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833726-EC19-489C-B74C-E934DC98CE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Week3&amp;4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EE856B-F225-4552-85D1-1BDE59ECF1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7/2/2023 12:34:08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" id="2" name="slide2">
            <a:extLst>
              <a:ext uri="{FF2B5EF4-FFF2-40B4-BE49-F238E27FC236}">
                <a16:creationId xmlns:a16="http://schemas.microsoft.com/office/drawing/2014/main" id="{7924A4C5-3A49-485D-AC36-AE04196EE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5" y="0"/>
            <a:ext cx="11319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Chart" id="3" name="slide3">
            <a:extLst>
              <a:ext uri="{FF2B5EF4-FFF2-40B4-BE49-F238E27FC236}">
                <a16:creationId xmlns:a16="http://schemas.microsoft.com/office/drawing/2014/main" id="{3303375A-ECD4-4807-B7D5-72F7C7F76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6" y="0"/>
            <a:ext cx="1075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Area Chart" id="4" name="slide4">
            <a:extLst>
              <a:ext uri="{FF2B5EF4-FFF2-40B4-BE49-F238E27FC236}">
                <a16:creationId xmlns:a16="http://schemas.microsoft.com/office/drawing/2014/main" id="{2E40A484-3639-4456-9DBD-4D2671185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7" y="0"/>
            <a:ext cx="10317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 Chart" id="5" name="slide5">
            <a:extLst>
              <a:ext uri="{FF2B5EF4-FFF2-40B4-BE49-F238E27FC236}">
                <a16:creationId xmlns:a16="http://schemas.microsoft.com/office/drawing/2014/main" id="{AE92D520-FAB0-40E3-9065-1550ACC46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6" y="0"/>
            <a:ext cx="1075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2023-07-02T05:34:08Z</dcterms:created>
  <dcterms:modified xsi:type="dcterms:W3CDTF">2023-07-02T05:34:08Z</dcterms:modified>
</cp:coreProperties>
</file>