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D222467-0A3A-42A7-988A-7860F87ECC1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Week 9&amp;10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9301621-34DD-4324-A6AA-E38AC1DB2E2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8/9/2023 6:58:33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- Bullet Chart" id="2" name="slide2">
            <a:extLst>
              <a:ext uri="{FF2B5EF4-FFF2-40B4-BE49-F238E27FC236}">
                <a16:creationId xmlns:a16="http://schemas.microsoft.com/office/drawing/2014/main" id="{61DD8BEF-2AD1-4A20-BA2A-CD148C09BE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700337"/>
            <a:ext cx="118110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- Histogram" id="3" name="slide3">
            <a:extLst>
              <a:ext uri="{FF2B5EF4-FFF2-40B4-BE49-F238E27FC236}">
                <a16:creationId xmlns:a16="http://schemas.microsoft.com/office/drawing/2014/main" id="{A93CDD18-DFDC-4905-BD8D-BC9931BCA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0"/>
            <a:ext cx="1116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- BoxPlot" id="4" name="slide4">
            <a:extLst>
              <a:ext uri="{FF2B5EF4-FFF2-40B4-BE49-F238E27FC236}">
                <a16:creationId xmlns:a16="http://schemas.microsoft.com/office/drawing/2014/main" id="{3B85BBF3-BE1C-43A9-A476-866DD3B91C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83" y="0"/>
            <a:ext cx="6425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- Funnel Chart" id="5" name="slide5">
            <a:extLst>
              <a:ext uri="{FF2B5EF4-FFF2-40B4-BE49-F238E27FC236}">
                <a16:creationId xmlns:a16="http://schemas.microsoft.com/office/drawing/2014/main" id="{251EA156-D58A-48F3-80E2-57DDA3E19A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208" y="0"/>
            <a:ext cx="7355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2023-08-09T23:58:33Z</dcterms:created>
  <dcterms:modified xsi:type="dcterms:W3CDTF">2023-08-09T23:58:33Z</dcterms:modified>
</cp:coreProperties>
</file>