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21"/>
  </p:notesMasterIdLst>
  <p:sldIdLst>
    <p:sldId id="256" r:id="rId2"/>
    <p:sldId id="261" r:id="rId3"/>
    <p:sldId id="262" r:id="rId4"/>
    <p:sldId id="260" r:id="rId5"/>
    <p:sldId id="257" r:id="rId6"/>
    <p:sldId id="272" r:id="rId7"/>
    <p:sldId id="267" r:id="rId8"/>
    <p:sldId id="270" r:id="rId9"/>
    <p:sldId id="281" r:id="rId10"/>
    <p:sldId id="274" r:id="rId11"/>
    <p:sldId id="275" r:id="rId12"/>
    <p:sldId id="276" r:id="rId13"/>
    <p:sldId id="277" r:id="rId14"/>
    <p:sldId id="280" r:id="rId15"/>
    <p:sldId id="268" r:id="rId16"/>
    <p:sldId id="259" r:id="rId17"/>
    <p:sldId id="265" r:id="rId18"/>
    <p:sldId id="269"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CC5D3-C678-43F9-963B-2DD6C077900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B4A4877D-0B97-4C3D-8529-73F164846B47}">
      <dgm:prSet/>
      <dgm:spPr/>
      <dgm:t>
        <a:bodyPr/>
        <a:lstStyle/>
        <a:p>
          <a:r>
            <a:rPr lang="en-IN" dirty="0"/>
            <a:t>Index</a:t>
          </a:r>
        </a:p>
      </dgm:t>
    </dgm:pt>
    <dgm:pt modelId="{17C64AEE-CC4B-456E-B773-FE1BE0F6E5C5}" type="parTrans" cxnId="{D86C2D03-5B5F-4896-B360-7A982295176E}">
      <dgm:prSet/>
      <dgm:spPr/>
      <dgm:t>
        <a:bodyPr/>
        <a:lstStyle/>
        <a:p>
          <a:endParaRPr lang="en-IN"/>
        </a:p>
      </dgm:t>
    </dgm:pt>
    <dgm:pt modelId="{A7940EE7-2873-4077-B6FD-4EAFD83F51CE}" type="sibTrans" cxnId="{D86C2D03-5B5F-4896-B360-7A982295176E}">
      <dgm:prSet/>
      <dgm:spPr/>
      <dgm:t>
        <a:bodyPr/>
        <a:lstStyle/>
        <a:p>
          <a:endParaRPr lang="en-IN"/>
        </a:p>
      </dgm:t>
    </dgm:pt>
    <dgm:pt modelId="{7D9956BB-F7DE-4EBB-9793-D86440BD782E}">
      <dgm:prSet/>
      <dgm:spPr/>
      <dgm:t>
        <a:bodyPr/>
        <a:lstStyle/>
        <a:p>
          <a:r>
            <a:rPr lang="en-IN" dirty="0"/>
            <a:t>Problem statement</a:t>
          </a:r>
        </a:p>
      </dgm:t>
    </dgm:pt>
    <dgm:pt modelId="{A82C2627-15C0-4114-84B7-AEB01B517E70}" type="parTrans" cxnId="{CACFE4A9-9668-4CE2-A361-0041350DBA90}">
      <dgm:prSet/>
      <dgm:spPr/>
      <dgm:t>
        <a:bodyPr/>
        <a:lstStyle/>
        <a:p>
          <a:endParaRPr lang="en-IN"/>
        </a:p>
      </dgm:t>
    </dgm:pt>
    <dgm:pt modelId="{D0EEB785-FE64-4749-8D66-A98753781D55}" type="sibTrans" cxnId="{CACFE4A9-9668-4CE2-A361-0041350DBA90}">
      <dgm:prSet/>
      <dgm:spPr/>
      <dgm:t>
        <a:bodyPr/>
        <a:lstStyle/>
        <a:p>
          <a:endParaRPr lang="en-IN"/>
        </a:p>
      </dgm:t>
    </dgm:pt>
    <dgm:pt modelId="{36F7D37B-C1EE-47C8-BB97-F3D9EDD747EF}">
      <dgm:prSet/>
      <dgm:spPr/>
      <dgm:t>
        <a:bodyPr/>
        <a:lstStyle/>
        <a:p>
          <a:r>
            <a:rPr lang="en-US" b="0" i="0"/>
            <a:t>Introduction</a:t>
          </a:r>
          <a:endParaRPr lang="en-IN"/>
        </a:p>
      </dgm:t>
    </dgm:pt>
    <dgm:pt modelId="{73848203-F5A9-4963-B3D4-D9916257777C}" type="parTrans" cxnId="{51BE13CE-C226-42D3-B77A-0C52A16C41E7}">
      <dgm:prSet/>
      <dgm:spPr/>
      <dgm:t>
        <a:bodyPr/>
        <a:lstStyle/>
        <a:p>
          <a:endParaRPr lang="en-IN"/>
        </a:p>
      </dgm:t>
    </dgm:pt>
    <dgm:pt modelId="{7168CB92-6EE5-4CFD-A1D7-C74CB2D21B57}" type="sibTrans" cxnId="{51BE13CE-C226-42D3-B77A-0C52A16C41E7}">
      <dgm:prSet/>
      <dgm:spPr/>
      <dgm:t>
        <a:bodyPr/>
        <a:lstStyle/>
        <a:p>
          <a:endParaRPr lang="en-IN"/>
        </a:p>
      </dgm:t>
    </dgm:pt>
    <dgm:pt modelId="{067E8192-EB4F-4554-99BC-6911B3CFDF45}">
      <dgm:prSet/>
      <dgm:spPr/>
      <dgm:t>
        <a:bodyPr/>
        <a:lstStyle/>
        <a:p>
          <a:r>
            <a:rPr lang="en-US" b="0" i="0" dirty="0"/>
            <a:t>Methodology</a:t>
          </a:r>
          <a:endParaRPr lang="en-IN" dirty="0"/>
        </a:p>
      </dgm:t>
    </dgm:pt>
    <dgm:pt modelId="{9FD94FE6-FCC1-4797-B30D-0F0626279D54}" type="parTrans" cxnId="{8A38B228-DA2C-48AC-81F7-65BCE0900E4C}">
      <dgm:prSet/>
      <dgm:spPr/>
      <dgm:t>
        <a:bodyPr/>
        <a:lstStyle/>
        <a:p>
          <a:endParaRPr lang="en-IN"/>
        </a:p>
      </dgm:t>
    </dgm:pt>
    <dgm:pt modelId="{AF223290-E663-43EA-8BFE-110EAA61858E}" type="sibTrans" cxnId="{8A38B228-DA2C-48AC-81F7-65BCE0900E4C}">
      <dgm:prSet/>
      <dgm:spPr/>
      <dgm:t>
        <a:bodyPr/>
        <a:lstStyle/>
        <a:p>
          <a:endParaRPr lang="en-IN"/>
        </a:p>
      </dgm:t>
    </dgm:pt>
    <dgm:pt modelId="{BDABA20F-D705-41A3-8721-A8FDD77B6EA5}">
      <dgm:prSet/>
      <dgm:spPr/>
      <dgm:t>
        <a:bodyPr/>
        <a:lstStyle/>
        <a:p>
          <a:r>
            <a:rPr lang="en-US" b="0" i="0" dirty="0"/>
            <a:t>Application</a:t>
          </a:r>
          <a:endParaRPr lang="en-IN" dirty="0"/>
        </a:p>
      </dgm:t>
    </dgm:pt>
    <dgm:pt modelId="{62684C46-F2D8-47F5-A74F-FDA1F9FBF44F}" type="parTrans" cxnId="{C9312005-D959-4930-9E3C-0025B8705456}">
      <dgm:prSet/>
      <dgm:spPr/>
      <dgm:t>
        <a:bodyPr/>
        <a:lstStyle/>
        <a:p>
          <a:endParaRPr lang="en-IN"/>
        </a:p>
      </dgm:t>
    </dgm:pt>
    <dgm:pt modelId="{8675F6DA-B037-4385-808A-861A75D189CB}" type="sibTrans" cxnId="{C9312005-D959-4930-9E3C-0025B8705456}">
      <dgm:prSet/>
      <dgm:spPr/>
      <dgm:t>
        <a:bodyPr/>
        <a:lstStyle/>
        <a:p>
          <a:endParaRPr lang="en-IN"/>
        </a:p>
      </dgm:t>
    </dgm:pt>
    <dgm:pt modelId="{6233333A-C425-4E27-9746-C425553A8311}">
      <dgm:prSet/>
      <dgm:spPr/>
      <dgm:t>
        <a:bodyPr/>
        <a:lstStyle/>
        <a:p>
          <a:r>
            <a:rPr lang="en-US" b="0" i="0" dirty="0"/>
            <a:t>Advantage and limitation</a:t>
          </a:r>
          <a:endParaRPr lang="en-IN" dirty="0"/>
        </a:p>
      </dgm:t>
    </dgm:pt>
    <dgm:pt modelId="{9CACC1A0-1ADC-48EF-8C51-0DE95927C623}" type="parTrans" cxnId="{5C5D3F77-D74E-4C85-9411-3CEA1AACADE6}">
      <dgm:prSet/>
      <dgm:spPr/>
      <dgm:t>
        <a:bodyPr/>
        <a:lstStyle/>
        <a:p>
          <a:endParaRPr lang="en-IN"/>
        </a:p>
      </dgm:t>
    </dgm:pt>
    <dgm:pt modelId="{36B425CE-7734-46C0-BC2A-D06A5752F7E6}" type="sibTrans" cxnId="{5C5D3F77-D74E-4C85-9411-3CEA1AACADE6}">
      <dgm:prSet/>
      <dgm:spPr/>
      <dgm:t>
        <a:bodyPr/>
        <a:lstStyle/>
        <a:p>
          <a:endParaRPr lang="en-IN"/>
        </a:p>
      </dgm:t>
    </dgm:pt>
    <dgm:pt modelId="{F77A688A-9F0A-470A-82D9-5A4E7464DE30}">
      <dgm:prSet/>
      <dgm:spPr/>
      <dgm:t>
        <a:bodyPr/>
        <a:lstStyle/>
        <a:p>
          <a:r>
            <a:rPr lang="en-US" b="0" i="0" dirty="0"/>
            <a:t>conclusion</a:t>
          </a:r>
          <a:endParaRPr lang="en-IN" dirty="0"/>
        </a:p>
      </dgm:t>
    </dgm:pt>
    <dgm:pt modelId="{FD247CB6-0946-445B-8756-B1504BD51ED0}" type="parTrans" cxnId="{AAC9BDF8-A97E-4C14-B091-55D47FB8E4A5}">
      <dgm:prSet/>
      <dgm:spPr/>
      <dgm:t>
        <a:bodyPr/>
        <a:lstStyle/>
        <a:p>
          <a:endParaRPr lang="en-IN"/>
        </a:p>
      </dgm:t>
    </dgm:pt>
    <dgm:pt modelId="{9ED08123-F874-4737-BDA4-EAD6BA64015F}" type="sibTrans" cxnId="{AAC9BDF8-A97E-4C14-B091-55D47FB8E4A5}">
      <dgm:prSet/>
      <dgm:spPr/>
      <dgm:t>
        <a:bodyPr/>
        <a:lstStyle/>
        <a:p>
          <a:endParaRPr lang="en-IN"/>
        </a:p>
      </dgm:t>
    </dgm:pt>
    <dgm:pt modelId="{8EE68BB7-965E-44D4-8CDC-8C16D09019C3}">
      <dgm:prSet/>
      <dgm:spPr/>
      <dgm:t>
        <a:bodyPr/>
        <a:lstStyle/>
        <a:p>
          <a:r>
            <a:rPr lang="en-US" b="0" i="0" dirty="0"/>
            <a:t>Implementation step </a:t>
          </a:r>
          <a:endParaRPr lang="en-IN" dirty="0"/>
        </a:p>
      </dgm:t>
    </dgm:pt>
    <dgm:pt modelId="{9303AEC1-1A64-4521-AF41-4C451EF7E065}" type="parTrans" cxnId="{028ACE14-2ECA-44B8-92C4-194A5FC3C24F}">
      <dgm:prSet/>
      <dgm:spPr/>
      <dgm:t>
        <a:bodyPr/>
        <a:lstStyle/>
        <a:p>
          <a:endParaRPr lang="en-IN"/>
        </a:p>
      </dgm:t>
    </dgm:pt>
    <dgm:pt modelId="{9BF404C4-E6E6-4654-9140-49DB0FC986D7}" type="sibTrans" cxnId="{028ACE14-2ECA-44B8-92C4-194A5FC3C24F}">
      <dgm:prSet/>
      <dgm:spPr/>
      <dgm:t>
        <a:bodyPr/>
        <a:lstStyle/>
        <a:p>
          <a:endParaRPr lang="en-IN"/>
        </a:p>
      </dgm:t>
    </dgm:pt>
    <dgm:pt modelId="{AF868FE9-118F-4F1F-A2BD-632148148961}">
      <dgm:prSet/>
      <dgm:spPr/>
      <dgm:t>
        <a:bodyPr/>
        <a:lstStyle/>
        <a:p>
          <a:r>
            <a:rPr lang="en-US" b="0" i="0" dirty="0"/>
            <a:t>Security tool</a:t>
          </a:r>
          <a:endParaRPr lang="en-IN" dirty="0"/>
        </a:p>
      </dgm:t>
    </dgm:pt>
    <dgm:pt modelId="{E2DD3D4A-D83B-4BFE-B450-5EF93DAC94C4}" type="parTrans" cxnId="{8C7E940C-CBE3-46D1-B735-9CC473E16DDB}">
      <dgm:prSet/>
      <dgm:spPr/>
      <dgm:t>
        <a:bodyPr/>
        <a:lstStyle/>
        <a:p>
          <a:endParaRPr lang="en-IN"/>
        </a:p>
      </dgm:t>
    </dgm:pt>
    <dgm:pt modelId="{A9DCFAA0-C9B5-443C-AA2D-B83EB7130D2A}" type="sibTrans" cxnId="{8C7E940C-CBE3-46D1-B735-9CC473E16DDB}">
      <dgm:prSet/>
      <dgm:spPr/>
      <dgm:t>
        <a:bodyPr/>
        <a:lstStyle/>
        <a:p>
          <a:endParaRPr lang="en-IN"/>
        </a:p>
      </dgm:t>
    </dgm:pt>
    <dgm:pt modelId="{B929F91A-A502-4165-AD39-91ED492440F8}">
      <dgm:prSet/>
      <dgm:spPr/>
      <dgm:t>
        <a:bodyPr/>
        <a:lstStyle/>
        <a:p>
          <a:r>
            <a:rPr lang="en-IN" dirty="0"/>
            <a:t>Requirement specifications</a:t>
          </a:r>
        </a:p>
      </dgm:t>
    </dgm:pt>
    <dgm:pt modelId="{15DFD230-1CDB-439A-A913-DDC85ECFBE6B}" type="parTrans" cxnId="{E7D9DF16-15EE-4A5E-B5CC-FA641834DA86}">
      <dgm:prSet/>
      <dgm:spPr/>
      <dgm:t>
        <a:bodyPr/>
        <a:lstStyle/>
        <a:p>
          <a:endParaRPr lang="en-IN"/>
        </a:p>
      </dgm:t>
    </dgm:pt>
    <dgm:pt modelId="{634912B3-2516-46FD-8290-82544EAF73D8}" type="sibTrans" cxnId="{E7D9DF16-15EE-4A5E-B5CC-FA641834DA86}">
      <dgm:prSet/>
      <dgm:spPr/>
      <dgm:t>
        <a:bodyPr/>
        <a:lstStyle/>
        <a:p>
          <a:endParaRPr lang="en-IN"/>
        </a:p>
      </dgm:t>
    </dgm:pt>
    <dgm:pt modelId="{F9058D63-859B-42EE-B9C8-3F25D6F2CE02}">
      <dgm:prSet/>
      <dgm:spPr/>
      <dgm:t>
        <a:bodyPr/>
        <a:lstStyle/>
        <a:p>
          <a:r>
            <a:rPr lang="en-IN" dirty="0"/>
            <a:t>Security tool</a:t>
          </a:r>
        </a:p>
      </dgm:t>
    </dgm:pt>
    <dgm:pt modelId="{15BEE5A7-3F13-436C-A7C0-735EF6B7C06F}" type="parTrans" cxnId="{AE7057EA-A618-4772-9279-F4A254FBE78B}">
      <dgm:prSet/>
      <dgm:spPr/>
      <dgm:t>
        <a:bodyPr/>
        <a:lstStyle/>
        <a:p>
          <a:endParaRPr lang="en-IN"/>
        </a:p>
      </dgm:t>
    </dgm:pt>
    <dgm:pt modelId="{708FD42B-83FD-4874-88E8-649F92516967}" type="sibTrans" cxnId="{AE7057EA-A618-4772-9279-F4A254FBE78B}">
      <dgm:prSet/>
      <dgm:spPr/>
      <dgm:t>
        <a:bodyPr/>
        <a:lstStyle/>
        <a:p>
          <a:endParaRPr lang="en-IN"/>
        </a:p>
      </dgm:t>
    </dgm:pt>
    <dgm:pt modelId="{9196818A-BAA4-4607-94F4-DD8FDBF7EE1C}">
      <dgm:prSet/>
      <dgm:spPr/>
      <dgm:t>
        <a:bodyPr/>
        <a:lstStyle/>
        <a:p>
          <a:r>
            <a:rPr lang="en-IN" dirty="0"/>
            <a:t>Final word flow</a:t>
          </a:r>
        </a:p>
      </dgm:t>
    </dgm:pt>
    <dgm:pt modelId="{A594EC81-B1E4-403E-88AB-CD123D997549}" type="parTrans" cxnId="{612FEEA4-61B1-4599-8522-80371316BAFA}">
      <dgm:prSet/>
      <dgm:spPr/>
      <dgm:t>
        <a:bodyPr/>
        <a:lstStyle/>
        <a:p>
          <a:endParaRPr lang="en-IN"/>
        </a:p>
      </dgm:t>
    </dgm:pt>
    <dgm:pt modelId="{BE6F7CE2-5655-4692-8E8F-69AD4D4B46F4}" type="sibTrans" cxnId="{612FEEA4-61B1-4599-8522-80371316BAFA}">
      <dgm:prSet/>
      <dgm:spPr/>
      <dgm:t>
        <a:bodyPr/>
        <a:lstStyle/>
        <a:p>
          <a:endParaRPr lang="en-IN"/>
        </a:p>
      </dgm:t>
    </dgm:pt>
    <dgm:pt modelId="{6451B1F2-CD35-4BED-917A-6C6946737A5B}" type="pres">
      <dgm:prSet presAssocID="{DD7CC5D3-C678-43F9-963B-2DD6C0779003}" presName="linearFlow" presStyleCnt="0">
        <dgm:presLayoutVars>
          <dgm:dir/>
          <dgm:animLvl val="lvl"/>
          <dgm:resizeHandles val="exact"/>
        </dgm:presLayoutVars>
      </dgm:prSet>
      <dgm:spPr/>
    </dgm:pt>
    <dgm:pt modelId="{944CF51D-EF26-4AE6-8D3D-B56636A836A5}" type="pres">
      <dgm:prSet presAssocID="{B4A4877D-0B97-4C3D-8529-73F164846B47}" presName="composite" presStyleCnt="0"/>
      <dgm:spPr/>
    </dgm:pt>
    <dgm:pt modelId="{B62453DA-BD9D-4A4F-872B-85073F7004FD}" type="pres">
      <dgm:prSet presAssocID="{B4A4877D-0B97-4C3D-8529-73F164846B47}" presName="parentText" presStyleLbl="alignNode1" presStyleIdx="0" presStyleCnt="1">
        <dgm:presLayoutVars>
          <dgm:chMax val="1"/>
          <dgm:bulletEnabled val="1"/>
        </dgm:presLayoutVars>
      </dgm:prSet>
      <dgm:spPr/>
    </dgm:pt>
    <dgm:pt modelId="{86A488C8-E898-4528-A56C-96BB0B8D061A}" type="pres">
      <dgm:prSet presAssocID="{B4A4877D-0B97-4C3D-8529-73F164846B47}" presName="descendantText" presStyleLbl="alignAcc1" presStyleIdx="0" presStyleCnt="1" custScaleY="168123">
        <dgm:presLayoutVars>
          <dgm:bulletEnabled val="1"/>
        </dgm:presLayoutVars>
      </dgm:prSet>
      <dgm:spPr/>
    </dgm:pt>
  </dgm:ptLst>
  <dgm:cxnLst>
    <dgm:cxn modelId="{153FB102-F942-4C6E-8C54-5A39B889CD2A}" type="presOf" srcId="{9196818A-BAA4-4607-94F4-DD8FDBF7EE1C}" destId="{86A488C8-E898-4528-A56C-96BB0B8D061A}" srcOrd="0" destOrd="9" presId="urn:microsoft.com/office/officeart/2005/8/layout/chevron2"/>
    <dgm:cxn modelId="{D86C2D03-5B5F-4896-B360-7A982295176E}" srcId="{DD7CC5D3-C678-43F9-963B-2DD6C0779003}" destId="{B4A4877D-0B97-4C3D-8529-73F164846B47}" srcOrd="0" destOrd="0" parTransId="{17C64AEE-CC4B-456E-B773-FE1BE0F6E5C5}" sibTransId="{A7940EE7-2873-4077-B6FD-4EAFD83F51CE}"/>
    <dgm:cxn modelId="{C9312005-D959-4930-9E3C-0025B8705456}" srcId="{B4A4877D-0B97-4C3D-8529-73F164846B47}" destId="{BDABA20F-D705-41A3-8721-A8FDD77B6EA5}" srcOrd="6" destOrd="0" parTransId="{62684C46-F2D8-47F5-A74F-FDA1F9FBF44F}" sibTransId="{8675F6DA-B037-4385-808A-861A75D189CB}"/>
    <dgm:cxn modelId="{6C1D3C07-5735-4308-9133-28359C2781EE}" type="presOf" srcId="{B929F91A-A502-4165-AD39-91ED492440F8}" destId="{86A488C8-E898-4528-A56C-96BB0B8D061A}" srcOrd="0" destOrd="3" presId="urn:microsoft.com/office/officeart/2005/8/layout/chevron2"/>
    <dgm:cxn modelId="{8C7E940C-CBE3-46D1-B735-9CC473E16DDB}" srcId="{B4A4877D-0B97-4C3D-8529-73F164846B47}" destId="{AF868FE9-118F-4F1F-A2BD-632148148961}" srcOrd="7" destOrd="0" parTransId="{E2DD3D4A-D83B-4BFE-B450-5EF93DAC94C4}" sibTransId="{A9DCFAA0-C9B5-443C-AA2D-B83EB7130D2A}"/>
    <dgm:cxn modelId="{028ACE14-2ECA-44B8-92C4-194A5FC3C24F}" srcId="{B4A4877D-0B97-4C3D-8529-73F164846B47}" destId="{8EE68BB7-965E-44D4-8CDC-8C16D09019C3}" srcOrd="5" destOrd="0" parTransId="{9303AEC1-1A64-4521-AF41-4C451EF7E065}" sibTransId="{9BF404C4-E6E6-4654-9140-49DB0FC986D7}"/>
    <dgm:cxn modelId="{E7D9DF16-15EE-4A5E-B5CC-FA641834DA86}" srcId="{B4A4877D-0B97-4C3D-8529-73F164846B47}" destId="{B929F91A-A502-4165-AD39-91ED492440F8}" srcOrd="3" destOrd="0" parTransId="{15DFD230-1CDB-439A-A913-DDC85ECFBE6B}" sibTransId="{634912B3-2516-46FD-8290-82544EAF73D8}"/>
    <dgm:cxn modelId="{8A38B228-DA2C-48AC-81F7-65BCE0900E4C}" srcId="{B4A4877D-0B97-4C3D-8529-73F164846B47}" destId="{067E8192-EB4F-4554-99BC-6911B3CFDF45}" srcOrd="2" destOrd="0" parTransId="{9FD94FE6-FCC1-4797-B30D-0F0626279D54}" sibTransId="{AF223290-E663-43EA-8BFE-110EAA61858E}"/>
    <dgm:cxn modelId="{BFF7A33A-F7A8-4FF3-9341-E47B9011E82E}" type="presOf" srcId="{AF868FE9-118F-4F1F-A2BD-632148148961}" destId="{86A488C8-E898-4528-A56C-96BB0B8D061A}" srcOrd="0" destOrd="7" presId="urn:microsoft.com/office/officeart/2005/8/layout/chevron2"/>
    <dgm:cxn modelId="{B7B2CF3C-822B-432B-8668-2F57D8AEC3DB}" type="presOf" srcId="{7D9956BB-F7DE-4EBB-9793-D86440BD782E}" destId="{86A488C8-E898-4528-A56C-96BB0B8D061A}" srcOrd="0" destOrd="0" presId="urn:microsoft.com/office/officeart/2005/8/layout/chevron2"/>
    <dgm:cxn modelId="{9FFFBE40-F4E3-4162-9355-9D0A8B1D30C7}" type="presOf" srcId="{067E8192-EB4F-4554-99BC-6911B3CFDF45}" destId="{86A488C8-E898-4528-A56C-96BB0B8D061A}" srcOrd="0" destOrd="2" presId="urn:microsoft.com/office/officeart/2005/8/layout/chevron2"/>
    <dgm:cxn modelId="{55B61961-4355-4470-A8E1-12853053AC53}" type="presOf" srcId="{8EE68BB7-965E-44D4-8CDC-8C16D09019C3}" destId="{86A488C8-E898-4528-A56C-96BB0B8D061A}" srcOrd="0" destOrd="5" presId="urn:microsoft.com/office/officeart/2005/8/layout/chevron2"/>
    <dgm:cxn modelId="{5C5D3F77-D74E-4C85-9411-3CEA1AACADE6}" srcId="{B4A4877D-0B97-4C3D-8529-73F164846B47}" destId="{6233333A-C425-4E27-9746-C425553A8311}" srcOrd="8" destOrd="0" parTransId="{9CACC1A0-1ADC-48EF-8C51-0DE95927C623}" sibTransId="{36B425CE-7734-46C0-BC2A-D06A5752F7E6}"/>
    <dgm:cxn modelId="{A1DFCA59-E9F9-4B19-8A98-A3056C546A53}" type="presOf" srcId="{F9058D63-859B-42EE-B9C8-3F25D6F2CE02}" destId="{86A488C8-E898-4528-A56C-96BB0B8D061A}" srcOrd="0" destOrd="4" presId="urn:microsoft.com/office/officeart/2005/8/layout/chevron2"/>
    <dgm:cxn modelId="{612FEEA4-61B1-4599-8522-80371316BAFA}" srcId="{B4A4877D-0B97-4C3D-8529-73F164846B47}" destId="{9196818A-BAA4-4607-94F4-DD8FDBF7EE1C}" srcOrd="9" destOrd="0" parTransId="{A594EC81-B1E4-403E-88AB-CD123D997549}" sibTransId="{BE6F7CE2-5655-4692-8E8F-69AD4D4B46F4}"/>
    <dgm:cxn modelId="{CACFE4A9-9668-4CE2-A361-0041350DBA90}" srcId="{B4A4877D-0B97-4C3D-8529-73F164846B47}" destId="{7D9956BB-F7DE-4EBB-9793-D86440BD782E}" srcOrd="0" destOrd="0" parTransId="{A82C2627-15C0-4114-84B7-AEB01B517E70}" sibTransId="{D0EEB785-FE64-4749-8D66-A98753781D55}"/>
    <dgm:cxn modelId="{349597AC-EBA6-4922-8DB3-A42AC8B5E326}" type="presOf" srcId="{36F7D37B-C1EE-47C8-BB97-F3D9EDD747EF}" destId="{86A488C8-E898-4528-A56C-96BB0B8D061A}" srcOrd="0" destOrd="1" presId="urn:microsoft.com/office/officeart/2005/8/layout/chevron2"/>
    <dgm:cxn modelId="{18A471C0-F44B-462D-9392-0E1C2F8030A1}" type="presOf" srcId="{B4A4877D-0B97-4C3D-8529-73F164846B47}" destId="{B62453DA-BD9D-4A4F-872B-85073F7004FD}" srcOrd="0" destOrd="0" presId="urn:microsoft.com/office/officeart/2005/8/layout/chevron2"/>
    <dgm:cxn modelId="{51BE13CE-C226-42D3-B77A-0C52A16C41E7}" srcId="{B4A4877D-0B97-4C3D-8529-73F164846B47}" destId="{36F7D37B-C1EE-47C8-BB97-F3D9EDD747EF}" srcOrd="1" destOrd="0" parTransId="{73848203-F5A9-4963-B3D4-D9916257777C}" sibTransId="{7168CB92-6EE5-4CFD-A1D7-C74CB2D21B57}"/>
    <dgm:cxn modelId="{8CF29CD4-F763-4EF5-89A3-0DA88CAF1A1B}" type="presOf" srcId="{6233333A-C425-4E27-9746-C425553A8311}" destId="{86A488C8-E898-4528-A56C-96BB0B8D061A}" srcOrd="0" destOrd="8" presId="urn:microsoft.com/office/officeart/2005/8/layout/chevron2"/>
    <dgm:cxn modelId="{EDBBBCD9-F7B2-47EA-AA26-810DE707DFBE}" type="presOf" srcId="{BDABA20F-D705-41A3-8721-A8FDD77B6EA5}" destId="{86A488C8-E898-4528-A56C-96BB0B8D061A}" srcOrd="0" destOrd="6" presId="urn:microsoft.com/office/officeart/2005/8/layout/chevron2"/>
    <dgm:cxn modelId="{646246E0-3AF8-4186-ABD6-DED4DA58E245}" type="presOf" srcId="{F77A688A-9F0A-470A-82D9-5A4E7464DE30}" destId="{86A488C8-E898-4528-A56C-96BB0B8D061A}" srcOrd="0" destOrd="10" presId="urn:microsoft.com/office/officeart/2005/8/layout/chevron2"/>
    <dgm:cxn modelId="{A190C8E6-04A3-4032-9CF7-17318D449A18}" type="presOf" srcId="{DD7CC5D3-C678-43F9-963B-2DD6C0779003}" destId="{6451B1F2-CD35-4BED-917A-6C6946737A5B}" srcOrd="0" destOrd="0" presId="urn:microsoft.com/office/officeart/2005/8/layout/chevron2"/>
    <dgm:cxn modelId="{AE7057EA-A618-4772-9279-F4A254FBE78B}" srcId="{B4A4877D-0B97-4C3D-8529-73F164846B47}" destId="{F9058D63-859B-42EE-B9C8-3F25D6F2CE02}" srcOrd="4" destOrd="0" parTransId="{15BEE5A7-3F13-436C-A7C0-735EF6B7C06F}" sibTransId="{708FD42B-83FD-4874-88E8-649F92516967}"/>
    <dgm:cxn modelId="{AAC9BDF8-A97E-4C14-B091-55D47FB8E4A5}" srcId="{B4A4877D-0B97-4C3D-8529-73F164846B47}" destId="{F77A688A-9F0A-470A-82D9-5A4E7464DE30}" srcOrd="10" destOrd="0" parTransId="{FD247CB6-0946-445B-8756-B1504BD51ED0}" sibTransId="{9ED08123-F874-4737-BDA4-EAD6BA64015F}"/>
    <dgm:cxn modelId="{A140B129-E878-42F0-BD91-2E137CC9E408}" type="presParOf" srcId="{6451B1F2-CD35-4BED-917A-6C6946737A5B}" destId="{944CF51D-EF26-4AE6-8D3D-B56636A836A5}" srcOrd="0" destOrd="0" presId="urn:microsoft.com/office/officeart/2005/8/layout/chevron2"/>
    <dgm:cxn modelId="{038E075F-F16B-486A-824B-F630ED2B0778}" type="presParOf" srcId="{944CF51D-EF26-4AE6-8D3D-B56636A836A5}" destId="{B62453DA-BD9D-4A4F-872B-85073F7004FD}" srcOrd="0" destOrd="0" presId="urn:microsoft.com/office/officeart/2005/8/layout/chevron2"/>
    <dgm:cxn modelId="{64B9137C-CCE4-4168-B655-49DFF347128E}" type="presParOf" srcId="{944CF51D-EF26-4AE6-8D3D-B56636A836A5}" destId="{86A488C8-E898-4528-A56C-96BB0B8D061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91EB8E-D26A-4042-A47C-129505BF224E}"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IN"/>
        </a:p>
      </dgm:t>
    </dgm:pt>
    <dgm:pt modelId="{C05B27B1-8047-496C-B29F-045EB449C717}">
      <dgm:prSet custT="1"/>
      <dgm:spPr/>
      <dgm:t>
        <a:bodyPr/>
        <a:lstStyle/>
        <a:p>
          <a:r>
            <a:rPr lang="en-IN" sz="2000" b="1" dirty="0">
              <a:latin typeface="Times New Roman" panose="02020603050405020304" pitchFamily="18" charset="0"/>
              <a:cs typeface="Times New Roman" panose="02020603050405020304" pitchFamily="18" charset="0"/>
            </a:rPr>
            <a:t>Hardware Requirements :-</a:t>
          </a:r>
          <a:endParaRPr lang="en-IN" sz="2000" dirty="0">
            <a:latin typeface="Times New Roman" panose="02020603050405020304" pitchFamily="18" charset="0"/>
            <a:cs typeface="Times New Roman" panose="02020603050405020304" pitchFamily="18" charset="0"/>
          </a:endParaRPr>
        </a:p>
      </dgm:t>
    </dgm:pt>
    <dgm:pt modelId="{5C9BC07F-9145-411A-AD9A-E46427E86535}" type="parTrans" cxnId="{4EBAF022-DCA9-4D03-A3B1-95109F1D939C}">
      <dgm:prSet/>
      <dgm:spPr/>
      <dgm:t>
        <a:bodyPr/>
        <a:lstStyle/>
        <a:p>
          <a:endParaRPr lang="en-IN"/>
        </a:p>
      </dgm:t>
    </dgm:pt>
    <dgm:pt modelId="{45E900E3-13E0-4B43-963D-527FD30454E2}" type="sibTrans" cxnId="{4EBAF022-DCA9-4D03-A3B1-95109F1D939C}">
      <dgm:prSet/>
      <dgm:spPr/>
      <dgm:t>
        <a:bodyPr/>
        <a:lstStyle/>
        <a:p>
          <a:endParaRPr lang="en-IN"/>
        </a:p>
      </dgm:t>
    </dgm:pt>
    <dgm:pt modelId="{0F2E6C3E-D508-4558-B5A1-2D2812C29D55}">
      <dgm:prSet custT="1"/>
      <dgm:spPr/>
      <dgm:t>
        <a:bodyPr/>
        <a:lstStyle/>
        <a:p>
          <a:r>
            <a:rPr lang="en-IN" sz="2000" dirty="0">
              <a:latin typeface="Times New Roman" panose="02020603050405020304" pitchFamily="18" charset="0"/>
              <a:cs typeface="Times New Roman" panose="02020603050405020304" pitchFamily="18" charset="0"/>
            </a:rPr>
            <a:t>RAM: 8GB Minimum, 16 GB Recommended</a:t>
          </a:r>
        </a:p>
      </dgm:t>
    </dgm:pt>
    <dgm:pt modelId="{69228986-7A8E-4E59-9EC7-0637588CCB82}" type="parTrans" cxnId="{6D5F9F3D-46D8-4774-9D98-D2B45A31616C}">
      <dgm:prSet/>
      <dgm:spPr/>
      <dgm:t>
        <a:bodyPr/>
        <a:lstStyle/>
        <a:p>
          <a:endParaRPr lang="en-IN"/>
        </a:p>
      </dgm:t>
    </dgm:pt>
    <dgm:pt modelId="{915FC56F-3F3D-40C1-8E72-FDC8E8E444CF}" type="sibTrans" cxnId="{6D5F9F3D-46D8-4774-9D98-D2B45A31616C}">
      <dgm:prSet/>
      <dgm:spPr/>
      <dgm:t>
        <a:bodyPr/>
        <a:lstStyle/>
        <a:p>
          <a:endParaRPr lang="en-IN"/>
        </a:p>
      </dgm:t>
    </dgm:pt>
    <dgm:pt modelId="{F5B0651B-590F-4153-8D52-28955A0B886B}">
      <dgm:prSet custT="1"/>
      <dgm:spPr/>
      <dgm:t>
        <a:bodyPr/>
        <a:lstStyle/>
        <a:p>
          <a:r>
            <a:rPr lang="en-IN" sz="2000" dirty="0">
              <a:latin typeface="Times New Roman" panose="02020603050405020304" pitchFamily="18" charset="0"/>
              <a:cs typeface="Times New Roman" panose="02020603050405020304" pitchFamily="18" charset="0"/>
            </a:rPr>
            <a:t>HDD: 100GB free space for virtual machines</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dgm:t>
    </dgm:pt>
    <dgm:pt modelId="{B70DF56E-5334-4921-8C65-210834A00C27}" type="parTrans" cxnId="{E9AADE91-B012-47AA-9FF8-53573A64BA7C}">
      <dgm:prSet/>
      <dgm:spPr/>
      <dgm:t>
        <a:bodyPr/>
        <a:lstStyle/>
        <a:p>
          <a:endParaRPr lang="en-IN"/>
        </a:p>
      </dgm:t>
    </dgm:pt>
    <dgm:pt modelId="{2A03A85E-65A0-4E20-91B3-D6F3FF354C66}" type="sibTrans" cxnId="{E9AADE91-B012-47AA-9FF8-53573A64BA7C}">
      <dgm:prSet/>
      <dgm:spPr/>
      <dgm:t>
        <a:bodyPr/>
        <a:lstStyle/>
        <a:p>
          <a:endParaRPr lang="en-IN"/>
        </a:p>
      </dgm:t>
    </dgm:pt>
    <dgm:pt modelId="{127C318A-5CD6-487F-BCF3-98014EC87920}">
      <dgm:prSet custT="1"/>
      <dgm:spPr/>
      <dgm:t>
        <a:bodyPr/>
        <a:lstStyle/>
        <a:p>
          <a:r>
            <a:rPr lang="en-IN" sz="2000" b="1">
              <a:latin typeface="Times New Roman" panose="02020603050405020304" pitchFamily="18" charset="0"/>
              <a:cs typeface="Times New Roman" panose="02020603050405020304" pitchFamily="18" charset="0"/>
            </a:rPr>
            <a:t>Software Requirements :-</a:t>
          </a:r>
          <a:endParaRPr lang="en-IN" sz="2000">
            <a:latin typeface="Times New Roman" panose="02020603050405020304" pitchFamily="18" charset="0"/>
            <a:cs typeface="Times New Roman" panose="02020603050405020304" pitchFamily="18" charset="0"/>
          </a:endParaRPr>
        </a:p>
      </dgm:t>
    </dgm:pt>
    <dgm:pt modelId="{89947F33-4BC7-4D3B-80A8-5C031CD71823}" type="parTrans" cxnId="{FA28DFA5-DB73-48D6-9D7C-9008E69F25E6}">
      <dgm:prSet/>
      <dgm:spPr/>
      <dgm:t>
        <a:bodyPr/>
        <a:lstStyle/>
        <a:p>
          <a:endParaRPr lang="en-IN"/>
        </a:p>
      </dgm:t>
    </dgm:pt>
    <dgm:pt modelId="{469D3A20-AAA8-479E-BD43-873198445BA4}" type="sibTrans" cxnId="{FA28DFA5-DB73-48D6-9D7C-9008E69F25E6}">
      <dgm:prSet/>
      <dgm:spPr/>
      <dgm:t>
        <a:bodyPr/>
        <a:lstStyle/>
        <a:p>
          <a:endParaRPr lang="en-IN"/>
        </a:p>
      </dgm:t>
    </dgm:pt>
    <dgm:pt modelId="{0A9C4690-A0D5-4C3E-9D3D-6EDA073B9FCB}">
      <dgm:prSet custT="1"/>
      <dgm:spPr/>
      <dgm:t>
        <a:bodyPr/>
        <a:lstStyle/>
        <a:p>
          <a:r>
            <a:rPr lang="en-IN" sz="2000" b="0" dirty="0">
              <a:latin typeface="Times New Roman" panose="02020603050405020304" pitchFamily="18" charset="0"/>
              <a:cs typeface="Times New Roman" panose="02020603050405020304" pitchFamily="18" charset="0"/>
            </a:rPr>
            <a:t>Operating System</a:t>
          </a:r>
          <a:r>
            <a:rPr lang="en-IN" sz="2000" dirty="0">
              <a:latin typeface="Times New Roman" panose="02020603050405020304" pitchFamily="18" charset="0"/>
              <a:cs typeface="Times New Roman" panose="02020603050405020304" pitchFamily="18" charset="0"/>
            </a:rPr>
            <a:t>: ubuntu </a:t>
          </a:r>
        </a:p>
      </dgm:t>
    </dgm:pt>
    <dgm:pt modelId="{DA60B82B-3111-48D3-B9D9-BE385F1AE043}" type="parTrans" cxnId="{49CA5717-65A0-48A5-B550-C51B3974AB4F}">
      <dgm:prSet/>
      <dgm:spPr/>
      <dgm:t>
        <a:bodyPr/>
        <a:lstStyle/>
        <a:p>
          <a:endParaRPr lang="en-IN"/>
        </a:p>
      </dgm:t>
    </dgm:pt>
    <dgm:pt modelId="{A739FA56-C9EC-4BBA-A5A0-EE8EF27B29BE}" type="sibTrans" cxnId="{49CA5717-65A0-48A5-B550-C51B3974AB4F}">
      <dgm:prSet/>
      <dgm:spPr/>
      <dgm:t>
        <a:bodyPr/>
        <a:lstStyle/>
        <a:p>
          <a:endParaRPr lang="en-IN"/>
        </a:p>
      </dgm:t>
    </dgm:pt>
    <dgm:pt modelId="{5E6E4EAB-26EE-4316-86D3-2320A26D7FD6}">
      <dgm:prSet custT="1"/>
      <dgm:spPr/>
      <dgm:t>
        <a:bodyPr/>
        <a:lstStyle/>
        <a:p>
          <a:r>
            <a:rPr lang="en-IN" sz="2000" dirty="0">
              <a:latin typeface="Times New Roman" panose="02020603050405020304" pitchFamily="18" charset="0"/>
              <a:cs typeface="Times New Roman" panose="02020603050405020304" pitchFamily="18" charset="0"/>
            </a:rPr>
            <a:t>Virtualization Tool: VMware Workstation Pro</a:t>
          </a:r>
        </a:p>
      </dgm:t>
    </dgm:pt>
    <dgm:pt modelId="{31DAA78C-0BD0-4C7A-92CE-F9DE92402FCA}" type="parTrans" cxnId="{68C82DE7-4E9C-4BCD-8ECB-CE23EA8F34ED}">
      <dgm:prSet/>
      <dgm:spPr/>
      <dgm:t>
        <a:bodyPr/>
        <a:lstStyle/>
        <a:p>
          <a:endParaRPr lang="en-IN"/>
        </a:p>
      </dgm:t>
    </dgm:pt>
    <dgm:pt modelId="{CC7AA3A4-7E26-46AE-8C0F-2BFFDA7BCFDA}" type="sibTrans" cxnId="{68C82DE7-4E9C-4BCD-8ECB-CE23EA8F34ED}">
      <dgm:prSet/>
      <dgm:spPr/>
      <dgm:t>
        <a:bodyPr/>
        <a:lstStyle/>
        <a:p>
          <a:endParaRPr lang="en-IN"/>
        </a:p>
      </dgm:t>
    </dgm:pt>
    <dgm:pt modelId="{B496456B-EDDE-4616-B5D3-7903B53B16A3}">
      <dgm:prSet custT="1"/>
      <dgm:spPr/>
      <dgm:t>
        <a:bodyPr/>
        <a:lstStyle/>
        <a:p>
          <a:r>
            <a:rPr lang="en-IN" sz="2000" dirty="0">
              <a:latin typeface="Times New Roman" panose="02020603050405020304" pitchFamily="18" charset="0"/>
              <a:cs typeface="Times New Roman" panose="02020603050405020304" pitchFamily="18" charset="0"/>
            </a:rPr>
            <a:t>Database: MariaDB</a:t>
          </a:r>
        </a:p>
      </dgm:t>
    </dgm:pt>
    <dgm:pt modelId="{4CC21CDE-3694-4BD1-9B72-A7E949914DCD}" type="parTrans" cxnId="{B164072F-DCEE-43A9-8C38-191DFA1E3DC5}">
      <dgm:prSet/>
      <dgm:spPr/>
      <dgm:t>
        <a:bodyPr/>
        <a:lstStyle/>
        <a:p>
          <a:endParaRPr lang="en-IN"/>
        </a:p>
      </dgm:t>
    </dgm:pt>
    <dgm:pt modelId="{2C502171-AAAF-4D83-B3D3-695E360107F5}" type="sibTrans" cxnId="{B164072F-DCEE-43A9-8C38-191DFA1E3DC5}">
      <dgm:prSet/>
      <dgm:spPr/>
      <dgm:t>
        <a:bodyPr/>
        <a:lstStyle/>
        <a:p>
          <a:endParaRPr lang="en-IN"/>
        </a:p>
      </dgm:t>
    </dgm:pt>
    <dgm:pt modelId="{3A44EE62-88FA-4F6C-9ECD-54C1E39E9362}">
      <dgm:prSet custT="1"/>
      <dgm:spPr/>
      <dgm:t>
        <a:bodyPr/>
        <a:lstStyle/>
        <a:p>
          <a:r>
            <a:rPr lang="en-IN" sz="2000" dirty="0">
              <a:latin typeface="Times New Roman" panose="02020603050405020304" pitchFamily="18" charset="0"/>
              <a:cs typeface="Times New Roman" panose="02020603050405020304" pitchFamily="18" charset="0"/>
            </a:rPr>
            <a:t>Check Code Quality : SonarQube</a:t>
          </a:r>
        </a:p>
      </dgm:t>
    </dgm:pt>
    <dgm:pt modelId="{A17B52FC-6B1C-4643-B73F-1E1FB98B2433}" type="parTrans" cxnId="{DB8DA7B2-76D5-4847-AA37-5D2CB9E1EB42}">
      <dgm:prSet/>
      <dgm:spPr/>
      <dgm:t>
        <a:bodyPr/>
        <a:lstStyle/>
        <a:p>
          <a:endParaRPr lang="en-IN"/>
        </a:p>
      </dgm:t>
    </dgm:pt>
    <dgm:pt modelId="{FCE2849A-60AE-4A2B-BF31-8F307A015CD5}" type="sibTrans" cxnId="{DB8DA7B2-76D5-4847-AA37-5D2CB9E1EB42}">
      <dgm:prSet/>
      <dgm:spPr/>
      <dgm:t>
        <a:bodyPr/>
        <a:lstStyle/>
        <a:p>
          <a:endParaRPr lang="en-IN"/>
        </a:p>
      </dgm:t>
    </dgm:pt>
    <dgm:pt modelId="{902BCDFD-73B0-44A5-B4D0-359398879B36}">
      <dgm:prSet custT="1"/>
      <dgm:spPr/>
      <dgm:t>
        <a:bodyPr/>
        <a:lstStyle/>
        <a:p>
          <a:r>
            <a:rPr lang="en-IN" sz="2000" dirty="0">
              <a:latin typeface="Times New Roman" panose="02020603050405020304" pitchFamily="18" charset="0"/>
              <a:cs typeface="Times New Roman" panose="02020603050405020304" pitchFamily="18" charset="0"/>
            </a:rPr>
            <a:t>Managing Artifacts : Nexus</a:t>
          </a:r>
        </a:p>
      </dgm:t>
    </dgm:pt>
    <dgm:pt modelId="{DE6958E3-853C-4338-9035-1504EA04666C}" type="parTrans" cxnId="{042E7AC0-F187-4F46-ACDA-A44EC033AE4C}">
      <dgm:prSet/>
      <dgm:spPr/>
      <dgm:t>
        <a:bodyPr/>
        <a:lstStyle/>
        <a:p>
          <a:endParaRPr lang="en-IN"/>
        </a:p>
      </dgm:t>
    </dgm:pt>
    <dgm:pt modelId="{CA55CD15-B09B-4B28-B4B0-5A5EEAC54FC5}" type="sibTrans" cxnId="{042E7AC0-F187-4F46-ACDA-A44EC033AE4C}">
      <dgm:prSet/>
      <dgm:spPr/>
      <dgm:t>
        <a:bodyPr/>
        <a:lstStyle/>
        <a:p>
          <a:endParaRPr lang="en-IN"/>
        </a:p>
      </dgm:t>
    </dgm:pt>
    <dgm:pt modelId="{151DFC92-0428-406E-891B-7A64D6AE609F}">
      <dgm:prSet custT="1"/>
      <dgm:spPr/>
      <dgm:t>
        <a:bodyPr/>
        <a:lstStyle/>
        <a:p>
          <a:r>
            <a:rPr lang="en-IN" sz="2000">
              <a:latin typeface="Times New Roman" panose="02020603050405020304" pitchFamily="18" charset="0"/>
              <a:cs typeface="Times New Roman" panose="02020603050405020304" pitchFamily="18" charset="0"/>
            </a:rPr>
            <a:t>Version Control: Git</a:t>
          </a:r>
        </a:p>
      </dgm:t>
    </dgm:pt>
    <dgm:pt modelId="{B0592ED4-B710-40B5-90FA-96353B10BA88}" type="parTrans" cxnId="{12446EC8-B3DD-434E-B2A0-01B809C19F81}">
      <dgm:prSet/>
      <dgm:spPr/>
      <dgm:t>
        <a:bodyPr/>
        <a:lstStyle/>
        <a:p>
          <a:endParaRPr lang="en-IN"/>
        </a:p>
      </dgm:t>
    </dgm:pt>
    <dgm:pt modelId="{56BE72A9-12C6-40BE-810A-505EFE3D830A}" type="sibTrans" cxnId="{12446EC8-B3DD-434E-B2A0-01B809C19F81}">
      <dgm:prSet/>
      <dgm:spPr/>
      <dgm:t>
        <a:bodyPr/>
        <a:lstStyle/>
        <a:p>
          <a:endParaRPr lang="en-IN"/>
        </a:p>
      </dgm:t>
    </dgm:pt>
    <dgm:pt modelId="{DF52C0CE-54FC-4C67-A68F-70DE7375C719}">
      <dgm:prSet custT="1"/>
      <dgm:spPr/>
      <dgm:t>
        <a:bodyPr/>
        <a:lstStyle/>
        <a:p>
          <a:r>
            <a:rPr lang="en-IN" sz="2000" dirty="0">
              <a:latin typeface="Times New Roman" panose="02020603050405020304" pitchFamily="18" charset="0"/>
              <a:cs typeface="Times New Roman" panose="02020603050405020304" pitchFamily="18" charset="0"/>
            </a:rPr>
            <a:t>Scanning Tools: Nessus, </a:t>
          </a:r>
          <a:r>
            <a:rPr lang="en-IN" sz="2000" dirty="0" err="1">
              <a:latin typeface="Times New Roman" panose="02020603050405020304" pitchFamily="18" charset="0"/>
              <a:cs typeface="Times New Roman" panose="02020603050405020304" pitchFamily="18" charset="0"/>
            </a:rPr>
            <a:t>Trivy</a:t>
          </a:r>
          <a:endParaRPr lang="en-IN" sz="2000" dirty="0">
            <a:latin typeface="Times New Roman" panose="02020603050405020304" pitchFamily="18" charset="0"/>
            <a:cs typeface="Times New Roman" panose="02020603050405020304" pitchFamily="18" charset="0"/>
          </a:endParaRPr>
        </a:p>
      </dgm:t>
    </dgm:pt>
    <dgm:pt modelId="{2FD6C21C-153E-4BC5-BE78-A3B081D05A81}" type="parTrans" cxnId="{9581BCBA-8FEA-417E-92A7-75B318B44518}">
      <dgm:prSet/>
      <dgm:spPr/>
      <dgm:t>
        <a:bodyPr/>
        <a:lstStyle/>
        <a:p>
          <a:endParaRPr lang="en-IN"/>
        </a:p>
      </dgm:t>
    </dgm:pt>
    <dgm:pt modelId="{024CABD5-A08D-40D8-AF10-6BC2A19A2578}" type="sibTrans" cxnId="{9581BCBA-8FEA-417E-92A7-75B318B44518}">
      <dgm:prSet/>
      <dgm:spPr/>
      <dgm:t>
        <a:bodyPr/>
        <a:lstStyle/>
        <a:p>
          <a:endParaRPr lang="en-IN"/>
        </a:p>
      </dgm:t>
    </dgm:pt>
    <dgm:pt modelId="{697A072B-AF03-4B88-8BB8-467C900DF3EF}" type="pres">
      <dgm:prSet presAssocID="{BA91EB8E-D26A-4042-A47C-129505BF224E}" presName="Name0" presStyleCnt="0">
        <dgm:presLayoutVars>
          <dgm:dir/>
          <dgm:resizeHandles val="exact"/>
        </dgm:presLayoutVars>
      </dgm:prSet>
      <dgm:spPr/>
    </dgm:pt>
    <dgm:pt modelId="{A3077B5F-E55B-4F84-878D-F7EF525D0E96}" type="pres">
      <dgm:prSet presAssocID="{C05B27B1-8047-496C-B29F-045EB449C717}" presName="Name5" presStyleLbl="vennNode1" presStyleIdx="0" presStyleCnt="2" custScaleX="118094">
        <dgm:presLayoutVars>
          <dgm:bulletEnabled val="1"/>
        </dgm:presLayoutVars>
      </dgm:prSet>
      <dgm:spPr/>
    </dgm:pt>
    <dgm:pt modelId="{92E356E9-E326-4FCA-B4BA-733BFD0DB693}" type="pres">
      <dgm:prSet presAssocID="{45E900E3-13E0-4B43-963D-527FD30454E2}" presName="space" presStyleCnt="0"/>
      <dgm:spPr/>
    </dgm:pt>
    <dgm:pt modelId="{8B6FB061-0DD7-4850-A094-F07CE643331C}" type="pres">
      <dgm:prSet presAssocID="{127C318A-5CD6-487F-BCF3-98014EC87920}" presName="Name5" presStyleLbl="vennNode1" presStyleIdx="1" presStyleCnt="2" custScaleX="122947">
        <dgm:presLayoutVars>
          <dgm:bulletEnabled val="1"/>
        </dgm:presLayoutVars>
      </dgm:prSet>
      <dgm:spPr/>
    </dgm:pt>
  </dgm:ptLst>
  <dgm:cxnLst>
    <dgm:cxn modelId="{D7610002-7E84-45C1-BA4A-7F3883065828}" type="presOf" srcId="{BA91EB8E-D26A-4042-A47C-129505BF224E}" destId="{697A072B-AF03-4B88-8BB8-467C900DF3EF}" srcOrd="0" destOrd="0" presId="urn:microsoft.com/office/officeart/2005/8/layout/venn3"/>
    <dgm:cxn modelId="{CEF9A40B-4592-430D-B5FF-1B2D5E6B0D14}" type="presOf" srcId="{3A44EE62-88FA-4F6C-9ECD-54C1E39E9362}" destId="{8B6FB061-0DD7-4850-A094-F07CE643331C}" srcOrd="0" destOrd="4" presId="urn:microsoft.com/office/officeart/2005/8/layout/venn3"/>
    <dgm:cxn modelId="{49CA5717-65A0-48A5-B550-C51B3974AB4F}" srcId="{127C318A-5CD6-487F-BCF3-98014EC87920}" destId="{0A9C4690-A0D5-4C3E-9D3D-6EDA073B9FCB}" srcOrd="0" destOrd="0" parTransId="{DA60B82B-3111-48D3-B9D9-BE385F1AE043}" sibTransId="{A739FA56-C9EC-4BBA-A5A0-EE8EF27B29BE}"/>
    <dgm:cxn modelId="{4EBAF022-DCA9-4D03-A3B1-95109F1D939C}" srcId="{BA91EB8E-D26A-4042-A47C-129505BF224E}" destId="{C05B27B1-8047-496C-B29F-045EB449C717}" srcOrd="0" destOrd="0" parTransId="{5C9BC07F-9145-411A-AD9A-E46427E86535}" sibTransId="{45E900E3-13E0-4B43-963D-527FD30454E2}"/>
    <dgm:cxn modelId="{B164072F-DCEE-43A9-8C38-191DFA1E3DC5}" srcId="{127C318A-5CD6-487F-BCF3-98014EC87920}" destId="{B496456B-EDDE-4616-B5D3-7903B53B16A3}" srcOrd="2" destOrd="0" parTransId="{4CC21CDE-3694-4BD1-9B72-A7E949914DCD}" sibTransId="{2C502171-AAAF-4D83-B3D3-695E360107F5}"/>
    <dgm:cxn modelId="{6D5F9F3D-46D8-4774-9D98-D2B45A31616C}" srcId="{C05B27B1-8047-496C-B29F-045EB449C717}" destId="{0F2E6C3E-D508-4558-B5A1-2D2812C29D55}" srcOrd="0" destOrd="0" parTransId="{69228986-7A8E-4E59-9EC7-0637588CCB82}" sibTransId="{915FC56F-3F3D-40C1-8E72-FDC8E8E444CF}"/>
    <dgm:cxn modelId="{0DE62E5F-01E1-4189-BDA1-99B7D919AFC1}" type="presOf" srcId="{151DFC92-0428-406E-891B-7A64D6AE609F}" destId="{8B6FB061-0DD7-4850-A094-F07CE643331C}" srcOrd="0" destOrd="6" presId="urn:microsoft.com/office/officeart/2005/8/layout/venn3"/>
    <dgm:cxn modelId="{98D1C549-2296-43E8-8D6C-B5805F6BA513}" type="presOf" srcId="{127C318A-5CD6-487F-BCF3-98014EC87920}" destId="{8B6FB061-0DD7-4850-A094-F07CE643331C}" srcOrd="0" destOrd="0" presId="urn:microsoft.com/office/officeart/2005/8/layout/venn3"/>
    <dgm:cxn modelId="{9D59F653-455D-4ECE-9A50-8E785327C5EF}" type="presOf" srcId="{902BCDFD-73B0-44A5-B4D0-359398879B36}" destId="{8B6FB061-0DD7-4850-A094-F07CE643331C}" srcOrd="0" destOrd="5" presId="urn:microsoft.com/office/officeart/2005/8/layout/venn3"/>
    <dgm:cxn modelId="{39C1A97F-DA47-426A-B337-D4ED1CC3EF9A}" type="presOf" srcId="{B496456B-EDDE-4616-B5D3-7903B53B16A3}" destId="{8B6FB061-0DD7-4850-A094-F07CE643331C}" srcOrd="0" destOrd="3" presId="urn:microsoft.com/office/officeart/2005/8/layout/venn3"/>
    <dgm:cxn modelId="{6482278A-BEB9-4068-963F-E61C65DDEED9}" type="presOf" srcId="{F5B0651B-590F-4153-8D52-28955A0B886B}" destId="{A3077B5F-E55B-4F84-878D-F7EF525D0E96}" srcOrd="0" destOrd="2" presId="urn:microsoft.com/office/officeart/2005/8/layout/venn3"/>
    <dgm:cxn modelId="{E9AADE91-B012-47AA-9FF8-53573A64BA7C}" srcId="{C05B27B1-8047-496C-B29F-045EB449C717}" destId="{F5B0651B-590F-4153-8D52-28955A0B886B}" srcOrd="1" destOrd="0" parTransId="{B70DF56E-5334-4921-8C65-210834A00C27}" sibTransId="{2A03A85E-65A0-4E20-91B3-D6F3FF354C66}"/>
    <dgm:cxn modelId="{B3198FA3-4C96-4DA9-A1A8-8CF48EF75834}" type="presOf" srcId="{C05B27B1-8047-496C-B29F-045EB449C717}" destId="{A3077B5F-E55B-4F84-878D-F7EF525D0E96}" srcOrd="0" destOrd="0" presId="urn:microsoft.com/office/officeart/2005/8/layout/venn3"/>
    <dgm:cxn modelId="{FA28DFA5-DB73-48D6-9D7C-9008E69F25E6}" srcId="{BA91EB8E-D26A-4042-A47C-129505BF224E}" destId="{127C318A-5CD6-487F-BCF3-98014EC87920}" srcOrd="1" destOrd="0" parTransId="{89947F33-4BC7-4D3B-80A8-5C031CD71823}" sibTransId="{469D3A20-AAA8-479E-BD43-873198445BA4}"/>
    <dgm:cxn modelId="{CCF261B1-F16C-41C7-96E8-7D35F934BD43}" type="presOf" srcId="{5E6E4EAB-26EE-4316-86D3-2320A26D7FD6}" destId="{8B6FB061-0DD7-4850-A094-F07CE643331C}" srcOrd="0" destOrd="2" presId="urn:microsoft.com/office/officeart/2005/8/layout/venn3"/>
    <dgm:cxn modelId="{DB8DA7B2-76D5-4847-AA37-5D2CB9E1EB42}" srcId="{127C318A-5CD6-487F-BCF3-98014EC87920}" destId="{3A44EE62-88FA-4F6C-9ECD-54C1E39E9362}" srcOrd="3" destOrd="0" parTransId="{A17B52FC-6B1C-4643-B73F-1E1FB98B2433}" sibTransId="{FCE2849A-60AE-4A2B-BF31-8F307A015CD5}"/>
    <dgm:cxn modelId="{9581BCBA-8FEA-417E-92A7-75B318B44518}" srcId="{127C318A-5CD6-487F-BCF3-98014EC87920}" destId="{DF52C0CE-54FC-4C67-A68F-70DE7375C719}" srcOrd="6" destOrd="0" parTransId="{2FD6C21C-153E-4BC5-BE78-A3B081D05A81}" sibTransId="{024CABD5-A08D-40D8-AF10-6BC2A19A2578}"/>
    <dgm:cxn modelId="{042E7AC0-F187-4F46-ACDA-A44EC033AE4C}" srcId="{127C318A-5CD6-487F-BCF3-98014EC87920}" destId="{902BCDFD-73B0-44A5-B4D0-359398879B36}" srcOrd="4" destOrd="0" parTransId="{DE6958E3-853C-4338-9035-1504EA04666C}" sibTransId="{CA55CD15-B09B-4B28-B4B0-5A5EEAC54FC5}"/>
    <dgm:cxn modelId="{12446EC8-B3DD-434E-B2A0-01B809C19F81}" srcId="{127C318A-5CD6-487F-BCF3-98014EC87920}" destId="{151DFC92-0428-406E-891B-7A64D6AE609F}" srcOrd="5" destOrd="0" parTransId="{B0592ED4-B710-40B5-90FA-96353B10BA88}" sibTransId="{56BE72A9-12C6-40BE-810A-505EFE3D830A}"/>
    <dgm:cxn modelId="{0D36B9CB-37C2-46BE-8E23-795A4C65C610}" type="presOf" srcId="{0F2E6C3E-D508-4558-B5A1-2D2812C29D55}" destId="{A3077B5F-E55B-4F84-878D-F7EF525D0E96}" srcOrd="0" destOrd="1" presId="urn:microsoft.com/office/officeart/2005/8/layout/venn3"/>
    <dgm:cxn modelId="{68C82DE7-4E9C-4BCD-8ECB-CE23EA8F34ED}" srcId="{127C318A-5CD6-487F-BCF3-98014EC87920}" destId="{5E6E4EAB-26EE-4316-86D3-2320A26D7FD6}" srcOrd="1" destOrd="0" parTransId="{31DAA78C-0BD0-4C7A-92CE-F9DE92402FCA}" sibTransId="{CC7AA3A4-7E26-46AE-8C0F-2BFFDA7BCFDA}"/>
    <dgm:cxn modelId="{9E1F8AEA-52E1-471B-B4BF-A78F574B31CD}" type="presOf" srcId="{DF52C0CE-54FC-4C67-A68F-70DE7375C719}" destId="{8B6FB061-0DD7-4850-A094-F07CE643331C}" srcOrd="0" destOrd="7" presId="urn:microsoft.com/office/officeart/2005/8/layout/venn3"/>
    <dgm:cxn modelId="{A6081EEF-43A6-42B7-B797-307E4DE39EDE}" type="presOf" srcId="{0A9C4690-A0D5-4C3E-9D3D-6EDA073B9FCB}" destId="{8B6FB061-0DD7-4850-A094-F07CE643331C}" srcOrd="0" destOrd="1" presId="urn:microsoft.com/office/officeart/2005/8/layout/venn3"/>
    <dgm:cxn modelId="{ECD9F83E-9677-4ABD-8BA6-EF909345D604}" type="presParOf" srcId="{697A072B-AF03-4B88-8BB8-467C900DF3EF}" destId="{A3077B5F-E55B-4F84-878D-F7EF525D0E96}" srcOrd="0" destOrd="0" presId="urn:microsoft.com/office/officeart/2005/8/layout/venn3"/>
    <dgm:cxn modelId="{6802F206-DD08-417F-810A-FA4AB089C07A}" type="presParOf" srcId="{697A072B-AF03-4B88-8BB8-467C900DF3EF}" destId="{92E356E9-E326-4FCA-B4BA-733BFD0DB693}" srcOrd="1" destOrd="0" presId="urn:microsoft.com/office/officeart/2005/8/layout/venn3"/>
    <dgm:cxn modelId="{D1DCE842-F5EB-45D1-B772-F368DDB3E374}" type="presParOf" srcId="{697A072B-AF03-4B88-8BB8-467C900DF3EF}" destId="{8B6FB061-0DD7-4850-A094-F07CE643331C}"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E810DA-A05F-4E1F-95CF-697BC9961121}"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65ECE23A-8AA1-4035-BA64-0176CB21ED90}">
      <dgm:prSet/>
      <dgm:spPr/>
      <dgm:t>
        <a:bodyPr/>
        <a:lstStyle/>
        <a:p>
          <a:r>
            <a:rPr lang="en-IN"/>
            <a:t>GitHub </a:t>
          </a:r>
        </a:p>
      </dgm:t>
    </dgm:pt>
    <dgm:pt modelId="{8CB7CE8B-36AE-4169-B2DE-338D238501E3}" type="parTrans" cxnId="{785C8D43-A1C6-43ED-A54E-D3A185CA95CC}">
      <dgm:prSet/>
      <dgm:spPr/>
      <dgm:t>
        <a:bodyPr/>
        <a:lstStyle/>
        <a:p>
          <a:endParaRPr lang="en-IN"/>
        </a:p>
      </dgm:t>
    </dgm:pt>
    <dgm:pt modelId="{0A290DA9-3FD3-47F5-80F3-D5070BA115AC}" type="sibTrans" cxnId="{785C8D43-A1C6-43ED-A54E-D3A185CA95CC}">
      <dgm:prSet/>
      <dgm:spPr/>
      <dgm:t>
        <a:bodyPr/>
        <a:lstStyle/>
        <a:p>
          <a:endParaRPr lang="en-IN"/>
        </a:p>
      </dgm:t>
    </dgm:pt>
    <dgm:pt modelId="{76CD5D22-A2B5-429D-9C74-E662874A785C}">
      <dgm:prSet/>
      <dgm:spPr/>
      <dgm:t>
        <a:bodyPr/>
        <a:lstStyle/>
        <a:p>
          <a:r>
            <a:rPr lang="en-IN"/>
            <a:t>Jenkins for CI/CD automation</a:t>
          </a:r>
        </a:p>
      </dgm:t>
    </dgm:pt>
    <dgm:pt modelId="{0F7C2B33-592B-42AB-964D-F8ED68037AEC}" type="parTrans" cxnId="{4E9D1D18-F9B9-4894-B319-9D226A908FE8}">
      <dgm:prSet/>
      <dgm:spPr/>
      <dgm:t>
        <a:bodyPr/>
        <a:lstStyle/>
        <a:p>
          <a:endParaRPr lang="en-IN"/>
        </a:p>
      </dgm:t>
    </dgm:pt>
    <dgm:pt modelId="{0B4291F1-FE96-4889-98F5-4F3DE6EB92E4}" type="sibTrans" cxnId="{4E9D1D18-F9B9-4894-B319-9D226A908FE8}">
      <dgm:prSet/>
      <dgm:spPr/>
      <dgm:t>
        <a:bodyPr/>
        <a:lstStyle/>
        <a:p>
          <a:endParaRPr lang="en-IN"/>
        </a:p>
      </dgm:t>
    </dgm:pt>
    <dgm:pt modelId="{0C027071-1853-4FE8-AA6D-DFB2477E116B}">
      <dgm:prSet/>
      <dgm:spPr/>
      <dgm:t>
        <a:bodyPr/>
        <a:lstStyle/>
        <a:p>
          <a:r>
            <a:rPr lang="en-IN"/>
            <a:t>Docker and Kubernetes</a:t>
          </a:r>
        </a:p>
      </dgm:t>
    </dgm:pt>
    <dgm:pt modelId="{1DAB5DD0-4FE5-44E5-83B6-17651E968BDA}" type="parTrans" cxnId="{5244EDAA-4D61-471E-9B5F-D97D84B1EC0C}">
      <dgm:prSet/>
      <dgm:spPr/>
      <dgm:t>
        <a:bodyPr/>
        <a:lstStyle/>
        <a:p>
          <a:endParaRPr lang="en-IN"/>
        </a:p>
      </dgm:t>
    </dgm:pt>
    <dgm:pt modelId="{FB58AF1D-E543-4DCC-81CA-2ED9C049E969}" type="sibTrans" cxnId="{5244EDAA-4D61-471E-9B5F-D97D84B1EC0C}">
      <dgm:prSet/>
      <dgm:spPr/>
      <dgm:t>
        <a:bodyPr/>
        <a:lstStyle/>
        <a:p>
          <a:endParaRPr lang="en-IN"/>
        </a:p>
      </dgm:t>
    </dgm:pt>
    <dgm:pt modelId="{9F1AAF7E-5D98-42A1-BB5C-4A9A19582ED2}">
      <dgm:prSet/>
      <dgm:spPr/>
      <dgm:t>
        <a:bodyPr/>
        <a:lstStyle/>
        <a:p>
          <a:r>
            <a:rPr lang="en-IN"/>
            <a:t>SonarQube for static code analysis</a:t>
          </a:r>
        </a:p>
      </dgm:t>
    </dgm:pt>
    <dgm:pt modelId="{88A0848D-92A3-48BD-9362-D274D242D47C}" type="parTrans" cxnId="{F6305321-C953-4856-A68D-3CA4357E1466}">
      <dgm:prSet/>
      <dgm:spPr/>
      <dgm:t>
        <a:bodyPr/>
        <a:lstStyle/>
        <a:p>
          <a:endParaRPr lang="en-IN"/>
        </a:p>
      </dgm:t>
    </dgm:pt>
    <dgm:pt modelId="{B69948C5-3573-401E-9E8E-B0D16784CEE1}" type="sibTrans" cxnId="{F6305321-C953-4856-A68D-3CA4357E1466}">
      <dgm:prSet/>
      <dgm:spPr/>
      <dgm:t>
        <a:bodyPr/>
        <a:lstStyle/>
        <a:p>
          <a:endParaRPr lang="en-IN"/>
        </a:p>
      </dgm:t>
    </dgm:pt>
    <dgm:pt modelId="{4E7A7C34-A947-4864-9F78-258A8E534420}">
      <dgm:prSet/>
      <dgm:spPr/>
      <dgm:t>
        <a:bodyPr/>
        <a:lstStyle/>
        <a:p>
          <a:r>
            <a:rPr lang="en-IN"/>
            <a:t>Trivy for container vulnerability scanning</a:t>
          </a:r>
        </a:p>
      </dgm:t>
    </dgm:pt>
    <dgm:pt modelId="{92EBA261-EB57-44C5-9A6C-CB23BBFCBD3A}" type="parTrans" cxnId="{2E58A34F-E137-4EB8-9E4B-AB632A439C4E}">
      <dgm:prSet/>
      <dgm:spPr/>
      <dgm:t>
        <a:bodyPr/>
        <a:lstStyle/>
        <a:p>
          <a:endParaRPr lang="en-IN"/>
        </a:p>
      </dgm:t>
    </dgm:pt>
    <dgm:pt modelId="{A1089576-BD28-4A3B-8F6D-512BAB55186C}" type="sibTrans" cxnId="{2E58A34F-E137-4EB8-9E4B-AB632A439C4E}">
      <dgm:prSet/>
      <dgm:spPr/>
      <dgm:t>
        <a:bodyPr/>
        <a:lstStyle/>
        <a:p>
          <a:endParaRPr lang="en-IN"/>
        </a:p>
      </dgm:t>
    </dgm:pt>
    <dgm:pt modelId="{4FF957A9-5F53-4E6E-A1C2-B418D4A21F64}">
      <dgm:prSet/>
      <dgm:spPr/>
      <dgm:t>
        <a:bodyPr/>
        <a:lstStyle/>
        <a:p>
          <a:r>
            <a:rPr lang="en-IN"/>
            <a:t>OWASP Dependency-Check</a:t>
          </a:r>
        </a:p>
      </dgm:t>
    </dgm:pt>
    <dgm:pt modelId="{FEC5BB2A-309A-494D-8AAA-5631DBC91479}" type="parTrans" cxnId="{1B00945A-3F6B-48F7-A907-B57E186F34BA}">
      <dgm:prSet/>
      <dgm:spPr/>
      <dgm:t>
        <a:bodyPr/>
        <a:lstStyle/>
        <a:p>
          <a:endParaRPr lang="en-IN"/>
        </a:p>
      </dgm:t>
    </dgm:pt>
    <dgm:pt modelId="{18A34C43-4CC0-419A-A5B6-B2DF6CA2F947}" type="sibTrans" cxnId="{1B00945A-3F6B-48F7-A907-B57E186F34BA}">
      <dgm:prSet/>
      <dgm:spPr/>
      <dgm:t>
        <a:bodyPr/>
        <a:lstStyle/>
        <a:p>
          <a:endParaRPr lang="en-IN"/>
        </a:p>
      </dgm:t>
    </dgm:pt>
    <dgm:pt modelId="{FC62770C-D3ED-42A3-89D6-51360D616183}">
      <dgm:prSet/>
      <dgm:spPr/>
      <dgm:t>
        <a:bodyPr/>
        <a:lstStyle/>
        <a:p>
          <a:r>
            <a:rPr lang="en-IN"/>
            <a:t>Terraform for IaC</a:t>
          </a:r>
        </a:p>
      </dgm:t>
    </dgm:pt>
    <dgm:pt modelId="{31598522-2294-4643-A9A0-93D79B3A6790}" type="parTrans" cxnId="{DB923B2A-4441-486F-9587-308FFF63DD92}">
      <dgm:prSet/>
      <dgm:spPr/>
      <dgm:t>
        <a:bodyPr/>
        <a:lstStyle/>
        <a:p>
          <a:endParaRPr lang="en-IN"/>
        </a:p>
      </dgm:t>
    </dgm:pt>
    <dgm:pt modelId="{8EBA02C9-29EC-4744-A4BB-A460F3FE732B}" type="sibTrans" cxnId="{DB923B2A-4441-486F-9587-308FFF63DD92}">
      <dgm:prSet/>
      <dgm:spPr/>
      <dgm:t>
        <a:bodyPr/>
        <a:lstStyle/>
        <a:p>
          <a:endParaRPr lang="en-IN"/>
        </a:p>
      </dgm:t>
    </dgm:pt>
    <dgm:pt modelId="{CA41864D-69F6-479C-849C-3D6A13B3ACE2}">
      <dgm:prSet/>
      <dgm:spPr/>
      <dgm:t>
        <a:bodyPr/>
        <a:lstStyle/>
        <a:p>
          <a:r>
            <a:rPr lang="en-IN"/>
            <a:t>Grafana &amp; Prometheus</a:t>
          </a:r>
        </a:p>
      </dgm:t>
    </dgm:pt>
    <dgm:pt modelId="{3FBC1089-194D-4941-B57A-E8CA4606D6E0}" type="parTrans" cxnId="{07BAFB10-6D01-486F-B94C-421844E09A18}">
      <dgm:prSet/>
      <dgm:spPr/>
      <dgm:t>
        <a:bodyPr/>
        <a:lstStyle/>
        <a:p>
          <a:endParaRPr lang="en-IN"/>
        </a:p>
      </dgm:t>
    </dgm:pt>
    <dgm:pt modelId="{6D6A12BC-90CE-4ED1-800B-A521ADD25D4F}" type="sibTrans" cxnId="{07BAFB10-6D01-486F-B94C-421844E09A18}">
      <dgm:prSet/>
      <dgm:spPr/>
      <dgm:t>
        <a:bodyPr/>
        <a:lstStyle/>
        <a:p>
          <a:endParaRPr lang="en-IN"/>
        </a:p>
      </dgm:t>
    </dgm:pt>
    <dgm:pt modelId="{E58DAC2C-D0D4-4FAA-B7B5-D7D41927DCDF}" type="pres">
      <dgm:prSet presAssocID="{47E810DA-A05F-4E1F-95CF-697BC9961121}" presName="compositeShape" presStyleCnt="0">
        <dgm:presLayoutVars>
          <dgm:dir/>
          <dgm:resizeHandles/>
        </dgm:presLayoutVars>
      </dgm:prSet>
      <dgm:spPr/>
    </dgm:pt>
    <dgm:pt modelId="{6440C2B6-64CE-4F2E-844A-0E9ABD18BAFF}" type="pres">
      <dgm:prSet presAssocID="{47E810DA-A05F-4E1F-95CF-697BC9961121}" presName="pyramid" presStyleLbl="node1" presStyleIdx="0" presStyleCnt="1"/>
      <dgm:spPr/>
    </dgm:pt>
    <dgm:pt modelId="{7773B2CD-3F71-4C2F-BF09-E4B6A0A6991A}" type="pres">
      <dgm:prSet presAssocID="{47E810DA-A05F-4E1F-95CF-697BC9961121}" presName="theList" presStyleCnt="0"/>
      <dgm:spPr/>
    </dgm:pt>
    <dgm:pt modelId="{2732F1CF-2128-4BE8-8EED-CD85E885E998}" type="pres">
      <dgm:prSet presAssocID="{65ECE23A-8AA1-4035-BA64-0176CB21ED90}" presName="aNode" presStyleLbl="fgAcc1" presStyleIdx="0" presStyleCnt="8">
        <dgm:presLayoutVars>
          <dgm:bulletEnabled val="1"/>
        </dgm:presLayoutVars>
      </dgm:prSet>
      <dgm:spPr/>
    </dgm:pt>
    <dgm:pt modelId="{320F510B-980C-4A09-8161-226BAD7F6B58}" type="pres">
      <dgm:prSet presAssocID="{65ECE23A-8AA1-4035-BA64-0176CB21ED90}" presName="aSpace" presStyleCnt="0"/>
      <dgm:spPr/>
    </dgm:pt>
    <dgm:pt modelId="{7A6377A5-3B0C-4049-9304-6A6B3AA75090}" type="pres">
      <dgm:prSet presAssocID="{76CD5D22-A2B5-429D-9C74-E662874A785C}" presName="aNode" presStyleLbl="fgAcc1" presStyleIdx="1" presStyleCnt="8">
        <dgm:presLayoutVars>
          <dgm:bulletEnabled val="1"/>
        </dgm:presLayoutVars>
      </dgm:prSet>
      <dgm:spPr/>
    </dgm:pt>
    <dgm:pt modelId="{9B088294-E20D-4A8C-8B05-04776A9E6968}" type="pres">
      <dgm:prSet presAssocID="{76CD5D22-A2B5-429D-9C74-E662874A785C}" presName="aSpace" presStyleCnt="0"/>
      <dgm:spPr/>
    </dgm:pt>
    <dgm:pt modelId="{24B6C70E-C3A9-4B74-ABE7-9E1E0C005800}" type="pres">
      <dgm:prSet presAssocID="{0C027071-1853-4FE8-AA6D-DFB2477E116B}" presName="aNode" presStyleLbl="fgAcc1" presStyleIdx="2" presStyleCnt="8">
        <dgm:presLayoutVars>
          <dgm:bulletEnabled val="1"/>
        </dgm:presLayoutVars>
      </dgm:prSet>
      <dgm:spPr/>
    </dgm:pt>
    <dgm:pt modelId="{F04B2611-12D0-4D6A-B096-4E42FE19D25E}" type="pres">
      <dgm:prSet presAssocID="{0C027071-1853-4FE8-AA6D-DFB2477E116B}" presName="aSpace" presStyleCnt="0"/>
      <dgm:spPr/>
    </dgm:pt>
    <dgm:pt modelId="{0C5B9DD3-FBD2-4981-86C3-78DCD90D3442}" type="pres">
      <dgm:prSet presAssocID="{9F1AAF7E-5D98-42A1-BB5C-4A9A19582ED2}" presName="aNode" presStyleLbl="fgAcc1" presStyleIdx="3" presStyleCnt="8">
        <dgm:presLayoutVars>
          <dgm:bulletEnabled val="1"/>
        </dgm:presLayoutVars>
      </dgm:prSet>
      <dgm:spPr/>
    </dgm:pt>
    <dgm:pt modelId="{1CB13F3C-4C21-4926-94F9-84BE26F51EAC}" type="pres">
      <dgm:prSet presAssocID="{9F1AAF7E-5D98-42A1-BB5C-4A9A19582ED2}" presName="aSpace" presStyleCnt="0"/>
      <dgm:spPr/>
    </dgm:pt>
    <dgm:pt modelId="{2FE8277C-48AC-40F2-A96F-A1ECEE907BE9}" type="pres">
      <dgm:prSet presAssocID="{4E7A7C34-A947-4864-9F78-258A8E534420}" presName="aNode" presStyleLbl="fgAcc1" presStyleIdx="4" presStyleCnt="8">
        <dgm:presLayoutVars>
          <dgm:bulletEnabled val="1"/>
        </dgm:presLayoutVars>
      </dgm:prSet>
      <dgm:spPr/>
    </dgm:pt>
    <dgm:pt modelId="{095747EF-7560-4FA0-8B95-B84E018D890A}" type="pres">
      <dgm:prSet presAssocID="{4E7A7C34-A947-4864-9F78-258A8E534420}" presName="aSpace" presStyleCnt="0"/>
      <dgm:spPr/>
    </dgm:pt>
    <dgm:pt modelId="{045ED49D-D2B9-46B9-8845-490E2077CC8D}" type="pres">
      <dgm:prSet presAssocID="{4FF957A9-5F53-4E6E-A1C2-B418D4A21F64}" presName="aNode" presStyleLbl="fgAcc1" presStyleIdx="5" presStyleCnt="8">
        <dgm:presLayoutVars>
          <dgm:bulletEnabled val="1"/>
        </dgm:presLayoutVars>
      </dgm:prSet>
      <dgm:spPr/>
    </dgm:pt>
    <dgm:pt modelId="{F89D54BD-77FD-41B7-B577-29B36FC5C2EA}" type="pres">
      <dgm:prSet presAssocID="{4FF957A9-5F53-4E6E-A1C2-B418D4A21F64}" presName="aSpace" presStyleCnt="0"/>
      <dgm:spPr/>
    </dgm:pt>
    <dgm:pt modelId="{A38D92F8-0FAA-4F16-A1A6-209BF6E32615}" type="pres">
      <dgm:prSet presAssocID="{FC62770C-D3ED-42A3-89D6-51360D616183}" presName="aNode" presStyleLbl="fgAcc1" presStyleIdx="6" presStyleCnt="8">
        <dgm:presLayoutVars>
          <dgm:bulletEnabled val="1"/>
        </dgm:presLayoutVars>
      </dgm:prSet>
      <dgm:spPr/>
    </dgm:pt>
    <dgm:pt modelId="{28B8B639-B9FF-4865-9386-687FF2B4F5BE}" type="pres">
      <dgm:prSet presAssocID="{FC62770C-D3ED-42A3-89D6-51360D616183}" presName="aSpace" presStyleCnt="0"/>
      <dgm:spPr/>
    </dgm:pt>
    <dgm:pt modelId="{48686986-6FCC-495A-B8E2-146CC8432C0B}" type="pres">
      <dgm:prSet presAssocID="{CA41864D-69F6-479C-849C-3D6A13B3ACE2}" presName="aNode" presStyleLbl="fgAcc1" presStyleIdx="7" presStyleCnt="8">
        <dgm:presLayoutVars>
          <dgm:bulletEnabled val="1"/>
        </dgm:presLayoutVars>
      </dgm:prSet>
      <dgm:spPr/>
    </dgm:pt>
    <dgm:pt modelId="{54422A52-6C99-48E3-9EE2-5415AFF60A86}" type="pres">
      <dgm:prSet presAssocID="{CA41864D-69F6-479C-849C-3D6A13B3ACE2}" presName="aSpace" presStyleCnt="0"/>
      <dgm:spPr/>
    </dgm:pt>
  </dgm:ptLst>
  <dgm:cxnLst>
    <dgm:cxn modelId="{07BAFB10-6D01-486F-B94C-421844E09A18}" srcId="{47E810DA-A05F-4E1F-95CF-697BC9961121}" destId="{CA41864D-69F6-479C-849C-3D6A13B3ACE2}" srcOrd="7" destOrd="0" parTransId="{3FBC1089-194D-4941-B57A-E8CA4606D6E0}" sibTransId="{6D6A12BC-90CE-4ED1-800B-A521ADD25D4F}"/>
    <dgm:cxn modelId="{4E9D1D18-F9B9-4894-B319-9D226A908FE8}" srcId="{47E810DA-A05F-4E1F-95CF-697BC9961121}" destId="{76CD5D22-A2B5-429D-9C74-E662874A785C}" srcOrd="1" destOrd="0" parTransId="{0F7C2B33-592B-42AB-964D-F8ED68037AEC}" sibTransId="{0B4291F1-FE96-4889-98F5-4F3DE6EB92E4}"/>
    <dgm:cxn modelId="{F6305321-C953-4856-A68D-3CA4357E1466}" srcId="{47E810DA-A05F-4E1F-95CF-697BC9961121}" destId="{9F1AAF7E-5D98-42A1-BB5C-4A9A19582ED2}" srcOrd="3" destOrd="0" parTransId="{88A0848D-92A3-48BD-9362-D274D242D47C}" sibTransId="{B69948C5-3573-401E-9E8E-B0D16784CEE1}"/>
    <dgm:cxn modelId="{DB923B2A-4441-486F-9587-308FFF63DD92}" srcId="{47E810DA-A05F-4E1F-95CF-697BC9961121}" destId="{FC62770C-D3ED-42A3-89D6-51360D616183}" srcOrd="6" destOrd="0" parTransId="{31598522-2294-4643-A9A0-93D79B3A6790}" sibTransId="{8EBA02C9-29EC-4744-A4BB-A460F3FE732B}"/>
    <dgm:cxn modelId="{7BB12D31-F4AB-4002-ABF8-47FC73BD3DCF}" type="presOf" srcId="{65ECE23A-8AA1-4035-BA64-0176CB21ED90}" destId="{2732F1CF-2128-4BE8-8EED-CD85E885E998}" srcOrd="0" destOrd="0" presId="urn:microsoft.com/office/officeart/2005/8/layout/pyramid2"/>
    <dgm:cxn modelId="{785C8D43-A1C6-43ED-A54E-D3A185CA95CC}" srcId="{47E810DA-A05F-4E1F-95CF-697BC9961121}" destId="{65ECE23A-8AA1-4035-BA64-0176CB21ED90}" srcOrd="0" destOrd="0" parTransId="{8CB7CE8B-36AE-4169-B2DE-338D238501E3}" sibTransId="{0A290DA9-3FD3-47F5-80F3-D5070BA115AC}"/>
    <dgm:cxn modelId="{2E58A34F-E137-4EB8-9E4B-AB632A439C4E}" srcId="{47E810DA-A05F-4E1F-95CF-697BC9961121}" destId="{4E7A7C34-A947-4864-9F78-258A8E534420}" srcOrd="4" destOrd="0" parTransId="{92EBA261-EB57-44C5-9A6C-CB23BBFCBD3A}" sibTransId="{A1089576-BD28-4A3B-8F6D-512BAB55186C}"/>
    <dgm:cxn modelId="{1B00945A-3F6B-48F7-A907-B57E186F34BA}" srcId="{47E810DA-A05F-4E1F-95CF-697BC9961121}" destId="{4FF957A9-5F53-4E6E-A1C2-B418D4A21F64}" srcOrd="5" destOrd="0" parTransId="{FEC5BB2A-309A-494D-8AAA-5631DBC91479}" sibTransId="{18A34C43-4CC0-419A-A5B6-B2DF6CA2F947}"/>
    <dgm:cxn modelId="{10D7017B-E175-4FDA-920A-ECB54A4EE63C}" type="presOf" srcId="{9F1AAF7E-5D98-42A1-BB5C-4A9A19582ED2}" destId="{0C5B9DD3-FBD2-4981-86C3-78DCD90D3442}" srcOrd="0" destOrd="0" presId="urn:microsoft.com/office/officeart/2005/8/layout/pyramid2"/>
    <dgm:cxn modelId="{C92A9FA4-D8E5-4270-8891-4BE4F6D1CF6D}" type="presOf" srcId="{CA41864D-69F6-479C-849C-3D6A13B3ACE2}" destId="{48686986-6FCC-495A-B8E2-146CC8432C0B}" srcOrd="0" destOrd="0" presId="urn:microsoft.com/office/officeart/2005/8/layout/pyramid2"/>
    <dgm:cxn modelId="{5244EDAA-4D61-471E-9B5F-D97D84B1EC0C}" srcId="{47E810DA-A05F-4E1F-95CF-697BC9961121}" destId="{0C027071-1853-4FE8-AA6D-DFB2477E116B}" srcOrd="2" destOrd="0" parTransId="{1DAB5DD0-4FE5-44E5-83B6-17651E968BDA}" sibTransId="{FB58AF1D-E543-4DCC-81CA-2ED9C049E969}"/>
    <dgm:cxn modelId="{F07369AD-C03F-4A6B-85FB-0FB88BB23FA5}" type="presOf" srcId="{4FF957A9-5F53-4E6E-A1C2-B418D4A21F64}" destId="{045ED49D-D2B9-46B9-8845-490E2077CC8D}" srcOrd="0" destOrd="0" presId="urn:microsoft.com/office/officeart/2005/8/layout/pyramid2"/>
    <dgm:cxn modelId="{FF9EC3B3-BB55-45A6-82F1-842A0CB3E953}" type="presOf" srcId="{0C027071-1853-4FE8-AA6D-DFB2477E116B}" destId="{24B6C70E-C3A9-4B74-ABE7-9E1E0C005800}" srcOrd="0" destOrd="0" presId="urn:microsoft.com/office/officeart/2005/8/layout/pyramid2"/>
    <dgm:cxn modelId="{ABDA95DB-726B-41DF-A6F3-F8D87A89EB29}" type="presOf" srcId="{4E7A7C34-A947-4864-9F78-258A8E534420}" destId="{2FE8277C-48AC-40F2-A96F-A1ECEE907BE9}" srcOrd="0" destOrd="0" presId="urn:microsoft.com/office/officeart/2005/8/layout/pyramid2"/>
    <dgm:cxn modelId="{65A917DC-2BA2-473D-89C1-8E05B0506001}" type="presOf" srcId="{47E810DA-A05F-4E1F-95CF-697BC9961121}" destId="{E58DAC2C-D0D4-4FAA-B7B5-D7D41927DCDF}" srcOrd="0" destOrd="0" presId="urn:microsoft.com/office/officeart/2005/8/layout/pyramid2"/>
    <dgm:cxn modelId="{18597EE1-4402-49CD-AB2B-7E129BA21CDB}" type="presOf" srcId="{FC62770C-D3ED-42A3-89D6-51360D616183}" destId="{A38D92F8-0FAA-4F16-A1A6-209BF6E32615}" srcOrd="0" destOrd="0" presId="urn:microsoft.com/office/officeart/2005/8/layout/pyramid2"/>
    <dgm:cxn modelId="{C9892BF8-B254-491E-BBF5-8F0159E7DC08}" type="presOf" srcId="{76CD5D22-A2B5-429D-9C74-E662874A785C}" destId="{7A6377A5-3B0C-4049-9304-6A6B3AA75090}" srcOrd="0" destOrd="0" presId="urn:microsoft.com/office/officeart/2005/8/layout/pyramid2"/>
    <dgm:cxn modelId="{12DC44E3-AD10-4B95-84B1-4D63300DB55D}" type="presParOf" srcId="{E58DAC2C-D0D4-4FAA-B7B5-D7D41927DCDF}" destId="{6440C2B6-64CE-4F2E-844A-0E9ABD18BAFF}" srcOrd="0" destOrd="0" presId="urn:microsoft.com/office/officeart/2005/8/layout/pyramid2"/>
    <dgm:cxn modelId="{DA678494-B56B-4240-9810-8A458F18E65D}" type="presParOf" srcId="{E58DAC2C-D0D4-4FAA-B7B5-D7D41927DCDF}" destId="{7773B2CD-3F71-4C2F-BF09-E4B6A0A6991A}" srcOrd="1" destOrd="0" presId="urn:microsoft.com/office/officeart/2005/8/layout/pyramid2"/>
    <dgm:cxn modelId="{8EF10CED-FB3D-4159-896E-881A61EB5235}" type="presParOf" srcId="{7773B2CD-3F71-4C2F-BF09-E4B6A0A6991A}" destId="{2732F1CF-2128-4BE8-8EED-CD85E885E998}" srcOrd="0" destOrd="0" presId="urn:microsoft.com/office/officeart/2005/8/layout/pyramid2"/>
    <dgm:cxn modelId="{634FBD25-CB62-411F-A800-951FC297FD8B}" type="presParOf" srcId="{7773B2CD-3F71-4C2F-BF09-E4B6A0A6991A}" destId="{320F510B-980C-4A09-8161-226BAD7F6B58}" srcOrd="1" destOrd="0" presId="urn:microsoft.com/office/officeart/2005/8/layout/pyramid2"/>
    <dgm:cxn modelId="{4E066305-A4C3-4034-BC23-3309F1B6A3D5}" type="presParOf" srcId="{7773B2CD-3F71-4C2F-BF09-E4B6A0A6991A}" destId="{7A6377A5-3B0C-4049-9304-6A6B3AA75090}" srcOrd="2" destOrd="0" presId="urn:microsoft.com/office/officeart/2005/8/layout/pyramid2"/>
    <dgm:cxn modelId="{B172227D-686F-4E78-8078-64405A470039}" type="presParOf" srcId="{7773B2CD-3F71-4C2F-BF09-E4B6A0A6991A}" destId="{9B088294-E20D-4A8C-8B05-04776A9E6968}" srcOrd="3" destOrd="0" presId="urn:microsoft.com/office/officeart/2005/8/layout/pyramid2"/>
    <dgm:cxn modelId="{860813FD-84AD-48A9-9204-3EBC185CB46B}" type="presParOf" srcId="{7773B2CD-3F71-4C2F-BF09-E4B6A0A6991A}" destId="{24B6C70E-C3A9-4B74-ABE7-9E1E0C005800}" srcOrd="4" destOrd="0" presId="urn:microsoft.com/office/officeart/2005/8/layout/pyramid2"/>
    <dgm:cxn modelId="{6DD83BF3-902B-46A0-88B3-0E1D53477DCE}" type="presParOf" srcId="{7773B2CD-3F71-4C2F-BF09-E4B6A0A6991A}" destId="{F04B2611-12D0-4D6A-B096-4E42FE19D25E}" srcOrd="5" destOrd="0" presId="urn:microsoft.com/office/officeart/2005/8/layout/pyramid2"/>
    <dgm:cxn modelId="{89A4820D-9053-476F-B08B-3D14CD0AB0DE}" type="presParOf" srcId="{7773B2CD-3F71-4C2F-BF09-E4B6A0A6991A}" destId="{0C5B9DD3-FBD2-4981-86C3-78DCD90D3442}" srcOrd="6" destOrd="0" presId="urn:microsoft.com/office/officeart/2005/8/layout/pyramid2"/>
    <dgm:cxn modelId="{EE33BAC8-2241-43B6-B045-0F2D1F5AABE9}" type="presParOf" srcId="{7773B2CD-3F71-4C2F-BF09-E4B6A0A6991A}" destId="{1CB13F3C-4C21-4926-94F9-84BE26F51EAC}" srcOrd="7" destOrd="0" presId="urn:microsoft.com/office/officeart/2005/8/layout/pyramid2"/>
    <dgm:cxn modelId="{3E08164B-49D0-4638-805B-B84B827160AC}" type="presParOf" srcId="{7773B2CD-3F71-4C2F-BF09-E4B6A0A6991A}" destId="{2FE8277C-48AC-40F2-A96F-A1ECEE907BE9}" srcOrd="8" destOrd="0" presId="urn:microsoft.com/office/officeart/2005/8/layout/pyramid2"/>
    <dgm:cxn modelId="{C9CB3AD1-B81B-4334-8847-654915366292}" type="presParOf" srcId="{7773B2CD-3F71-4C2F-BF09-E4B6A0A6991A}" destId="{095747EF-7560-4FA0-8B95-B84E018D890A}" srcOrd="9" destOrd="0" presId="urn:microsoft.com/office/officeart/2005/8/layout/pyramid2"/>
    <dgm:cxn modelId="{0535B6D3-4130-4BB2-923C-E8BFE38BA97F}" type="presParOf" srcId="{7773B2CD-3F71-4C2F-BF09-E4B6A0A6991A}" destId="{045ED49D-D2B9-46B9-8845-490E2077CC8D}" srcOrd="10" destOrd="0" presId="urn:microsoft.com/office/officeart/2005/8/layout/pyramid2"/>
    <dgm:cxn modelId="{DE712F04-FF2F-4BE6-AE17-D1605F46ED12}" type="presParOf" srcId="{7773B2CD-3F71-4C2F-BF09-E4B6A0A6991A}" destId="{F89D54BD-77FD-41B7-B577-29B36FC5C2EA}" srcOrd="11" destOrd="0" presId="urn:microsoft.com/office/officeart/2005/8/layout/pyramid2"/>
    <dgm:cxn modelId="{61EFB853-1CA4-4E5D-8ABE-CF05C000415F}" type="presParOf" srcId="{7773B2CD-3F71-4C2F-BF09-E4B6A0A6991A}" destId="{A38D92F8-0FAA-4F16-A1A6-209BF6E32615}" srcOrd="12" destOrd="0" presId="urn:microsoft.com/office/officeart/2005/8/layout/pyramid2"/>
    <dgm:cxn modelId="{BB9533DE-BB98-440D-B57F-C3AE67E97843}" type="presParOf" srcId="{7773B2CD-3F71-4C2F-BF09-E4B6A0A6991A}" destId="{28B8B639-B9FF-4865-9386-687FF2B4F5BE}" srcOrd="13" destOrd="0" presId="urn:microsoft.com/office/officeart/2005/8/layout/pyramid2"/>
    <dgm:cxn modelId="{818E4C48-73EA-434B-AE2C-E61AC2AE62CC}" type="presParOf" srcId="{7773B2CD-3F71-4C2F-BF09-E4B6A0A6991A}" destId="{48686986-6FCC-495A-B8E2-146CC8432C0B}" srcOrd="14" destOrd="0" presId="urn:microsoft.com/office/officeart/2005/8/layout/pyramid2"/>
    <dgm:cxn modelId="{D91361A2-1619-4DB5-8923-BA81788C5DF4}" type="presParOf" srcId="{7773B2CD-3F71-4C2F-BF09-E4B6A0A6991A}" destId="{54422A52-6C99-48E3-9EE2-5415AFF60A86}"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33D054-0294-4866-9F27-405FAE0DC29C}"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59E3A21C-F9C6-4DA0-9720-7A46D15232C4}">
      <dgm:prSet/>
      <dgm:spPr/>
      <dgm:t>
        <a:bodyPr/>
        <a:lstStyle/>
        <a:p>
          <a:r>
            <a:rPr lang="en-IN" b="1"/>
            <a:t>Development &amp; Version Control</a:t>
          </a:r>
          <a:endParaRPr lang="en-IN"/>
        </a:p>
      </dgm:t>
    </dgm:pt>
    <dgm:pt modelId="{48EF456A-3285-4C43-8AED-0F2D711F7E0C}" type="parTrans" cxnId="{2E35D936-3F13-4C67-A373-D4761E684C7A}">
      <dgm:prSet/>
      <dgm:spPr/>
      <dgm:t>
        <a:bodyPr/>
        <a:lstStyle/>
        <a:p>
          <a:endParaRPr lang="en-IN"/>
        </a:p>
      </dgm:t>
    </dgm:pt>
    <dgm:pt modelId="{430496AA-9A41-45AC-8801-F8370661ED2F}" type="sibTrans" cxnId="{2E35D936-3F13-4C67-A373-D4761E684C7A}">
      <dgm:prSet/>
      <dgm:spPr/>
      <dgm:t>
        <a:bodyPr/>
        <a:lstStyle/>
        <a:p>
          <a:endParaRPr lang="en-IN"/>
        </a:p>
      </dgm:t>
    </dgm:pt>
    <dgm:pt modelId="{95AE6228-F07C-4722-B855-B7664494989B}">
      <dgm:prSet/>
      <dgm:spPr/>
      <dgm:t>
        <a:bodyPr/>
        <a:lstStyle/>
        <a:p>
          <a:r>
            <a:rPr lang="en-IN"/>
            <a:t>Code is pushed to GitHub.</a:t>
          </a:r>
        </a:p>
      </dgm:t>
    </dgm:pt>
    <dgm:pt modelId="{6FDCD26E-470C-4E98-88E5-7D1CF0F95003}" type="parTrans" cxnId="{5D2E4396-05D6-49A0-A2BD-CED204957629}">
      <dgm:prSet/>
      <dgm:spPr/>
      <dgm:t>
        <a:bodyPr/>
        <a:lstStyle/>
        <a:p>
          <a:endParaRPr lang="en-IN"/>
        </a:p>
      </dgm:t>
    </dgm:pt>
    <dgm:pt modelId="{2130EF4C-2595-4D79-BAA5-49F32768C9DF}" type="sibTrans" cxnId="{5D2E4396-05D6-49A0-A2BD-CED204957629}">
      <dgm:prSet/>
      <dgm:spPr/>
      <dgm:t>
        <a:bodyPr/>
        <a:lstStyle/>
        <a:p>
          <a:endParaRPr lang="en-IN"/>
        </a:p>
      </dgm:t>
    </dgm:pt>
    <dgm:pt modelId="{65CF3CA0-6D1B-4390-B46D-F3CEB5CC5C06}">
      <dgm:prSet/>
      <dgm:spPr/>
      <dgm:t>
        <a:bodyPr/>
        <a:lstStyle/>
        <a:p>
          <a:r>
            <a:rPr lang="en-IN"/>
            <a:t>Shared Library used for CI/CD pipeline scripts.</a:t>
          </a:r>
        </a:p>
      </dgm:t>
    </dgm:pt>
    <dgm:pt modelId="{2A780C9B-188F-4C58-92CB-3408FDD0E2B4}" type="parTrans" cxnId="{AE35EA2D-5221-4857-A5D4-9351F19FCD64}">
      <dgm:prSet/>
      <dgm:spPr/>
      <dgm:t>
        <a:bodyPr/>
        <a:lstStyle/>
        <a:p>
          <a:endParaRPr lang="en-IN"/>
        </a:p>
      </dgm:t>
    </dgm:pt>
    <dgm:pt modelId="{232ECF85-0765-402C-8948-B03298E8CBA7}" type="sibTrans" cxnId="{AE35EA2D-5221-4857-A5D4-9351F19FCD64}">
      <dgm:prSet/>
      <dgm:spPr/>
      <dgm:t>
        <a:bodyPr/>
        <a:lstStyle/>
        <a:p>
          <a:endParaRPr lang="en-IN"/>
        </a:p>
      </dgm:t>
    </dgm:pt>
    <dgm:pt modelId="{7D853880-7566-4265-8730-227702617FE8}">
      <dgm:prSet/>
      <dgm:spPr/>
      <dgm:t>
        <a:bodyPr/>
        <a:lstStyle/>
        <a:p>
          <a:r>
            <a:rPr lang="en-IN" b="1"/>
            <a:t>Continuous Integration (CI) - Jenkins</a:t>
          </a:r>
          <a:endParaRPr lang="en-IN"/>
        </a:p>
      </dgm:t>
    </dgm:pt>
    <dgm:pt modelId="{542E379D-54C9-41D7-B063-B420EBD4384B}" type="parTrans" cxnId="{6BE0EBA8-FA20-4FE5-97F1-2C8848AFF233}">
      <dgm:prSet/>
      <dgm:spPr/>
      <dgm:t>
        <a:bodyPr/>
        <a:lstStyle/>
        <a:p>
          <a:endParaRPr lang="en-IN"/>
        </a:p>
      </dgm:t>
    </dgm:pt>
    <dgm:pt modelId="{D293EAC8-36CB-48E1-AAA0-E7DBDFBA4EE7}" type="sibTrans" cxnId="{6BE0EBA8-FA20-4FE5-97F1-2C8848AFF233}">
      <dgm:prSet/>
      <dgm:spPr/>
      <dgm:t>
        <a:bodyPr/>
        <a:lstStyle/>
        <a:p>
          <a:endParaRPr lang="en-IN"/>
        </a:p>
      </dgm:t>
    </dgm:pt>
    <dgm:pt modelId="{A9A179FB-1585-49B0-8726-1F2B906ACE32}">
      <dgm:prSet/>
      <dgm:spPr/>
      <dgm:t>
        <a:bodyPr/>
        <a:lstStyle/>
        <a:p>
          <a:r>
            <a:rPr lang="en-IN"/>
            <a:t>OWASP Dependency-Check: Security scan for dependencies.</a:t>
          </a:r>
        </a:p>
      </dgm:t>
    </dgm:pt>
    <dgm:pt modelId="{F9689304-FBF7-4D61-9B76-1A1B1EBD7A54}" type="parTrans" cxnId="{C82C011E-7D54-435D-B7E7-89EE18EDA5A8}">
      <dgm:prSet/>
      <dgm:spPr/>
      <dgm:t>
        <a:bodyPr/>
        <a:lstStyle/>
        <a:p>
          <a:endParaRPr lang="en-IN"/>
        </a:p>
      </dgm:t>
    </dgm:pt>
    <dgm:pt modelId="{372DC1FE-241F-484B-B155-E5D898F6AA88}" type="sibTrans" cxnId="{C82C011E-7D54-435D-B7E7-89EE18EDA5A8}">
      <dgm:prSet/>
      <dgm:spPr/>
      <dgm:t>
        <a:bodyPr/>
        <a:lstStyle/>
        <a:p>
          <a:endParaRPr lang="en-IN"/>
        </a:p>
      </dgm:t>
    </dgm:pt>
    <dgm:pt modelId="{D8794F12-6F9E-4C0B-A787-1BC611D9091C}">
      <dgm:prSet/>
      <dgm:spPr/>
      <dgm:t>
        <a:bodyPr/>
        <a:lstStyle/>
        <a:p>
          <a:r>
            <a:rPr lang="en-IN"/>
            <a:t>SonarQube: Static code analysis.</a:t>
          </a:r>
        </a:p>
      </dgm:t>
    </dgm:pt>
    <dgm:pt modelId="{DC44ACA5-DD29-409B-B5ED-A5976B0BFC45}" type="parTrans" cxnId="{53E14073-EC70-4D8A-A835-3579F19FBEC3}">
      <dgm:prSet/>
      <dgm:spPr/>
      <dgm:t>
        <a:bodyPr/>
        <a:lstStyle/>
        <a:p>
          <a:endParaRPr lang="en-IN"/>
        </a:p>
      </dgm:t>
    </dgm:pt>
    <dgm:pt modelId="{DBA06B4D-76B3-461C-8B2C-AC5B4B5D2AB4}" type="sibTrans" cxnId="{53E14073-EC70-4D8A-A835-3579F19FBEC3}">
      <dgm:prSet/>
      <dgm:spPr/>
      <dgm:t>
        <a:bodyPr/>
        <a:lstStyle/>
        <a:p>
          <a:endParaRPr lang="en-IN"/>
        </a:p>
      </dgm:t>
    </dgm:pt>
    <dgm:pt modelId="{A34D97FF-2D93-4F9F-BFD0-79C084F00D12}">
      <dgm:prSet/>
      <dgm:spPr/>
      <dgm:t>
        <a:bodyPr/>
        <a:lstStyle/>
        <a:p>
          <a:r>
            <a:rPr lang="en-IN"/>
            <a:t>Trivy: Container vulnerability scanning.</a:t>
          </a:r>
        </a:p>
      </dgm:t>
    </dgm:pt>
    <dgm:pt modelId="{2A236A3C-C705-4637-A98B-86DF7C962577}" type="parTrans" cxnId="{97C5603A-C91C-4ACE-A2D8-B7132F55C5B0}">
      <dgm:prSet/>
      <dgm:spPr/>
      <dgm:t>
        <a:bodyPr/>
        <a:lstStyle/>
        <a:p>
          <a:endParaRPr lang="en-IN"/>
        </a:p>
      </dgm:t>
    </dgm:pt>
    <dgm:pt modelId="{4228E527-1A52-41AC-B435-A48059E40184}" type="sibTrans" cxnId="{97C5603A-C91C-4ACE-A2D8-B7132F55C5B0}">
      <dgm:prSet/>
      <dgm:spPr/>
      <dgm:t>
        <a:bodyPr/>
        <a:lstStyle/>
        <a:p>
          <a:endParaRPr lang="en-IN"/>
        </a:p>
      </dgm:t>
    </dgm:pt>
    <dgm:pt modelId="{4B778A7E-8FF4-4B18-B093-5810C2041030}">
      <dgm:prSet/>
      <dgm:spPr/>
      <dgm:t>
        <a:bodyPr/>
        <a:lstStyle/>
        <a:p>
          <a:r>
            <a:rPr lang="en-IN"/>
            <a:t>Docker Build &amp; Push: Image stored in Docker Hub/AWS ECR.</a:t>
          </a:r>
        </a:p>
      </dgm:t>
    </dgm:pt>
    <dgm:pt modelId="{245025C0-D3E0-4067-B330-183D88D44B47}" type="parTrans" cxnId="{296A50D3-E5A7-4D02-A0C8-047A88AA71F0}">
      <dgm:prSet/>
      <dgm:spPr/>
      <dgm:t>
        <a:bodyPr/>
        <a:lstStyle/>
        <a:p>
          <a:endParaRPr lang="en-IN"/>
        </a:p>
      </dgm:t>
    </dgm:pt>
    <dgm:pt modelId="{CB95150B-3AE3-4FBE-8835-78ABC61C99EC}" type="sibTrans" cxnId="{296A50D3-E5A7-4D02-A0C8-047A88AA71F0}">
      <dgm:prSet/>
      <dgm:spPr/>
      <dgm:t>
        <a:bodyPr/>
        <a:lstStyle/>
        <a:p>
          <a:endParaRPr lang="en-IN"/>
        </a:p>
      </dgm:t>
    </dgm:pt>
    <dgm:pt modelId="{300AAD1C-FEDE-4AD8-8B34-B6C44423C3B3}">
      <dgm:prSet/>
      <dgm:spPr/>
      <dgm:t>
        <a:bodyPr/>
        <a:lstStyle/>
        <a:p>
          <a:r>
            <a:rPr lang="en-IN" b="1"/>
            <a:t>Infrastructure as Code (IaC) - Terraform</a:t>
          </a:r>
          <a:endParaRPr lang="en-IN"/>
        </a:p>
      </dgm:t>
    </dgm:pt>
    <dgm:pt modelId="{6120D1CB-76D5-451D-938A-0B0834A975CA}" type="parTrans" cxnId="{287578DA-7458-4321-8996-6D1CAFEDB1C5}">
      <dgm:prSet/>
      <dgm:spPr/>
      <dgm:t>
        <a:bodyPr/>
        <a:lstStyle/>
        <a:p>
          <a:endParaRPr lang="en-IN"/>
        </a:p>
      </dgm:t>
    </dgm:pt>
    <dgm:pt modelId="{135C7F36-7840-4DC7-808F-E39EE012ACDC}" type="sibTrans" cxnId="{287578DA-7458-4321-8996-6D1CAFEDB1C5}">
      <dgm:prSet/>
      <dgm:spPr/>
      <dgm:t>
        <a:bodyPr/>
        <a:lstStyle/>
        <a:p>
          <a:endParaRPr lang="en-IN"/>
        </a:p>
      </dgm:t>
    </dgm:pt>
    <dgm:pt modelId="{4BB8B344-24E3-49FA-8D81-59085222D6EB}">
      <dgm:prSet/>
      <dgm:spPr/>
      <dgm:t>
        <a:bodyPr/>
        <a:lstStyle/>
        <a:p>
          <a:r>
            <a:rPr lang="en-IN"/>
            <a:t>Provisions AWS EKS, IAM roles, Security Groups, and Key Pairs.</a:t>
          </a:r>
        </a:p>
      </dgm:t>
    </dgm:pt>
    <dgm:pt modelId="{EF6F2306-93E1-4C39-8CBC-27A78E2A0D0A}" type="parTrans" cxnId="{F7DDFDE7-A019-4313-A5F4-F4B5C0485065}">
      <dgm:prSet/>
      <dgm:spPr/>
      <dgm:t>
        <a:bodyPr/>
        <a:lstStyle/>
        <a:p>
          <a:endParaRPr lang="en-IN"/>
        </a:p>
      </dgm:t>
    </dgm:pt>
    <dgm:pt modelId="{9F485DB1-39E8-4A5C-BACA-E56715B0A9F4}" type="sibTrans" cxnId="{F7DDFDE7-A019-4313-A5F4-F4B5C0485065}">
      <dgm:prSet/>
      <dgm:spPr/>
      <dgm:t>
        <a:bodyPr/>
        <a:lstStyle/>
        <a:p>
          <a:endParaRPr lang="en-IN"/>
        </a:p>
      </dgm:t>
    </dgm:pt>
    <dgm:pt modelId="{5A52491D-B5C6-4E3A-A30D-5CB2EB71BE7A}">
      <dgm:prSet/>
      <dgm:spPr/>
      <dgm:t>
        <a:bodyPr/>
        <a:lstStyle/>
        <a:p>
          <a:r>
            <a:rPr lang="en-IN" b="1"/>
            <a:t>Continuous Deployment (CD) - GitOps with ArgoCD</a:t>
          </a:r>
          <a:endParaRPr lang="en-IN"/>
        </a:p>
      </dgm:t>
    </dgm:pt>
    <dgm:pt modelId="{68F167C7-9770-4A7B-8BD6-559960E28AB9}" type="parTrans" cxnId="{E06B1984-7841-41F2-8A08-359E29BD2A0E}">
      <dgm:prSet/>
      <dgm:spPr/>
      <dgm:t>
        <a:bodyPr/>
        <a:lstStyle/>
        <a:p>
          <a:endParaRPr lang="en-IN"/>
        </a:p>
      </dgm:t>
    </dgm:pt>
    <dgm:pt modelId="{8B2AEEA7-F92D-42FF-A55E-7CD3FF3474F7}" type="sibTrans" cxnId="{E06B1984-7841-41F2-8A08-359E29BD2A0E}">
      <dgm:prSet/>
      <dgm:spPr/>
      <dgm:t>
        <a:bodyPr/>
        <a:lstStyle/>
        <a:p>
          <a:endParaRPr lang="en-IN"/>
        </a:p>
      </dgm:t>
    </dgm:pt>
    <dgm:pt modelId="{936F8820-2F83-4B34-9DE6-CF28D9DE7FEB}">
      <dgm:prSet/>
      <dgm:spPr/>
      <dgm:t>
        <a:bodyPr/>
        <a:lstStyle/>
        <a:p>
          <a:r>
            <a:rPr lang="en-IN"/>
            <a:t>ArgoCD pulls updated Kubernetes manifests from GitHub.</a:t>
          </a:r>
        </a:p>
      </dgm:t>
    </dgm:pt>
    <dgm:pt modelId="{D3B34E37-43E3-4040-820E-1E22E4BBC97B}" type="parTrans" cxnId="{4290D390-E5B2-4D47-BA9B-D619A5F6AB3E}">
      <dgm:prSet/>
      <dgm:spPr/>
      <dgm:t>
        <a:bodyPr/>
        <a:lstStyle/>
        <a:p>
          <a:endParaRPr lang="en-IN"/>
        </a:p>
      </dgm:t>
    </dgm:pt>
    <dgm:pt modelId="{238D9006-3933-4E7A-8803-ED084D89DB12}" type="sibTrans" cxnId="{4290D390-E5B2-4D47-BA9B-D619A5F6AB3E}">
      <dgm:prSet/>
      <dgm:spPr/>
      <dgm:t>
        <a:bodyPr/>
        <a:lstStyle/>
        <a:p>
          <a:endParaRPr lang="en-IN"/>
        </a:p>
      </dgm:t>
    </dgm:pt>
    <dgm:pt modelId="{8F14FE21-3602-4A78-AA58-91E0943D7426}">
      <dgm:prSet/>
      <dgm:spPr/>
      <dgm:t>
        <a:bodyPr/>
        <a:lstStyle/>
        <a:p>
          <a:r>
            <a:rPr lang="en-IN"/>
            <a:t>Deploys the latest application version to AWS EKS.</a:t>
          </a:r>
        </a:p>
      </dgm:t>
    </dgm:pt>
    <dgm:pt modelId="{92FA9CFD-2AB3-4E48-801B-58F59AF014E1}" type="parTrans" cxnId="{DFB5A40D-9289-44F4-8C64-1E19789ACB3E}">
      <dgm:prSet/>
      <dgm:spPr/>
      <dgm:t>
        <a:bodyPr/>
        <a:lstStyle/>
        <a:p>
          <a:endParaRPr lang="en-IN"/>
        </a:p>
      </dgm:t>
    </dgm:pt>
    <dgm:pt modelId="{CB555E1D-338E-42CA-8AF2-C5B345EADDB0}" type="sibTrans" cxnId="{DFB5A40D-9289-44F4-8C64-1E19789ACB3E}">
      <dgm:prSet/>
      <dgm:spPr/>
      <dgm:t>
        <a:bodyPr/>
        <a:lstStyle/>
        <a:p>
          <a:endParaRPr lang="en-IN"/>
        </a:p>
      </dgm:t>
    </dgm:pt>
    <dgm:pt modelId="{0FC28EA0-3D64-4D2D-AFE3-C83AFDB6C584}">
      <dgm:prSet/>
      <dgm:spPr/>
      <dgm:t>
        <a:bodyPr/>
        <a:lstStyle/>
        <a:p>
          <a:r>
            <a:rPr lang="en-IN" b="1"/>
            <a:t>Monitoring &amp; Alerts</a:t>
          </a:r>
          <a:endParaRPr lang="en-IN"/>
        </a:p>
      </dgm:t>
    </dgm:pt>
    <dgm:pt modelId="{39245E3D-6E1E-47E2-8C6F-9AE6B6745752}" type="parTrans" cxnId="{6C0CD7CE-6739-403B-8C86-74B0D2A7E3EA}">
      <dgm:prSet/>
      <dgm:spPr/>
      <dgm:t>
        <a:bodyPr/>
        <a:lstStyle/>
        <a:p>
          <a:endParaRPr lang="en-IN"/>
        </a:p>
      </dgm:t>
    </dgm:pt>
    <dgm:pt modelId="{2E67A15F-797B-4058-A360-416CB918BA36}" type="sibTrans" cxnId="{6C0CD7CE-6739-403B-8C86-74B0D2A7E3EA}">
      <dgm:prSet/>
      <dgm:spPr/>
      <dgm:t>
        <a:bodyPr/>
        <a:lstStyle/>
        <a:p>
          <a:endParaRPr lang="en-IN"/>
        </a:p>
      </dgm:t>
    </dgm:pt>
    <dgm:pt modelId="{B7D77638-1366-4320-A0BC-DB9FDE5C5E8D}">
      <dgm:prSet/>
      <dgm:spPr/>
      <dgm:t>
        <a:bodyPr/>
        <a:lstStyle/>
        <a:p>
          <a:r>
            <a:rPr lang="en-IN" b="1"/>
            <a:t>Prometheus:</a:t>
          </a:r>
          <a:r>
            <a:rPr lang="en-IN"/>
            <a:t> Collects application &amp; system metrics.</a:t>
          </a:r>
        </a:p>
      </dgm:t>
    </dgm:pt>
    <dgm:pt modelId="{D87BDEF7-BCD0-4E73-99E2-B56F8C9DC6CC}" type="parTrans" cxnId="{9667370F-6620-49AD-A478-A0F5EE91812A}">
      <dgm:prSet/>
      <dgm:spPr/>
      <dgm:t>
        <a:bodyPr/>
        <a:lstStyle/>
        <a:p>
          <a:endParaRPr lang="en-IN"/>
        </a:p>
      </dgm:t>
    </dgm:pt>
    <dgm:pt modelId="{509E4B2A-D640-4ABA-BD2F-2C426690F298}" type="sibTrans" cxnId="{9667370F-6620-49AD-A478-A0F5EE91812A}">
      <dgm:prSet/>
      <dgm:spPr/>
      <dgm:t>
        <a:bodyPr/>
        <a:lstStyle/>
        <a:p>
          <a:endParaRPr lang="en-IN"/>
        </a:p>
      </dgm:t>
    </dgm:pt>
    <dgm:pt modelId="{E9B338DD-D7C2-4B6C-8943-BA68B6E9470E}">
      <dgm:prSet/>
      <dgm:spPr/>
      <dgm:t>
        <a:bodyPr/>
        <a:lstStyle/>
        <a:p>
          <a:r>
            <a:rPr lang="en-IN" b="1"/>
            <a:t>Grafana:</a:t>
          </a:r>
          <a:r>
            <a:rPr lang="en-IN"/>
            <a:t> Provides real-time monitoring dashboards.</a:t>
          </a:r>
        </a:p>
      </dgm:t>
    </dgm:pt>
    <dgm:pt modelId="{5E548953-00C5-43F7-AD63-A070FE5436A2}" type="parTrans" cxnId="{70133EA7-D0AB-4E95-A3D0-B86069F7D7E3}">
      <dgm:prSet/>
      <dgm:spPr/>
      <dgm:t>
        <a:bodyPr/>
        <a:lstStyle/>
        <a:p>
          <a:endParaRPr lang="en-IN"/>
        </a:p>
      </dgm:t>
    </dgm:pt>
    <dgm:pt modelId="{B64177FE-5AE3-4ACB-8326-A38A62B96E3F}" type="sibTrans" cxnId="{70133EA7-D0AB-4E95-A3D0-B86069F7D7E3}">
      <dgm:prSet/>
      <dgm:spPr/>
      <dgm:t>
        <a:bodyPr/>
        <a:lstStyle/>
        <a:p>
          <a:endParaRPr lang="en-IN"/>
        </a:p>
      </dgm:t>
    </dgm:pt>
    <dgm:pt modelId="{508ACEAA-A9B5-49AB-BC68-74C1E5309046}">
      <dgm:prSet/>
      <dgm:spPr/>
      <dgm:t>
        <a:bodyPr/>
        <a:lstStyle/>
        <a:p>
          <a:r>
            <a:rPr lang="en-IN" b="1"/>
            <a:t>Jenkins Notifications:</a:t>
          </a:r>
          <a:r>
            <a:rPr lang="en-IN"/>
            <a:t> Sends deployment success/failure emails.</a:t>
          </a:r>
        </a:p>
      </dgm:t>
    </dgm:pt>
    <dgm:pt modelId="{400357C9-6475-4F13-BB55-0789BDF7FB42}" type="parTrans" cxnId="{F419F374-CF7B-4969-A19D-E70B46648F5B}">
      <dgm:prSet/>
      <dgm:spPr/>
      <dgm:t>
        <a:bodyPr/>
        <a:lstStyle/>
        <a:p>
          <a:endParaRPr lang="en-IN"/>
        </a:p>
      </dgm:t>
    </dgm:pt>
    <dgm:pt modelId="{90FA020C-D033-4C39-A010-492CE7A726D1}" type="sibTrans" cxnId="{F419F374-CF7B-4969-A19D-E70B46648F5B}">
      <dgm:prSet/>
      <dgm:spPr/>
      <dgm:t>
        <a:bodyPr/>
        <a:lstStyle/>
        <a:p>
          <a:endParaRPr lang="en-IN"/>
        </a:p>
      </dgm:t>
    </dgm:pt>
    <dgm:pt modelId="{F8AA02A0-83AD-4025-BC28-EC4CD49D988D}" type="pres">
      <dgm:prSet presAssocID="{4633D054-0294-4866-9F27-405FAE0DC29C}" presName="Name0" presStyleCnt="0">
        <dgm:presLayoutVars>
          <dgm:chPref val="3"/>
          <dgm:dir/>
          <dgm:animLvl val="lvl"/>
          <dgm:resizeHandles/>
        </dgm:presLayoutVars>
      </dgm:prSet>
      <dgm:spPr/>
    </dgm:pt>
    <dgm:pt modelId="{B09EE075-87AB-4016-8830-4B9FB96B8F0E}" type="pres">
      <dgm:prSet presAssocID="{59E3A21C-F9C6-4DA0-9720-7A46D15232C4}" presName="horFlow" presStyleCnt="0"/>
      <dgm:spPr/>
    </dgm:pt>
    <dgm:pt modelId="{6670664E-87F6-4A5A-AB82-FACEB00D9690}" type="pres">
      <dgm:prSet presAssocID="{59E3A21C-F9C6-4DA0-9720-7A46D15232C4}" presName="bigChev" presStyleLbl="node1" presStyleIdx="0" presStyleCnt="5"/>
      <dgm:spPr/>
    </dgm:pt>
    <dgm:pt modelId="{645066F6-7E51-42C8-A116-B86265724DC9}" type="pres">
      <dgm:prSet presAssocID="{6FDCD26E-470C-4E98-88E5-7D1CF0F95003}" presName="parTrans" presStyleCnt="0"/>
      <dgm:spPr/>
    </dgm:pt>
    <dgm:pt modelId="{272F3C1C-4647-4BA3-8EF0-B5922BB051CF}" type="pres">
      <dgm:prSet presAssocID="{95AE6228-F07C-4722-B855-B7664494989B}" presName="node" presStyleLbl="alignAccFollowNode1" presStyleIdx="0" presStyleCnt="12">
        <dgm:presLayoutVars>
          <dgm:bulletEnabled val="1"/>
        </dgm:presLayoutVars>
      </dgm:prSet>
      <dgm:spPr/>
    </dgm:pt>
    <dgm:pt modelId="{93FBE193-817D-426A-9869-A685A502CBAE}" type="pres">
      <dgm:prSet presAssocID="{2130EF4C-2595-4D79-BAA5-49F32768C9DF}" presName="sibTrans" presStyleCnt="0"/>
      <dgm:spPr/>
    </dgm:pt>
    <dgm:pt modelId="{28FD120E-704B-4221-BFD7-33DDBE0EED7C}" type="pres">
      <dgm:prSet presAssocID="{65CF3CA0-6D1B-4390-B46D-F3CEB5CC5C06}" presName="node" presStyleLbl="alignAccFollowNode1" presStyleIdx="1" presStyleCnt="12">
        <dgm:presLayoutVars>
          <dgm:bulletEnabled val="1"/>
        </dgm:presLayoutVars>
      </dgm:prSet>
      <dgm:spPr/>
    </dgm:pt>
    <dgm:pt modelId="{9F86F72A-78C3-4C7D-907B-8CF630C45D1D}" type="pres">
      <dgm:prSet presAssocID="{59E3A21C-F9C6-4DA0-9720-7A46D15232C4}" presName="vSp" presStyleCnt="0"/>
      <dgm:spPr/>
    </dgm:pt>
    <dgm:pt modelId="{201AD52D-FB5D-4BD7-BF85-04C05CEA6E46}" type="pres">
      <dgm:prSet presAssocID="{7D853880-7566-4265-8730-227702617FE8}" presName="horFlow" presStyleCnt="0"/>
      <dgm:spPr/>
    </dgm:pt>
    <dgm:pt modelId="{4B00223E-BE84-4B46-BDFD-13DDF2B33497}" type="pres">
      <dgm:prSet presAssocID="{7D853880-7566-4265-8730-227702617FE8}" presName="bigChev" presStyleLbl="node1" presStyleIdx="1" presStyleCnt="5"/>
      <dgm:spPr/>
    </dgm:pt>
    <dgm:pt modelId="{39CA47A0-E321-4341-B6CE-6D56D90F0AAC}" type="pres">
      <dgm:prSet presAssocID="{F9689304-FBF7-4D61-9B76-1A1B1EBD7A54}" presName="parTrans" presStyleCnt="0"/>
      <dgm:spPr/>
    </dgm:pt>
    <dgm:pt modelId="{2F8E4CCE-F6A2-4251-A795-1C047C3436B7}" type="pres">
      <dgm:prSet presAssocID="{A9A179FB-1585-49B0-8726-1F2B906ACE32}" presName="node" presStyleLbl="alignAccFollowNode1" presStyleIdx="2" presStyleCnt="12">
        <dgm:presLayoutVars>
          <dgm:bulletEnabled val="1"/>
        </dgm:presLayoutVars>
      </dgm:prSet>
      <dgm:spPr/>
    </dgm:pt>
    <dgm:pt modelId="{73EEAA92-03BB-4B54-AF21-E887967658ED}" type="pres">
      <dgm:prSet presAssocID="{372DC1FE-241F-484B-B155-E5D898F6AA88}" presName="sibTrans" presStyleCnt="0"/>
      <dgm:spPr/>
    </dgm:pt>
    <dgm:pt modelId="{06B2F223-E2D6-4AD0-A40A-D17226F7211A}" type="pres">
      <dgm:prSet presAssocID="{D8794F12-6F9E-4C0B-A787-1BC611D9091C}" presName="node" presStyleLbl="alignAccFollowNode1" presStyleIdx="3" presStyleCnt="12">
        <dgm:presLayoutVars>
          <dgm:bulletEnabled val="1"/>
        </dgm:presLayoutVars>
      </dgm:prSet>
      <dgm:spPr/>
    </dgm:pt>
    <dgm:pt modelId="{12E67F07-2D04-42D1-8368-BC3B6EF92901}" type="pres">
      <dgm:prSet presAssocID="{DBA06B4D-76B3-461C-8B2C-AC5B4B5D2AB4}" presName="sibTrans" presStyleCnt="0"/>
      <dgm:spPr/>
    </dgm:pt>
    <dgm:pt modelId="{5F94470F-7D41-4EE5-908B-0101C53F54FD}" type="pres">
      <dgm:prSet presAssocID="{A34D97FF-2D93-4F9F-BFD0-79C084F00D12}" presName="node" presStyleLbl="alignAccFollowNode1" presStyleIdx="4" presStyleCnt="12">
        <dgm:presLayoutVars>
          <dgm:bulletEnabled val="1"/>
        </dgm:presLayoutVars>
      </dgm:prSet>
      <dgm:spPr/>
    </dgm:pt>
    <dgm:pt modelId="{A7D53CED-CFBA-4EC0-83FB-B7C70DA78A37}" type="pres">
      <dgm:prSet presAssocID="{4228E527-1A52-41AC-B435-A48059E40184}" presName="sibTrans" presStyleCnt="0"/>
      <dgm:spPr/>
    </dgm:pt>
    <dgm:pt modelId="{D694ACF1-030B-45B0-9806-9B7891C56002}" type="pres">
      <dgm:prSet presAssocID="{4B778A7E-8FF4-4B18-B093-5810C2041030}" presName="node" presStyleLbl="alignAccFollowNode1" presStyleIdx="5" presStyleCnt="12">
        <dgm:presLayoutVars>
          <dgm:bulletEnabled val="1"/>
        </dgm:presLayoutVars>
      </dgm:prSet>
      <dgm:spPr/>
    </dgm:pt>
    <dgm:pt modelId="{342CC969-4499-4AC9-9A7D-067FD23A87F3}" type="pres">
      <dgm:prSet presAssocID="{7D853880-7566-4265-8730-227702617FE8}" presName="vSp" presStyleCnt="0"/>
      <dgm:spPr/>
    </dgm:pt>
    <dgm:pt modelId="{C40147D1-DAF4-4AFF-BD7E-4DCDB1D94514}" type="pres">
      <dgm:prSet presAssocID="{300AAD1C-FEDE-4AD8-8B34-B6C44423C3B3}" presName="horFlow" presStyleCnt="0"/>
      <dgm:spPr/>
    </dgm:pt>
    <dgm:pt modelId="{5A442DEA-A828-443C-ADE9-BD81C649E811}" type="pres">
      <dgm:prSet presAssocID="{300AAD1C-FEDE-4AD8-8B34-B6C44423C3B3}" presName="bigChev" presStyleLbl="node1" presStyleIdx="2" presStyleCnt="5"/>
      <dgm:spPr/>
    </dgm:pt>
    <dgm:pt modelId="{98D66EF7-441E-4CF9-AB93-36EE8AAB64F3}" type="pres">
      <dgm:prSet presAssocID="{EF6F2306-93E1-4C39-8CBC-27A78E2A0D0A}" presName="parTrans" presStyleCnt="0"/>
      <dgm:spPr/>
    </dgm:pt>
    <dgm:pt modelId="{71B9730A-E870-4AC7-8792-B4684C4E0E9F}" type="pres">
      <dgm:prSet presAssocID="{4BB8B344-24E3-49FA-8D81-59085222D6EB}" presName="node" presStyleLbl="alignAccFollowNode1" presStyleIdx="6" presStyleCnt="12">
        <dgm:presLayoutVars>
          <dgm:bulletEnabled val="1"/>
        </dgm:presLayoutVars>
      </dgm:prSet>
      <dgm:spPr/>
    </dgm:pt>
    <dgm:pt modelId="{309D5919-61BE-47E7-B7D8-063EC9B9676B}" type="pres">
      <dgm:prSet presAssocID="{300AAD1C-FEDE-4AD8-8B34-B6C44423C3B3}" presName="vSp" presStyleCnt="0"/>
      <dgm:spPr/>
    </dgm:pt>
    <dgm:pt modelId="{0F20F515-6833-4D4A-8AAF-951B840C73C5}" type="pres">
      <dgm:prSet presAssocID="{5A52491D-B5C6-4E3A-A30D-5CB2EB71BE7A}" presName="horFlow" presStyleCnt="0"/>
      <dgm:spPr/>
    </dgm:pt>
    <dgm:pt modelId="{141BC5B4-6658-4E8D-81D2-8E3A2EDDB8A0}" type="pres">
      <dgm:prSet presAssocID="{5A52491D-B5C6-4E3A-A30D-5CB2EB71BE7A}" presName="bigChev" presStyleLbl="node1" presStyleIdx="3" presStyleCnt="5"/>
      <dgm:spPr/>
    </dgm:pt>
    <dgm:pt modelId="{A27892F9-BA84-49D2-B28E-66511E6B75D2}" type="pres">
      <dgm:prSet presAssocID="{D3B34E37-43E3-4040-820E-1E22E4BBC97B}" presName="parTrans" presStyleCnt="0"/>
      <dgm:spPr/>
    </dgm:pt>
    <dgm:pt modelId="{42E85E84-53D5-4661-837A-9307AAE6B78F}" type="pres">
      <dgm:prSet presAssocID="{936F8820-2F83-4B34-9DE6-CF28D9DE7FEB}" presName="node" presStyleLbl="alignAccFollowNode1" presStyleIdx="7" presStyleCnt="12">
        <dgm:presLayoutVars>
          <dgm:bulletEnabled val="1"/>
        </dgm:presLayoutVars>
      </dgm:prSet>
      <dgm:spPr/>
    </dgm:pt>
    <dgm:pt modelId="{8F629AB5-DD19-468F-898F-58416CECA9AE}" type="pres">
      <dgm:prSet presAssocID="{238D9006-3933-4E7A-8803-ED084D89DB12}" presName="sibTrans" presStyleCnt="0"/>
      <dgm:spPr/>
    </dgm:pt>
    <dgm:pt modelId="{C4C2EEBE-1319-44DC-9AB6-13C494CFB84E}" type="pres">
      <dgm:prSet presAssocID="{8F14FE21-3602-4A78-AA58-91E0943D7426}" presName="node" presStyleLbl="alignAccFollowNode1" presStyleIdx="8" presStyleCnt="12">
        <dgm:presLayoutVars>
          <dgm:bulletEnabled val="1"/>
        </dgm:presLayoutVars>
      </dgm:prSet>
      <dgm:spPr/>
    </dgm:pt>
    <dgm:pt modelId="{6BBFEC6B-3F45-4782-935A-74A266556C0E}" type="pres">
      <dgm:prSet presAssocID="{5A52491D-B5C6-4E3A-A30D-5CB2EB71BE7A}" presName="vSp" presStyleCnt="0"/>
      <dgm:spPr/>
    </dgm:pt>
    <dgm:pt modelId="{D7A9A557-9D15-4021-B30D-D264C1DAC3D6}" type="pres">
      <dgm:prSet presAssocID="{0FC28EA0-3D64-4D2D-AFE3-C83AFDB6C584}" presName="horFlow" presStyleCnt="0"/>
      <dgm:spPr/>
    </dgm:pt>
    <dgm:pt modelId="{F70C249B-F4EA-4633-A80F-1E5C5CDCEBD1}" type="pres">
      <dgm:prSet presAssocID="{0FC28EA0-3D64-4D2D-AFE3-C83AFDB6C584}" presName="bigChev" presStyleLbl="node1" presStyleIdx="4" presStyleCnt="5"/>
      <dgm:spPr/>
    </dgm:pt>
    <dgm:pt modelId="{7FB98D00-FAA9-4B6B-B0CB-F93E63C7C384}" type="pres">
      <dgm:prSet presAssocID="{D87BDEF7-BCD0-4E73-99E2-B56F8C9DC6CC}" presName="parTrans" presStyleCnt="0"/>
      <dgm:spPr/>
    </dgm:pt>
    <dgm:pt modelId="{5A6FDA5F-D386-42C2-A9A0-020E1D4E4368}" type="pres">
      <dgm:prSet presAssocID="{B7D77638-1366-4320-A0BC-DB9FDE5C5E8D}" presName="node" presStyleLbl="alignAccFollowNode1" presStyleIdx="9" presStyleCnt="12">
        <dgm:presLayoutVars>
          <dgm:bulletEnabled val="1"/>
        </dgm:presLayoutVars>
      </dgm:prSet>
      <dgm:spPr/>
    </dgm:pt>
    <dgm:pt modelId="{B0EB2410-A66F-42B2-999B-E4EC6B8A75EC}" type="pres">
      <dgm:prSet presAssocID="{509E4B2A-D640-4ABA-BD2F-2C426690F298}" presName="sibTrans" presStyleCnt="0"/>
      <dgm:spPr/>
    </dgm:pt>
    <dgm:pt modelId="{DEABF987-A9D4-4848-AF80-2E6C66BAE658}" type="pres">
      <dgm:prSet presAssocID="{E9B338DD-D7C2-4B6C-8943-BA68B6E9470E}" presName="node" presStyleLbl="alignAccFollowNode1" presStyleIdx="10" presStyleCnt="12">
        <dgm:presLayoutVars>
          <dgm:bulletEnabled val="1"/>
        </dgm:presLayoutVars>
      </dgm:prSet>
      <dgm:spPr/>
    </dgm:pt>
    <dgm:pt modelId="{2AD552DF-FF4D-4874-B6D8-033043653F4D}" type="pres">
      <dgm:prSet presAssocID="{B64177FE-5AE3-4ACB-8326-A38A62B96E3F}" presName="sibTrans" presStyleCnt="0"/>
      <dgm:spPr/>
    </dgm:pt>
    <dgm:pt modelId="{064F07B4-20FD-41CB-8624-DEA4D4A17F25}" type="pres">
      <dgm:prSet presAssocID="{508ACEAA-A9B5-49AB-BC68-74C1E5309046}" presName="node" presStyleLbl="alignAccFollowNode1" presStyleIdx="11" presStyleCnt="12">
        <dgm:presLayoutVars>
          <dgm:bulletEnabled val="1"/>
        </dgm:presLayoutVars>
      </dgm:prSet>
      <dgm:spPr/>
    </dgm:pt>
  </dgm:ptLst>
  <dgm:cxnLst>
    <dgm:cxn modelId="{DFB5A40D-9289-44F4-8C64-1E19789ACB3E}" srcId="{5A52491D-B5C6-4E3A-A30D-5CB2EB71BE7A}" destId="{8F14FE21-3602-4A78-AA58-91E0943D7426}" srcOrd="1" destOrd="0" parTransId="{92FA9CFD-2AB3-4E48-801B-58F59AF014E1}" sibTransId="{CB555E1D-338E-42CA-8AF2-C5B345EADDB0}"/>
    <dgm:cxn modelId="{9667370F-6620-49AD-A478-A0F5EE91812A}" srcId="{0FC28EA0-3D64-4D2D-AFE3-C83AFDB6C584}" destId="{B7D77638-1366-4320-A0BC-DB9FDE5C5E8D}" srcOrd="0" destOrd="0" parTransId="{D87BDEF7-BCD0-4E73-99E2-B56F8C9DC6CC}" sibTransId="{509E4B2A-D640-4ABA-BD2F-2C426690F298}"/>
    <dgm:cxn modelId="{C82C011E-7D54-435D-B7E7-89EE18EDA5A8}" srcId="{7D853880-7566-4265-8730-227702617FE8}" destId="{A9A179FB-1585-49B0-8726-1F2B906ACE32}" srcOrd="0" destOrd="0" parTransId="{F9689304-FBF7-4D61-9B76-1A1B1EBD7A54}" sibTransId="{372DC1FE-241F-484B-B155-E5D898F6AA88}"/>
    <dgm:cxn modelId="{B3C8FA29-DEB6-43F4-B468-D1256E819C55}" type="presOf" srcId="{300AAD1C-FEDE-4AD8-8B34-B6C44423C3B3}" destId="{5A442DEA-A828-443C-ADE9-BD81C649E811}" srcOrd="0" destOrd="0" presId="urn:microsoft.com/office/officeart/2005/8/layout/lProcess3"/>
    <dgm:cxn modelId="{E86EA62A-0829-43E2-AC80-B911B3464E06}" type="presOf" srcId="{0FC28EA0-3D64-4D2D-AFE3-C83AFDB6C584}" destId="{F70C249B-F4EA-4633-A80F-1E5C5CDCEBD1}" srcOrd="0" destOrd="0" presId="urn:microsoft.com/office/officeart/2005/8/layout/lProcess3"/>
    <dgm:cxn modelId="{AE35EA2D-5221-4857-A5D4-9351F19FCD64}" srcId="{59E3A21C-F9C6-4DA0-9720-7A46D15232C4}" destId="{65CF3CA0-6D1B-4390-B46D-F3CEB5CC5C06}" srcOrd="1" destOrd="0" parTransId="{2A780C9B-188F-4C58-92CB-3408FDD0E2B4}" sibTransId="{232ECF85-0765-402C-8948-B03298E8CBA7}"/>
    <dgm:cxn modelId="{8311B835-5E53-49D5-AF42-8955C0AB110A}" type="presOf" srcId="{4B778A7E-8FF4-4B18-B093-5810C2041030}" destId="{D694ACF1-030B-45B0-9806-9B7891C56002}" srcOrd="0" destOrd="0" presId="urn:microsoft.com/office/officeart/2005/8/layout/lProcess3"/>
    <dgm:cxn modelId="{2E35D936-3F13-4C67-A373-D4761E684C7A}" srcId="{4633D054-0294-4866-9F27-405FAE0DC29C}" destId="{59E3A21C-F9C6-4DA0-9720-7A46D15232C4}" srcOrd="0" destOrd="0" parTransId="{48EF456A-3285-4C43-8AED-0F2D711F7E0C}" sibTransId="{430496AA-9A41-45AC-8801-F8370661ED2F}"/>
    <dgm:cxn modelId="{97C5603A-C91C-4ACE-A2D8-B7132F55C5B0}" srcId="{7D853880-7566-4265-8730-227702617FE8}" destId="{A34D97FF-2D93-4F9F-BFD0-79C084F00D12}" srcOrd="2" destOrd="0" parTransId="{2A236A3C-C705-4637-A98B-86DF7C962577}" sibTransId="{4228E527-1A52-41AC-B435-A48059E40184}"/>
    <dgm:cxn modelId="{4B2B4073-4344-457C-9472-BF2B5ABFC5C0}" type="presOf" srcId="{4633D054-0294-4866-9F27-405FAE0DC29C}" destId="{F8AA02A0-83AD-4025-BC28-EC4CD49D988D}" srcOrd="0" destOrd="0" presId="urn:microsoft.com/office/officeart/2005/8/layout/lProcess3"/>
    <dgm:cxn modelId="{53E14073-EC70-4D8A-A835-3579F19FBEC3}" srcId="{7D853880-7566-4265-8730-227702617FE8}" destId="{D8794F12-6F9E-4C0B-A787-1BC611D9091C}" srcOrd="1" destOrd="0" parTransId="{DC44ACA5-DD29-409B-B5ED-A5976B0BFC45}" sibTransId="{DBA06B4D-76B3-461C-8B2C-AC5B4B5D2AB4}"/>
    <dgm:cxn modelId="{F419F374-CF7B-4969-A19D-E70B46648F5B}" srcId="{0FC28EA0-3D64-4D2D-AFE3-C83AFDB6C584}" destId="{508ACEAA-A9B5-49AB-BC68-74C1E5309046}" srcOrd="2" destOrd="0" parTransId="{400357C9-6475-4F13-BB55-0789BDF7FB42}" sibTransId="{90FA020C-D033-4C39-A010-492CE7A726D1}"/>
    <dgm:cxn modelId="{4F906A75-2DC7-474E-94E7-A56173082B63}" type="presOf" srcId="{59E3A21C-F9C6-4DA0-9720-7A46D15232C4}" destId="{6670664E-87F6-4A5A-AB82-FACEB00D9690}" srcOrd="0" destOrd="0" presId="urn:microsoft.com/office/officeart/2005/8/layout/lProcess3"/>
    <dgm:cxn modelId="{AE7A1158-E1D9-4D9A-98DA-2976B944D848}" type="presOf" srcId="{E9B338DD-D7C2-4B6C-8943-BA68B6E9470E}" destId="{DEABF987-A9D4-4848-AF80-2E6C66BAE658}" srcOrd="0" destOrd="0" presId="urn:microsoft.com/office/officeart/2005/8/layout/lProcess3"/>
    <dgm:cxn modelId="{74BC1358-F4E2-42A8-9750-C7571E0A9BD7}" type="presOf" srcId="{B7D77638-1366-4320-A0BC-DB9FDE5C5E8D}" destId="{5A6FDA5F-D386-42C2-A9A0-020E1D4E4368}" srcOrd="0" destOrd="0" presId="urn:microsoft.com/office/officeart/2005/8/layout/lProcess3"/>
    <dgm:cxn modelId="{4B2CDB7A-3E0F-446F-BBAB-DC23BE6E00E8}" type="presOf" srcId="{508ACEAA-A9B5-49AB-BC68-74C1E5309046}" destId="{064F07B4-20FD-41CB-8624-DEA4D4A17F25}" srcOrd="0" destOrd="0" presId="urn:microsoft.com/office/officeart/2005/8/layout/lProcess3"/>
    <dgm:cxn modelId="{A61CFE7E-39BF-4FFC-9E1C-DC0EDC7F4788}" type="presOf" srcId="{7D853880-7566-4265-8730-227702617FE8}" destId="{4B00223E-BE84-4B46-BDFD-13DDF2B33497}" srcOrd="0" destOrd="0" presId="urn:microsoft.com/office/officeart/2005/8/layout/lProcess3"/>
    <dgm:cxn modelId="{E06B1984-7841-41F2-8A08-359E29BD2A0E}" srcId="{4633D054-0294-4866-9F27-405FAE0DC29C}" destId="{5A52491D-B5C6-4E3A-A30D-5CB2EB71BE7A}" srcOrd="3" destOrd="0" parTransId="{68F167C7-9770-4A7B-8BD6-559960E28AB9}" sibTransId="{8B2AEEA7-F92D-42FF-A55E-7CD3FF3474F7}"/>
    <dgm:cxn modelId="{4ECE5384-686C-46E8-AEBE-85CCD1E8C3AC}" type="presOf" srcId="{5A52491D-B5C6-4E3A-A30D-5CB2EB71BE7A}" destId="{141BC5B4-6658-4E8D-81D2-8E3A2EDDB8A0}" srcOrd="0" destOrd="0" presId="urn:microsoft.com/office/officeart/2005/8/layout/lProcess3"/>
    <dgm:cxn modelId="{05022589-8DDB-4007-A22C-DB6EA57D59C1}" type="presOf" srcId="{D8794F12-6F9E-4C0B-A787-1BC611D9091C}" destId="{06B2F223-E2D6-4AD0-A40A-D17226F7211A}" srcOrd="0" destOrd="0" presId="urn:microsoft.com/office/officeart/2005/8/layout/lProcess3"/>
    <dgm:cxn modelId="{99DA5A8D-7CB8-40F1-B0B9-7E19358A0899}" type="presOf" srcId="{8F14FE21-3602-4A78-AA58-91E0943D7426}" destId="{C4C2EEBE-1319-44DC-9AB6-13C494CFB84E}" srcOrd="0" destOrd="0" presId="urn:microsoft.com/office/officeart/2005/8/layout/lProcess3"/>
    <dgm:cxn modelId="{4290D390-E5B2-4D47-BA9B-D619A5F6AB3E}" srcId="{5A52491D-B5C6-4E3A-A30D-5CB2EB71BE7A}" destId="{936F8820-2F83-4B34-9DE6-CF28D9DE7FEB}" srcOrd="0" destOrd="0" parTransId="{D3B34E37-43E3-4040-820E-1E22E4BBC97B}" sibTransId="{238D9006-3933-4E7A-8803-ED084D89DB12}"/>
    <dgm:cxn modelId="{D7F7A591-59C0-4CC8-9A60-68CE8B659070}" type="presOf" srcId="{936F8820-2F83-4B34-9DE6-CF28D9DE7FEB}" destId="{42E85E84-53D5-4661-837A-9307AAE6B78F}" srcOrd="0" destOrd="0" presId="urn:microsoft.com/office/officeart/2005/8/layout/lProcess3"/>
    <dgm:cxn modelId="{5D2E4396-05D6-49A0-A2BD-CED204957629}" srcId="{59E3A21C-F9C6-4DA0-9720-7A46D15232C4}" destId="{95AE6228-F07C-4722-B855-B7664494989B}" srcOrd="0" destOrd="0" parTransId="{6FDCD26E-470C-4E98-88E5-7D1CF0F95003}" sibTransId="{2130EF4C-2595-4D79-BAA5-49F32768C9DF}"/>
    <dgm:cxn modelId="{16616C9B-116F-4CD4-8927-A167AFEEB1B8}" type="presOf" srcId="{A34D97FF-2D93-4F9F-BFD0-79C084F00D12}" destId="{5F94470F-7D41-4EE5-908B-0101C53F54FD}" srcOrd="0" destOrd="0" presId="urn:microsoft.com/office/officeart/2005/8/layout/lProcess3"/>
    <dgm:cxn modelId="{70133EA7-D0AB-4E95-A3D0-B86069F7D7E3}" srcId="{0FC28EA0-3D64-4D2D-AFE3-C83AFDB6C584}" destId="{E9B338DD-D7C2-4B6C-8943-BA68B6E9470E}" srcOrd="1" destOrd="0" parTransId="{5E548953-00C5-43F7-AD63-A070FE5436A2}" sibTransId="{B64177FE-5AE3-4ACB-8326-A38A62B96E3F}"/>
    <dgm:cxn modelId="{6BE0EBA8-FA20-4FE5-97F1-2C8848AFF233}" srcId="{4633D054-0294-4866-9F27-405FAE0DC29C}" destId="{7D853880-7566-4265-8730-227702617FE8}" srcOrd="1" destOrd="0" parTransId="{542E379D-54C9-41D7-B063-B420EBD4384B}" sibTransId="{D293EAC8-36CB-48E1-AAA0-E7DBDFBA4EE7}"/>
    <dgm:cxn modelId="{BA78FEAE-1D1C-45EF-BBA3-BB736C224D32}" type="presOf" srcId="{95AE6228-F07C-4722-B855-B7664494989B}" destId="{272F3C1C-4647-4BA3-8EF0-B5922BB051CF}" srcOrd="0" destOrd="0" presId="urn:microsoft.com/office/officeart/2005/8/layout/lProcess3"/>
    <dgm:cxn modelId="{AB7446BD-E201-45B5-A331-3541E40A618C}" type="presOf" srcId="{65CF3CA0-6D1B-4390-B46D-F3CEB5CC5C06}" destId="{28FD120E-704B-4221-BFD7-33DDBE0EED7C}" srcOrd="0" destOrd="0" presId="urn:microsoft.com/office/officeart/2005/8/layout/lProcess3"/>
    <dgm:cxn modelId="{6C0CD7CE-6739-403B-8C86-74B0D2A7E3EA}" srcId="{4633D054-0294-4866-9F27-405FAE0DC29C}" destId="{0FC28EA0-3D64-4D2D-AFE3-C83AFDB6C584}" srcOrd="4" destOrd="0" parTransId="{39245E3D-6E1E-47E2-8C6F-9AE6B6745752}" sibTransId="{2E67A15F-797B-4058-A360-416CB918BA36}"/>
    <dgm:cxn modelId="{296A50D3-E5A7-4D02-A0C8-047A88AA71F0}" srcId="{7D853880-7566-4265-8730-227702617FE8}" destId="{4B778A7E-8FF4-4B18-B093-5810C2041030}" srcOrd="3" destOrd="0" parTransId="{245025C0-D3E0-4067-B330-183D88D44B47}" sibTransId="{CB95150B-3AE3-4FBE-8835-78ABC61C99EC}"/>
    <dgm:cxn modelId="{287578DA-7458-4321-8996-6D1CAFEDB1C5}" srcId="{4633D054-0294-4866-9F27-405FAE0DC29C}" destId="{300AAD1C-FEDE-4AD8-8B34-B6C44423C3B3}" srcOrd="2" destOrd="0" parTransId="{6120D1CB-76D5-451D-938A-0B0834A975CA}" sibTransId="{135C7F36-7840-4DC7-808F-E39EE012ACDC}"/>
    <dgm:cxn modelId="{EFFD8CE5-6A88-458C-9918-1F729703BD02}" type="presOf" srcId="{A9A179FB-1585-49B0-8726-1F2B906ACE32}" destId="{2F8E4CCE-F6A2-4251-A795-1C047C3436B7}" srcOrd="0" destOrd="0" presId="urn:microsoft.com/office/officeart/2005/8/layout/lProcess3"/>
    <dgm:cxn modelId="{F7DDFDE7-A019-4313-A5F4-F4B5C0485065}" srcId="{300AAD1C-FEDE-4AD8-8B34-B6C44423C3B3}" destId="{4BB8B344-24E3-49FA-8D81-59085222D6EB}" srcOrd="0" destOrd="0" parTransId="{EF6F2306-93E1-4C39-8CBC-27A78E2A0D0A}" sibTransId="{9F485DB1-39E8-4A5C-BACA-E56715B0A9F4}"/>
    <dgm:cxn modelId="{F89344FF-5871-4640-BE1D-6362D318286D}" type="presOf" srcId="{4BB8B344-24E3-49FA-8D81-59085222D6EB}" destId="{71B9730A-E870-4AC7-8792-B4684C4E0E9F}" srcOrd="0" destOrd="0" presId="urn:microsoft.com/office/officeart/2005/8/layout/lProcess3"/>
    <dgm:cxn modelId="{C97E071A-541D-41E2-B3F9-36130679A9C9}" type="presParOf" srcId="{F8AA02A0-83AD-4025-BC28-EC4CD49D988D}" destId="{B09EE075-87AB-4016-8830-4B9FB96B8F0E}" srcOrd="0" destOrd="0" presId="urn:microsoft.com/office/officeart/2005/8/layout/lProcess3"/>
    <dgm:cxn modelId="{2E4BFF6D-99C9-4B7E-BB67-3BD1331B89C0}" type="presParOf" srcId="{B09EE075-87AB-4016-8830-4B9FB96B8F0E}" destId="{6670664E-87F6-4A5A-AB82-FACEB00D9690}" srcOrd="0" destOrd="0" presId="urn:microsoft.com/office/officeart/2005/8/layout/lProcess3"/>
    <dgm:cxn modelId="{87D89D8F-5FF1-4B36-8852-32BA0A5FDF22}" type="presParOf" srcId="{B09EE075-87AB-4016-8830-4B9FB96B8F0E}" destId="{645066F6-7E51-42C8-A116-B86265724DC9}" srcOrd="1" destOrd="0" presId="urn:microsoft.com/office/officeart/2005/8/layout/lProcess3"/>
    <dgm:cxn modelId="{193AF997-FBC6-492A-AEAF-06B3D1CDF7BF}" type="presParOf" srcId="{B09EE075-87AB-4016-8830-4B9FB96B8F0E}" destId="{272F3C1C-4647-4BA3-8EF0-B5922BB051CF}" srcOrd="2" destOrd="0" presId="urn:microsoft.com/office/officeart/2005/8/layout/lProcess3"/>
    <dgm:cxn modelId="{34A0910D-F138-48F9-9352-601102F051A6}" type="presParOf" srcId="{B09EE075-87AB-4016-8830-4B9FB96B8F0E}" destId="{93FBE193-817D-426A-9869-A685A502CBAE}" srcOrd="3" destOrd="0" presId="urn:microsoft.com/office/officeart/2005/8/layout/lProcess3"/>
    <dgm:cxn modelId="{62579D18-33F1-424E-A163-AF785E3F5EA9}" type="presParOf" srcId="{B09EE075-87AB-4016-8830-4B9FB96B8F0E}" destId="{28FD120E-704B-4221-BFD7-33DDBE0EED7C}" srcOrd="4" destOrd="0" presId="urn:microsoft.com/office/officeart/2005/8/layout/lProcess3"/>
    <dgm:cxn modelId="{B1AA64A9-9C5C-48CD-9D42-20A00A31DCB5}" type="presParOf" srcId="{F8AA02A0-83AD-4025-BC28-EC4CD49D988D}" destId="{9F86F72A-78C3-4C7D-907B-8CF630C45D1D}" srcOrd="1" destOrd="0" presId="urn:microsoft.com/office/officeart/2005/8/layout/lProcess3"/>
    <dgm:cxn modelId="{ED34870D-83A3-4D21-A538-520136AA49BE}" type="presParOf" srcId="{F8AA02A0-83AD-4025-BC28-EC4CD49D988D}" destId="{201AD52D-FB5D-4BD7-BF85-04C05CEA6E46}" srcOrd="2" destOrd="0" presId="urn:microsoft.com/office/officeart/2005/8/layout/lProcess3"/>
    <dgm:cxn modelId="{4E2E57B0-69F0-4154-AF6C-6B9F7F81308A}" type="presParOf" srcId="{201AD52D-FB5D-4BD7-BF85-04C05CEA6E46}" destId="{4B00223E-BE84-4B46-BDFD-13DDF2B33497}" srcOrd="0" destOrd="0" presId="urn:microsoft.com/office/officeart/2005/8/layout/lProcess3"/>
    <dgm:cxn modelId="{D6E1119F-D74F-4984-AEED-1BDA0C9AA4B6}" type="presParOf" srcId="{201AD52D-FB5D-4BD7-BF85-04C05CEA6E46}" destId="{39CA47A0-E321-4341-B6CE-6D56D90F0AAC}" srcOrd="1" destOrd="0" presId="urn:microsoft.com/office/officeart/2005/8/layout/lProcess3"/>
    <dgm:cxn modelId="{D61EC9B8-2DA0-432A-BEE2-9DE32B880C37}" type="presParOf" srcId="{201AD52D-FB5D-4BD7-BF85-04C05CEA6E46}" destId="{2F8E4CCE-F6A2-4251-A795-1C047C3436B7}" srcOrd="2" destOrd="0" presId="urn:microsoft.com/office/officeart/2005/8/layout/lProcess3"/>
    <dgm:cxn modelId="{6A318B50-38D2-4353-8E30-82DF0552B8D9}" type="presParOf" srcId="{201AD52D-FB5D-4BD7-BF85-04C05CEA6E46}" destId="{73EEAA92-03BB-4B54-AF21-E887967658ED}" srcOrd="3" destOrd="0" presId="urn:microsoft.com/office/officeart/2005/8/layout/lProcess3"/>
    <dgm:cxn modelId="{984E7465-E3A0-4EBD-BAA1-531D9BA8BFAE}" type="presParOf" srcId="{201AD52D-FB5D-4BD7-BF85-04C05CEA6E46}" destId="{06B2F223-E2D6-4AD0-A40A-D17226F7211A}" srcOrd="4" destOrd="0" presId="urn:microsoft.com/office/officeart/2005/8/layout/lProcess3"/>
    <dgm:cxn modelId="{F8E02929-657F-4F6F-A47A-57D48216D9E7}" type="presParOf" srcId="{201AD52D-FB5D-4BD7-BF85-04C05CEA6E46}" destId="{12E67F07-2D04-42D1-8368-BC3B6EF92901}" srcOrd="5" destOrd="0" presId="urn:microsoft.com/office/officeart/2005/8/layout/lProcess3"/>
    <dgm:cxn modelId="{CA3643FA-AEDA-41E1-858C-EC00DEFB0B00}" type="presParOf" srcId="{201AD52D-FB5D-4BD7-BF85-04C05CEA6E46}" destId="{5F94470F-7D41-4EE5-908B-0101C53F54FD}" srcOrd="6" destOrd="0" presId="urn:microsoft.com/office/officeart/2005/8/layout/lProcess3"/>
    <dgm:cxn modelId="{D4B24C61-2FDD-4A77-9E8B-3F3867029B55}" type="presParOf" srcId="{201AD52D-FB5D-4BD7-BF85-04C05CEA6E46}" destId="{A7D53CED-CFBA-4EC0-83FB-B7C70DA78A37}" srcOrd="7" destOrd="0" presId="urn:microsoft.com/office/officeart/2005/8/layout/lProcess3"/>
    <dgm:cxn modelId="{A0E26CEA-1E10-4DAF-8E2D-257C43FC7CF7}" type="presParOf" srcId="{201AD52D-FB5D-4BD7-BF85-04C05CEA6E46}" destId="{D694ACF1-030B-45B0-9806-9B7891C56002}" srcOrd="8" destOrd="0" presId="urn:microsoft.com/office/officeart/2005/8/layout/lProcess3"/>
    <dgm:cxn modelId="{281BC74D-DAD5-419E-9417-A09A40341912}" type="presParOf" srcId="{F8AA02A0-83AD-4025-BC28-EC4CD49D988D}" destId="{342CC969-4499-4AC9-9A7D-067FD23A87F3}" srcOrd="3" destOrd="0" presId="urn:microsoft.com/office/officeart/2005/8/layout/lProcess3"/>
    <dgm:cxn modelId="{E92784EC-748B-4118-95D1-B5882B378AE8}" type="presParOf" srcId="{F8AA02A0-83AD-4025-BC28-EC4CD49D988D}" destId="{C40147D1-DAF4-4AFF-BD7E-4DCDB1D94514}" srcOrd="4" destOrd="0" presId="urn:microsoft.com/office/officeart/2005/8/layout/lProcess3"/>
    <dgm:cxn modelId="{A6A0FFC4-C08E-4A40-9B07-EF3E1DDF4946}" type="presParOf" srcId="{C40147D1-DAF4-4AFF-BD7E-4DCDB1D94514}" destId="{5A442DEA-A828-443C-ADE9-BD81C649E811}" srcOrd="0" destOrd="0" presId="urn:microsoft.com/office/officeart/2005/8/layout/lProcess3"/>
    <dgm:cxn modelId="{FBF0AB55-0E97-4B4A-90B0-730CE6C05C0C}" type="presParOf" srcId="{C40147D1-DAF4-4AFF-BD7E-4DCDB1D94514}" destId="{98D66EF7-441E-4CF9-AB93-36EE8AAB64F3}" srcOrd="1" destOrd="0" presId="urn:microsoft.com/office/officeart/2005/8/layout/lProcess3"/>
    <dgm:cxn modelId="{610EAB25-047B-4308-8B86-E27883EF7E4A}" type="presParOf" srcId="{C40147D1-DAF4-4AFF-BD7E-4DCDB1D94514}" destId="{71B9730A-E870-4AC7-8792-B4684C4E0E9F}" srcOrd="2" destOrd="0" presId="urn:microsoft.com/office/officeart/2005/8/layout/lProcess3"/>
    <dgm:cxn modelId="{FBD10820-8611-446C-9170-CC81B615DE16}" type="presParOf" srcId="{F8AA02A0-83AD-4025-BC28-EC4CD49D988D}" destId="{309D5919-61BE-47E7-B7D8-063EC9B9676B}" srcOrd="5" destOrd="0" presId="urn:microsoft.com/office/officeart/2005/8/layout/lProcess3"/>
    <dgm:cxn modelId="{1CCA3631-929B-4B4A-A962-DE62B26E693E}" type="presParOf" srcId="{F8AA02A0-83AD-4025-BC28-EC4CD49D988D}" destId="{0F20F515-6833-4D4A-8AAF-951B840C73C5}" srcOrd="6" destOrd="0" presId="urn:microsoft.com/office/officeart/2005/8/layout/lProcess3"/>
    <dgm:cxn modelId="{2D0BB7A3-2224-440F-BE49-9D69B72C40F1}" type="presParOf" srcId="{0F20F515-6833-4D4A-8AAF-951B840C73C5}" destId="{141BC5B4-6658-4E8D-81D2-8E3A2EDDB8A0}" srcOrd="0" destOrd="0" presId="urn:microsoft.com/office/officeart/2005/8/layout/lProcess3"/>
    <dgm:cxn modelId="{DA972314-5EAE-4202-93C5-A07A58668243}" type="presParOf" srcId="{0F20F515-6833-4D4A-8AAF-951B840C73C5}" destId="{A27892F9-BA84-49D2-B28E-66511E6B75D2}" srcOrd="1" destOrd="0" presId="urn:microsoft.com/office/officeart/2005/8/layout/lProcess3"/>
    <dgm:cxn modelId="{3E471E7D-1A7E-47BA-9842-B230B5CD8226}" type="presParOf" srcId="{0F20F515-6833-4D4A-8AAF-951B840C73C5}" destId="{42E85E84-53D5-4661-837A-9307AAE6B78F}" srcOrd="2" destOrd="0" presId="urn:microsoft.com/office/officeart/2005/8/layout/lProcess3"/>
    <dgm:cxn modelId="{290BCCB7-F8A3-4B62-9C7F-B3EB57B4B2F5}" type="presParOf" srcId="{0F20F515-6833-4D4A-8AAF-951B840C73C5}" destId="{8F629AB5-DD19-468F-898F-58416CECA9AE}" srcOrd="3" destOrd="0" presId="urn:microsoft.com/office/officeart/2005/8/layout/lProcess3"/>
    <dgm:cxn modelId="{4E03E619-31BB-4833-8AEC-142C48364F06}" type="presParOf" srcId="{0F20F515-6833-4D4A-8AAF-951B840C73C5}" destId="{C4C2EEBE-1319-44DC-9AB6-13C494CFB84E}" srcOrd="4" destOrd="0" presId="urn:microsoft.com/office/officeart/2005/8/layout/lProcess3"/>
    <dgm:cxn modelId="{5D18BF05-D841-45E0-BAFC-99D49E96B692}" type="presParOf" srcId="{F8AA02A0-83AD-4025-BC28-EC4CD49D988D}" destId="{6BBFEC6B-3F45-4782-935A-74A266556C0E}" srcOrd="7" destOrd="0" presId="urn:microsoft.com/office/officeart/2005/8/layout/lProcess3"/>
    <dgm:cxn modelId="{347F7EC5-114A-4503-9F4C-6C5BCEBF97CD}" type="presParOf" srcId="{F8AA02A0-83AD-4025-BC28-EC4CD49D988D}" destId="{D7A9A557-9D15-4021-B30D-D264C1DAC3D6}" srcOrd="8" destOrd="0" presId="urn:microsoft.com/office/officeart/2005/8/layout/lProcess3"/>
    <dgm:cxn modelId="{798C26B3-180D-4F1B-A9B9-3B72AFAD4A8D}" type="presParOf" srcId="{D7A9A557-9D15-4021-B30D-D264C1DAC3D6}" destId="{F70C249B-F4EA-4633-A80F-1E5C5CDCEBD1}" srcOrd="0" destOrd="0" presId="urn:microsoft.com/office/officeart/2005/8/layout/lProcess3"/>
    <dgm:cxn modelId="{C732F7BD-52D9-4500-9D2B-76BE135613D1}" type="presParOf" srcId="{D7A9A557-9D15-4021-B30D-D264C1DAC3D6}" destId="{7FB98D00-FAA9-4B6B-B0CB-F93E63C7C384}" srcOrd="1" destOrd="0" presId="urn:microsoft.com/office/officeart/2005/8/layout/lProcess3"/>
    <dgm:cxn modelId="{0843298C-EB3C-498E-8330-B17F7F2AC643}" type="presParOf" srcId="{D7A9A557-9D15-4021-B30D-D264C1DAC3D6}" destId="{5A6FDA5F-D386-42C2-A9A0-020E1D4E4368}" srcOrd="2" destOrd="0" presId="urn:microsoft.com/office/officeart/2005/8/layout/lProcess3"/>
    <dgm:cxn modelId="{E15D7AEE-1E63-42F5-946D-0CFA31B9F965}" type="presParOf" srcId="{D7A9A557-9D15-4021-B30D-D264C1DAC3D6}" destId="{B0EB2410-A66F-42B2-999B-E4EC6B8A75EC}" srcOrd="3" destOrd="0" presId="urn:microsoft.com/office/officeart/2005/8/layout/lProcess3"/>
    <dgm:cxn modelId="{234C3454-8908-4FF2-BE2F-A5CFD4E8777D}" type="presParOf" srcId="{D7A9A557-9D15-4021-B30D-D264C1DAC3D6}" destId="{DEABF987-A9D4-4848-AF80-2E6C66BAE658}" srcOrd="4" destOrd="0" presId="urn:microsoft.com/office/officeart/2005/8/layout/lProcess3"/>
    <dgm:cxn modelId="{16057A6F-22C4-42FF-B3E0-729745341D6F}" type="presParOf" srcId="{D7A9A557-9D15-4021-B30D-D264C1DAC3D6}" destId="{2AD552DF-FF4D-4874-B6D8-033043653F4D}" srcOrd="5" destOrd="0" presId="urn:microsoft.com/office/officeart/2005/8/layout/lProcess3"/>
    <dgm:cxn modelId="{1A8A14F6-D6FF-4725-8592-49FEDAF89B80}" type="presParOf" srcId="{D7A9A557-9D15-4021-B30D-D264C1DAC3D6}" destId="{064F07B4-20FD-41CB-8624-DEA4D4A17F25}"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6DFE7C-DD42-4BE4-A85F-3239842F65A4}"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5BC57589-D732-45A5-9602-F76471C9207D}">
      <dgm:prSet/>
      <dgm:spPr/>
      <dgm:t>
        <a:bodyPr/>
        <a:lstStyle/>
        <a:p>
          <a:r>
            <a:rPr lang="en-IN"/>
            <a:t>Secure deployment with automated security scanning.</a:t>
          </a:r>
        </a:p>
      </dgm:t>
    </dgm:pt>
    <dgm:pt modelId="{F2731C0E-D210-47C8-8FC6-5EB4F858FC2D}" type="parTrans" cxnId="{EA2A91E2-9471-404C-B663-AEB6341CE421}">
      <dgm:prSet/>
      <dgm:spPr/>
      <dgm:t>
        <a:bodyPr/>
        <a:lstStyle/>
        <a:p>
          <a:endParaRPr lang="en-IN"/>
        </a:p>
      </dgm:t>
    </dgm:pt>
    <dgm:pt modelId="{CC9B373E-C665-48B6-8D6B-EE6E767BDA01}" type="sibTrans" cxnId="{EA2A91E2-9471-404C-B663-AEB6341CE421}">
      <dgm:prSet/>
      <dgm:spPr/>
      <dgm:t>
        <a:bodyPr/>
        <a:lstStyle/>
        <a:p>
          <a:endParaRPr lang="en-IN"/>
        </a:p>
      </dgm:t>
    </dgm:pt>
    <dgm:pt modelId="{4440CB3B-B358-4E53-8C1A-3D78D7B8E328}">
      <dgm:prSet/>
      <dgm:spPr/>
      <dgm:t>
        <a:bodyPr/>
        <a:lstStyle/>
        <a:p>
          <a:r>
            <a:rPr lang="en-IN"/>
            <a:t>Scalable and resilient infrastructure.</a:t>
          </a:r>
        </a:p>
      </dgm:t>
    </dgm:pt>
    <dgm:pt modelId="{2C8327E9-2335-46AD-9073-2DE7B79EF316}" type="parTrans" cxnId="{FA81B808-2488-4855-8599-3F7A20F533AA}">
      <dgm:prSet/>
      <dgm:spPr/>
      <dgm:t>
        <a:bodyPr/>
        <a:lstStyle/>
        <a:p>
          <a:endParaRPr lang="en-IN"/>
        </a:p>
      </dgm:t>
    </dgm:pt>
    <dgm:pt modelId="{C4629562-689E-4802-97DC-76194AC9C439}" type="sibTrans" cxnId="{FA81B808-2488-4855-8599-3F7A20F533AA}">
      <dgm:prSet/>
      <dgm:spPr/>
      <dgm:t>
        <a:bodyPr/>
        <a:lstStyle/>
        <a:p>
          <a:endParaRPr lang="en-IN"/>
        </a:p>
      </dgm:t>
    </dgm:pt>
    <dgm:pt modelId="{C58FBEE6-A454-4A2E-86C8-160EFC07AC93}">
      <dgm:prSet/>
      <dgm:spPr/>
      <dgm:t>
        <a:bodyPr/>
        <a:lstStyle/>
        <a:p>
          <a:r>
            <a:rPr lang="en-IN"/>
            <a:t>Reduced risk of security breaches.</a:t>
          </a:r>
        </a:p>
      </dgm:t>
    </dgm:pt>
    <dgm:pt modelId="{1A2504AF-A3E9-48C4-B712-D49AB79196A6}" type="parTrans" cxnId="{E460115B-56A2-4066-B181-B03DC1B73AEE}">
      <dgm:prSet/>
      <dgm:spPr/>
      <dgm:t>
        <a:bodyPr/>
        <a:lstStyle/>
        <a:p>
          <a:endParaRPr lang="en-IN"/>
        </a:p>
      </dgm:t>
    </dgm:pt>
    <dgm:pt modelId="{CDE926AD-CFCF-43EA-9A7C-97B3755C8BD7}" type="sibTrans" cxnId="{E460115B-56A2-4066-B181-B03DC1B73AEE}">
      <dgm:prSet/>
      <dgm:spPr/>
      <dgm:t>
        <a:bodyPr/>
        <a:lstStyle/>
        <a:p>
          <a:endParaRPr lang="en-IN"/>
        </a:p>
      </dgm:t>
    </dgm:pt>
    <dgm:pt modelId="{1225E8CD-FC74-481F-A8DB-97372E9DF90D}">
      <dgm:prSet/>
      <dgm:spPr/>
      <dgm:t>
        <a:bodyPr/>
        <a:lstStyle/>
        <a:p>
          <a:r>
            <a:rPr lang="en-IN"/>
            <a:t>Faster application delivery through CI/CD automation.</a:t>
          </a:r>
        </a:p>
      </dgm:t>
    </dgm:pt>
    <dgm:pt modelId="{9EDCC6BA-99A0-4751-93FD-1F7F6B54A45D}" type="parTrans" cxnId="{D1C36569-F193-4616-B661-C8318885FB13}">
      <dgm:prSet/>
      <dgm:spPr/>
      <dgm:t>
        <a:bodyPr/>
        <a:lstStyle/>
        <a:p>
          <a:endParaRPr lang="en-IN"/>
        </a:p>
      </dgm:t>
    </dgm:pt>
    <dgm:pt modelId="{051A6F5F-0F39-4FB8-AA06-2CF622662A3F}" type="sibTrans" cxnId="{D1C36569-F193-4616-B661-C8318885FB13}">
      <dgm:prSet/>
      <dgm:spPr/>
      <dgm:t>
        <a:bodyPr/>
        <a:lstStyle/>
        <a:p>
          <a:endParaRPr lang="en-IN"/>
        </a:p>
      </dgm:t>
    </dgm:pt>
    <dgm:pt modelId="{0320B872-0747-4F63-995C-53E17C398B60}" type="pres">
      <dgm:prSet presAssocID="{C76DFE7C-DD42-4BE4-A85F-3239842F65A4}" presName="Name0" presStyleCnt="0">
        <dgm:presLayoutVars>
          <dgm:dir/>
          <dgm:resizeHandles val="exact"/>
        </dgm:presLayoutVars>
      </dgm:prSet>
      <dgm:spPr/>
    </dgm:pt>
    <dgm:pt modelId="{387DBC33-BE86-47DE-9980-3C54AB20DF9F}" type="pres">
      <dgm:prSet presAssocID="{C76DFE7C-DD42-4BE4-A85F-3239842F65A4}" presName="arrow" presStyleLbl="bgShp" presStyleIdx="0" presStyleCnt="1"/>
      <dgm:spPr/>
    </dgm:pt>
    <dgm:pt modelId="{C80D73B0-53A8-463E-9832-26E85E5BBC98}" type="pres">
      <dgm:prSet presAssocID="{C76DFE7C-DD42-4BE4-A85F-3239842F65A4}" presName="points" presStyleCnt="0"/>
      <dgm:spPr/>
    </dgm:pt>
    <dgm:pt modelId="{7EFEB784-8801-4513-A5D2-6722C14FAFAD}" type="pres">
      <dgm:prSet presAssocID="{5BC57589-D732-45A5-9602-F76471C9207D}" presName="compositeA" presStyleCnt="0"/>
      <dgm:spPr/>
    </dgm:pt>
    <dgm:pt modelId="{9A036C79-A8C3-46FA-A793-71023099EDF9}" type="pres">
      <dgm:prSet presAssocID="{5BC57589-D732-45A5-9602-F76471C9207D}" presName="textA" presStyleLbl="revTx" presStyleIdx="0" presStyleCnt="4">
        <dgm:presLayoutVars>
          <dgm:bulletEnabled val="1"/>
        </dgm:presLayoutVars>
      </dgm:prSet>
      <dgm:spPr/>
    </dgm:pt>
    <dgm:pt modelId="{7FF4CC8A-0B90-445E-9759-DDB65C989488}" type="pres">
      <dgm:prSet presAssocID="{5BC57589-D732-45A5-9602-F76471C9207D}" presName="circleA" presStyleLbl="node1" presStyleIdx="0" presStyleCnt="4"/>
      <dgm:spPr/>
    </dgm:pt>
    <dgm:pt modelId="{AC6D6D60-F4BC-40DD-819B-FCEFCA4F6BE9}" type="pres">
      <dgm:prSet presAssocID="{5BC57589-D732-45A5-9602-F76471C9207D}" presName="spaceA" presStyleCnt="0"/>
      <dgm:spPr/>
    </dgm:pt>
    <dgm:pt modelId="{6347DFC1-C244-41EB-9AA1-BDB9DD27EFD4}" type="pres">
      <dgm:prSet presAssocID="{CC9B373E-C665-48B6-8D6B-EE6E767BDA01}" presName="space" presStyleCnt="0"/>
      <dgm:spPr/>
    </dgm:pt>
    <dgm:pt modelId="{ED8C1F32-4BD1-42A8-BAE0-D885A7303E80}" type="pres">
      <dgm:prSet presAssocID="{4440CB3B-B358-4E53-8C1A-3D78D7B8E328}" presName="compositeB" presStyleCnt="0"/>
      <dgm:spPr/>
    </dgm:pt>
    <dgm:pt modelId="{18A8C108-2E44-4380-9731-AB0D7BB19583}" type="pres">
      <dgm:prSet presAssocID="{4440CB3B-B358-4E53-8C1A-3D78D7B8E328}" presName="textB" presStyleLbl="revTx" presStyleIdx="1" presStyleCnt="4">
        <dgm:presLayoutVars>
          <dgm:bulletEnabled val="1"/>
        </dgm:presLayoutVars>
      </dgm:prSet>
      <dgm:spPr/>
    </dgm:pt>
    <dgm:pt modelId="{F8784826-A586-4D09-8CBA-3EBB44244EF2}" type="pres">
      <dgm:prSet presAssocID="{4440CB3B-B358-4E53-8C1A-3D78D7B8E328}" presName="circleB" presStyleLbl="node1" presStyleIdx="1" presStyleCnt="4"/>
      <dgm:spPr/>
    </dgm:pt>
    <dgm:pt modelId="{93DC93A2-8044-4277-976C-6AD7B1DF5D78}" type="pres">
      <dgm:prSet presAssocID="{4440CB3B-B358-4E53-8C1A-3D78D7B8E328}" presName="spaceB" presStyleCnt="0"/>
      <dgm:spPr/>
    </dgm:pt>
    <dgm:pt modelId="{9328459E-5363-46D9-B280-344A6A7D4FFB}" type="pres">
      <dgm:prSet presAssocID="{C4629562-689E-4802-97DC-76194AC9C439}" presName="space" presStyleCnt="0"/>
      <dgm:spPr/>
    </dgm:pt>
    <dgm:pt modelId="{139565AD-29C5-4B22-9D86-E4A6E6EA37EC}" type="pres">
      <dgm:prSet presAssocID="{C58FBEE6-A454-4A2E-86C8-160EFC07AC93}" presName="compositeA" presStyleCnt="0"/>
      <dgm:spPr/>
    </dgm:pt>
    <dgm:pt modelId="{54202F4C-3FB4-493E-88E9-75FC7B027FFB}" type="pres">
      <dgm:prSet presAssocID="{C58FBEE6-A454-4A2E-86C8-160EFC07AC93}" presName="textA" presStyleLbl="revTx" presStyleIdx="2" presStyleCnt="4">
        <dgm:presLayoutVars>
          <dgm:bulletEnabled val="1"/>
        </dgm:presLayoutVars>
      </dgm:prSet>
      <dgm:spPr/>
    </dgm:pt>
    <dgm:pt modelId="{95D2BF9C-EF60-49A8-A10B-07A0DD123363}" type="pres">
      <dgm:prSet presAssocID="{C58FBEE6-A454-4A2E-86C8-160EFC07AC93}" presName="circleA" presStyleLbl="node1" presStyleIdx="2" presStyleCnt="4"/>
      <dgm:spPr/>
    </dgm:pt>
    <dgm:pt modelId="{64188761-7493-4144-93C9-790A38A719E2}" type="pres">
      <dgm:prSet presAssocID="{C58FBEE6-A454-4A2E-86C8-160EFC07AC93}" presName="spaceA" presStyleCnt="0"/>
      <dgm:spPr/>
    </dgm:pt>
    <dgm:pt modelId="{11A73C9A-D4B3-485D-BB41-B4E4BBC93C2C}" type="pres">
      <dgm:prSet presAssocID="{CDE926AD-CFCF-43EA-9A7C-97B3755C8BD7}" presName="space" presStyleCnt="0"/>
      <dgm:spPr/>
    </dgm:pt>
    <dgm:pt modelId="{293C30B9-49FF-489C-84EF-A5F1BC07757F}" type="pres">
      <dgm:prSet presAssocID="{1225E8CD-FC74-481F-A8DB-97372E9DF90D}" presName="compositeB" presStyleCnt="0"/>
      <dgm:spPr/>
    </dgm:pt>
    <dgm:pt modelId="{8FA0AC0D-F799-4806-BED0-B10D4A458F86}" type="pres">
      <dgm:prSet presAssocID="{1225E8CD-FC74-481F-A8DB-97372E9DF90D}" presName="textB" presStyleLbl="revTx" presStyleIdx="3" presStyleCnt="4">
        <dgm:presLayoutVars>
          <dgm:bulletEnabled val="1"/>
        </dgm:presLayoutVars>
      </dgm:prSet>
      <dgm:spPr/>
    </dgm:pt>
    <dgm:pt modelId="{5A1E61DE-B91F-4DEB-A978-560013E6854D}" type="pres">
      <dgm:prSet presAssocID="{1225E8CD-FC74-481F-A8DB-97372E9DF90D}" presName="circleB" presStyleLbl="node1" presStyleIdx="3" presStyleCnt="4"/>
      <dgm:spPr/>
    </dgm:pt>
    <dgm:pt modelId="{6D23BC5D-46A9-477E-BDEF-F1C64AD38B3C}" type="pres">
      <dgm:prSet presAssocID="{1225E8CD-FC74-481F-A8DB-97372E9DF90D}" presName="spaceB" presStyleCnt="0"/>
      <dgm:spPr/>
    </dgm:pt>
  </dgm:ptLst>
  <dgm:cxnLst>
    <dgm:cxn modelId="{2DD48A06-06B5-455A-B2C3-7BC5D036B6C3}" type="presOf" srcId="{C58FBEE6-A454-4A2E-86C8-160EFC07AC93}" destId="{54202F4C-3FB4-493E-88E9-75FC7B027FFB}" srcOrd="0" destOrd="0" presId="urn:microsoft.com/office/officeart/2005/8/layout/hProcess11"/>
    <dgm:cxn modelId="{FA81B808-2488-4855-8599-3F7A20F533AA}" srcId="{C76DFE7C-DD42-4BE4-A85F-3239842F65A4}" destId="{4440CB3B-B358-4E53-8C1A-3D78D7B8E328}" srcOrd="1" destOrd="0" parTransId="{2C8327E9-2335-46AD-9073-2DE7B79EF316}" sibTransId="{C4629562-689E-4802-97DC-76194AC9C439}"/>
    <dgm:cxn modelId="{6F21842F-3BF1-4652-BCF2-81FD98333D06}" type="presOf" srcId="{4440CB3B-B358-4E53-8C1A-3D78D7B8E328}" destId="{18A8C108-2E44-4380-9731-AB0D7BB19583}" srcOrd="0" destOrd="0" presId="urn:microsoft.com/office/officeart/2005/8/layout/hProcess11"/>
    <dgm:cxn modelId="{E460115B-56A2-4066-B181-B03DC1B73AEE}" srcId="{C76DFE7C-DD42-4BE4-A85F-3239842F65A4}" destId="{C58FBEE6-A454-4A2E-86C8-160EFC07AC93}" srcOrd="2" destOrd="0" parTransId="{1A2504AF-A3E9-48C4-B712-D49AB79196A6}" sibTransId="{CDE926AD-CFCF-43EA-9A7C-97B3755C8BD7}"/>
    <dgm:cxn modelId="{D1C36569-F193-4616-B661-C8318885FB13}" srcId="{C76DFE7C-DD42-4BE4-A85F-3239842F65A4}" destId="{1225E8CD-FC74-481F-A8DB-97372E9DF90D}" srcOrd="3" destOrd="0" parTransId="{9EDCC6BA-99A0-4751-93FD-1F7F6B54A45D}" sibTransId="{051A6F5F-0F39-4FB8-AA06-2CF622662A3F}"/>
    <dgm:cxn modelId="{3673AB7C-C68C-4EBC-9F90-004FCE5F93A0}" type="presOf" srcId="{5BC57589-D732-45A5-9602-F76471C9207D}" destId="{9A036C79-A8C3-46FA-A793-71023099EDF9}" srcOrd="0" destOrd="0" presId="urn:microsoft.com/office/officeart/2005/8/layout/hProcess11"/>
    <dgm:cxn modelId="{30EE87CC-6EF4-4DC4-89A0-DB3B6490B389}" type="presOf" srcId="{C76DFE7C-DD42-4BE4-A85F-3239842F65A4}" destId="{0320B872-0747-4F63-995C-53E17C398B60}" srcOrd="0" destOrd="0" presId="urn:microsoft.com/office/officeart/2005/8/layout/hProcess11"/>
    <dgm:cxn modelId="{EA2A91E2-9471-404C-B663-AEB6341CE421}" srcId="{C76DFE7C-DD42-4BE4-A85F-3239842F65A4}" destId="{5BC57589-D732-45A5-9602-F76471C9207D}" srcOrd="0" destOrd="0" parTransId="{F2731C0E-D210-47C8-8FC6-5EB4F858FC2D}" sibTransId="{CC9B373E-C665-48B6-8D6B-EE6E767BDA01}"/>
    <dgm:cxn modelId="{EDA59DF2-1F54-4EEE-9CD8-CFB66E79D29C}" type="presOf" srcId="{1225E8CD-FC74-481F-A8DB-97372E9DF90D}" destId="{8FA0AC0D-F799-4806-BED0-B10D4A458F86}" srcOrd="0" destOrd="0" presId="urn:microsoft.com/office/officeart/2005/8/layout/hProcess11"/>
    <dgm:cxn modelId="{3CF240D7-A1C2-46B3-8AEB-471C18BC3DA4}" type="presParOf" srcId="{0320B872-0747-4F63-995C-53E17C398B60}" destId="{387DBC33-BE86-47DE-9980-3C54AB20DF9F}" srcOrd="0" destOrd="0" presId="urn:microsoft.com/office/officeart/2005/8/layout/hProcess11"/>
    <dgm:cxn modelId="{92739F7B-9FC0-4770-89E2-2C0DD3263930}" type="presParOf" srcId="{0320B872-0747-4F63-995C-53E17C398B60}" destId="{C80D73B0-53A8-463E-9832-26E85E5BBC98}" srcOrd="1" destOrd="0" presId="urn:microsoft.com/office/officeart/2005/8/layout/hProcess11"/>
    <dgm:cxn modelId="{3B7DF87E-66E4-47EE-987D-A7C391085474}" type="presParOf" srcId="{C80D73B0-53A8-463E-9832-26E85E5BBC98}" destId="{7EFEB784-8801-4513-A5D2-6722C14FAFAD}" srcOrd="0" destOrd="0" presId="urn:microsoft.com/office/officeart/2005/8/layout/hProcess11"/>
    <dgm:cxn modelId="{A078E22D-67A7-482A-9447-746603571450}" type="presParOf" srcId="{7EFEB784-8801-4513-A5D2-6722C14FAFAD}" destId="{9A036C79-A8C3-46FA-A793-71023099EDF9}" srcOrd="0" destOrd="0" presId="urn:microsoft.com/office/officeart/2005/8/layout/hProcess11"/>
    <dgm:cxn modelId="{86AB23CE-B2AC-45B4-A327-F62AB08760DC}" type="presParOf" srcId="{7EFEB784-8801-4513-A5D2-6722C14FAFAD}" destId="{7FF4CC8A-0B90-445E-9759-DDB65C989488}" srcOrd="1" destOrd="0" presId="urn:microsoft.com/office/officeart/2005/8/layout/hProcess11"/>
    <dgm:cxn modelId="{BE54B901-C166-49F1-800F-BCBE13675304}" type="presParOf" srcId="{7EFEB784-8801-4513-A5D2-6722C14FAFAD}" destId="{AC6D6D60-F4BC-40DD-819B-FCEFCA4F6BE9}" srcOrd="2" destOrd="0" presId="urn:microsoft.com/office/officeart/2005/8/layout/hProcess11"/>
    <dgm:cxn modelId="{D5F5395E-6067-4FB8-8A78-C98E37419BB9}" type="presParOf" srcId="{C80D73B0-53A8-463E-9832-26E85E5BBC98}" destId="{6347DFC1-C244-41EB-9AA1-BDB9DD27EFD4}" srcOrd="1" destOrd="0" presId="urn:microsoft.com/office/officeart/2005/8/layout/hProcess11"/>
    <dgm:cxn modelId="{8E49561F-3CA2-41B9-88FF-D4F2209FF55F}" type="presParOf" srcId="{C80D73B0-53A8-463E-9832-26E85E5BBC98}" destId="{ED8C1F32-4BD1-42A8-BAE0-D885A7303E80}" srcOrd="2" destOrd="0" presId="urn:microsoft.com/office/officeart/2005/8/layout/hProcess11"/>
    <dgm:cxn modelId="{2EBD973B-2DD4-4F7F-9BAE-112C7D0D233E}" type="presParOf" srcId="{ED8C1F32-4BD1-42A8-BAE0-D885A7303E80}" destId="{18A8C108-2E44-4380-9731-AB0D7BB19583}" srcOrd="0" destOrd="0" presId="urn:microsoft.com/office/officeart/2005/8/layout/hProcess11"/>
    <dgm:cxn modelId="{055CF334-8EE8-4569-96AA-4AD5C67CC3CA}" type="presParOf" srcId="{ED8C1F32-4BD1-42A8-BAE0-D885A7303E80}" destId="{F8784826-A586-4D09-8CBA-3EBB44244EF2}" srcOrd="1" destOrd="0" presId="urn:microsoft.com/office/officeart/2005/8/layout/hProcess11"/>
    <dgm:cxn modelId="{E030F7D9-36ED-46C1-A4A7-46C09B7CC82C}" type="presParOf" srcId="{ED8C1F32-4BD1-42A8-BAE0-D885A7303E80}" destId="{93DC93A2-8044-4277-976C-6AD7B1DF5D78}" srcOrd="2" destOrd="0" presId="urn:microsoft.com/office/officeart/2005/8/layout/hProcess11"/>
    <dgm:cxn modelId="{FCDCC291-0FD2-415B-A5D0-A5F6B814F427}" type="presParOf" srcId="{C80D73B0-53A8-463E-9832-26E85E5BBC98}" destId="{9328459E-5363-46D9-B280-344A6A7D4FFB}" srcOrd="3" destOrd="0" presId="urn:microsoft.com/office/officeart/2005/8/layout/hProcess11"/>
    <dgm:cxn modelId="{E5D2A13B-801D-40D7-A0E2-6B78B7F1F6EE}" type="presParOf" srcId="{C80D73B0-53A8-463E-9832-26E85E5BBC98}" destId="{139565AD-29C5-4B22-9D86-E4A6E6EA37EC}" srcOrd="4" destOrd="0" presId="urn:microsoft.com/office/officeart/2005/8/layout/hProcess11"/>
    <dgm:cxn modelId="{9496179E-9CFE-4A4C-AE81-339AD32C7A69}" type="presParOf" srcId="{139565AD-29C5-4B22-9D86-E4A6E6EA37EC}" destId="{54202F4C-3FB4-493E-88E9-75FC7B027FFB}" srcOrd="0" destOrd="0" presId="urn:microsoft.com/office/officeart/2005/8/layout/hProcess11"/>
    <dgm:cxn modelId="{240F55DE-FFA0-4088-8F47-F7856D18F658}" type="presParOf" srcId="{139565AD-29C5-4B22-9D86-E4A6E6EA37EC}" destId="{95D2BF9C-EF60-49A8-A10B-07A0DD123363}" srcOrd="1" destOrd="0" presId="urn:microsoft.com/office/officeart/2005/8/layout/hProcess11"/>
    <dgm:cxn modelId="{E54D44EF-86C5-4B78-AFC3-270D078806CE}" type="presParOf" srcId="{139565AD-29C5-4B22-9D86-E4A6E6EA37EC}" destId="{64188761-7493-4144-93C9-790A38A719E2}" srcOrd="2" destOrd="0" presId="urn:microsoft.com/office/officeart/2005/8/layout/hProcess11"/>
    <dgm:cxn modelId="{86B09D92-0D76-4F3C-9C63-60D06E7D6899}" type="presParOf" srcId="{C80D73B0-53A8-463E-9832-26E85E5BBC98}" destId="{11A73C9A-D4B3-485D-BB41-B4E4BBC93C2C}" srcOrd="5" destOrd="0" presId="urn:microsoft.com/office/officeart/2005/8/layout/hProcess11"/>
    <dgm:cxn modelId="{D2CC987D-35DE-4BAB-9961-22E40D63F9E7}" type="presParOf" srcId="{C80D73B0-53A8-463E-9832-26E85E5BBC98}" destId="{293C30B9-49FF-489C-84EF-A5F1BC07757F}" srcOrd="6" destOrd="0" presId="urn:microsoft.com/office/officeart/2005/8/layout/hProcess11"/>
    <dgm:cxn modelId="{D7040A74-CDB9-46E8-88CA-6B30B3E8574A}" type="presParOf" srcId="{293C30B9-49FF-489C-84EF-A5F1BC07757F}" destId="{8FA0AC0D-F799-4806-BED0-B10D4A458F86}" srcOrd="0" destOrd="0" presId="urn:microsoft.com/office/officeart/2005/8/layout/hProcess11"/>
    <dgm:cxn modelId="{0221A78F-A869-4D84-875B-514D8A079F82}" type="presParOf" srcId="{293C30B9-49FF-489C-84EF-A5F1BC07757F}" destId="{5A1E61DE-B91F-4DEB-A978-560013E6854D}" srcOrd="1" destOrd="0" presId="urn:microsoft.com/office/officeart/2005/8/layout/hProcess11"/>
    <dgm:cxn modelId="{DF91D9B1-7C9E-4CD8-AF87-1573BF904883}" type="presParOf" srcId="{293C30B9-49FF-489C-84EF-A5F1BC07757F}" destId="{6D23BC5D-46A9-477E-BDEF-F1C64AD38B3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9C14E2-ECA1-4A5A-B056-6F8E48EF891B}"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C2F7E6BF-ADD4-4A4C-9778-988FEBD3855B}">
      <dgm:prSet/>
      <dgm:spPr/>
      <dgm:t>
        <a:bodyPr/>
        <a:lstStyle/>
        <a:p>
          <a:r>
            <a:rPr lang="en-IN"/>
            <a:t>Requires expertise in DevSecOps tools and cloud services.</a:t>
          </a:r>
        </a:p>
      </dgm:t>
    </dgm:pt>
    <dgm:pt modelId="{656AB136-7783-43A9-95B4-7E2EE82FEC63}" type="parTrans" cxnId="{C681BFF5-A7F7-430A-A233-D2D49A604E07}">
      <dgm:prSet/>
      <dgm:spPr/>
      <dgm:t>
        <a:bodyPr/>
        <a:lstStyle/>
        <a:p>
          <a:endParaRPr lang="en-IN"/>
        </a:p>
      </dgm:t>
    </dgm:pt>
    <dgm:pt modelId="{8EC1F01B-FF8A-46DB-B80B-1FDED1E5121E}" type="sibTrans" cxnId="{C681BFF5-A7F7-430A-A233-D2D49A604E07}">
      <dgm:prSet/>
      <dgm:spPr/>
      <dgm:t>
        <a:bodyPr/>
        <a:lstStyle/>
        <a:p>
          <a:endParaRPr lang="en-IN"/>
        </a:p>
      </dgm:t>
    </dgm:pt>
    <dgm:pt modelId="{BE64FE0B-7091-4F91-9F7C-F244B30E2454}">
      <dgm:prSet/>
      <dgm:spPr/>
      <dgm:t>
        <a:bodyPr/>
        <a:lstStyle/>
        <a:p>
          <a:r>
            <a:rPr lang="en-IN"/>
            <a:t>Initial setup and configuration are time-intensive.</a:t>
          </a:r>
        </a:p>
      </dgm:t>
    </dgm:pt>
    <dgm:pt modelId="{C908F52B-A79C-44D7-9A8A-FC3015FA12E4}" type="parTrans" cxnId="{F1F5AB52-9FEB-499E-B0AC-4D0BDCC259B6}">
      <dgm:prSet/>
      <dgm:spPr/>
      <dgm:t>
        <a:bodyPr/>
        <a:lstStyle/>
        <a:p>
          <a:endParaRPr lang="en-IN"/>
        </a:p>
      </dgm:t>
    </dgm:pt>
    <dgm:pt modelId="{B5061BEC-0A6A-43C7-929A-4D5F565C33F7}" type="sibTrans" cxnId="{F1F5AB52-9FEB-499E-B0AC-4D0BDCC259B6}">
      <dgm:prSet/>
      <dgm:spPr/>
      <dgm:t>
        <a:bodyPr/>
        <a:lstStyle/>
        <a:p>
          <a:endParaRPr lang="en-IN"/>
        </a:p>
      </dgm:t>
    </dgm:pt>
    <dgm:pt modelId="{8509B06E-2C0F-4D85-8781-F4A24FD7E6A9}">
      <dgm:prSet/>
      <dgm:spPr/>
      <dgm:t>
        <a:bodyPr/>
        <a:lstStyle/>
        <a:p>
          <a:r>
            <a:rPr lang="en-IN"/>
            <a:t>Costs associated with AWS and security tools.</a:t>
          </a:r>
        </a:p>
      </dgm:t>
    </dgm:pt>
    <dgm:pt modelId="{847AEDEB-7593-4351-9CD0-B22D185A2F69}" type="parTrans" cxnId="{6C06BC23-134D-4519-8354-D75D7646FA52}">
      <dgm:prSet/>
      <dgm:spPr/>
      <dgm:t>
        <a:bodyPr/>
        <a:lstStyle/>
        <a:p>
          <a:endParaRPr lang="en-IN"/>
        </a:p>
      </dgm:t>
    </dgm:pt>
    <dgm:pt modelId="{F2A718A4-6413-484F-A79A-59FACFF7B0D5}" type="sibTrans" cxnId="{6C06BC23-134D-4519-8354-D75D7646FA52}">
      <dgm:prSet/>
      <dgm:spPr/>
      <dgm:t>
        <a:bodyPr/>
        <a:lstStyle/>
        <a:p>
          <a:endParaRPr lang="en-IN"/>
        </a:p>
      </dgm:t>
    </dgm:pt>
    <dgm:pt modelId="{57D3CB6F-4F0C-450E-958E-C69B286626EB}">
      <dgm:prSet/>
      <dgm:spPr/>
      <dgm:t>
        <a:bodyPr/>
        <a:lstStyle/>
        <a:p>
          <a:r>
            <a:rPr lang="en-IN" b="0" dirty="0"/>
            <a:t>Complexity in Managing Security Policies and Compliance</a:t>
          </a:r>
          <a:br>
            <a:rPr lang="en-IN" b="0" dirty="0"/>
          </a:br>
          <a:endParaRPr lang="en-IN" b="0" dirty="0"/>
        </a:p>
      </dgm:t>
    </dgm:pt>
    <dgm:pt modelId="{3E184788-5587-4D70-9D81-C3D9501381DA}" type="parTrans" cxnId="{9DE7439B-9700-4195-998A-D81DC77C4F90}">
      <dgm:prSet/>
      <dgm:spPr/>
      <dgm:t>
        <a:bodyPr/>
        <a:lstStyle/>
        <a:p>
          <a:endParaRPr lang="en-IN"/>
        </a:p>
      </dgm:t>
    </dgm:pt>
    <dgm:pt modelId="{B24FE1F1-89E2-469C-90B4-2B0AE1A8E6DA}" type="sibTrans" cxnId="{9DE7439B-9700-4195-998A-D81DC77C4F90}">
      <dgm:prSet/>
      <dgm:spPr/>
      <dgm:t>
        <a:bodyPr/>
        <a:lstStyle/>
        <a:p>
          <a:endParaRPr lang="en-IN"/>
        </a:p>
      </dgm:t>
    </dgm:pt>
    <dgm:pt modelId="{C876B38E-9554-4D86-8E33-ADEE7197A583}" type="pres">
      <dgm:prSet presAssocID="{139C14E2-ECA1-4A5A-B056-6F8E48EF891B}" presName="matrix" presStyleCnt="0">
        <dgm:presLayoutVars>
          <dgm:chMax val="1"/>
          <dgm:dir/>
          <dgm:resizeHandles val="exact"/>
        </dgm:presLayoutVars>
      </dgm:prSet>
      <dgm:spPr/>
    </dgm:pt>
    <dgm:pt modelId="{7B808330-A06E-437F-A882-5AF3921D1CA0}" type="pres">
      <dgm:prSet presAssocID="{139C14E2-ECA1-4A5A-B056-6F8E48EF891B}" presName="diamond" presStyleLbl="bgShp" presStyleIdx="0" presStyleCnt="1"/>
      <dgm:spPr/>
    </dgm:pt>
    <dgm:pt modelId="{1D5208BA-17F6-4448-9D58-E36F2CB3B955}" type="pres">
      <dgm:prSet presAssocID="{139C14E2-ECA1-4A5A-B056-6F8E48EF891B}" presName="quad1" presStyleLbl="node1" presStyleIdx="0" presStyleCnt="4">
        <dgm:presLayoutVars>
          <dgm:chMax val="0"/>
          <dgm:chPref val="0"/>
          <dgm:bulletEnabled val="1"/>
        </dgm:presLayoutVars>
      </dgm:prSet>
      <dgm:spPr/>
    </dgm:pt>
    <dgm:pt modelId="{6AED75D4-C287-4303-864E-D67B8BBA4E40}" type="pres">
      <dgm:prSet presAssocID="{139C14E2-ECA1-4A5A-B056-6F8E48EF891B}" presName="quad2" presStyleLbl="node1" presStyleIdx="1" presStyleCnt="4">
        <dgm:presLayoutVars>
          <dgm:chMax val="0"/>
          <dgm:chPref val="0"/>
          <dgm:bulletEnabled val="1"/>
        </dgm:presLayoutVars>
      </dgm:prSet>
      <dgm:spPr/>
    </dgm:pt>
    <dgm:pt modelId="{6CDEC32A-84A0-48AA-8C9B-3504BF8B6849}" type="pres">
      <dgm:prSet presAssocID="{139C14E2-ECA1-4A5A-B056-6F8E48EF891B}" presName="quad3" presStyleLbl="node1" presStyleIdx="2" presStyleCnt="4">
        <dgm:presLayoutVars>
          <dgm:chMax val="0"/>
          <dgm:chPref val="0"/>
          <dgm:bulletEnabled val="1"/>
        </dgm:presLayoutVars>
      </dgm:prSet>
      <dgm:spPr/>
    </dgm:pt>
    <dgm:pt modelId="{5CC8A61D-26B8-461A-966E-B2507A3DF447}" type="pres">
      <dgm:prSet presAssocID="{139C14E2-ECA1-4A5A-B056-6F8E48EF891B}" presName="quad4" presStyleLbl="node1" presStyleIdx="3" presStyleCnt="4">
        <dgm:presLayoutVars>
          <dgm:chMax val="0"/>
          <dgm:chPref val="0"/>
          <dgm:bulletEnabled val="1"/>
        </dgm:presLayoutVars>
      </dgm:prSet>
      <dgm:spPr/>
    </dgm:pt>
  </dgm:ptLst>
  <dgm:cxnLst>
    <dgm:cxn modelId="{E961F50A-013F-4CF1-B530-6E2DE84031A0}" type="presOf" srcId="{57D3CB6F-4F0C-450E-958E-C69B286626EB}" destId="{5CC8A61D-26B8-461A-966E-B2507A3DF447}" srcOrd="0" destOrd="0" presId="urn:microsoft.com/office/officeart/2005/8/layout/matrix3"/>
    <dgm:cxn modelId="{6C06BC23-134D-4519-8354-D75D7646FA52}" srcId="{139C14E2-ECA1-4A5A-B056-6F8E48EF891B}" destId="{8509B06E-2C0F-4D85-8781-F4A24FD7E6A9}" srcOrd="2" destOrd="0" parTransId="{847AEDEB-7593-4351-9CD0-B22D185A2F69}" sibTransId="{F2A718A4-6413-484F-A79A-59FACFF7B0D5}"/>
    <dgm:cxn modelId="{F1F5AB52-9FEB-499E-B0AC-4D0BDCC259B6}" srcId="{139C14E2-ECA1-4A5A-B056-6F8E48EF891B}" destId="{BE64FE0B-7091-4F91-9F7C-F244B30E2454}" srcOrd="1" destOrd="0" parTransId="{C908F52B-A79C-44D7-9A8A-FC3015FA12E4}" sibTransId="{B5061BEC-0A6A-43C7-929A-4D5F565C33F7}"/>
    <dgm:cxn modelId="{9DE7439B-9700-4195-998A-D81DC77C4F90}" srcId="{139C14E2-ECA1-4A5A-B056-6F8E48EF891B}" destId="{57D3CB6F-4F0C-450E-958E-C69B286626EB}" srcOrd="3" destOrd="0" parTransId="{3E184788-5587-4D70-9D81-C3D9501381DA}" sibTransId="{B24FE1F1-89E2-469C-90B4-2B0AE1A8E6DA}"/>
    <dgm:cxn modelId="{64C0DF9E-60B3-4DAB-9B87-72F88647EC04}" type="presOf" srcId="{8509B06E-2C0F-4D85-8781-F4A24FD7E6A9}" destId="{6CDEC32A-84A0-48AA-8C9B-3504BF8B6849}" srcOrd="0" destOrd="0" presId="urn:microsoft.com/office/officeart/2005/8/layout/matrix3"/>
    <dgm:cxn modelId="{C19706AC-CF81-4C2D-A97E-FAA61CFFAF4B}" type="presOf" srcId="{BE64FE0B-7091-4F91-9F7C-F244B30E2454}" destId="{6AED75D4-C287-4303-864E-D67B8BBA4E40}" srcOrd="0" destOrd="0" presId="urn:microsoft.com/office/officeart/2005/8/layout/matrix3"/>
    <dgm:cxn modelId="{2FB31DC0-DBF1-4F8C-9C12-3F371ECACAD1}" type="presOf" srcId="{C2F7E6BF-ADD4-4A4C-9778-988FEBD3855B}" destId="{1D5208BA-17F6-4448-9D58-E36F2CB3B955}" srcOrd="0" destOrd="0" presId="urn:microsoft.com/office/officeart/2005/8/layout/matrix3"/>
    <dgm:cxn modelId="{EF232BC6-5BEB-484D-B150-86AB408023A5}" type="presOf" srcId="{139C14E2-ECA1-4A5A-B056-6F8E48EF891B}" destId="{C876B38E-9554-4D86-8E33-ADEE7197A583}" srcOrd="0" destOrd="0" presId="urn:microsoft.com/office/officeart/2005/8/layout/matrix3"/>
    <dgm:cxn modelId="{C681BFF5-A7F7-430A-A233-D2D49A604E07}" srcId="{139C14E2-ECA1-4A5A-B056-6F8E48EF891B}" destId="{C2F7E6BF-ADD4-4A4C-9778-988FEBD3855B}" srcOrd="0" destOrd="0" parTransId="{656AB136-7783-43A9-95B4-7E2EE82FEC63}" sibTransId="{8EC1F01B-FF8A-46DB-B80B-1FDED1E5121E}"/>
    <dgm:cxn modelId="{19CCFA4F-E33A-47BA-BAE2-B1414A936E17}" type="presParOf" srcId="{C876B38E-9554-4D86-8E33-ADEE7197A583}" destId="{7B808330-A06E-437F-A882-5AF3921D1CA0}" srcOrd="0" destOrd="0" presId="urn:microsoft.com/office/officeart/2005/8/layout/matrix3"/>
    <dgm:cxn modelId="{FD4820FF-EE0C-4D58-9619-24EECF7551ED}" type="presParOf" srcId="{C876B38E-9554-4D86-8E33-ADEE7197A583}" destId="{1D5208BA-17F6-4448-9D58-E36F2CB3B955}" srcOrd="1" destOrd="0" presId="urn:microsoft.com/office/officeart/2005/8/layout/matrix3"/>
    <dgm:cxn modelId="{EE855B2B-3579-4F22-8071-7C9232F719A3}" type="presParOf" srcId="{C876B38E-9554-4D86-8E33-ADEE7197A583}" destId="{6AED75D4-C287-4303-864E-D67B8BBA4E40}" srcOrd="2" destOrd="0" presId="urn:microsoft.com/office/officeart/2005/8/layout/matrix3"/>
    <dgm:cxn modelId="{092ECEB7-56CA-44C4-A871-06D088957A65}" type="presParOf" srcId="{C876B38E-9554-4D86-8E33-ADEE7197A583}" destId="{6CDEC32A-84A0-48AA-8C9B-3504BF8B6849}" srcOrd="3" destOrd="0" presId="urn:microsoft.com/office/officeart/2005/8/layout/matrix3"/>
    <dgm:cxn modelId="{63BBCC8D-3B1D-4452-8DD9-89C852E04AE3}" type="presParOf" srcId="{C876B38E-9554-4D86-8E33-ADEE7197A583}" destId="{5CC8A61D-26B8-461A-966E-B2507A3DF44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7D3BB0-9BFB-4074-A6A3-AB457FE0C8DE}"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EAD968F9-4420-4C6D-B460-96A9E04B8759}">
      <dgm:prSet custT="1"/>
      <dgm:spPr/>
      <dgm:t>
        <a:bodyPr/>
        <a:lstStyle/>
        <a:p>
          <a:r>
            <a:rPr lang="en-IN" sz="1400" b="1" dirty="0"/>
            <a:t>Developer pushes code → Jenkins CI pipeline starts.</a:t>
          </a:r>
        </a:p>
      </dgm:t>
    </dgm:pt>
    <dgm:pt modelId="{9731E98A-8BA1-4D23-90D4-1C5840561A78}" type="parTrans" cxnId="{BF2AFFE0-A531-4D12-926A-85CF1E7270C0}">
      <dgm:prSet/>
      <dgm:spPr/>
      <dgm:t>
        <a:bodyPr/>
        <a:lstStyle/>
        <a:p>
          <a:endParaRPr lang="en-IN"/>
        </a:p>
      </dgm:t>
    </dgm:pt>
    <dgm:pt modelId="{63E1F9B5-EACB-42A6-AB3D-8B82FDC6EFD7}" type="sibTrans" cxnId="{BF2AFFE0-A531-4D12-926A-85CF1E7270C0}">
      <dgm:prSet/>
      <dgm:spPr/>
      <dgm:t>
        <a:bodyPr/>
        <a:lstStyle/>
        <a:p>
          <a:endParaRPr lang="en-IN"/>
        </a:p>
      </dgm:t>
    </dgm:pt>
    <dgm:pt modelId="{FB551797-9839-4ED2-91A3-9ABD7D971FA8}">
      <dgm:prSet custT="1"/>
      <dgm:spPr/>
      <dgm:t>
        <a:bodyPr/>
        <a:lstStyle/>
        <a:p>
          <a:r>
            <a:rPr lang="en-IN" sz="1400" b="1" dirty="0"/>
            <a:t>Security &amp; quality checks → Docker image build &amp; push.</a:t>
          </a:r>
        </a:p>
      </dgm:t>
    </dgm:pt>
    <dgm:pt modelId="{2E3BC6DB-0AF1-4271-9CD6-5E161002E294}" type="parTrans" cxnId="{48B753D3-4282-461A-A7A1-AE89FFDD5E16}">
      <dgm:prSet/>
      <dgm:spPr/>
      <dgm:t>
        <a:bodyPr/>
        <a:lstStyle/>
        <a:p>
          <a:endParaRPr lang="en-IN"/>
        </a:p>
      </dgm:t>
    </dgm:pt>
    <dgm:pt modelId="{7CD819AB-B901-4CAF-8791-D8ED9C2E79C0}" type="sibTrans" cxnId="{48B753D3-4282-461A-A7A1-AE89FFDD5E16}">
      <dgm:prSet/>
      <dgm:spPr/>
      <dgm:t>
        <a:bodyPr/>
        <a:lstStyle/>
        <a:p>
          <a:endParaRPr lang="en-IN"/>
        </a:p>
      </dgm:t>
    </dgm:pt>
    <dgm:pt modelId="{A622B44A-7A71-4E39-A7FE-AC07AA8AA01B}">
      <dgm:prSet custT="1"/>
      <dgm:spPr/>
      <dgm:t>
        <a:bodyPr/>
        <a:lstStyle/>
        <a:p>
          <a:r>
            <a:rPr lang="en-IN" sz="1400" b="1" dirty="0"/>
            <a:t>Jenkins updates GitHub → ArgoCD deploys to Kubernetes.</a:t>
          </a:r>
        </a:p>
      </dgm:t>
    </dgm:pt>
    <dgm:pt modelId="{AFC391FD-D839-4B2B-AF2E-059304A3E8F1}" type="parTrans" cxnId="{7EDDDA18-1783-47AD-A8FA-88DE30B3E96A}">
      <dgm:prSet/>
      <dgm:spPr/>
      <dgm:t>
        <a:bodyPr/>
        <a:lstStyle/>
        <a:p>
          <a:endParaRPr lang="en-IN"/>
        </a:p>
      </dgm:t>
    </dgm:pt>
    <dgm:pt modelId="{4C21ABBA-1BEA-4650-92C8-B4AD208F5DC5}" type="sibTrans" cxnId="{7EDDDA18-1783-47AD-A8FA-88DE30B3E96A}">
      <dgm:prSet/>
      <dgm:spPr/>
      <dgm:t>
        <a:bodyPr/>
        <a:lstStyle/>
        <a:p>
          <a:endParaRPr lang="en-IN"/>
        </a:p>
      </dgm:t>
    </dgm:pt>
    <dgm:pt modelId="{1FECA3D3-9E73-406F-BEA5-A9543FC2C96A}">
      <dgm:prSet custT="1"/>
      <dgm:spPr/>
      <dgm:t>
        <a:bodyPr/>
        <a:lstStyle/>
        <a:p>
          <a:r>
            <a:rPr lang="en-IN" sz="1400" b="1" dirty="0"/>
            <a:t>Prometheus &amp; Grafana monitor → Notifications sent via email.</a:t>
          </a:r>
        </a:p>
      </dgm:t>
    </dgm:pt>
    <dgm:pt modelId="{F9D7AA07-FF27-4CA9-8763-DD86094819E3}" type="parTrans" cxnId="{B923AFC1-D4E2-4FCE-A363-155F83207751}">
      <dgm:prSet/>
      <dgm:spPr/>
      <dgm:t>
        <a:bodyPr/>
        <a:lstStyle/>
        <a:p>
          <a:endParaRPr lang="en-IN"/>
        </a:p>
      </dgm:t>
    </dgm:pt>
    <dgm:pt modelId="{27DCC437-29DC-47D4-9613-FE843753940D}" type="sibTrans" cxnId="{B923AFC1-D4E2-4FCE-A363-155F83207751}">
      <dgm:prSet/>
      <dgm:spPr/>
      <dgm:t>
        <a:bodyPr/>
        <a:lstStyle/>
        <a:p>
          <a:endParaRPr lang="en-IN"/>
        </a:p>
      </dgm:t>
    </dgm:pt>
    <dgm:pt modelId="{9E06E9D4-52F5-492B-A8A2-757C11EC8AF0}" type="pres">
      <dgm:prSet presAssocID="{047D3BB0-9BFB-4074-A6A3-AB457FE0C8DE}" presName="cycle" presStyleCnt="0">
        <dgm:presLayoutVars>
          <dgm:dir/>
          <dgm:resizeHandles val="exact"/>
        </dgm:presLayoutVars>
      </dgm:prSet>
      <dgm:spPr/>
    </dgm:pt>
    <dgm:pt modelId="{72AB90C6-3850-4FBD-AFE5-BC53C119135A}" type="pres">
      <dgm:prSet presAssocID="{EAD968F9-4420-4C6D-B460-96A9E04B8759}" presName="node" presStyleLbl="node1" presStyleIdx="0" presStyleCnt="4">
        <dgm:presLayoutVars>
          <dgm:bulletEnabled val="1"/>
        </dgm:presLayoutVars>
      </dgm:prSet>
      <dgm:spPr/>
    </dgm:pt>
    <dgm:pt modelId="{98AEFB12-E3A1-47E3-9D16-E9B3027D9A9C}" type="pres">
      <dgm:prSet presAssocID="{63E1F9B5-EACB-42A6-AB3D-8B82FDC6EFD7}" presName="sibTrans" presStyleLbl="sibTrans2D1" presStyleIdx="0" presStyleCnt="4"/>
      <dgm:spPr/>
    </dgm:pt>
    <dgm:pt modelId="{3E25BEEF-60AB-4D0B-B73D-094D1CF06084}" type="pres">
      <dgm:prSet presAssocID="{63E1F9B5-EACB-42A6-AB3D-8B82FDC6EFD7}" presName="connectorText" presStyleLbl="sibTrans2D1" presStyleIdx="0" presStyleCnt="4"/>
      <dgm:spPr/>
    </dgm:pt>
    <dgm:pt modelId="{083DE19B-FD84-4D48-946D-B73FA34498D1}" type="pres">
      <dgm:prSet presAssocID="{FB551797-9839-4ED2-91A3-9ABD7D971FA8}" presName="node" presStyleLbl="node1" presStyleIdx="1" presStyleCnt="4">
        <dgm:presLayoutVars>
          <dgm:bulletEnabled val="1"/>
        </dgm:presLayoutVars>
      </dgm:prSet>
      <dgm:spPr/>
    </dgm:pt>
    <dgm:pt modelId="{14E4CD9F-2505-4C1D-B19A-B72E0AAC97E3}" type="pres">
      <dgm:prSet presAssocID="{7CD819AB-B901-4CAF-8791-D8ED9C2E79C0}" presName="sibTrans" presStyleLbl="sibTrans2D1" presStyleIdx="1" presStyleCnt="4"/>
      <dgm:spPr/>
    </dgm:pt>
    <dgm:pt modelId="{2F3C44AE-1558-4637-9C70-6D725FE35478}" type="pres">
      <dgm:prSet presAssocID="{7CD819AB-B901-4CAF-8791-D8ED9C2E79C0}" presName="connectorText" presStyleLbl="sibTrans2D1" presStyleIdx="1" presStyleCnt="4"/>
      <dgm:spPr/>
    </dgm:pt>
    <dgm:pt modelId="{90861A4B-458F-4FF8-A83B-9CA982E9DD1F}" type="pres">
      <dgm:prSet presAssocID="{A622B44A-7A71-4E39-A7FE-AC07AA8AA01B}" presName="node" presStyleLbl="node1" presStyleIdx="2" presStyleCnt="4">
        <dgm:presLayoutVars>
          <dgm:bulletEnabled val="1"/>
        </dgm:presLayoutVars>
      </dgm:prSet>
      <dgm:spPr/>
    </dgm:pt>
    <dgm:pt modelId="{4FED990E-F151-48DA-87AF-EFDCDB04EF20}" type="pres">
      <dgm:prSet presAssocID="{4C21ABBA-1BEA-4650-92C8-B4AD208F5DC5}" presName="sibTrans" presStyleLbl="sibTrans2D1" presStyleIdx="2" presStyleCnt="4"/>
      <dgm:spPr/>
    </dgm:pt>
    <dgm:pt modelId="{2CF16121-BCA8-49D2-B76F-19A49CE84AB5}" type="pres">
      <dgm:prSet presAssocID="{4C21ABBA-1BEA-4650-92C8-B4AD208F5DC5}" presName="connectorText" presStyleLbl="sibTrans2D1" presStyleIdx="2" presStyleCnt="4"/>
      <dgm:spPr/>
    </dgm:pt>
    <dgm:pt modelId="{790FAE87-DBB0-479F-892B-5D69E1A0B3AE}" type="pres">
      <dgm:prSet presAssocID="{1FECA3D3-9E73-406F-BEA5-A9543FC2C96A}" presName="node" presStyleLbl="node1" presStyleIdx="3" presStyleCnt="4">
        <dgm:presLayoutVars>
          <dgm:bulletEnabled val="1"/>
        </dgm:presLayoutVars>
      </dgm:prSet>
      <dgm:spPr/>
    </dgm:pt>
    <dgm:pt modelId="{D7C9665E-149F-4CDD-AF25-3B2B1D2C934F}" type="pres">
      <dgm:prSet presAssocID="{27DCC437-29DC-47D4-9613-FE843753940D}" presName="sibTrans" presStyleLbl="sibTrans2D1" presStyleIdx="3" presStyleCnt="4"/>
      <dgm:spPr/>
    </dgm:pt>
    <dgm:pt modelId="{0B5D459F-6D2F-4CE9-83C1-E300927091B5}" type="pres">
      <dgm:prSet presAssocID="{27DCC437-29DC-47D4-9613-FE843753940D}" presName="connectorText" presStyleLbl="sibTrans2D1" presStyleIdx="3" presStyleCnt="4"/>
      <dgm:spPr/>
    </dgm:pt>
  </dgm:ptLst>
  <dgm:cxnLst>
    <dgm:cxn modelId="{4C680206-512E-4ED6-97BC-952683FDF595}" type="presOf" srcId="{1FECA3D3-9E73-406F-BEA5-A9543FC2C96A}" destId="{790FAE87-DBB0-479F-892B-5D69E1A0B3AE}" srcOrd="0" destOrd="0" presId="urn:microsoft.com/office/officeart/2005/8/layout/cycle2"/>
    <dgm:cxn modelId="{424C3908-0B3C-4FEF-B2EE-C580BE8196B7}" type="presOf" srcId="{4C21ABBA-1BEA-4650-92C8-B4AD208F5DC5}" destId="{4FED990E-F151-48DA-87AF-EFDCDB04EF20}" srcOrd="0" destOrd="0" presId="urn:microsoft.com/office/officeart/2005/8/layout/cycle2"/>
    <dgm:cxn modelId="{7EDDDA18-1783-47AD-A8FA-88DE30B3E96A}" srcId="{047D3BB0-9BFB-4074-A6A3-AB457FE0C8DE}" destId="{A622B44A-7A71-4E39-A7FE-AC07AA8AA01B}" srcOrd="2" destOrd="0" parTransId="{AFC391FD-D839-4B2B-AF2E-059304A3E8F1}" sibTransId="{4C21ABBA-1BEA-4650-92C8-B4AD208F5DC5}"/>
    <dgm:cxn modelId="{71433D19-6738-4823-B722-7774D6B2948C}" type="presOf" srcId="{27DCC437-29DC-47D4-9613-FE843753940D}" destId="{D7C9665E-149F-4CDD-AF25-3B2B1D2C934F}" srcOrd="0" destOrd="0" presId="urn:microsoft.com/office/officeart/2005/8/layout/cycle2"/>
    <dgm:cxn modelId="{F256056B-A670-4B4C-8A24-61CF6414719F}" type="presOf" srcId="{A622B44A-7A71-4E39-A7FE-AC07AA8AA01B}" destId="{90861A4B-458F-4FF8-A83B-9CA982E9DD1F}" srcOrd="0" destOrd="0" presId="urn:microsoft.com/office/officeart/2005/8/layout/cycle2"/>
    <dgm:cxn modelId="{77D3C06D-39A4-4ED6-95CE-A13CBECD0035}" type="presOf" srcId="{27DCC437-29DC-47D4-9613-FE843753940D}" destId="{0B5D459F-6D2F-4CE9-83C1-E300927091B5}" srcOrd="1" destOrd="0" presId="urn:microsoft.com/office/officeart/2005/8/layout/cycle2"/>
    <dgm:cxn modelId="{A1C16450-B61A-4931-9CDF-A7A64D7C1F87}" type="presOf" srcId="{EAD968F9-4420-4C6D-B460-96A9E04B8759}" destId="{72AB90C6-3850-4FBD-AFE5-BC53C119135A}" srcOrd="0" destOrd="0" presId="urn:microsoft.com/office/officeart/2005/8/layout/cycle2"/>
    <dgm:cxn modelId="{B671F457-29FF-43FB-BA6C-1D802AEE30C7}" type="presOf" srcId="{FB551797-9839-4ED2-91A3-9ABD7D971FA8}" destId="{083DE19B-FD84-4D48-946D-B73FA34498D1}" srcOrd="0" destOrd="0" presId="urn:microsoft.com/office/officeart/2005/8/layout/cycle2"/>
    <dgm:cxn modelId="{DA258258-5A0D-4E32-A085-1D82318CA2C7}" type="presOf" srcId="{7CD819AB-B901-4CAF-8791-D8ED9C2E79C0}" destId="{2F3C44AE-1558-4637-9C70-6D725FE35478}" srcOrd="1" destOrd="0" presId="urn:microsoft.com/office/officeart/2005/8/layout/cycle2"/>
    <dgm:cxn modelId="{CFD2CDBA-4985-4615-87D8-68A3821AF4B1}" type="presOf" srcId="{7CD819AB-B901-4CAF-8791-D8ED9C2E79C0}" destId="{14E4CD9F-2505-4C1D-B19A-B72E0AAC97E3}" srcOrd="0" destOrd="0" presId="urn:microsoft.com/office/officeart/2005/8/layout/cycle2"/>
    <dgm:cxn modelId="{B923AFC1-D4E2-4FCE-A363-155F83207751}" srcId="{047D3BB0-9BFB-4074-A6A3-AB457FE0C8DE}" destId="{1FECA3D3-9E73-406F-BEA5-A9543FC2C96A}" srcOrd="3" destOrd="0" parTransId="{F9D7AA07-FF27-4CA9-8763-DD86094819E3}" sibTransId="{27DCC437-29DC-47D4-9613-FE843753940D}"/>
    <dgm:cxn modelId="{D8892AC6-2298-4C87-B134-BE63BF4D9BCD}" type="presOf" srcId="{4C21ABBA-1BEA-4650-92C8-B4AD208F5DC5}" destId="{2CF16121-BCA8-49D2-B76F-19A49CE84AB5}" srcOrd="1" destOrd="0" presId="urn:microsoft.com/office/officeart/2005/8/layout/cycle2"/>
    <dgm:cxn modelId="{48B753D3-4282-461A-A7A1-AE89FFDD5E16}" srcId="{047D3BB0-9BFB-4074-A6A3-AB457FE0C8DE}" destId="{FB551797-9839-4ED2-91A3-9ABD7D971FA8}" srcOrd="1" destOrd="0" parTransId="{2E3BC6DB-0AF1-4271-9CD6-5E161002E294}" sibTransId="{7CD819AB-B901-4CAF-8791-D8ED9C2E79C0}"/>
    <dgm:cxn modelId="{BF2AFFE0-A531-4D12-926A-85CF1E7270C0}" srcId="{047D3BB0-9BFB-4074-A6A3-AB457FE0C8DE}" destId="{EAD968F9-4420-4C6D-B460-96A9E04B8759}" srcOrd="0" destOrd="0" parTransId="{9731E98A-8BA1-4D23-90D4-1C5840561A78}" sibTransId="{63E1F9B5-EACB-42A6-AB3D-8B82FDC6EFD7}"/>
    <dgm:cxn modelId="{8244DEE8-437C-4D64-966F-04FF234F536D}" type="presOf" srcId="{047D3BB0-9BFB-4074-A6A3-AB457FE0C8DE}" destId="{9E06E9D4-52F5-492B-A8A2-757C11EC8AF0}" srcOrd="0" destOrd="0" presId="urn:microsoft.com/office/officeart/2005/8/layout/cycle2"/>
    <dgm:cxn modelId="{2820C9EE-0E29-484C-9BF1-5D48D43E7903}" type="presOf" srcId="{63E1F9B5-EACB-42A6-AB3D-8B82FDC6EFD7}" destId="{3E25BEEF-60AB-4D0B-B73D-094D1CF06084}" srcOrd="1" destOrd="0" presId="urn:microsoft.com/office/officeart/2005/8/layout/cycle2"/>
    <dgm:cxn modelId="{40B19DF7-8432-4767-B42D-1018F797A7DF}" type="presOf" srcId="{63E1F9B5-EACB-42A6-AB3D-8B82FDC6EFD7}" destId="{98AEFB12-E3A1-47E3-9D16-E9B3027D9A9C}" srcOrd="0" destOrd="0" presId="urn:microsoft.com/office/officeart/2005/8/layout/cycle2"/>
    <dgm:cxn modelId="{10B78AFB-568F-4B2A-B720-1A1C2F286DFA}" type="presParOf" srcId="{9E06E9D4-52F5-492B-A8A2-757C11EC8AF0}" destId="{72AB90C6-3850-4FBD-AFE5-BC53C119135A}" srcOrd="0" destOrd="0" presId="urn:microsoft.com/office/officeart/2005/8/layout/cycle2"/>
    <dgm:cxn modelId="{119E6B3A-C445-4199-8F45-83B01909DF6D}" type="presParOf" srcId="{9E06E9D4-52F5-492B-A8A2-757C11EC8AF0}" destId="{98AEFB12-E3A1-47E3-9D16-E9B3027D9A9C}" srcOrd="1" destOrd="0" presId="urn:microsoft.com/office/officeart/2005/8/layout/cycle2"/>
    <dgm:cxn modelId="{4875E929-2DD8-46BC-93A7-E1F4CDB6D82E}" type="presParOf" srcId="{98AEFB12-E3A1-47E3-9D16-E9B3027D9A9C}" destId="{3E25BEEF-60AB-4D0B-B73D-094D1CF06084}" srcOrd="0" destOrd="0" presId="urn:microsoft.com/office/officeart/2005/8/layout/cycle2"/>
    <dgm:cxn modelId="{9E665B0E-B9C8-4250-883C-E722E37AC10D}" type="presParOf" srcId="{9E06E9D4-52F5-492B-A8A2-757C11EC8AF0}" destId="{083DE19B-FD84-4D48-946D-B73FA34498D1}" srcOrd="2" destOrd="0" presId="urn:microsoft.com/office/officeart/2005/8/layout/cycle2"/>
    <dgm:cxn modelId="{16399C4B-6BD1-494E-90ED-8ADD1622A7BC}" type="presParOf" srcId="{9E06E9D4-52F5-492B-A8A2-757C11EC8AF0}" destId="{14E4CD9F-2505-4C1D-B19A-B72E0AAC97E3}" srcOrd="3" destOrd="0" presId="urn:microsoft.com/office/officeart/2005/8/layout/cycle2"/>
    <dgm:cxn modelId="{E9E61B63-10E8-4C70-B212-5E6B5B6855C6}" type="presParOf" srcId="{14E4CD9F-2505-4C1D-B19A-B72E0AAC97E3}" destId="{2F3C44AE-1558-4637-9C70-6D725FE35478}" srcOrd="0" destOrd="0" presId="urn:microsoft.com/office/officeart/2005/8/layout/cycle2"/>
    <dgm:cxn modelId="{3AECB685-1358-4236-8314-66D850EC8CBE}" type="presParOf" srcId="{9E06E9D4-52F5-492B-A8A2-757C11EC8AF0}" destId="{90861A4B-458F-4FF8-A83B-9CA982E9DD1F}" srcOrd="4" destOrd="0" presId="urn:microsoft.com/office/officeart/2005/8/layout/cycle2"/>
    <dgm:cxn modelId="{26A9E806-50EF-4928-B106-B50EFC7CCA03}" type="presParOf" srcId="{9E06E9D4-52F5-492B-A8A2-757C11EC8AF0}" destId="{4FED990E-F151-48DA-87AF-EFDCDB04EF20}" srcOrd="5" destOrd="0" presId="urn:microsoft.com/office/officeart/2005/8/layout/cycle2"/>
    <dgm:cxn modelId="{F41A4D7C-1524-4C3B-BF6B-2043D82F104F}" type="presParOf" srcId="{4FED990E-F151-48DA-87AF-EFDCDB04EF20}" destId="{2CF16121-BCA8-49D2-B76F-19A49CE84AB5}" srcOrd="0" destOrd="0" presId="urn:microsoft.com/office/officeart/2005/8/layout/cycle2"/>
    <dgm:cxn modelId="{9DD41781-6D6B-49D3-B952-5CE32045A2DE}" type="presParOf" srcId="{9E06E9D4-52F5-492B-A8A2-757C11EC8AF0}" destId="{790FAE87-DBB0-479F-892B-5D69E1A0B3AE}" srcOrd="6" destOrd="0" presId="urn:microsoft.com/office/officeart/2005/8/layout/cycle2"/>
    <dgm:cxn modelId="{F9FD8D8C-A4E3-45A0-ADB3-F6992AE0AFB2}" type="presParOf" srcId="{9E06E9D4-52F5-492B-A8A2-757C11EC8AF0}" destId="{D7C9665E-149F-4CDD-AF25-3B2B1D2C934F}" srcOrd="7" destOrd="0" presId="urn:microsoft.com/office/officeart/2005/8/layout/cycle2"/>
    <dgm:cxn modelId="{4511B1B9-5E3C-42C2-A68E-6526EFEEACBA}" type="presParOf" srcId="{D7C9665E-149F-4CDD-AF25-3B2B1D2C934F}" destId="{0B5D459F-6D2F-4CE9-83C1-E300927091B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C4AC96-9603-47B3-BA80-8723D3542397}"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4DDE2CFF-83BA-45B8-9071-43624BD89476}">
      <dgm:prSet/>
      <dgm:spPr/>
      <dgm:t>
        <a:bodyPr/>
        <a:lstStyle/>
        <a:p>
          <a:r>
            <a:rPr lang="en-US" b="1" i="0" baseline="0"/>
            <a:t>Enhanced Efficiency &amp; Security</a:t>
          </a:r>
          <a:r>
            <a:rPr lang="en-US" b="0" i="0" baseline="0"/>
            <a:t> </a:t>
          </a:r>
          <a:endParaRPr lang="en-IN"/>
        </a:p>
      </dgm:t>
    </dgm:pt>
    <dgm:pt modelId="{9FFC95E3-38F3-4A2A-B14C-AD60A066FACF}" type="parTrans" cxnId="{E24E83E7-E47A-40B9-9E97-45573528F58B}">
      <dgm:prSet/>
      <dgm:spPr/>
      <dgm:t>
        <a:bodyPr/>
        <a:lstStyle/>
        <a:p>
          <a:endParaRPr lang="en-IN"/>
        </a:p>
      </dgm:t>
    </dgm:pt>
    <dgm:pt modelId="{9497BEFB-9067-4C75-ACDB-377247405A0B}" type="sibTrans" cxnId="{E24E83E7-E47A-40B9-9E97-45573528F58B}">
      <dgm:prSet/>
      <dgm:spPr/>
      <dgm:t>
        <a:bodyPr/>
        <a:lstStyle/>
        <a:p>
          <a:endParaRPr lang="en-IN"/>
        </a:p>
      </dgm:t>
    </dgm:pt>
    <dgm:pt modelId="{CDEA57E8-CB4C-4738-9218-0DA6D24CA2CC}">
      <dgm:prSet/>
      <dgm:spPr/>
      <dgm:t>
        <a:bodyPr/>
        <a:lstStyle/>
        <a:p>
          <a:r>
            <a:rPr lang="en-US" b="0" i="0" baseline="0"/>
            <a:t>CI/CD automation ensures secure, reliable software deployment. </a:t>
          </a:r>
          <a:endParaRPr lang="en-IN"/>
        </a:p>
      </dgm:t>
    </dgm:pt>
    <dgm:pt modelId="{9E9F67B6-FF15-4652-A15F-EA5DEF87B81B}" type="parTrans" cxnId="{8B5D0BBD-FE83-4286-A2BC-58DE3961EA49}">
      <dgm:prSet/>
      <dgm:spPr/>
      <dgm:t>
        <a:bodyPr/>
        <a:lstStyle/>
        <a:p>
          <a:endParaRPr lang="en-IN"/>
        </a:p>
      </dgm:t>
    </dgm:pt>
    <dgm:pt modelId="{69435761-78A9-4081-B387-D005D54EED99}" type="sibTrans" cxnId="{8B5D0BBD-FE83-4286-A2BC-58DE3961EA49}">
      <dgm:prSet/>
      <dgm:spPr/>
      <dgm:t>
        <a:bodyPr/>
        <a:lstStyle/>
        <a:p>
          <a:endParaRPr lang="en-IN"/>
        </a:p>
      </dgm:t>
    </dgm:pt>
    <dgm:pt modelId="{27DB775E-E510-4B4C-9F1D-7D0874C657A2}">
      <dgm:prSet/>
      <dgm:spPr/>
      <dgm:t>
        <a:bodyPr/>
        <a:lstStyle/>
        <a:p>
          <a:r>
            <a:rPr lang="en-US" b="1" i="0" baseline="0" dirty="0"/>
            <a:t>Key Integrations</a:t>
          </a:r>
          <a:r>
            <a:rPr lang="en-US" b="0" i="0" baseline="0" dirty="0"/>
            <a:t> </a:t>
          </a:r>
          <a:endParaRPr lang="en-IN" dirty="0"/>
        </a:p>
      </dgm:t>
    </dgm:pt>
    <dgm:pt modelId="{EE91D54E-C173-4000-8B10-C51E32A3AFCC}" type="parTrans" cxnId="{CCF0365F-650D-44F0-9440-113D408B8165}">
      <dgm:prSet/>
      <dgm:spPr/>
      <dgm:t>
        <a:bodyPr/>
        <a:lstStyle/>
        <a:p>
          <a:endParaRPr lang="en-IN"/>
        </a:p>
      </dgm:t>
    </dgm:pt>
    <dgm:pt modelId="{44A97AAA-B1CB-49D8-B225-C369DCFF93AC}" type="sibTrans" cxnId="{CCF0365F-650D-44F0-9440-113D408B8165}">
      <dgm:prSet/>
      <dgm:spPr/>
      <dgm:t>
        <a:bodyPr/>
        <a:lstStyle/>
        <a:p>
          <a:endParaRPr lang="en-IN"/>
        </a:p>
      </dgm:t>
    </dgm:pt>
    <dgm:pt modelId="{B9E3336F-1B71-4037-B657-C5740C058377}">
      <dgm:prSet/>
      <dgm:spPr/>
      <dgm:t>
        <a:bodyPr/>
        <a:lstStyle/>
        <a:p>
          <a:r>
            <a:rPr lang="en-US" b="0" i="0" baseline="0" dirty="0"/>
            <a:t>Git, </a:t>
          </a:r>
          <a:r>
            <a:rPr lang="en-US" b="0" i="0" baseline="0" dirty="0" err="1"/>
            <a:t>JenkinsMERN</a:t>
          </a:r>
          <a:r>
            <a:rPr lang="en-US" b="0" i="0" baseline="0" dirty="0"/>
            <a:t> Stack, SonarQube, Trivy, Docker, Terraform, AWS, Prometheus, and Grafana. </a:t>
          </a:r>
          <a:endParaRPr lang="en-IN" dirty="0"/>
        </a:p>
      </dgm:t>
    </dgm:pt>
    <dgm:pt modelId="{BDB35DFB-F7D1-4E53-86CD-3F0131FCD4AA}" type="parTrans" cxnId="{3DAF61A4-00E8-4E45-A2A5-13A1CC4B0933}">
      <dgm:prSet/>
      <dgm:spPr/>
      <dgm:t>
        <a:bodyPr/>
        <a:lstStyle/>
        <a:p>
          <a:endParaRPr lang="en-IN"/>
        </a:p>
      </dgm:t>
    </dgm:pt>
    <dgm:pt modelId="{425F8339-4E59-4331-B16D-525C181F690B}" type="sibTrans" cxnId="{3DAF61A4-00E8-4E45-A2A5-13A1CC4B0933}">
      <dgm:prSet/>
      <dgm:spPr/>
      <dgm:t>
        <a:bodyPr/>
        <a:lstStyle/>
        <a:p>
          <a:endParaRPr lang="en-IN"/>
        </a:p>
      </dgm:t>
    </dgm:pt>
    <dgm:pt modelId="{44C2ED62-0984-4B17-8E3D-3A9A9FF20481}">
      <dgm:prSet/>
      <dgm:spPr/>
      <dgm:t>
        <a:bodyPr/>
        <a:lstStyle/>
        <a:p>
          <a:r>
            <a:rPr lang="en-US" b="1" i="0" baseline="0"/>
            <a:t>Stronger Security</a:t>
          </a:r>
          <a:r>
            <a:rPr lang="en-US" b="0" i="0" baseline="0"/>
            <a:t> </a:t>
          </a:r>
          <a:endParaRPr lang="en-IN"/>
        </a:p>
      </dgm:t>
    </dgm:pt>
    <dgm:pt modelId="{77A438AB-31C5-45C6-A4D8-107F6F7716E4}" type="parTrans" cxnId="{AFBF4E00-C3DE-4F08-B271-EA89F51E55D3}">
      <dgm:prSet/>
      <dgm:spPr/>
      <dgm:t>
        <a:bodyPr/>
        <a:lstStyle/>
        <a:p>
          <a:endParaRPr lang="en-IN"/>
        </a:p>
      </dgm:t>
    </dgm:pt>
    <dgm:pt modelId="{B4A6D3C6-EFEC-4D05-A0F1-78E432BBA9B0}" type="sibTrans" cxnId="{AFBF4E00-C3DE-4F08-B271-EA89F51E55D3}">
      <dgm:prSet/>
      <dgm:spPr/>
      <dgm:t>
        <a:bodyPr/>
        <a:lstStyle/>
        <a:p>
          <a:endParaRPr lang="en-IN"/>
        </a:p>
      </dgm:t>
    </dgm:pt>
    <dgm:pt modelId="{8C9C77E0-5C67-416F-8309-B64A187BB98A}">
      <dgm:prSet/>
      <dgm:spPr/>
      <dgm:t>
        <a:bodyPr/>
        <a:lstStyle/>
        <a:p>
          <a:r>
            <a:rPr lang="en-US" b="0" i="0" baseline="0"/>
            <a:t>SonarQube &amp; Trivy detect vulnerabilities early, reducing risks. </a:t>
          </a:r>
          <a:endParaRPr lang="en-IN"/>
        </a:p>
      </dgm:t>
    </dgm:pt>
    <dgm:pt modelId="{0EC1A72E-1D8A-4ED0-9BE2-8E18737B02B8}" type="parTrans" cxnId="{4DF1B4B8-F9BE-4A9C-ACBB-CF5D750650E2}">
      <dgm:prSet/>
      <dgm:spPr/>
      <dgm:t>
        <a:bodyPr/>
        <a:lstStyle/>
        <a:p>
          <a:endParaRPr lang="en-IN"/>
        </a:p>
      </dgm:t>
    </dgm:pt>
    <dgm:pt modelId="{279E6A13-D18D-4BA5-9C89-102AA3F6DC95}" type="sibTrans" cxnId="{4DF1B4B8-F9BE-4A9C-ACBB-CF5D750650E2}">
      <dgm:prSet/>
      <dgm:spPr/>
      <dgm:t>
        <a:bodyPr/>
        <a:lstStyle/>
        <a:p>
          <a:endParaRPr lang="en-IN"/>
        </a:p>
      </dgm:t>
    </dgm:pt>
    <dgm:pt modelId="{2F0032A6-C513-4F7D-876D-732784419FB9}">
      <dgm:prSet/>
      <dgm:spPr/>
      <dgm:t>
        <a:bodyPr/>
        <a:lstStyle/>
        <a:p>
          <a:r>
            <a:rPr lang="en-US" b="1" i="0" baseline="0"/>
            <a:t>Scalable &amp; Automated Deployment</a:t>
          </a:r>
          <a:r>
            <a:rPr lang="en-US" b="0" i="0" baseline="0"/>
            <a:t> </a:t>
          </a:r>
          <a:endParaRPr lang="en-IN"/>
        </a:p>
      </dgm:t>
    </dgm:pt>
    <dgm:pt modelId="{C1EA9931-EAF8-4146-94C3-83B1B15CC241}" type="parTrans" cxnId="{F4289827-F7BF-41C9-B067-362FFAB05AE2}">
      <dgm:prSet/>
      <dgm:spPr/>
      <dgm:t>
        <a:bodyPr/>
        <a:lstStyle/>
        <a:p>
          <a:endParaRPr lang="en-IN"/>
        </a:p>
      </dgm:t>
    </dgm:pt>
    <dgm:pt modelId="{412CDF08-1587-4EE0-B99F-60295BBE23B2}" type="sibTrans" cxnId="{F4289827-F7BF-41C9-B067-362FFAB05AE2}">
      <dgm:prSet/>
      <dgm:spPr/>
      <dgm:t>
        <a:bodyPr/>
        <a:lstStyle/>
        <a:p>
          <a:endParaRPr lang="en-IN"/>
        </a:p>
      </dgm:t>
    </dgm:pt>
    <dgm:pt modelId="{453671EC-1B44-4E40-BEBF-8D77B8F5690C}">
      <dgm:prSet/>
      <dgm:spPr/>
      <dgm:t>
        <a:bodyPr/>
        <a:lstStyle/>
        <a:p>
          <a:r>
            <a:rPr lang="en-US" b="0" i="0" baseline="0"/>
            <a:t>Terraform enables reproducible cloud infrastructure. </a:t>
          </a:r>
          <a:endParaRPr lang="en-IN"/>
        </a:p>
      </dgm:t>
    </dgm:pt>
    <dgm:pt modelId="{36402DB6-3BFC-471A-B5A0-7A77FDFD8F9E}" type="parTrans" cxnId="{02F77015-A55F-492E-848F-2ECC4261C04B}">
      <dgm:prSet/>
      <dgm:spPr/>
      <dgm:t>
        <a:bodyPr/>
        <a:lstStyle/>
        <a:p>
          <a:endParaRPr lang="en-IN"/>
        </a:p>
      </dgm:t>
    </dgm:pt>
    <dgm:pt modelId="{584D0CB3-463A-4782-9E4B-A1F4A400EAA3}" type="sibTrans" cxnId="{02F77015-A55F-492E-848F-2ECC4261C04B}">
      <dgm:prSet/>
      <dgm:spPr/>
      <dgm:t>
        <a:bodyPr/>
        <a:lstStyle/>
        <a:p>
          <a:endParaRPr lang="en-IN"/>
        </a:p>
      </dgm:t>
    </dgm:pt>
    <dgm:pt modelId="{9E57C24B-2EE4-4363-8EE4-8E4A32BE0377}">
      <dgm:prSet/>
      <dgm:spPr/>
      <dgm:t>
        <a:bodyPr/>
        <a:lstStyle/>
        <a:p>
          <a:r>
            <a:rPr lang="en-US" b="1" i="0" baseline="0"/>
            <a:t>Real-time Monitoring</a:t>
          </a:r>
          <a:r>
            <a:rPr lang="en-US" b="0" i="0" baseline="0"/>
            <a:t> </a:t>
          </a:r>
          <a:endParaRPr lang="en-IN"/>
        </a:p>
      </dgm:t>
    </dgm:pt>
    <dgm:pt modelId="{E5F7FD7A-AAB2-4405-BC90-1870F7CEB2A3}" type="parTrans" cxnId="{78F299D5-2C23-4943-A611-E1DD1BD29559}">
      <dgm:prSet/>
      <dgm:spPr/>
      <dgm:t>
        <a:bodyPr/>
        <a:lstStyle/>
        <a:p>
          <a:endParaRPr lang="en-IN"/>
        </a:p>
      </dgm:t>
    </dgm:pt>
    <dgm:pt modelId="{D41CEAA8-2805-4EF2-BB53-A92FBC2C0A3B}" type="sibTrans" cxnId="{78F299D5-2C23-4943-A611-E1DD1BD29559}">
      <dgm:prSet/>
      <dgm:spPr/>
      <dgm:t>
        <a:bodyPr/>
        <a:lstStyle/>
        <a:p>
          <a:endParaRPr lang="en-IN"/>
        </a:p>
      </dgm:t>
    </dgm:pt>
    <dgm:pt modelId="{CD78536D-0C62-4813-963E-90D45E2F6E91}">
      <dgm:prSet/>
      <dgm:spPr/>
      <dgm:t>
        <a:bodyPr/>
        <a:lstStyle/>
        <a:p>
          <a:r>
            <a:rPr lang="en-US" b="0" i="0" baseline="0"/>
            <a:t>Prometheus &amp; Grafana provide observability and high availability. </a:t>
          </a:r>
          <a:endParaRPr lang="en-IN"/>
        </a:p>
      </dgm:t>
    </dgm:pt>
    <dgm:pt modelId="{2E36D123-E0B2-4C6D-89F7-BEC4ED4CA3B5}" type="parTrans" cxnId="{EFD5CC43-DDC1-4169-8B75-B676BA7FC490}">
      <dgm:prSet/>
      <dgm:spPr/>
      <dgm:t>
        <a:bodyPr/>
        <a:lstStyle/>
        <a:p>
          <a:endParaRPr lang="en-IN"/>
        </a:p>
      </dgm:t>
    </dgm:pt>
    <dgm:pt modelId="{BFB2B5CB-857E-42AB-87F7-8420A408D9CC}" type="sibTrans" cxnId="{EFD5CC43-DDC1-4169-8B75-B676BA7FC490}">
      <dgm:prSet/>
      <dgm:spPr/>
      <dgm:t>
        <a:bodyPr/>
        <a:lstStyle/>
        <a:p>
          <a:endParaRPr lang="en-IN"/>
        </a:p>
      </dgm:t>
    </dgm:pt>
    <dgm:pt modelId="{95E19A8B-C7E5-4B3D-8BE7-FE730BA2614D}">
      <dgm:prSet/>
      <dgm:spPr/>
      <dgm:t>
        <a:bodyPr/>
        <a:lstStyle/>
        <a:p>
          <a:r>
            <a:rPr lang="en-US" b="1" i="0" baseline="0"/>
            <a:t>Overall Impact</a:t>
          </a:r>
          <a:r>
            <a:rPr lang="en-US" b="0" i="0" baseline="0"/>
            <a:t> </a:t>
          </a:r>
          <a:endParaRPr lang="en-IN"/>
        </a:p>
      </dgm:t>
    </dgm:pt>
    <dgm:pt modelId="{07D792A6-1E99-499B-A93C-F5993896AAEC}" type="parTrans" cxnId="{0151E222-097E-48FC-8E2F-CFEA857CB132}">
      <dgm:prSet/>
      <dgm:spPr/>
      <dgm:t>
        <a:bodyPr/>
        <a:lstStyle/>
        <a:p>
          <a:endParaRPr lang="en-IN"/>
        </a:p>
      </dgm:t>
    </dgm:pt>
    <dgm:pt modelId="{5D6B1961-9CBE-49D4-B866-7D7815EAB39D}" type="sibTrans" cxnId="{0151E222-097E-48FC-8E2F-CFEA857CB132}">
      <dgm:prSet/>
      <dgm:spPr/>
      <dgm:t>
        <a:bodyPr/>
        <a:lstStyle/>
        <a:p>
          <a:endParaRPr lang="en-IN"/>
        </a:p>
      </dgm:t>
    </dgm:pt>
    <dgm:pt modelId="{D80A95B0-6D56-47C3-BC27-975DA279968A}">
      <dgm:prSet/>
      <dgm:spPr/>
      <dgm:t>
        <a:bodyPr/>
        <a:lstStyle/>
        <a:p>
          <a:r>
            <a:rPr lang="en-US" b="0" i="0" baseline="0"/>
            <a:t>Faster release cycles, reduced errors, and improved system stability. </a:t>
          </a:r>
          <a:endParaRPr lang="en-IN"/>
        </a:p>
      </dgm:t>
    </dgm:pt>
    <dgm:pt modelId="{B5F48D94-5C69-40A4-83EC-6295F06CE9BC}" type="parTrans" cxnId="{B6876E53-2B41-4FC8-89A6-1FE559682E82}">
      <dgm:prSet/>
      <dgm:spPr/>
      <dgm:t>
        <a:bodyPr/>
        <a:lstStyle/>
        <a:p>
          <a:endParaRPr lang="en-IN"/>
        </a:p>
      </dgm:t>
    </dgm:pt>
    <dgm:pt modelId="{73560203-5CC1-42C2-AC6B-E919AC6949E0}" type="sibTrans" cxnId="{B6876E53-2B41-4FC8-89A6-1FE559682E82}">
      <dgm:prSet/>
      <dgm:spPr/>
      <dgm:t>
        <a:bodyPr/>
        <a:lstStyle/>
        <a:p>
          <a:endParaRPr lang="en-IN"/>
        </a:p>
      </dgm:t>
    </dgm:pt>
    <dgm:pt modelId="{62A56744-E386-4ECD-9677-BD3D0036896A}">
      <dgm:prSet/>
      <dgm:spPr/>
      <dgm:t>
        <a:bodyPr/>
        <a:lstStyle/>
        <a:p>
          <a:r>
            <a:rPr lang="en-US" b="1" i="0" baseline="0" dirty="0"/>
            <a:t>Future Scope</a:t>
          </a:r>
          <a:r>
            <a:rPr lang="en-US" b="0" i="0" baseline="0" dirty="0"/>
            <a:t> </a:t>
          </a:r>
          <a:endParaRPr lang="en-IN" dirty="0"/>
        </a:p>
      </dgm:t>
    </dgm:pt>
    <dgm:pt modelId="{5031589E-C29D-49BA-9DEF-2A93368CCE86}" type="parTrans" cxnId="{2EFC54F4-289F-4C1E-82B6-F3F4E2E1EC19}">
      <dgm:prSet/>
      <dgm:spPr/>
      <dgm:t>
        <a:bodyPr/>
        <a:lstStyle/>
        <a:p>
          <a:endParaRPr lang="en-IN"/>
        </a:p>
      </dgm:t>
    </dgm:pt>
    <dgm:pt modelId="{E22A1130-9F4F-413A-99F2-DDED25F332D1}" type="sibTrans" cxnId="{2EFC54F4-289F-4C1E-82B6-F3F4E2E1EC19}">
      <dgm:prSet/>
      <dgm:spPr/>
      <dgm:t>
        <a:bodyPr/>
        <a:lstStyle/>
        <a:p>
          <a:endParaRPr lang="en-IN"/>
        </a:p>
      </dgm:t>
    </dgm:pt>
    <dgm:pt modelId="{C69AFA01-6BA2-4D18-BFC3-4523E4675819}">
      <dgm:prSet/>
      <dgm:spPr/>
      <dgm:t>
        <a:bodyPr/>
        <a:lstStyle/>
        <a:p>
          <a:r>
            <a:rPr lang="en-US" b="0" i="0" baseline="0"/>
            <a:t>Continuous optimizations to enhance security and efficiency. </a:t>
          </a:r>
          <a:endParaRPr lang="en-IN"/>
        </a:p>
      </dgm:t>
    </dgm:pt>
    <dgm:pt modelId="{0751E47D-D79A-4080-82FF-80F6121B785C}" type="parTrans" cxnId="{2B894FB9-8FE6-4C12-ADCF-041873BAB125}">
      <dgm:prSet/>
      <dgm:spPr/>
      <dgm:t>
        <a:bodyPr/>
        <a:lstStyle/>
        <a:p>
          <a:endParaRPr lang="en-IN"/>
        </a:p>
      </dgm:t>
    </dgm:pt>
    <dgm:pt modelId="{253A2F37-CB57-4238-B539-B635F5110EFB}" type="sibTrans" cxnId="{2B894FB9-8FE6-4C12-ADCF-041873BAB125}">
      <dgm:prSet/>
      <dgm:spPr/>
      <dgm:t>
        <a:bodyPr/>
        <a:lstStyle/>
        <a:p>
          <a:endParaRPr lang="en-IN"/>
        </a:p>
      </dgm:t>
    </dgm:pt>
    <dgm:pt modelId="{D0CE62BD-DD2F-4638-8FF2-33269CCC3A8B}" type="pres">
      <dgm:prSet presAssocID="{2AC4AC96-9603-47B3-BA80-8723D3542397}" presName="Name0" presStyleCnt="0">
        <dgm:presLayoutVars>
          <dgm:dir/>
          <dgm:resizeHandles val="exact"/>
        </dgm:presLayoutVars>
      </dgm:prSet>
      <dgm:spPr/>
    </dgm:pt>
    <dgm:pt modelId="{C122653B-1BB6-4322-BB8F-1C9347E6EE91}" type="pres">
      <dgm:prSet presAssocID="{4DDE2CFF-83BA-45B8-9071-43624BD89476}" presName="node" presStyleLbl="node1" presStyleIdx="0" presStyleCnt="7">
        <dgm:presLayoutVars>
          <dgm:bulletEnabled val="1"/>
        </dgm:presLayoutVars>
      </dgm:prSet>
      <dgm:spPr/>
    </dgm:pt>
    <dgm:pt modelId="{626A4E84-D65E-4150-997C-6DA9B640EC87}" type="pres">
      <dgm:prSet presAssocID="{9497BEFB-9067-4C75-ACDB-377247405A0B}" presName="sibTrans" presStyleLbl="sibTrans1D1" presStyleIdx="0" presStyleCnt="6"/>
      <dgm:spPr/>
    </dgm:pt>
    <dgm:pt modelId="{AD030407-1C50-4460-B5AE-7CB74B536D55}" type="pres">
      <dgm:prSet presAssocID="{9497BEFB-9067-4C75-ACDB-377247405A0B}" presName="connectorText" presStyleLbl="sibTrans1D1" presStyleIdx="0" presStyleCnt="6"/>
      <dgm:spPr/>
    </dgm:pt>
    <dgm:pt modelId="{6742C395-E9C4-4A6D-AB55-534D1E915121}" type="pres">
      <dgm:prSet presAssocID="{27DB775E-E510-4B4C-9F1D-7D0874C657A2}" presName="node" presStyleLbl="node1" presStyleIdx="1" presStyleCnt="7">
        <dgm:presLayoutVars>
          <dgm:bulletEnabled val="1"/>
        </dgm:presLayoutVars>
      </dgm:prSet>
      <dgm:spPr/>
    </dgm:pt>
    <dgm:pt modelId="{169A6B3B-E240-469C-B7B5-FC78756F34BF}" type="pres">
      <dgm:prSet presAssocID="{44A97AAA-B1CB-49D8-B225-C369DCFF93AC}" presName="sibTrans" presStyleLbl="sibTrans1D1" presStyleIdx="1" presStyleCnt="6"/>
      <dgm:spPr/>
    </dgm:pt>
    <dgm:pt modelId="{CAAAC15D-DCD1-4E5A-A2B4-41E4781E7D63}" type="pres">
      <dgm:prSet presAssocID="{44A97AAA-B1CB-49D8-B225-C369DCFF93AC}" presName="connectorText" presStyleLbl="sibTrans1D1" presStyleIdx="1" presStyleCnt="6"/>
      <dgm:spPr/>
    </dgm:pt>
    <dgm:pt modelId="{649D4493-5D70-40A9-956C-E3F8909DC5EF}" type="pres">
      <dgm:prSet presAssocID="{44C2ED62-0984-4B17-8E3D-3A9A9FF20481}" presName="node" presStyleLbl="node1" presStyleIdx="2" presStyleCnt="7">
        <dgm:presLayoutVars>
          <dgm:bulletEnabled val="1"/>
        </dgm:presLayoutVars>
      </dgm:prSet>
      <dgm:spPr/>
    </dgm:pt>
    <dgm:pt modelId="{FA23F64F-7EFE-475B-88C5-A719671AA466}" type="pres">
      <dgm:prSet presAssocID="{B4A6D3C6-EFEC-4D05-A0F1-78E432BBA9B0}" presName="sibTrans" presStyleLbl="sibTrans1D1" presStyleIdx="2" presStyleCnt="6"/>
      <dgm:spPr/>
    </dgm:pt>
    <dgm:pt modelId="{5F5740E6-86C9-4470-8363-2519D74A1575}" type="pres">
      <dgm:prSet presAssocID="{B4A6D3C6-EFEC-4D05-A0F1-78E432BBA9B0}" presName="connectorText" presStyleLbl="sibTrans1D1" presStyleIdx="2" presStyleCnt="6"/>
      <dgm:spPr/>
    </dgm:pt>
    <dgm:pt modelId="{317B5D57-10FD-44B9-827A-AEF761145F7B}" type="pres">
      <dgm:prSet presAssocID="{2F0032A6-C513-4F7D-876D-732784419FB9}" presName="node" presStyleLbl="node1" presStyleIdx="3" presStyleCnt="7">
        <dgm:presLayoutVars>
          <dgm:bulletEnabled val="1"/>
        </dgm:presLayoutVars>
      </dgm:prSet>
      <dgm:spPr/>
    </dgm:pt>
    <dgm:pt modelId="{06E91337-278F-4ED1-98B6-D82746C706A7}" type="pres">
      <dgm:prSet presAssocID="{412CDF08-1587-4EE0-B99F-60295BBE23B2}" presName="sibTrans" presStyleLbl="sibTrans1D1" presStyleIdx="3" presStyleCnt="6"/>
      <dgm:spPr/>
    </dgm:pt>
    <dgm:pt modelId="{EF5D162A-32A9-4BF3-B8E5-AF76A09CDCCA}" type="pres">
      <dgm:prSet presAssocID="{412CDF08-1587-4EE0-B99F-60295BBE23B2}" presName="connectorText" presStyleLbl="sibTrans1D1" presStyleIdx="3" presStyleCnt="6"/>
      <dgm:spPr/>
    </dgm:pt>
    <dgm:pt modelId="{67A00927-53CF-4196-86AE-CF08D211BEAD}" type="pres">
      <dgm:prSet presAssocID="{9E57C24B-2EE4-4363-8EE4-8E4A32BE0377}" presName="node" presStyleLbl="node1" presStyleIdx="4" presStyleCnt="7">
        <dgm:presLayoutVars>
          <dgm:bulletEnabled val="1"/>
        </dgm:presLayoutVars>
      </dgm:prSet>
      <dgm:spPr/>
    </dgm:pt>
    <dgm:pt modelId="{60853A6F-14A4-4B6B-A5F6-A391DF8FEC11}" type="pres">
      <dgm:prSet presAssocID="{D41CEAA8-2805-4EF2-BB53-A92FBC2C0A3B}" presName="sibTrans" presStyleLbl="sibTrans1D1" presStyleIdx="4" presStyleCnt="6"/>
      <dgm:spPr/>
    </dgm:pt>
    <dgm:pt modelId="{8A8B8E37-000E-415E-B258-FBFF61FA8BC5}" type="pres">
      <dgm:prSet presAssocID="{D41CEAA8-2805-4EF2-BB53-A92FBC2C0A3B}" presName="connectorText" presStyleLbl="sibTrans1D1" presStyleIdx="4" presStyleCnt="6"/>
      <dgm:spPr/>
    </dgm:pt>
    <dgm:pt modelId="{A3D4F85D-4BD9-4E59-8ECE-A8A73AA1FB75}" type="pres">
      <dgm:prSet presAssocID="{95E19A8B-C7E5-4B3D-8BE7-FE730BA2614D}" presName="node" presStyleLbl="node1" presStyleIdx="5" presStyleCnt="7">
        <dgm:presLayoutVars>
          <dgm:bulletEnabled val="1"/>
        </dgm:presLayoutVars>
      </dgm:prSet>
      <dgm:spPr/>
    </dgm:pt>
    <dgm:pt modelId="{2ED1FC15-427D-4E25-8C30-1851F91DA2CF}" type="pres">
      <dgm:prSet presAssocID="{5D6B1961-9CBE-49D4-B866-7D7815EAB39D}" presName="sibTrans" presStyleLbl="sibTrans1D1" presStyleIdx="5" presStyleCnt="6"/>
      <dgm:spPr/>
    </dgm:pt>
    <dgm:pt modelId="{66715A6B-7A2E-4296-ADF5-F8C4E3996A8B}" type="pres">
      <dgm:prSet presAssocID="{5D6B1961-9CBE-49D4-B866-7D7815EAB39D}" presName="connectorText" presStyleLbl="sibTrans1D1" presStyleIdx="5" presStyleCnt="6"/>
      <dgm:spPr/>
    </dgm:pt>
    <dgm:pt modelId="{30D9EFF6-0A27-4965-8F81-4F06513E1969}" type="pres">
      <dgm:prSet presAssocID="{62A56744-E386-4ECD-9677-BD3D0036896A}" presName="node" presStyleLbl="node1" presStyleIdx="6" presStyleCnt="7">
        <dgm:presLayoutVars>
          <dgm:bulletEnabled val="1"/>
        </dgm:presLayoutVars>
      </dgm:prSet>
      <dgm:spPr/>
    </dgm:pt>
  </dgm:ptLst>
  <dgm:cxnLst>
    <dgm:cxn modelId="{AFBF4E00-C3DE-4F08-B271-EA89F51E55D3}" srcId="{2AC4AC96-9603-47B3-BA80-8723D3542397}" destId="{44C2ED62-0984-4B17-8E3D-3A9A9FF20481}" srcOrd="2" destOrd="0" parTransId="{77A438AB-31C5-45C6-A4D8-107F6F7716E4}" sibTransId="{B4A6D3C6-EFEC-4D05-A0F1-78E432BBA9B0}"/>
    <dgm:cxn modelId="{5E6FC003-6B56-4980-9B8E-576D1FC57EA8}" type="presOf" srcId="{95E19A8B-C7E5-4B3D-8BE7-FE730BA2614D}" destId="{A3D4F85D-4BD9-4E59-8ECE-A8A73AA1FB75}" srcOrd="0" destOrd="0" presId="urn:microsoft.com/office/officeart/2005/8/layout/bProcess3"/>
    <dgm:cxn modelId="{5FE9F007-50C6-4E29-904C-33B27DA1E0FF}" type="presOf" srcId="{4DDE2CFF-83BA-45B8-9071-43624BD89476}" destId="{C122653B-1BB6-4322-BB8F-1C9347E6EE91}" srcOrd="0" destOrd="0" presId="urn:microsoft.com/office/officeart/2005/8/layout/bProcess3"/>
    <dgm:cxn modelId="{02F77015-A55F-492E-848F-2ECC4261C04B}" srcId="{2F0032A6-C513-4F7D-876D-732784419FB9}" destId="{453671EC-1B44-4E40-BEBF-8D77B8F5690C}" srcOrd="0" destOrd="0" parTransId="{36402DB6-3BFC-471A-B5A0-7A77FDFD8F9E}" sibTransId="{584D0CB3-463A-4782-9E4B-A1F4A400EAA3}"/>
    <dgm:cxn modelId="{F5555A17-02B9-4248-A5C3-BCE944A8981E}" type="presOf" srcId="{D41CEAA8-2805-4EF2-BB53-A92FBC2C0A3B}" destId="{8A8B8E37-000E-415E-B258-FBFF61FA8BC5}" srcOrd="1" destOrd="0" presId="urn:microsoft.com/office/officeart/2005/8/layout/bProcess3"/>
    <dgm:cxn modelId="{AAA19E1E-6973-4ACA-8B8D-376744432D49}" type="presOf" srcId="{B4A6D3C6-EFEC-4D05-A0F1-78E432BBA9B0}" destId="{5F5740E6-86C9-4470-8363-2519D74A1575}" srcOrd="1" destOrd="0" presId="urn:microsoft.com/office/officeart/2005/8/layout/bProcess3"/>
    <dgm:cxn modelId="{0151E222-097E-48FC-8E2F-CFEA857CB132}" srcId="{2AC4AC96-9603-47B3-BA80-8723D3542397}" destId="{95E19A8B-C7E5-4B3D-8BE7-FE730BA2614D}" srcOrd="5" destOrd="0" parTransId="{07D792A6-1E99-499B-A93C-F5993896AAEC}" sibTransId="{5D6B1961-9CBE-49D4-B866-7D7815EAB39D}"/>
    <dgm:cxn modelId="{F4289827-F7BF-41C9-B067-362FFAB05AE2}" srcId="{2AC4AC96-9603-47B3-BA80-8723D3542397}" destId="{2F0032A6-C513-4F7D-876D-732784419FB9}" srcOrd="3" destOrd="0" parTransId="{C1EA9931-EAF8-4146-94C3-83B1B15CC241}" sibTransId="{412CDF08-1587-4EE0-B99F-60295BBE23B2}"/>
    <dgm:cxn modelId="{F81DD028-7A36-428B-9729-8EFE4EBFDF9E}" type="presOf" srcId="{412CDF08-1587-4EE0-B99F-60295BBE23B2}" destId="{06E91337-278F-4ED1-98B6-D82746C706A7}" srcOrd="0" destOrd="0" presId="urn:microsoft.com/office/officeart/2005/8/layout/bProcess3"/>
    <dgm:cxn modelId="{A1B27735-620C-478E-8C8F-DF087F6EE0F7}" type="presOf" srcId="{2AC4AC96-9603-47B3-BA80-8723D3542397}" destId="{D0CE62BD-DD2F-4638-8FF2-33269CCC3A8B}" srcOrd="0" destOrd="0" presId="urn:microsoft.com/office/officeart/2005/8/layout/bProcess3"/>
    <dgm:cxn modelId="{7FFF7935-D9E9-426A-A53C-D1F029051D08}" type="presOf" srcId="{B9E3336F-1B71-4037-B657-C5740C058377}" destId="{6742C395-E9C4-4A6D-AB55-534D1E915121}" srcOrd="0" destOrd="1" presId="urn:microsoft.com/office/officeart/2005/8/layout/bProcess3"/>
    <dgm:cxn modelId="{A9ED1D3D-6B0F-4EE9-A7F1-B62908E7096A}" type="presOf" srcId="{D41CEAA8-2805-4EF2-BB53-A92FBC2C0A3B}" destId="{60853A6F-14A4-4B6B-A5F6-A391DF8FEC11}" srcOrd="0" destOrd="0" presId="urn:microsoft.com/office/officeart/2005/8/layout/bProcess3"/>
    <dgm:cxn modelId="{6848993F-6C44-46FA-B9F8-8E3C75E9A461}" type="presOf" srcId="{44A97AAA-B1CB-49D8-B225-C369DCFF93AC}" destId="{169A6B3B-E240-469C-B7B5-FC78756F34BF}" srcOrd="0" destOrd="0" presId="urn:microsoft.com/office/officeart/2005/8/layout/bProcess3"/>
    <dgm:cxn modelId="{BE2C9740-2C83-498B-ADF5-D3DE6E9B7749}" type="presOf" srcId="{44C2ED62-0984-4B17-8E3D-3A9A9FF20481}" destId="{649D4493-5D70-40A9-956C-E3F8909DC5EF}" srcOrd="0" destOrd="0" presId="urn:microsoft.com/office/officeart/2005/8/layout/bProcess3"/>
    <dgm:cxn modelId="{CCF0365F-650D-44F0-9440-113D408B8165}" srcId="{2AC4AC96-9603-47B3-BA80-8723D3542397}" destId="{27DB775E-E510-4B4C-9F1D-7D0874C657A2}" srcOrd="1" destOrd="0" parTransId="{EE91D54E-C173-4000-8B10-C51E32A3AFCC}" sibTransId="{44A97AAA-B1CB-49D8-B225-C369DCFF93AC}"/>
    <dgm:cxn modelId="{189DFF41-171F-4A12-A9D9-A0367C541B8B}" type="presOf" srcId="{412CDF08-1587-4EE0-B99F-60295BBE23B2}" destId="{EF5D162A-32A9-4BF3-B8E5-AF76A09CDCCA}" srcOrd="1" destOrd="0" presId="urn:microsoft.com/office/officeart/2005/8/layout/bProcess3"/>
    <dgm:cxn modelId="{EFD5CC43-DDC1-4169-8B75-B676BA7FC490}" srcId="{9E57C24B-2EE4-4363-8EE4-8E4A32BE0377}" destId="{CD78536D-0C62-4813-963E-90D45E2F6E91}" srcOrd="0" destOrd="0" parTransId="{2E36D123-E0B2-4C6D-89F7-BEC4ED4CA3B5}" sibTransId="{BFB2B5CB-857E-42AB-87F7-8420A408D9CC}"/>
    <dgm:cxn modelId="{CEBA4344-2829-4537-92A5-26561458FA5B}" type="presOf" srcId="{9497BEFB-9067-4C75-ACDB-377247405A0B}" destId="{626A4E84-D65E-4150-997C-6DA9B640EC87}" srcOrd="0" destOrd="0" presId="urn:microsoft.com/office/officeart/2005/8/layout/bProcess3"/>
    <dgm:cxn modelId="{C6BA9E46-CC4B-4D0C-9BF8-092366EF9585}" type="presOf" srcId="{5D6B1961-9CBE-49D4-B866-7D7815EAB39D}" destId="{2ED1FC15-427D-4E25-8C30-1851F91DA2CF}" srcOrd="0" destOrd="0" presId="urn:microsoft.com/office/officeart/2005/8/layout/bProcess3"/>
    <dgm:cxn modelId="{0350C06B-8244-411E-96E2-63C5B3B81C32}" type="presOf" srcId="{44A97AAA-B1CB-49D8-B225-C369DCFF93AC}" destId="{CAAAC15D-DCD1-4E5A-A2B4-41E4781E7D63}" srcOrd="1" destOrd="0" presId="urn:microsoft.com/office/officeart/2005/8/layout/bProcess3"/>
    <dgm:cxn modelId="{E959AE6E-9CB5-4805-A80D-7F9C554BC23E}" type="presOf" srcId="{B4A6D3C6-EFEC-4D05-A0F1-78E432BBA9B0}" destId="{FA23F64F-7EFE-475B-88C5-A719671AA466}" srcOrd="0" destOrd="0" presId="urn:microsoft.com/office/officeart/2005/8/layout/bProcess3"/>
    <dgm:cxn modelId="{A18ED750-D9DE-45A6-ADF1-761FF213CB70}" type="presOf" srcId="{5D6B1961-9CBE-49D4-B866-7D7815EAB39D}" destId="{66715A6B-7A2E-4296-ADF5-F8C4E3996A8B}" srcOrd="1" destOrd="0" presId="urn:microsoft.com/office/officeart/2005/8/layout/bProcess3"/>
    <dgm:cxn modelId="{B6876E53-2B41-4FC8-89A6-1FE559682E82}" srcId="{95E19A8B-C7E5-4B3D-8BE7-FE730BA2614D}" destId="{D80A95B0-6D56-47C3-BC27-975DA279968A}" srcOrd="0" destOrd="0" parTransId="{B5F48D94-5C69-40A4-83EC-6295F06CE9BC}" sibTransId="{73560203-5CC1-42C2-AC6B-E919AC6949E0}"/>
    <dgm:cxn modelId="{4DE37F7F-BF29-42F2-94B4-808205E64018}" type="presOf" srcId="{9497BEFB-9067-4C75-ACDB-377247405A0B}" destId="{AD030407-1C50-4460-B5AE-7CB74B536D55}" srcOrd="1" destOrd="0" presId="urn:microsoft.com/office/officeart/2005/8/layout/bProcess3"/>
    <dgm:cxn modelId="{C6B32483-2F2E-49A4-9BE6-7E3CD6E772F9}" type="presOf" srcId="{2F0032A6-C513-4F7D-876D-732784419FB9}" destId="{317B5D57-10FD-44B9-827A-AEF761145F7B}" srcOrd="0" destOrd="0" presId="urn:microsoft.com/office/officeart/2005/8/layout/bProcess3"/>
    <dgm:cxn modelId="{6591EF8A-3FBD-472F-959B-F515F944B172}" type="presOf" srcId="{27DB775E-E510-4B4C-9F1D-7D0874C657A2}" destId="{6742C395-E9C4-4A6D-AB55-534D1E915121}" srcOrd="0" destOrd="0" presId="urn:microsoft.com/office/officeart/2005/8/layout/bProcess3"/>
    <dgm:cxn modelId="{27902E8D-0FE8-47D3-B588-02960DFA3F74}" type="presOf" srcId="{62A56744-E386-4ECD-9677-BD3D0036896A}" destId="{30D9EFF6-0A27-4965-8F81-4F06513E1969}" srcOrd="0" destOrd="0" presId="urn:microsoft.com/office/officeart/2005/8/layout/bProcess3"/>
    <dgm:cxn modelId="{3DAF61A4-00E8-4E45-A2A5-13A1CC4B0933}" srcId="{27DB775E-E510-4B4C-9F1D-7D0874C657A2}" destId="{B9E3336F-1B71-4037-B657-C5740C058377}" srcOrd="0" destOrd="0" parTransId="{BDB35DFB-F7D1-4E53-86CD-3F0131FCD4AA}" sibTransId="{425F8339-4E59-4331-B16D-525C181F690B}"/>
    <dgm:cxn modelId="{EC7A27B8-6F98-4C3E-A679-E223F3DB96CE}" type="presOf" srcId="{CDEA57E8-CB4C-4738-9218-0DA6D24CA2CC}" destId="{C122653B-1BB6-4322-BB8F-1C9347E6EE91}" srcOrd="0" destOrd="1" presId="urn:microsoft.com/office/officeart/2005/8/layout/bProcess3"/>
    <dgm:cxn modelId="{4DF1B4B8-F9BE-4A9C-ACBB-CF5D750650E2}" srcId="{44C2ED62-0984-4B17-8E3D-3A9A9FF20481}" destId="{8C9C77E0-5C67-416F-8309-B64A187BB98A}" srcOrd="0" destOrd="0" parTransId="{0EC1A72E-1D8A-4ED0-9BE2-8E18737B02B8}" sibTransId="{279E6A13-D18D-4BA5-9C89-102AA3F6DC95}"/>
    <dgm:cxn modelId="{07BFE7B8-B55E-4BF4-A2BB-95707F5B6F70}" type="presOf" srcId="{9E57C24B-2EE4-4363-8EE4-8E4A32BE0377}" destId="{67A00927-53CF-4196-86AE-CF08D211BEAD}" srcOrd="0" destOrd="0" presId="urn:microsoft.com/office/officeart/2005/8/layout/bProcess3"/>
    <dgm:cxn modelId="{2B894FB9-8FE6-4C12-ADCF-041873BAB125}" srcId="{62A56744-E386-4ECD-9677-BD3D0036896A}" destId="{C69AFA01-6BA2-4D18-BFC3-4523E4675819}" srcOrd="0" destOrd="0" parTransId="{0751E47D-D79A-4080-82FF-80F6121B785C}" sibTransId="{253A2F37-CB57-4238-B539-B635F5110EFB}"/>
    <dgm:cxn modelId="{8B5D0BBD-FE83-4286-A2BC-58DE3961EA49}" srcId="{4DDE2CFF-83BA-45B8-9071-43624BD89476}" destId="{CDEA57E8-CB4C-4738-9218-0DA6D24CA2CC}" srcOrd="0" destOrd="0" parTransId="{9E9F67B6-FF15-4652-A15F-EA5DEF87B81B}" sibTransId="{69435761-78A9-4081-B387-D005D54EED99}"/>
    <dgm:cxn modelId="{CD24FEBD-5B91-4458-B322-24C5C7AD4E98}" type="presOf" srcId="{D80A95B0-6D56-47C3-BC27-975DA279968A}" destId="{A3D4F85D-4BD9-4E59-8ECE-A8A73AA1FB75}" srcOrd="0" destOrd="1" presId="urn:microsoft.com/office/officeart/2005/8/layout/bProcess3"/>
    <dgm:cxn modelId="{5D283ED1-E71D-483D-9966-618BF9D7D1E7}" type="presOf" srcId="{C69AFA01-6BA2-4D18-BFC3-4523E4675819}" destId="{30D9EFF6-0A27-4965-8F81-4F06513E1969}" srcOrd="0" destOrd="1" presId="urn:microsoft.com/office/officeart/2005/8/layout/bProcess3"/>
    <dgm:cxn modelId="{78F299D5-2C23-4943-A611-E1DD1BD29559}" srcId="{2AC4AC96-9603-47B3-BA80-8723D3542397}" destId="{9E57C24B-2EE4-4363-8EE4-8E4A32BE0377}" srcOrd="4" destOrd="0" parTransId="{E5F7FD7A-AAB2-4405-BC90-1870F7CEB2A3}" sibTransId="{D41CEAA8-2805-4EF2-BB53-A92FBC2C0A3B}"/>
    <dgm:cxn modelId="{88CA05D7-4AAA-4C3B-8951-F9FC577337F5}" type="presOf" srcId="{8C9C77E0-5C67-416F-8309-B64A187BB98A}" destId="{649D4493-5D70-40A9-956C-E3F8909DC5EF}" srcOrd="0" destOrd="1" presId="urn:microsoft.com/office/officeart/2005/8/layout/bProcess3"/>
    <dgm:cxn modelId="{CCF5A9E6-01C7-4358-9530-1C75ECA0F497}" type="presOf" srcId="{453671EC-1B44-4E40-BEBF-8D77B8F5690C}" destId="{317B5D57-10FD-44B9-827A-AEF761145F7B}" srcOrd="0" destOrd="1" presId="urn:microsoft.com/office/officeart/2005/8/layout/bProcess3"/>
    <dgm:cxn modelId="{E24E83E7-E47A-40B9-9E97-45573528F58B}" srcId="{2AC4AC96-9603-47B3-BA80-8723D3542397}" destId="{4DDE2CFF-83BA-45B8-9071-43624BD89476}" srcOrd="0" destOrd="0" parTransId="{9FFC95E3-38F3-4A2A-B14C-AD60A066FACF}" sibTransId="{9497BEFB-9067-4C75-ACDB-377247405A0B}"/>
    <dgm:cxn modelId="{86D2EFEB-944A-4F08-9CA2-992FB21CD6D3}" type="presOf" srcId="{CD78536D-0C62-4813-963E-90D45E2F6E91}" destId="{67A00927-53CF-4196-86AE-CF08D211BEAD}" srcOrd="0" destOrd="1" presId="urn:microsoft.com/office/officeart/2005/8/layout/bProcess3"/>
    <dgm:cxn modelId="{2EFC54F4-289F-4C1E-82B6-F3F4E2E1EC19}" srcId="{2AC4AC96-9603-47B3-BA80-8723D3542397}" destId="{62A56744-E386-4ECD-9677-BD3D0036896A}" srcOrd="6" destOrd="0" parTransId="{5031589E-C29D-49BA-9DEF-2A93368CCE86}" sibTransId="{E22A1130-9F4F-413A-99F2-DDED25F332D1}"/>
    <dgm:cxn modelId="{DCFD1AE3-4613-41E5-824E-6638A524F73A}" type="presParOf" srcId="{D0CE62BD-DD2F-4638-8FF2-33269CCC3A8B}" destId="{C122653B-1BB6-4322-BB8F-1C9347E6EE91}" srcOrd="0" destOrd="0" presId="urn:microsoft.com/office/officeart/2005/8/layout/bProcess3"/>
    <dgm:cxn modelId="{9F57E75E-610D-462A-AFF1-238273130D48}" type="presParOf" srcId="{D0CE62BD-DD2F-4638-8FF2-33269CCC3A8B}" destId="{626A4E84-D65E-4150-997C-6DA9B640EC87}" srcOrd="1" destOrd="0" presId="urn:microsoft.com/office/officeart/2005/8/layout/bProcess3"/>
    <dgm:cxn modelId="{67E13E8C-ACDA-4538-ACC5-5A8FCBDBBB5A}" type="presParOf" srcId="{626A4E84-D65E-4150-997C-6DA9B640EC87}" destId="{AD030407-1C50-4460-B5AE-7CB74B536D55}" srcOrd="0" destOrd="0" presId="urn:microsoft.com/office/officeart/2005/8/layout/bProcess3"/>
    <dgm:cxn modelId="{9B6F968D-5322-49F3-84E7-D4E378123179}" type="presParOf" srcId="{D0CE62BD-DD2F-4638-8FF2-33269CCC3A8B}" destId="{6742C395-E9C4-4A6D-AB55-534D1E915121}" srcOrd="2" destOrd="0" presId="urn:microsoft.com/office/officeart/2005/8/layout/bProcess3"/>
    <dgm:cxn modelId="{B61399DA-2A87-4839-9649-EFE489C5257D}" type="presParOf" srcId="{D0CE62BD-DD2F-4638-8FF2-33269CCC3A8B}" destId="{169A6B3B-E240-469C-B7B5-FC78756F34BF}" srcOrd="3" destOrd="0" presId="urn:microsoft.com/office/officeart/2005/8/layout/bProcess3"/>
    <dgm:cxn modelId="{A117C2E4-74BD-4007-9BF4-1987F87B4E2F}" type="presParOf" srcId="{169A6B3B-E240-469C-B7B5-FC78756F34BF}" destId="{CAAAC15D-DCD1-4E5A-A2B4-41E4781E7D63}" srcOrd="0" destOrd="0" presId="urn:microsoft.com/office/officeart/2005/8/layout/bProcess3"/>
    <dgm:cxn modelId="{C1A37D7C-E4A5-463C-B290-4113A9490A70}" type="presParOf" srcId="{D0CE62BD-DD2F-4638-8FF2-33269CCC3A8B}" destId="{649D4493-5D70-40A9-956C-E3F8909DC5EF}" srcOrd="4" destOrd="0" presId="urn:microsoft.com/office/officeart/2005/8/layout/bProcess3"/>
    <dgm:cxn modelId="{CD59D9C2-A9BD-4BDD-9408-FB6A8BD03C79}" type="presParOf" srcId="{D0CE62BD-DD2F-4638-8FF2-33269CCC3A8B}" destId="{FA23F64F-7EFE-475B-88C5-A719671AA466}" srcOrd="5" destOrd="0" presId="urn:microsoft.com/office/officeart/2005/8/layout/bProcess3"/>
    <dgm:cxn modelId="{A5DD52F5-93A2-433C-9CF0-0F97B05E1FA0}" type="presParOf" srcId="{FA23F64F-7EFE-475B-88C5-A719671AA466}" destId="{5F5740E6-86C9-4470-8363-2519D74A1575}" srcOrd="0" destOrd="0" presId="urn:microsoft.com/office/officeart/2005/8/layout/bProcess3"/>
    <dgm:cxn modelId="{6C809463-48D7-40EB-B017-FB5E25D30A14}" type="presParOf" srcId="{D0CE62BD-DD2F-4638-8FF2-33269CCC3A8B}" destId="{317B5D57-10FD-44B9-827A-AEF761145F7B}" srcOrd="6" destOrd="0" presId="urn:microsoft.com/office/officeart/2005/8/layout/bProcess3"/>
    <dgm:cxn modelId="{5C9057B0-7407-410F-8478-93E15D5B11CE}" type="presParOf" srcId="{D0CE62BD-DD2F-4638-8FF2-33269CCC3A8B}" destId="{06E91337-278F-4ED1-98B6-D82746C706A7}" srcOrd="7" destOrd="0" presId="urn:microsoft.com/office/officeart/2005/8/layout/bProcess3"/>
    <dgm:cxn modelId="{036AA380-7F58-44DB-B5E9-AB9F65C235B4}" type="presParOf" srcId="{06E91337-278F-4ED1-98B6-D82746C706A7}" destId="{EF5D162A-32A9-4BF3-B8E5-AF76A09CDCCA}" srcOrd="0" destOrd="0" presId="urn:microsoft.com/office/officeart/2005/8/layout/bProcess3"/>
    <dgm:cxn modelId="{6C1C7A0F-E931-4E82-9D90-1C36FBFDCEC5}" type="presParOf" srcId="{D0CE62BD-DD2F-4638-8FF2-33269CCC3A8B}" destId="{67A00927-53CF-4196-86AE-CF08D211BEAD}" srcOrd="8" destOrd="0" presId="urn:microsoft.com/office/officeart/2005/8/layout/bProcess3"/>
    <dgm:cxn modelId="{02DA867C-9561-4529-8A19-24FFA2676504}" type="presParOf" srcId="{D0CE62BD-DD2F-4638-8FF2-33269CCC3A8B}" destId="{60853A6F-14A4-4B6B-A5F6-A391DF8FEC11}" srcOrd="9" destOrd="0" presId="urn:microsoft.com/office/officeart/2005/8/layout/bProcess3"/>
    <dgm:cxn modelId="{3E3D6C04-C412-4A04-A5DD-A83881C5BC6E}" type="presParOf" srcId="{60853A6F-14A4-4B6B-A5F6-A391DF8FEC11}" destId="{8A8B8E37-000E-415E-B258-FBFF61FA8BC5}" srcOrd="0" destOrd="0" presId="urn:microsoft.com/office/officeart/2005/8/layout/bProcess3"/>
    <dgm:cxn modelId="{24AEE5A3-FCD3-4102-87DA-F8E4CE27D528}" type="presParOf" srcId="{D0CE62BD-DD2F-4638-8FF2-33269CCC3A8B}" destId="{A3D4F85D-4BD9-4E59-8ECE-A8A73AA1FB75}" srcOrd="10" destOrd="0" presId="urn:microsoft.com/office/officeart/2005/8/layout/bProcess3"/>
    <dgm:cxn modelId="{7B8DA3F6-C608-4622-81D6-C1E35811FA17}" type="presParOf" srcId="{D0CE62BD-DD2F-4638-8FF2-33269CCC3A8B}" destId="{2ED1FC15-427D-4E25-8C30-1851F91DA2CF}" srcOrd="11" destOrd="0" presId="urn:microsoft.com/office/officeart/2005/8/layout/bProcess3"/>
    <dgm:cxn modelId="{19F44DB8-9A12-4F6E-9954-FC8F3913730D}" type="presParOf" srcId="{2ED1FC15-427D-4E25-8C30-1851F91DA2CF}" destId="{66715A6B-7A2E-4296-ADF5-F8C4E3996A8B}" srcOrd="0" destOrd="0" presId="urn:microsoft.com/office/officeart/2005/8/layout/bProcess3"/>
    <dgm:cxn modelId="{18E282E3-7D00-4B21-89E5-33568F5F5935}" type="presParOf" srcId="{D0CE62BD-DD2F-4638-8FF2-33269CCC3A8B}" destId="{30D9EFF6-0A27-4965-8F81-4F06513E1969}"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453DA-BD9D-4A4F-872B-85073F7004FD}">
      <dsp:nvSpPr>
        <dsp:cNvPr id="0" name=""/>
        <dsp:cNvSpPr/>
      </dsp:nvSpPr>
      <dsp:spPr>
        <a:xfrm rot="5400000">
          <a:off x="-535013" y="1325685"/>
          <a:ext cx="3566754" cy="249672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IN" sz="6500" kern="1200" dirty="0"/>
            <a:t>Index</a:t>
          </a:r>
        </a:p>
      </dsp:txBody>
      <dsp:txXfrm rot="-5400000">
        <a:off x="0" y="2039036"/>
        <a:ext cx="2496728" cy="1070026"/>
      </dsp:txXfrm>
    </dsp:sp>
    <dsp:sp modelId="{86A488C8-E898-4528-A56C-96BB0B8D061A}">
      <dsp:nvSpPr>
        <dsp:cNvPr id="0" name=""/>
        <dsp:cNvSpPr/>
      </dsp:nvSpPr>
      <dsp:spPr>
        <a:xfrm rot="5400000">
          <a:off x="4328690" y="-1830968"/>
          <a:ext cx="3897747" cy="756167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Problem statement</a:t>
          </a:r>
        </a:p>
        <a:p>
          <a:pPr marL="171450" lvl="1" indent="-171450" algn="l" defTabSz="800100">
            <a:lnSpc>
              <a:spcPct val="90000"/>
            </a:lnSpc>
            <a:spcBef>
              <a:spcPct val="0"/>
            </a:spcBef>
            <a:spcAft>
              <a:spcPct val="15000"/>
            </a:spcAft>
            <a:buChar char="•"/>
          </a:pPr>
          <a:r>
            <a:rPr lang="en-US" sz="1800" b="0" i="0" kern="1200"/>
            <a:t>Introduction</a:t>
          </a:r>
          <a:endParaRPr lang="en-IN" sz="1800" kern="1200"/>
        </a:p>
        <a:p>
          <a:pPr marL="171450" lvl="1" indent="-171450" algn="l" defTabSz="800100">
            <a:lnSpc>
              <a:spcPct val="90000"/>
            </a:lnSpc>
            <a:spcBef>
              <a:spcPct val="0"/>
            </a:spcBef>
            <a:spcAft>
              <a:spcPct val="15000"/>
            </a:spcAft>
            <a:buChar char="•"/>
          </a:pPr>
          <a:r>
            <a:rPr lang="en-US" sz="1800" b="0" i="0" kern="1200" dirty="0"/>
            <a:t>Methodology</a:t>
          </a:r>
          <a:endParaRPr lang="en-IN" sz="1800" kern="1200" dirty="0"/>
        </a:p>
        <a:p>
          <a:pPr marL="171450" lvl="1" indent="-171450" algn="l" defTabSz="800100">
            <a:lnSpc>
              <a:spcPct val="90000"/>
            </a:lnSpc>
            <a:spcBef>
              <a:spcPct val="0"/>
            </a:spcBef>
            <a:spcAft>
              <a:spcPct val="15000"/>
            </a:spcAft>
            <a:buChar char="•"/>
          </a:pPr>
          <a:r>
            <a:rPr lang="en-IN" sz="1800" kern="1200" dirty="0"/>
            <a:t>Requirement specifications</a:t>
          </a:r>
        </a:p>
        <a:p>
          <a:pPr marL="171450" lvl="1" indent="-171450" algn="l" defTabSz="800100">
            <a:lnSpc>
              <a:spcPct val="90000"/>
            </a:lnSpc>
            <a:spcBef>
              <a:spcPct val="0"/>
            </a:spcBef>
            <a:spcAft>
              <a:spcPct val="15000"/>
            </a:spcAft>
            <a:buChar char="•"/>
          </a:pPr>
          <a:r>
            <a:rPr lang="en-IN" sz="1800" kern="1200" dirty="0"/>
            <a:t>Security tool</a:t>
          </a:r>
        </a:p>
        <a:p>
          <a:pPr marL="171450" lvl="1" indent="-171450" algn="l" defTabSz="800100">
            <a:lnSpc>
              <a:spcPct val="90000"/>
            </a:lnSpc>
            <a:spcBef>
              <a:spcPct val="0"/>
            </a:spcBef>
            <a:spcAft>
              <a:spcPct val="15000"/>
            </a:spcAft>
            <a:buChar char="•"/>
          </a:pPr>
          <a:r>
            <a:rPr lang="en-US" sz="1800" b="0" i="0" kern="1200" dirty="0"/>
            <a:t>Implementation step </a:t>
          </a:r>
          <a:endParaRPr lang="en-IN" sz="1800" kern="1200" dirty="0"/>
        </a:p>
        <a:p>
          <a:pPr marL="171450" lvl="1" indent="-171450" algn="l" defTabSz="800100">
            <a:lnSpc>
              <a:spcPct val="90000"/>
            </a:lnSpc>
            <a:spcBef>
              <a:spcPct val="0"/>
            </a:spcBef>
            <a:spcAft>
              <a:spcPct val="15000"/>
            </a:spcAft>
            <a:buChar char="•"/>
          </a:pPr>
          <a:r>
            <a:rPr lang="en-US" sz="1800" b="0" i="0" kern="1200" dirty="0"/>
            <a:t>Application</a:t>
          </a:r>
          <a:endParaRPr lang="en-IN" sz="1800" kern="1200" dirty="0"/>
        </a:p>
        <a:p>
          <a:pPr marL="171450" lvl="1" indent="-171450" algn="l" defTabSz="800100">
            <a:lnSpc>
              <a:spcPct val="90000"/>
            </a:lnSpc>
            <a:spcBef>
              <a:spcPct val="0"/>
            </a:spcBef>
            <a:spcAft>
              <a:spcPct val="15000"/>
            </a:spcAft>
            <a:buChar char="•"/>
          </a:pPr>
          <a:r>
            <a:rPr lang="en-US" sz="1800" b="0" i="0" kern="1200" dirty="0"/>
            <a:t>Security tool</a:t>
          </a:r>
          <a:endParaRPr lang="en-IN" sz="1800" kern="1200" dirty="0"/>
        </a:p>
        <a:p>
          <a:pPr marL="171450" lvl="1" indent="-171450" algn="l" defTabSz="800100">
            <a:lnSpc>
              <a:spcPct val="90000"/>
            </a:lnSpc>
            <a:spcBef>
              <a:spcPct val="0"/>
            </a:spcBef>
            <a:spcAft>
              <a:spcPct val="15000"/>
            </a:spcAft>
            <a:buChar char="•"/>
          </a:pPr>
          <a:r>
            <a:rPr lang="en-US" sz="1800" b="0" i="0" kern="1200" dirty="0"/>
            <a:t>Advantage and limitation</a:t>
          </a:r>
          <a:endParaRPr lang="en-IN" sz="1800" kern="1200" dirty="0"/>
        </a:p>
        <a:p>
          <a:pPr marL="171450" lvl="1" indent="-171450" algn="l" defTabSz="800100">
            <a:lnSpc>
              <a:spcPct val="90000"/>
            </a:lnSpc>
            <a:spcBef>
              <a:spcPct val="0"/>
            </a:spcBef>
            <a:spcAft>
              <a:spcPct val="15000"/>
            </a:spcAft>
            <a:buChar char="•"/>
          </a:pPr>
          <a:r>
            <a:rPr lang="en-IN" sz="1800" kern="1200" dirty="0"/>
            <a:t>Final word flow</a:t>
          </a:r>
        </a:p>
        <a:p>
          <a:pPr marL="171450" lvl="1" indent="-171450" algn="l" defTabSz="800100">
            <a:lnSpc>
              <a:spcPct val="90000"/>
            </a:lnSpc>
            <a:spcBef>
              <a:spcPct val="0"/>
            </a:spcBef>
            <a:spcAft>
              <a:spcPct val="15000"/>
            </a:spcAft>
            <a:buChar char="•"/>
          </a:pPr>
          <a:r>
            <a:rPr lang="en-US" sz="1800" b="0" i="0" kern="1200" dirty="0"/>
            <a:t>conclusion</a:t>
          </a:r>
          <a:endParaRPr lang="en-IN" sz="1800" kern="1200" dirty="0"/>
        </a:p>
      </dsp:txBody>
      <dsp:txXfrm rot="-5400000">
        <a:off x="2496728" y="191266"/>
        <a:ext cx="7371399" cy="3517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77B5F-E55B-4F84-878D-F7EF525D0E96}">
      <dsp:nvSpPr>
        <dsp:cNvPr id="0" name=""/>
        <dsp:cNvSpPr/>
      </dsp:nvSpPr>
      <dsp:spPr>
        <a:xfrm>
          <a:off x="583648" y="173"/>
          <a:ext cx="4750186" cy="4022377"/>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1365" tIns="25400" rIns="221365" bIns="25400" numCol="1" spcCol="1270" anchor="ctr" anchorCtr="1">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Hardware Requirements :-</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RAM: 8GB Minimum, 16 GB Recommended</a:t>
          </a:r>
        </a:p>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HDD: 100GB free space for virtual machines</a:t>
          </a:r>
          <a:r>
            <a:rPr lang="en-US" sz="2000" kern="1200" dirty="0">
              <a:latin typeface="Times New Roman" panose="02020603050405020304" pitchFamily="18" charset="0"/>
              <a:cs typeface="Times New Roman" panose="02020603050405020304" pitchFamily="18" charset="0"/>
            </a:rPr>
            <a:t> </a:t>
          </a:r>
          <a:endParaRPr lang="en-IN" sz="2000" kern="1200" dirty="0">
            <a:latin typeface="Times New Roman" panose="02020603050405020304" pitchFamily="18" charset="0"/>
            <a:cs typeface="Times New Roman" panose="02020603050405020304" pitchFamily="18" charset="0"/>
          </a:endParaRPr>
        </a:p>
      </dsp:txBody>
      <dsp:txXfrm>
        <a:off x="1279297" y="589236"/>
        <a:ext cx="3358888" cy="2844251"/>
      </dsp:txXfrm>
    </dsp:sp>
    <dsp:sp modelId="{8B6FB061-0DD7-4850-A094-F07CE643331C}">
      <dsp:nvSpPr>
        <dsp:cNvPr id="0" name=""/>
        <dsp:cNvSpPr/>
      </dsp:nvSpPr>
      <dsp:spPr>
        <a:xfrm>
          <a:off x="4529359" y="173"/>
          <a:ext cx="4945392" cy="4022377"/>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1365" tIns="25400" rIns="221365" bIns="25400" numCol="1" spcCol="1270" anchor="ctr" anchorCtr="1">
          <a:noAutofit/>
        </a:bodyPr>
        <a:lstStyle/>
        <a:p>
          <a:pPr marL="0" lvl="0" indent="0" algn="l" defTabSz="889000">
            <a:lnSpc>
              <a:spcPct val="90000"/>
            </a:lnSpc>
            <a:spcBef>
              <a:spcPct val="0"/>
            </a:spcBef>
            <a:spcAft>
              <a:spcPct val="35000"/>
            </a:spcAft>
            <a:buNone/>
          </a:pPr>
          <a:r>
            <a:rPr lang="en-IN" sz="2000" b="1" kern="1200">
              <a:latin typeface="Times New Roman" panose="02020603050405020304" pitchFamily="18" charset="0"/>
              <a:cs typeface="Times New Roman" panose="02020603050405020304" pitchFamily="18" charset="0"/>
            </a:rPr>
            <a:t>Software Requirements :-</a:t>
          </a:r>
          <a:endParaRPr lang="en-IN"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IN" sz="2000" b="0" kern="1200" dirty="0">
              <a:latin typeface="Times New Roman" panose="02020603050405020304" pitchFamily="18" charset="0"/>
              <a:cs typeface="Times New Roman" panose="02020603050405020304" pitchFamily="18" charset="0"/>
            </a:rPr>
            <a:t>Operating System</a:t>
          </a:r>
          <a:r>
            <a:rPr lang="en-IN" sz="2000" kern="1200" dirty="0">
              <a:latin typeface="Times New Roman" panose="02020603050405020304" pitchFamily="18" charset="0"/>
              <a:cs typeface="Times New Roman" panose="02020603050405020304" pitchFamily="18" charset="0"/>
            </a:rPr>
            <a:t>: ubuntu </a:t>
          </a:r>
        </a:p>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Virtualization Tool: VMware Workstation Pro</a:t>
          </a:r>
        </a:p>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Database: MariaDB</a:t>
          </a:r>
        </a:p>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Check Code Quality : SonarQube</a:t>
          </a:r>
        </a:p>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Managing Artifacts : Nexus</a:t>
          </a:r>
        </a:p>
        <a:p>
          <a:pPr marL="228600" lvl="1" indent="-228600" algn="l" defTabSz="889000">
            <a:lnSpc>
              <a:spcPct val="90000"/>
            </a:lnSpc>
            <a:spcBef>
              <a:spcPct val="0"/>
            </a:spcBef>
            <a:spcAft>
              <a:spcPct val="15000"/>
            </a:spcAft>
            <a:buChar char="•"/>
          </a:pPr>
          <a:r>
            <a:rPr lang="en-IN" sz="2000" kern="1200">
              <a:latin typeface="Times New Roman" panose="02020603050405020304" pitchFamily="18" charset="0"/>
              <a:cs typeface="Times New Roman" panose="02020603050405020304" pitchFamily="18" charset="0"/>
            </a:rPr>
            <a:t>Version Control: Git</a:t>
          </a:r>
        </a:p>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Scanning Tools: Nessus, </a:t>
          </a:r>
          <a:r>
            <a:rPr lang="en-IN" sz="2000" kern="1200" dirty="0" err="1">
              <a:latin typeface="Times New Roman" panose="02020603050405020304" pitchFamily="18" charset="0"/>
              <a:cs typeface="Times New Roman" panose="02020603050405020304" pitchFamily="18" charset="0"/>
            </a:rPr>
            <a:t>Trivy</a:t>
          </a:r>
          <a:endParaRPr lang="en-IN" sz="2000" kern="1200" dirty="0">
            <a:latin typeface="Times New Roman" panose="02020603050405020304" pitchFamily="18" charset="0"/>
            <a:cs typeface="Times New Roman" panose="02020603050405020304" pitchFamily="18" charset="0"/>
          </a:endParaRPr>
        </a:p>
      </dsp:txBody>
      <dsp:txXfrm>
        <a:off x="5253595" y="589236"/>
        <a:ext cx="3496920" cy="28442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0C2B6-64CE-4F2E-844A-0E9ABD18BAFF}">
      <dsp:nvSpPr>
        <dsp:cNvPr id="0" name=""/>
        <dsp:cNvSpPr/>
      </dsp:nvSpPr>
      <dsp:spPr>
        <a:xfrm>
          <a:off x="2359029" y="0"/>
          <a:ext cx="4643774" cy="4643774"/>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2F1CF-2128-4BE8-8EED-CD85E885E998}">
      <dsp:nvSpPr>
        <dsp:cNvPr id="0" name=""/>
        <dsp:cNvSpPr/>
      </dsp:nvSpPr>
      <dsp:spPr>
        <a:xfrm>
          <a:off x="4680916" y="464830"/>
          <a:ext cx="3018453" cy="41267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GitHub </a:t>
          </a:r>
        </a:p>
      </dsp:txBody>
      <dsp:txXfrm>
        <a:off x="4701061" y="484975"/>
        <a:ext cx="2978163" cy="372389"/>
      </dsp:txXfrm>
    </dsp:sp>
    <dsp:sp modelId="{7A6377A5-3B0C-4049-9304-6A6B3AA75090}">
      <dsp:nvSpPr>
        <dsp:cNvPr id="0" name=""/>
        <dsp:cNvSpPr/>
      </dsp:nvSpPr>
      <dsp:spPr>
        <a:xfrm>
          <a:off x="4680916" y="929094"/>
          <a:ext cx="3018453" cy="41267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Jenkins for CI/CD automation</a:t>
          </a:r>
        </a:p>
      </dsp:txBody>
      <dsp:txXfrm>
        <a:off x="4701061" y="949239"/>
        <a:ext cx="2978163" cy="372389"/>
      </dsp:txXfrm>
    </dsp:sp>
    <dsp:sp modelId="{24B6C70E-C3A9-4B74-ABE7-9E1E0C005800}">
      <dsp:nvSpPr>
        <dsp:cNvPr id="0" name=""/>
        <dsp:cNvSpPr/>
      </dsp:nvSpPr>
      <dsp:spPr>
        <a:xfrm>
          <a:off x="4680916" y="1393358"/>
          <a:ext cx="3018453" cy="41267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Docker and Kubernetes</a:t>
          </a:r>
        </a:p>
      </dsp:txBody>
      <dsp:txXfrm>
        <a:off x="4701061" y="1413503"/>
        <a:ext cx="2978163" cy="372389"/>
      </dsp:txXfrm>
    </dsp:sp>
    <dsp:sp modelId="{0C5B9DD3-FBD2-4981-86C3-78DCD90D3442}">
      <dsp:nvSpPr>
        <dsp:cNvPr id="0" name=""/>
        <dsp:cNvSpPr/>
      </dsp:nvSpPr>
      <dsp:spPr>
        <a:xfrm>
          <a:off x="4680916" y="1857622"/>
          <a:ext cx="3018453" cy="41267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SonarQube for static code analysis</a:t>
          </a:r>
        </a:p>
      </dsp:txBody>
      <dsp:txXfrm>
        <a:off x="4701061" y="1877767"/>
        <a:ext cx="2978163" cy="372389"/>
      </dsp:txXfrm>
    </dsp:sp>
    <dsp:sp modelId="{2FE8277C-48AC-40F2-A96F-A1ECEE907BE9}">
      <dsp:nvSpPr>
        <dsp:cNvPr id="0" name=""/>
        <dsp:cNvSpPr/>
      </dsp:nvSpPr>
      <dsp:spPr>
        <a:xfrm>
          <a:off x="4680916" y="2321887"/>
          <a:ext cx="3018453" cy="41267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Trivy for container vulnerability scanning</a:t>
          </a:r>
        </a:p>
      </dsp:txBody>
      <dsp:txXfrm>
        <a:off x="4701061" y="2342032"/>
        <a:ext cx="2978163" cy="372389"/>
      </dsp:txXfrm>
    </dsp:sp>
    <dsp:sp modelId="{045ED49D-D2B9-46B9-8845-490E2077CC8D}">
      <dsp:nvSpPr>
        <dsp:cNvPr id="0" name=""/>
        <dsp:cNvSpPr/>
      </dsp:nvSpPr>
      <dsp:spPr>
        <a:xfrm>
          <a:off x="4680916" y="2786151"/>
          <a:ext cx="3018453" cy="41267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OWASP Dependency-Check</a:t>
          </a:r>
        </a:p>
      </dsp:txBody>
      <dsp:txXfrm>
        <a:off x="4701061" y="2806296"/>
        <a:ext cx="2978163" cy="372389"/>
      </dsp:txXfrm>
    </dsp:sp>
    <dsp:sp modelId="{A38D92F8-0FAA-4F16-A1A6-209BF6E32615}">
      <dsp:nvSpPr>
        <dsp:cNvPr id="0" name=""/>
        <dsp:cNvSpPr/>
      </dsp:nvSpPr>
      <dsp:spPr>
        <a:xfrm>
          <a:off x="4680916" y="3250415"/>
          <a:ext cx="3018453" cy="41267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Terraform for IaC</a:t>
          </a:r>
        </a:p>
      </dsp:txBody>
      <dsp:txXfrm>
        <a:off x="4701061" y="3270560"/>
        <a:ext cx="2978163" cy="372389"/>
      </dsp:txXfrm>
    </dsp:sp>
    <dsp:sp modelId="{48686986-6FCC-495A-B8E2-146CC8432C0B}">
      <dsp:nvSpPr>
        <dsp:cNvPr id="0" name=""/>
        <dsp:cNvSpPr/>
      </dsp:nvSpPr>
      <dsp:spPr>
        <a:xfrm>
          <a:off x="4680916" y="3714679"/>
          <a:ext cx="3018453" cy="41267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Grafana &amp; Prometheus</a:t>
          </a:r>
        </a:p>
      </dsp:txBody>
      <dsp:txXfrm>
        <a:off x="4701061" y="3734824"/>
        <a:ext cx="2978163" cy="372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0664E-87F6-4A5A-AB82-FACEB00D9690}">
      <dsp:nvSpPr>
        <dsp:cNvPr id="0" name=""/>
        <dsp:cNvSpPr/>
      </dsp:nvSpPr>
      <dsp:spPr>
        <a:xfrm>
          <a:off x="1265358" y="113"/>
          <a:ext cx="1959619" cy="78384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IN" sz="1300" b="1" kern="1200"/>
            <a:t>Development &amp; Version Control</a:t>
          </a:r>
          <a:endParaRPr lang="en-IN" sz="1300" kern="1200"/>
        </a:p>
      </dsp:txBody>
      <dsp:txXfrm>
        <a:off x="1657282" y="113"/>
        <a:ext cx="1175772" cy="783847"/>
      </dsp:txXfrm>
    </dsp:sp>
    <dsp:sp modelId="{272F3C1C-4647-4BA3-8EF0-B5922BB051CF}">
      <dsp:nvSpPr>
        <dsp:cNvPr id="0" name=""/>
        <dsp:cNvSpPr/>
      </dsp:nvSpPr>
      <dsp:spPr>
        <a:xfrm>
          <a:off x="2970227" y="66740"/>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kern="1200"/>
            <a:t>Code is pushed to GitHub.</a:t>
          </a:r>
        </a:p>
      </dsp:txBody>
      <dsp:txXfrm>
        <a:off x="3295524" y="66740"/>
        <a:ext cx="975891" cy="650593"/>
      </dsp:txXfrm>
    </dsp:sp>
    <dsp:sp modelId="{28FD120E-704B-4221-BFD7-33DDBE0EED7C}">
      <dsp:nvSpPr>
        <dsp:cNvPr id="0" name=""/>
        <dsp:cNvSpPr/>
      </dsp:nvSpPr>
      <dsp:spPr>
        <a:xfrm>
          <a:off x="4369004" y="66740"/>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kern="1200"/>
            <a:t>Shared Library used for CI/CD pipeline scripts.</a:t>
          </a:r>
        </a:p>
      </dsp:txBody>
      <dsp:txXfrm>
        <a:off x="4694301" y="66740"/>
        <a:ext cx="975891" cy="650593"/>
      </dsp:txXfrm>
    </dsp:sp>
    <dsp:sp modelId="{4B00223E-BE84-4B46-BDFD-13DDF2B33497}">
      <dsp:nvSpPr>
        <dsp:cNvPr id="0" name=""/>
        <dsp:cNvSpPr/>
      </dsp:nvSpPr>
      <dsp:spPr>
        <a:xfrm>
          <a:off x="1265358" y="893699"/>
          <a:ext cx="1959619" cy="78384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IN" sz="1300" b="1" kern="1200"/>
            <a:t>Continuous Integration (CI) - Jenkins</a:t>
          </a:r>
          <a:endParaRPr lang="en-IN" sz="1300" kern="1200"/>
        </a:p>
      </dsp:txBody>
      <dsp:txXfrm>
        <a:off x="1657282" y="893699"/>
        <a:ext cx="1175772" cy="783847"/>
      </dsp:txXfrm>
    </dsp:sp>
    <dsp:sp modelId="{2F8E4CCE-F6A2-4251-A795-1C047C3436B7}">
      <dsp:nvSpPr>
        <dsp:cNvPr id="0" name=""/>
        <dsp:cNvSpPr/>
      </dsp:nvSpPr>
      <dsp:spPr>
        <a:xfrm>
          <a:off x="2970227" y="960326"/>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kern="1200"/>
            <a:t>OWASP Dependency-Check: Security scan for dependencies.</a:t>
          </a:r>
        </a:p>
      </dsp:txBody>
      <dsp:txXfrm>
        <a:off x="3295524" y="960326"/>
        <a:ext cx="975891" cy="650593"/>
      </dsp:txXfrm>
    </dsp:sp>
    <dsp:sp modelId="{06B2F223-E2D6-4AD0-A40A-D17226F7211A}">
      <dsp:nvSpPr>
        <dsp:cNvPr id="0" name=""/>
        <dsp:cNvSpPr/>
      </dsp:nvSpPr>
      <dsp:spPr>
        <a:xfrm>
          <a:off x="4369004" y="960326"/>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kern="1200"/>
            <a:t>SonarQube: Static code analysis.</a:t>
          </a:r>
        </a:p>
      </dsp:txBody>
      <dsp:txXfrm>
        <a:off x="4694301" y="960326"/>
        <a:ext cx="975891" cy="650593"/>
      </dsp:txXfrm>
    </dsp:sp>
    <dsp:sp modelId="{5F94470F-7D41-4EE5-908B-0101C53F54FD}">
      <dsp:nvSpPr>
        <dsp:cNvPr id="0" name=""/>
        <dsp:cNvSpPr/>
      </dsp:nvSpPr>
      <dsp:spPr>
        <a:xfrm>
          <a:off x="5767780" y="960326"/>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kern="1200"/>
            <a:t>Trivy: Container vulnerability scanning.</a:t>
          </a:r>
        </a:p>
      </dsp:txBody>
      <dsp:txXfrm>
        <a:off x="6093077" y="960326"/>
        <a:ext cx="975891" cy="650593"/>
      </dsp:txXfrm>
    </dsp:sp>
    <dsp:sp modelId="{D694ACF1-030B-45B0-9806-9B7891C56002}">
      <dsp:nvSpPr>
        <dsp:cNvPr id="0" name=""/>
        <dsp:cNvSpPr/>
      </dsp:nvSpPr>
      <dsp:spPr>
        <a:xfrm>
          <a:off x="7166557" y="960326"/>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kern="1200"/>
            <a:t>Docker Build &amp; Push: Image stored in Docker Hub/AWS ECR.</a:t>
          </a:r>
        </a:p>
      </dsp:txBody>
      <dsp:txXfrm>
        <a:off x="7491854" y="960326"/>
        <a:ext cx="975891" cy="650593"/>
      </dsp:txXfrm>
    </dsp:sp>
    <dsp:sp modelId="{5A442DEA-A828-443C-ADE9-BD81C649E811}">
      <dsp:nvSpPr>
        <dsp:cNvPr id="0" name=""/>
        <dsp:cNvSpPr/>
      </dsp:nvSpPr>
      <dsp:spPr>
        <a:xfrm>
          <a:off x="1265358" y="1787286"/>
          <a:ext cx="1959619" cy="78384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IN" sz="1300" b="1" kern="1200"/>
            <a:t>Infrastructure as Code (IaC) - Terraform</a:t>
          </a:r>
          <a:endParaRPr lang="en-IN" sz="1300" kern="1200"/>
        </a:p>
      </dsp:txBody>
      <dsp:txXfrm>
        <a:off x="1657282" y="1787286"/>
        <a:ext cx="1175772" cy="783847"/>
      </dsp:txXfrm>
    </dsp:sp>
    <dsp:sp modelId="{71B9730A-E870-4AC7-8792-B4684C4E0E9F}">
      <dsp:nvSpPr>
        <dsp:cNvPr id="0" name=""/>
        <dsp:cNvSpPr/>
      </dsp:nvSpPr>
      <dsp:spPr>
        <a:xfrm>
          <a:off x="2970227" y="1853913"/>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kern="1200"/>
            <a:t>Provisions AWS EKS, IAM roles, Security Groups, and Key Pairs.</a:t>
          </a:r>
        </a:p>
      </dsp:txBody>
      <dsp:txXfrm>
        <a:off x="3295524" y="1853913"/>
        <a:ext cx="975891" cy="650593"/>
      </dsp:txXfrm>
    </dsp:sp>
    <dsp:sp modelId="{141BC5B4-6658-4E8D-81D2-8E3A2EDDB8A0}">
      <dsp:nvSpPr>
        <dsp:cNvPr id="0" name=""/>
        <dsp:cNvSpPr/>
      </dsp:nvSpPr>
      <dsp:spPr>
        <a:xfrm>
          <a:off x="1265358" y="2680873"/>
          <a:ext cx="1959619" cy="78384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IN" sz="1300" b="1" kern="1200"/>
            <a:t>Continuous Deployment (CD) - GitOps with ArgoCD</a:t>
          </a:r>
          <a:endParaRPr lang="en-IN" sz="1300" kern="1200"/>
        </a:p>
      </dsp:txBody>
      <dsp:txXfrm>
        <a:off x="1657282" y="2680873"/>
        <a:ext cx="1175772" cy="783847"/>
      </dsp:txXfrm>
    </dsp:sp>
    <dsp:sp modelId="{42E85E84-53D5-4661-837A-9307AAE6B78F}">
      <dsp:nvSpPr>
        <dsp:cNvPr id="0" name=""/>
        <dsp:cNvSpPr/>
      </dsp:nvSpPr>
      <dsp:spPr>
        <a:xfrm>
          <a:off x="2970227" y="2747500"/>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kern="1200"/>
            <a:t>ArgoCD pulls updated Kubernetes manifests from GitHub.</a:t>
          </a:r>
        </a:p>
      </dsp:txBody>
      <dsp:txXfrm>
        <a:off x="3295524" y="2747500"/>
        <a:ext cx="975891" cy="650593"/>
      </dsp:txXfrm>
    </dsp:sp>
    <dsp:sp modelId="{C4C2EEBE-1319-44DC-9AB6-13C494CFB84E}">
      <dsp:nvSpPr>
        <dsp:cNvPr id="0" name=""/>
        <dsp:cNvSpPr/>
      </dsp:nvSpPr>
      <dsp:spPr>
        <a:xfrm>
          <a:off x="4369004" y="2747500"/>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kern="1200"/>
            <a:t>Deploys the latest application version to AWS EKS.</a:t>
          </a:r>
        </a:p>
      </dsp:txBody>
      <dsp:txXfrm>
        <a:off x="4694301" y="2747500"/>
        <a:ext cx="975891" cy="650593"/>
      </dsp:txXfrm>
    </dsp:sp>
    <dsp:sp modelId="{F70C249B-F4EA-4633-A80F-1E5C5CDCEBD1}">
      <dsp:nvSpPr>
        <dsp:cNvPr id="0" name=""/>
        <dsp:cNvSpPr/>
      </dsp:nvSpPr>
      <dsp:spPr>
        <a:xfrm>
          <a:off x="1265358" y="3574459"/>
          <a:ext cx="1959619" cy="78384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IN" sz="1300" b="1" kern="1200"/>
            <a:t>Monitoring &amp; Alerts</a:t>
          </a:r>
          <a:endParaRPr lang="en-IN" sz="1300" kern="1200"/>
        </a:p>
      </dsp:txBody>
      <dsp:txXfrm>
        <a:off x="1657282" y="3574459"/>
        <a:ext cx="1175772" cy="783847"/>
      </dsp:txXfrm>
    </dsp:sp>
    <dsp:sp modelId="{5A6FDA5F-D386-42C2-A9A0-020E1D4E4368}">
      <dsp:nvSpPr>
        <dsp:cNvPr id="0" name=""/>
        <dsp:cNvSpPr/>
      </dsp:nvSpPr>
      <dsp:spPr>
        <a:xfrm>
          <a:off x="2970227" y="3641086"/>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b="1" kern="1200"/>
            <a:t>Prometheus:</a:t>
          </a:r>
          <a:r>
            <a:rPr lang="en-IN" sz="900" kern="1200"/>
            <a:t> Collects application &amp; system metrics.</a:t>
          </a:r>
        </a:p>
      </dsp:txBody>
      <dsp:txXfrm>
        <a:off x="3295524" y="3641086"/>
        <a:ext cx="975891" cy="650593"/>
      </dsp:txXfrm>
    </dsp:sp>
    <dsp:sp modelId="{DEABF987-A9D4-4848-AF80-2E6C66BAE658}">
      <dsp:nvSpPr>
        <dsp:cNvPr id="0" name=""/>
        <dsp:cNvSpPr/>
      </dsp:nvSpPr>
      <dsp:spPr>
        <a:xfrm>
          <a:off x="4369004" y="3641086"/>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b="1" kern="1200"/>
            <a:t>Grafana:</a:t>
          </a:r>
          <a:r>
            <a:rPr lang="en-IN" sz="900" kern="1200"/>
            <a:t> Provides real-time monitoring dashboards.</a:t>
          </a:r>
        </a:p>
      </dsp:txBody>
      <dsp:txXfrm>
        <a:off x="4694301" y="3641086"/>
        <a:ext cx="975891" cy="650593"/>
      </dsp:txXfrm>
    </dsp:sp>
    <dsp:sp modelId="{064F07B4-20FD-41CB-8624-DEA4D4A17F25}">
      <dsp:nvSpPr>
        <dsp:cNvPr id="0" name=""/>
        <dsp:cNvSpPr/>
      </dsp:nvSpPr>
      <dsp:spPr>
        <a:xfrm>
          <a:off x="5767780" y="3641086"/>
          <a:ext cx="1626484" cy="650593"/>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IN" sz="900" b="1" kern="1200"/>
            <a:t>Jenkins Notifications:</a:t>
          </a:r>
          <a:r>
            <a:rPr lang="en-IN" sz="900" kern="1200"/>
            <a:t> Sends deployment success/failure emails.</a:t>
          </a:r>
        </a:p>
      </dsp:txBody>
      <dsp:txXfrm>
        <a:off x="6093077" y="3641086"/>
        <a:ext cx="975891" cy="6505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DBC33-BE86-47DE-9980-3C54AB20DF9F}">
      <dsp:nvSpPr>
        <dsp:cNvPr id="0" name=""/>
        <dsp:cNvSpPr/>
      </dsp:nvSpPr>
      <dsp:spPr>
        <a:xfrm>
          <a:off x="0" y="1207008"/>
          <a:ext cx="10058399" cy="160934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36C79-A8C3-46FA-A793-71023099EDF9}">
      <dsp:nvSpPr>
        <dsp:cNvPr id="0" name=""/>
        <dsp:cNvSpPr/>
      </dsp:nvSpPr>
      <dsp:spPr>
        <a:xfrm>
          <a:off x="4530" y="0"/>
          <a:ext cx="2179156" cy="160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IN" sz="2000" kern="1200"/>
            <a:t>Secure deployment with automated security scanning.</a:t>
          </a:r>
        </a:p>
      </dsp:txBody>
      <dsp:txXfrm>
        <a:off x="4530" y="0"/>
        <a:ext cx="2179156" cy="1609344"/>
      </dsp:txXfrm>
    </dsp:sp>
    <dsp:sp modelId="{7FF4CC8A-0B90-445E-9759-DDB65C989488}">
      <dsp:nvSpPr>
        <dsp:cNvPr id="0" name=""/>
        <dsp:cNvSpPr/>
      </dsp:nvSpPr>
      <dsp:spPr>
        <a:xfrm>
          <a:off x="892940" y="1810512"/>
          <a:ext cx="402336" cy="40233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A8C108-2E44-4380-9731-AB0D7BB19583}">
      <dsp:nvSpPr>
        <dsp:cNvPr id="0" name=""/>
        <dsp:cNvSpPr/>
      </dsp:nvSpPr>
      <dsp:spPr>
        <a:xfrm>
          <a:off x="2292644" y="2414016"/>
          <a:ext cx="2179156" cy="160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IN" sz="2000" kern="1200"/>
            <a:t>Scalable and resilient infrastructure.</a:t>
          </a:r>
        </a:p>
      </dsp:txBody>
      <dsp:txXfrm>
        <a:off x="2292644" y="2414016"/>
        <a:ext cx="2179156" cy="1609344"/>
      </dsp:txXfrm>
    </dsp:sp>
    <dsp:sp modelId="{F8784826-A586-4D09-8CBA-3EBB44244EF2}">
      <dsp:nvSpPr>
        <dsp:cNvPr id="0" name=""/>
        <dsp:cNvSpPr/>
      </dsp:nvSpPr>
      <dsp:spPr>
        <a:xfrm>
          <a:off x="3181054" y="1810512"/>
          <a:ext cx="402336" cy="40233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202F4C-3FB4-493E-88E9-75FC7B027FFB}">
      <dsp:nvSpPr>
        <dsp:cNvPr id="0" name=""/>
        <dsp:cNvSpPr/>
      </dsp:nvSpPr>
      <dsp:spPr>
        <a:xfrm>
          <a:off x="4580758" y="0"/>
          <a:ext cx="2179156" cy="160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IN" sz="2000" kern="1200"/>
            <a:t>Reduced risk of security breaches.</a:t>
          </a:r>
        </a:p>
      </dsp:txBody>
      <dsp:txXfrm>
        <a:off x="4580758" y="0"/>
        <a:ext cx="2179156" cy="1609344"/>
      </dsp:txXfrm>
    </dsp:sp>
    <dsp:sp modelId="{95D2BF9C-EF60-49A8-A10B-07A0DD123363}">
      <dsp:nvSpPr>
        <dsp:cNvPr id="0" name=""/>
        <dsp:cNvSpPr/>
      </dsp:nvSpPr>
      <dsp:spPr>
        <a:xfrm>
          <a:off x="5469169" y="1810512"/>
          <a:ext cx="402336" cy="40233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0AC0D-F799-4806-BED0-B10D4A458F86}">
      <dsp:nvSpPr>
        <dsp:cNvPr id="0" name=""/>
        <dsp:cNvSpPr/>
      </dsp:nvSpPr>
      <dsp:spPr>
        <a:xfrm>
          <a:off x="6868873" y="2414016"/>
          <a:ext cx="2179156" cy="160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IN" sz="2000" kern="1200"/>
            <a:t>Faster application delivery through CI/CD automation.</a:t>
          </a:r>
        </a:p>
      </dsp:txBody>
      <dsp:txXfrm>
        <a:off x="6868873" y="2414016"/>
        <a:ext cx="2179156" cy="1609344"/>
      </dsp:txXfrm>
    </dsp:sp>
    <dsp:sp modelId="{5A1E61DE-B91F-4DEB-A978-560013E6854D}">
      <dsp:nvSpPr>
        <dsp:cNvPr id="0" name=""/>
        <dsp:cNvSpPr/>
      </dsp:nvSpPr>
      <dsp:spPr>
        <a:xfrm>
          <a:off x="7757283" y="1810512"/>
          <a:ext cx="402336" cy="40233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8330-A06E-437F-A882-5AF3921D1CA0}">
      <dsp:nvSpPr>
        <dsp:cNvPr id="0" name=""/>
        <dsp:cNvSpPr/>
      </dsp:nvSpPr>
      <dsp:spPr>
        <a:xfrm>
          <a:off x="3017519" y="0"/>
          <a:ext cx="4023360" cy="402336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5208BA-17F6-4448-9D58-E36F2CB3B955}">
      <dsp:nvSpPr>
        <dsp:cNvPr id="0" name=""/>
        <dsp:cNvSpPr/>
      </dsp:nvSpPr>
      <dsp:spPr>
        <a:xfrm>
          <a:off x="3399739" y="382219"/>
          <a:ext cx="1569110" cy="15691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Requires expertise in DevSecOps tools and cloud services.</a:t>
          </a:r>
        </a:p>
      </dsp:txBody>
      <dsp:txXfrm>
        <a:off x="3476337" y="458817"/>
        <a:ext cx="1415914" cy="1415914"/>
      </dsp:txXfrm>
    </dsp:sp>
    <dsp:sp modelId="{6AED75D4-C287-4303-864E-D67B8BBA4E40}">
      <dsp:nvSpPr>
        <dsp:cNvPr id="0" name=""/>
        <dsp:cNvSpPr/>
      </dsp:nvSpPr>
      <dsp:spPr>
        <a:xfrm>
          <a:off x="5089550" y="382219"/>
          <a:ext cx="1569110" cy="15691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Initial setup and configuration are time-intensive.</a:t>
          </a:r>
        </a:p>
      </dsp:txBody>
      <dsp:txXfrm>
        <a:off x="5166148" y="458817"/>
        <a:ext cx="1415914" cy="1415914"/>
      </dsp:txXfrm>
    </dsp:sp>
    <dsp:sp modelId="{6CDEC32A-84A0-48AA-8C9B-3504BF8B6849}">
      <dsp:nvSpPr>
        <dsp:cNvPr id="0" name=""/>
        <dsp:cNvSpPr/>
      </dsp:nvSpPr>
      <dsp:spPr>
        <a:xfrm>
          <a:off x="3399739" y="2072030"/>
          <a:ext cx="1569110" cy="15691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Costs associated with AWS and security tools.</a:t>
          </a:r>
        </a:p>
      </dsp:txBody>
      <dsp:txXfrm>
        <a:off x="3476337" y="2148628"/>
        <a:ext cx="1415914" cy="1415914"/>
      </dsp:txXfrm>
    </dsp:sp>
    <dsp:sp modelId="{5CC8A61D-26B8-461A-966E-B2507A3DF447}">
      <dsp:nvSpPr>
        <dsp:cNvPr id="0" name=""/>
        <dsp:cNvSpPr/>
      </dsp:nvSpPr>
      <dsp:spPr>
        <a:xfrm>
          <a:off x="5089550" y="2072030"/>
          <a:ext cx="1569110" cy="15691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0" kern="1200" dirty="0"/>
            <a:t>Complexity in Managing Security Policies and Compliance</a:t>
          </a:r>
          <a:br>
            <a:rPr lang="en-IN" sz="1500" b="0" kern="1200" dirty="0"/>
          </a:br>
          <a:endParaRPr lang="en-IN" sz="1500" b="0" kern="1200" dirty="0"/>
        </a:p>
      </dsp:txBody>
      <dsp:txXfrm>
        <a:off x="5166148" y="2148628"/>
        <a:ext cx="1415914" cy="14159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B90C6-3850-4FBD-AFE5-BC53C119135A}">
      <dsp:nvSpPr>
        <dsp:cNvPr id="0" name=""/>
        <dsp:cNvSpPr/>
      </dsp:nvSpPr>
      <dsp:spPr>
        <a:xfrm>
          <a:off x="4749336" y="440"/>
          <a:ext cx="1451668" cy="14516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Developer pushes code → Jenkins CI pipeline starts.</a:t>
          </a:r>
        </a:p>
      </dsp:txBody>
      <dsp:txXfrm>
        <a:off x="4961928" y="213032"/>
        <a:ext cx="1026484" cy="1026484"/>
      </dsp:txXfrm>
    </dsp:sp>
    <dsp:sp modelId="{98AEFB12-E3A1-47E3-9D16-E9B3027D9A9C}">
      <dsp:nvSpPr>
        <dsp:cNvPr id="0" name=""/>
        <dsp:cNvSpPr/>
      </dsp:nvSpPr>
      <dsp:spPr>
        <a:xfrm rot="2700000">
          <a:off x="6045376" y="1245173"/>
          <a:ext cx="387322" cy="4899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6062393" y="1302079"/>
        <a:ext cx="271125" cy="293962"/>
      </dsp:txXfrm>
    </dsp:sp>
    <dsp:sp modelId="{083DE19B-FD84-4D48-946D-B73FA34498D1}">
      <dsp:nvSpPr>
        <dsp:cNvPr id="0" name=""/>
        <dsp:cNvSpPr/>
      </dsp:nvSpPr>
      <dsp:spPr>
        <a:xfrm>
          <a:off x="6292572" y="1543677"/>
          <a:ext cx="1451668" cy="14516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Security &amp; quality checks → Docker image build &amp; push.</a:t>
          </a:r>
        </a:p>
      </dsp:txBody>
      <dsp:txXfrm>
        <a:off x="6505164" y="1756269"/>
        <a:ext cx="1026484" cy="1026484"/>
      </dsp:txXfrm>
    </dsp:sp>
    <dsp:sp modelId="{14E4CD9F-2505-4C1D-B19A-B72E0AAC97E3}">
      <dsp:nvSpPr>
        <dsp:cNvPr id="0" name=""/>
        <dsp:cNvSpPr/>
      </dsp:nvSpPr>
      <dsp:spPr>
        <a:xfrm rot="8100000">
          <a:off x="6060878" y="2788409"/>
          <a:ext cx="387322" cy="4899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6160058" y="2845315"/>
        <a:ext cx="271125" cy="293962"/>
      </dsp:txXfrm>
    </dsp:sp>
    <dsp:sp modelId="{90861A4B-458F-4FF8-A83B-9CA982E9DD1F}">
      <dsp:nvSpPr>
        <dsp:cNvPr id="0" name=""/>
        <dsp:cNvSpPr/>
      </dsp:nvSpPr>
      <dsp:spPr>
        <a:xfrm>
          <a:off x="4749336" y="3086914"/>
          <a:ext cx="1451668" cy="14516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Jenkins updates GitHub → ArgoCD deploys to Kubernetes.</a:t>
          </a:r>
        </a:p>
      </dsp:txBody>
      <dsp:txXfrm>
        <a:off x="4961928" y="3299506"/>
        <a:ext cx="1026484" cy="1026484"/>
      </dsp:txXfrm>
    </dsp:sp>
    <dsp:sp modelId="{4FED990E-F151-48DA-87AF-EFDCDB04EF20}">
      <dsp:nvSpPr>
        <dsp:cNvPr id="0" name=""/>
        <dsp:cNvSpPr/>
      </dsp:nvSpPr>
      <dsp:spPr>
        <a:xfrm rot="13500000">
          <a:off x="4517642" y="2803912"/>
          <a:ext cx="387322" cy="4899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4616822" y="2942982"/>
        <a:ext cx="271125" cy="293962"/>
      </dsp:txXfrm>
    </dsp:sp>
    <dsp:sp modelId="{790FAE87-DBB0-479F-892B-5D69E1A0B3AE}">
      <dsp:nvSpPr>
        <dsp:cNvPr id="0" name=""/>
        <dsp:cNvSpPr/>
      </dsp:nvSpPr>
      <dsp:spPr>
        <a:xfrm>
          <a:off x="3206099" y="1543677"/>
          <a:ext cx="1451668" cy="14516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Prometheus &amp; Grafana monitor → Notifications sent via email.</a:t>
          </a:r>
        </a:p>
      </dsp:txBody>
      <dsp:txXfrm>
        <a:off x="3418691" y="1756269"/>
        <a:ext cx="1026484" cy="1026484"/>
      </dsp:txXfrm>
    </dsp:sp>
    <dsp:sp modelId="{D7C9665E-149F-4CDD-AF25-3B2B1D2C934F}">
      <dsp:nvSpPr>
        <dsp:cNvPr id="0" name=""/>
        <dsp:cNvSpPr/>
      </dsp:nvSpPr>
      <dsp:spPr>
        <a:xfrm rot="18900000">
          <a:off x="4502139" y="1260675"/>
          <a:ext cx="387322" cy="4899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4519156" y="1399745"/>
        <a:ext cx="271125" cy="2939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A4E84-D65E-4150-997C-6DA9B640EC87}">
      <dsp:nvSpPr>
        <dsp:cNvPr id="0" name=""/>
        <dsp:cNvSpPr/>
      </dsp:nvSpPr>
      <dsp:spPr>
        <a:xfrm>
          <a:off x="1984057" y="1069910"/>
          <a:ext cx="425721" cy="91440"/>
        </a:xfrm>
        <a:custGeom>
          <a:avLst/>
          <a:gdLst/>
          <a:ahLst/>
          <a:cxnLst/>
          <a:rect l="0" t="0" r="0" b="0"/>
          <a:pathLst>
            <a:path>
              <a:moveTo>
                <a:pt x="0" y="45720"/>
              </a:moveTo>
              <a:lnTo>
                <a:pt x="425721"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85510" y="1113348"/>
        <a:ext cx="22816" cy="4563"/>
      </dsp:txXfrm>
    </dsp:sp>
    <dsp:sp modelId="{C122653B-1BB6-4322-BB8F-1C9347E6EE91}">
      <dsp:nvSpPr>
        <dsp:cNvPr id="0" name=""/>
        <dsp:cNvSpPr/>
      </dsp:nvSpPr>
      <dsp:spPr>
        <a:xfrm>
          <a:off x="1852" y="520428"/>
          <a:ext cx="1984005" cy="11904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i="0" kern="1200" baseline="0"/>
            <a:t>Enhanced Efficiency &amp; Security</a:t>
          </a:r>
          <a:r>
            <a:rPr lang="en-US" sz="1400" b="0" i="0" kern="1200" baseline="0"/>
            <a:t> </a:t>
          </a:r>
          <a:endParaRPr lang="en-IN" sz="1400" kern="1200"/>
        </a:p>
        <a:p>
          <a:pPr marL="57150" lvl="1" indent="-57150" algn="l" defTabSz="488950">
            <a:lnSpc>
              <a:spcPct val="90000"/>
            </a:lnSpc>
            <a:spcBef>
              <a:spcPct val="0"/>
            </a:spcBef>
            <a:spcAft>
              <a:spcPct val="15000"/>
            </a:spcAft>
            <a:buChar char="•"/>
          </a:pPr>
          <a:r>
            <a:rPr lang="en-US" sz="1100" b="0" i="0" kern="1200" baseline="0"/>
            <a:t>CI/CD automation ensures secure, reliable software deployment. </a:t>
          </a:r>
          <a:endParaRPr lang="en-IN" sz="1100" kern="1200"/>
        </a:p>
      </dsp:txBody>
      <dsp:txXfrm>
        <a:off x="1852" y="520428"/>
        <a:ext cx="1984005" cy="1190403"/>
      </dsp:txXfrm>
    </dsp:sp>
    <dsp:sp modelId="{169A6B3B-E240-469C-B7B5-FC78756F34BF}">
      <dsp:nvSpPr>
        <dsp:cNvPr id="0" name=""/>
        <dsp:cNvSpPr/>
      </dsp:nvSpPr>
      <dsp:spPr>
        <a:xfrm>
          <a:off x="4424384" y="1069910"/>
          <a:ext cx="425721" cy="91440"/>
        </a:xfrm>
        <a:custGeom>
          <a:avLst/>
          <a:gdLst/>
          <a:ahLst/>
          <a:cxnLst/>
          <a:rect l="0" t="0" r="0" b="0"/>
          <a:pathLst>
            <a:path>
              <a:moveTo>
                <a:pt x="0" y="45720"/>
              </a:moveTo>
              <a:lnTo>
                <a:pt x="425721"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25836" y="1113348"/>
        <a:ext cx="22816" cy="4563"/>
      </dsp:txXfrm>
    </dsp:sp>
    <dsp:sp modelId="{6742C395-E9C4-4A6D-AB55-534D1E915121}">
      <dsp:nvSpPr>
        <dsp:cNvPr id="0" name=""/>
        <dsp:cNvSpPr/>
      </dsp:nvSpPr>
      <dsp:spPr>
        <a:xfrm>
          <a:off x="2442178" y="520428"/>
          <a:ext cx="1984005" cy="11904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i="0" kern="1200" baseline="0" dirty="0"/>
            <a:t>Key Integrations</a:t>
          </a:r>
          <a:r>
            <a:rPr lang="en-US" sz="1400" b="0" i="0" kern="1200" baseline="0" dirty="0"/>
            <a:t> </a:t>
          </a:r>
          <a:endParaRPr lang="en-IN" sz="1400" kern="1200" dirty="0"/>
        </a:p>
        <a:p>
          <a:pPr marL="57150" lvl="1" indent="-57150" algn="l" defTabSz="488950">
            <a:lnSpc>
              <a:spcPct val="90000"/>
            </a:lnSpc>
            <a:spcBef>
              <a:spcPct val="0"/>
            </a:spcBef>
            <a:spcAft>
              <a:spcPct val="15000"/>
            </a:spcAft>
            <a:buChar char="•"/>
          </a:pPr>
          <a:r>
            <a:rPr lang="en-US" sz="1100" b="0" i="0" kern="1200" baseline="0" dirty="0"/>
            <a:t>Git, </a:t>
          </a:r>
          <a:r>
            <a:rPr lang="en-US" sz="1100" b="0" i="0" kern="1200" baseline="0" dirty="0" err="1"/>
            <a:t>JenkinsMERN</a:t>
          </a:r>
          <a:r>
            <a:rPr lang="en-US" sz="1100" b="0" i="0" kern="1200" baseline="0" dirty="0"/>
            <a:t> Stack, SonarQube, Trivy, Docker, Terraform, AWS, Prometheus, and Grafana. </a:t>
          </a:r>
          <a:endParaRPr lang="en-IN" sz="1100" kern="1200" dirty="0"/>
        </a:p>
      </dsp:txBody>
      <dsp:txXfrm>
        <a:off x="2442178" y="520428"/>
        <a:ext cx="1984005" cy="1190403"/>
      </dsp:txXfrm>
    </dsp:sp>
    <dsp:sp modelId="{FA23F64F-7EFE-475B-88C5-A719671AA466}">
      <dsp:nvSpPr>
        <dsp:cNvPr id="0" name=""/>
        <dsp:cNvSpPr/>
      </dsp:nvSpPr>
      <dsp:spPr>
        <a:xfrm>
          <a:off x="6864711" y="1069910"/>
          <a:ext cx="425721" cy="91440"/>
        </a:xfrm>
        <a:custGeom>
          <a:avLst/>
          <a:gdLst/>
          <a:ahLst/>
          <a:cxnLst/>
          <a:rect l="0" t="0" r="0" b="0"/>
          <a:pathLst>
            <a:path>
              <a:moveTo>
                <a:pt x="0" y="45720"/>
              </a:moveTo>
              <a:lnTo>
                <a:pt x="425721"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66163" y="1113348"/>
        <a:ext cx="22816" cy="4563"/>
      </dsp:txXfrm>
    </dsp:sp>
    <dsp:sp modelId="{649D4493-5D70-40A9-956C-E3F8909DC5EF}">
      <dsp:nvSpPr>
        <dsp:cNvPr id="0" name=""/>
        <dsp:cNvSpPr/>
      </dsp:nvSpPr>
      <dsp:spPr>
        <a:xfrm>
          <a:off x="4882505" y="520428"/>
          <a:ext cx="1984005" cy="11904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i="0" kern="1200" baseline="0"/>
            <a:t>Stronger Security</a:t>
          </a:r>
          <a:r>
            <a:rPr lang="en-US" sz="1400" b="0" i="0" kern="1200" baseline="0"/>
            <a:t> </a:t>
          </a:r>
          <a:endParaRPr lang="en-IN" sz="1400" kern="1200"/>
        </a:p>
        <a:p>
          <a:pPr marL="57150" lvl="1" indent="-57150" algn="l" defTabSz="488950">
            <a:lnSpc>
              <a:spcPct val="90000"/>
            </a:lnSpc>
            <a:spcBef>
              <a:spcPct val="0"/>
            </a:spcBef>
            <a:spcAft>
              <a:spcPct val="15000"/>
            </a:spcAft>
            <a:buChar char="•"/>
          </a:pPr>
          <a:r>
            <a:rPr lang="en-US" sz="1100" b="0" i="0" kern="1200" baseline="0"/>
            <a:t>SonarQube &amp; Trivy detect vulnerabilities early, reducing risks. </a:t>
          </a:r>
          <a:endParaRPr lang="en-IN" sz="1100" kern="1200"/>
        </a:p>
      </dsp:txBody>
      <dsp:txXfrm>
        <a:off x="4882505" y="520428"/>
        <a:ext cx="1984005" cy="1190403"/>
      </dsp:txXfrm>
    </dsp:sp>
    <dsp:sp modelId="{06E91337-278F-4ED1-98B6-D82746C706A7}">
      <dsp:nvSpPr>
        <dsp:cNvPr id="0" name=""/>
        <dsp:cNvSpPr/>
      </dsp:nvSpPr>
      <dsp:spPr>
        <a:xfrm>
          <a:off x="993854" y="1709031"/>
          <a:ext cx="7320980" cy="425721"/>
        </a:xfrm>
        <a:custGeom>
          <a:avLst/>
          <a:gdLst/>
          <a:ahLst/>
          <a:cxnLst/>
          <a:rect l="0" t="0" r="0" b="0"/>
          <a:pathLst>
            <a:path>
              <a:moveTo>
                <a:pt x="7320980" y="0"/>
              </a:moveTo>
              <a:lnTo>
                <a:pt x="7320980" y="229960"/>
              </a:lnTo>
              <a:lnTo>
                <a:pt x="0" y="229960"/>
              </a:lnTo>
              <a:lnTo>
                <a:pt x="0" y="425721"/>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470965" y="1919610"/>
        <a:ext cx="366759" cy="4563"/>
      </dsp:txXfrm>
    </dsp:sp>
    <dsp:sp modelId="{317B5D57-10FD-44B9-827A-AEF761145F7B}">
      <dsp:nvSpPr>
        <dsp:cNvPr id="0" name=""/>
        <dsp:cNvSpPr/>
      </dsp:nvSpPr>
      <dsp:spPr>
        <a:xfrm>
          <a:off x="7322832" y="520428"/>
          <a:ext cx="1984005" cy="11904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i="0" kern="1200" baseline="0"/>
            <a:t>Scalable &amp; Automated Deployment</a:t>
          </a:r>
          <a:r>
            <a:rPr lang="en-US" sz="1400" b="0" i="0" kern="1200" baseline="0"/>
            <a:t> </a:t>
          </a:r>
          <a:endParaRPr lang="en-IN" sz="1400" kern="1200"/>
        </a:p>
        <a:p>
          <a:pPr marL="57150" lvl="1" indent="-57150" algn="l" defTabSz="488950">
            <a:lnSpc>
              <a:spcPct val="90000"/>
            </a:lnSpc>
            <a:spcBef>
              <a:spcPct val="0"/>
            </a:spcBef>
            <a:spcAft>
              <a:spcPct val="15000"/>
            </a:spcAft>
            <a:buChar char="•"/>
          </a:pPr>
          <a:r>
            <a:rPr lang="en-US" sz="1100" b="0" i="0" kern="1200" baseline="0"/>
            <a:t>Terraform enables reproducible cloud infrastructure. </a:t>
          </a:r>
          <a:endParaRPr lang="en-IN" sz="1100" kern="1200"/>
        </a:p>
      </dsp:txBody>
      <dsp:txXfrm>
        <a:off x="7322832" y="520428"/>
        <a:ext cx="1984005" cy="1190403"/>
      </dsp:txXfrm>
    </dsp:sp>
    <dsp:sp modelId="{60853A6F-14A4-4B6B-A5F6-A391DF8FEC11}">
      <dsp:nvSpPr>
        <dsp:cNvPr id="0" name=""/>
        <dsp:cNvSpPr/>
      </dsp:nvSpPr>
      <dsp:spPr>
        <a:xfrm>
          <a:off x="1984057" y="2716634"/>
          <a:ext cx="425721" cy="91440"/>
        </a:xfrm>
        <a:custGeom>
          <a:avLst/>
          <a:gdLst/>
          <a:ahLst/>
          <a:cxnLst/>
          <a:rect l="0" t="0" r="0" b="0"/>
          <a:pathLst>
            <a:path>
              <a:moveTo>
                <a:pt x="0" y="45720"/>
              </a:moveTo>
              <a:lnTo>
                <a:pt x="425721"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85510" y="2760073"/>
        <a:ext cx="22816" cy="4563"/>
      </dsp:txXfrm>
    </dsp:sp>
    <dsp:sp modelId="{67A00927-53CF-4196-86AE-CF08D211BEAD}">
      <dsp:nvSpPr>
        <dsp:cNvPr id="0" name=""/>
        <dsp:cNvSpPr/>
      </dsp:nvSpPr>
      <dsp:spPr>
        <a:xfrm>
          <a:off x="1852" y="2167153"/>
          <a:ext cx="1984005" cy="11904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i="0" kern="1200" baseline="0"/>
            <a:t>Real-time Monitoring</a:t>
          </a:r>
          <a:r>
            <a:rPr lang="en-US" sz="1400" b="0" i="0" kern="1200" baseline="0"/>
            <a:t> </a:t>
          </a:r>
          <a:endParaRPr lang="en-IN" sz="1400" kern="1200"/>
        </a:p>
        <a:p>
          <a:pPr marL="57150" lvl="1" indent="-57150" algn="l" defTabSz="488950">
            <a:lnSpc>
              <a:spcPct val="90000"/>
            </a:lnSpc>
            <a:spcBef>
              <a:spcPct val="0"/>
            </a:spcBef>
            <a:spcAft>
              <a:spcPct val="15000"/>
            </a:spcAft>
            <a:buChar char="•"/>
          </a:pPr>
          <a:r>
            <a:rPr lang="en-US" sz="1100" b="0" i="0" kern="1200" baseline="0"/>
            <a:t>Prometheus &amp; Grafana provide observability and high availability. </a:t>
          </a:r>
          <a:endParaRPr lang="en-IN" sz="1100" kern="1200"/>
        </a:p>
      </dsp:txBody>
      <dsp:txXfrm>
        <a:off x="1852" y="2167153"/>
        <a:ext cx="1984005" cy="1190403"/>
      </dsp:txXfrm>
    </dsp:sp>
    <dsp:sp modelId="{2ED1FC15-427D-4E25-8C30-1851F91DA2CF}">
      <dsp:nvSpPr>
        <dsp:cNvPr id="0" name=""/>
        <dsp:cNvSpPr/>
      </dsp:nvSpPr>
      <dsp:spPr>
        <a:xfrm>
          <a:off x="4424384" y="2716634"/>
          <a:ext cx="425721" cy="91440"/>
        </a:xfrm>
        <a:custGeom>
          <a:avLst/>
          <a:gdLst/>
          <a:ahLst/>
          <a:cxnLst/>
          <a:rect l="0" t="0" r="0" b="0"/>
          <a:pathLst>
            <a:path>
              <a:moveTo>
                <a:pt x="0" y="45720"/>
              </a:moveTo>
              <a:lnTo>
                <a:pt x="425721"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25836" y="2760073"/>
        <a:ext cx="22816" cy="4563"/>
      </dsp:txXfrm>
    </dsp:sp>
    <dsp:sp modelId="{A3D4F85D-4BD9-4E59-8ECE-A8A73AA1FB75}">
      <dsp:nvSpPr>
        <dsp:cNvPr id="0" name=""/>
        <dsp:cNvSpPr/>
      </dsp:nvSpPr>
      <dsp:spPr>
        <a:xfrm>
          <a:off x="2442178" y="2167153"/>
          <a:ext cx="1984005" cy="11904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i="0" kern="1200" baseline="0"/>
            <a:t>Overall Impact</a:t>
          </a:r>
          <a:r>
            <a:rPr lang="en-US" sz="1400" b="0" i="0" kern="1200" baseline="0"/>
            <a:t> </a:t>
          </a:r>
          <a:endParaRPr lang="en-IN" sz="1400" kern="1200"/>
        </a:p>
        <a:p>
          <a:pPr marL="57150" lvl="1" indent="-57150" algn="l" defTabSz="488950">
            <a:lnSpc>
              <a:spcPct val="90000"/>
            </a:lnSpc>
            <a:spcBef>
              <a:spcPct val="0"/>
            </a:spcBef>
            <a:spcAft>
              <a:spcPct val="15000"/>
            </a:spcAft>
            <a:buChar char="•"/>
          </a:pPr>
          <a:r>
            <a:rPr lang="en-US" sz="1100" b="0" i="0" kern="1200" baseline="0"/>
            <a:t>Faster release cycles, reduced errors, and improved system stability. </a:t>
          </a:r>
          <a:endParaRPr lang="en-IN" sz="1100" kern="1200"/>
        </a:p>
      </dsp:txBody>
      <dsp:txXfrm>
        <a:off x="2442178" y="2167153"/>
        <a:ext cx="1984005" cy="1190403"/>
      </dsp:txXfrm>
    </dsp:sp>
    <dsp:sp modelId="{30D9EFF6-0A27-4965-8F81-4F06513E1969}">
      <dsp:nvSpPr>
        <dsp:cNvPr id="0" name=""/>
        <dsp:cNvSpPr/>
      </dsp:nvSpPr>
      <dsp:spPr>
        <a:xfrm>
          <a:off x="4882505" y="2167153"/>
          <a:ext cx="1984005" cy="11904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i="0" kern="1200" baseline="0" dirty="0"/>
            <a:t>Future Scope</a:t>
          </a:r>
          <a:r>
            <a:rPr lang="en-US" sz="1400" b="0" i="0" kern="1200" baseline="0" dirty="0"/>
            <a:t> </a:t>
          </a:r>
          <a:endParaRPr lang="en-IN" sz="1400" kern="1200" dirty="0"/>
        </a:p>
        <a:p>
          <a:pPr marL="57150" lvl="1" indent="-57150" algn="l" defTabSz="488950">
            <a:lnSpc>
              <a:spcPct val="90000"/>
            </a:lnSpc>
            <a:spcBef>
              <a:spcPct val="0"/>
            </a:spcBef>
            <a:spcAft>
              <a:spcPct val="15000"/>
            </a:spcAft>
            <a:buChar char="•"/>
          </a:pPr>
          <a:r>
            <a:rPr lang="en-US" sz="1100" b="0" i="0" kern="1200" baseline="0"/>
            <a:t>Continuous optimizations to enhance security and efficiency. </a:t>
          </a:r>
          <a:endParaRPr lang="en-IN" sz="1100" kern="1200"/>
        </a:p>
      </dsp:txBody>
      <dsp:txXfrm>
        <a:off x="4882505" y="2167153"/>
        <a:ext cx="1984005" cy="11904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09EB7-3A9B-4461-81FB-517174BF965A}"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9AC9-83E2-49B2-95AC-A98A492A49A9}" type="slidenum">
              <a:rPr lang="en-IN" smtClean="0"/>
              <a:t>‹#›</a:t>
            </a:fld>
            <a:endParaRPr lang="en-IN"/>
          </a:p>
        </p:txBody>
      </p:sp>
    </p:spTree>
    <p:extLst>
      <p:ext uri="{BB962C8B-B14F-4D97-AF65-F5344CB8AC3E}">
        <p14:creationId xmlns:p14="http://schemas.microsoft.com/office/powerpoint/2010/main" val="236087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5A9AC9-83E2-49B2-95AC-A98A492A49A9}" type="slidenum">
              <a:rPr lang="en-IN" smtClean="0"/>
              <a:t>8</a:t>
            </a:fld>
            <a:endParaRPr lang="en-IN"/>
          </a:p>
        </p:txBody>
      </p:sp>
    </p:spTree>
    <p:extLst>
      <p:ext uri="{BB962C8B-B14F-4D97-AF65-F5344CB8AC3E}">
        <p14:creationId xmlns:p14="http://schemas.microsoft.com/office/powerpoint/2010/main" val="355859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FA53D6-472D-4576-81E2-07AF862AB42D}"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764E1-23CF-4D9B-B5C5-49681FF3394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50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A53D6-472D-4576-81E2-07AF862AB42D}"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764E1-23CF-4D9B-B5C5-49681FF3394B}" type="slidenum">
              <a:rPr lang="en-IN" smtClean="0"/>
              <a:t>‹#›</a:t>
            </a:fld>
            <a:endParaRPr lang="en-IN"/>
          </a:p>
        </p:txBody>
      </p:sp>
    </p:spTree>
    <p:extLst>
      <p:ext uri="{BB962C8B-B14F-4D97-AF65-F5344CB8AC3E}">
        <p14:creationId xmlns:p14="http://schemas.microsoft.com/office/powerpoint/2010/main" val="156978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A53D6-472D-4576-81E2-07AF862AB42D}"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764E1-23CF-4D9B-B5C5-49681FF3394B}" type="slidenum">
              <a:rPr lang="en-IN" smtClean="0"/>
              <a:t>‹#›</a:t>
            </a:fld>
            <a:endParaRPr lang="en-IN"/>
          </a:p>
        </p:txBody>
      </p:sp>
    </p:spTree>
    <p:extLst>
      <p:ext uri="{BB962C8B-B14F-4D97-AF65-F5344CB8AC3E}">
        <p14:creationId xmlns:p14="http://schemas.microsoft.com/office/powerpoint/2010/main" val="177050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A53D6-472D-4576-81E2-07AF862AB42D}"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764E1-23CF-4D9B-B5C5-49681FF3394B}" type="slidenum">
              <a:rPr lang="en-IN" smtClean="0"/>
              <a:t>‹#›</a:t>
            </a:fld>
            <a:endParaRPr lang="en-IN"/>
          </a:p>
        </p:txBody>
      </p:sp>
    </p:spTree>
    <p:extLst>
      <p:ext uri="{BB962C8B-B14F-4D97-AF65-F5344CB8AC3E}">
        <p14:creationId xmlns:p14="http://schemas.microsoft.com/office/powerpoint/2010/main" val="43088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A53D6-472D-4576-81E2-07AF862AB42D}"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764E1-23CF-4D9B-B5C5-49681FF3394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49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FA53D6-472D-4576-81E2-07AF862AB42D}"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764E1-23CF-4D9B-B5C5-49681FF3394B}" type="slidenum">
              <a:rPr lang="en-IN" smtClean="0"/>
              <a:t>‹#›</a:t>
            </a:fld>
            <a:endParaRPr lang="en-IN"/>
          </a:p>
        </p:txBody>
      </p:sp>
    </p:spTree>
    <p:extLst>
      <p:ext uri="{BB962C8B-B14F-4D97-AF65-F5344CB8AC3E}">
        <p14:creationId xmlns:p14="http://schemas.microsoft.com/office/powerpoint/2010/main" val="246514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FA53D6-472D-4576-81E2-07AF862AB42D}" type="datetimeFigureOut">
              <a:rPr lang="en-IN" smtClean="0"/>
              <a:t>12-02-2025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7764E1-23CF-4D9B-B5C5-49681FF3394B}" type="slidenum">
              <a:rPr lang="en-IN" smtClean="0"/>
              <a:t>‹#›</a:t>
            </a:fld>
            <a:endParaRPr lang="en-IN"/>
          </a:p>
        </p:txBody>
      </p:sp>
    </p:spTree>
    <p:extLst>
      <p:ext uri="{BB962C8B-B14F-4D97-AF65-F5344CB8AC3E}">
        <p14:creationId xmlns:p14="http://schemas.microsoft.com/office/powerpoint/2010/main" val="33102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FA53D6-472D-4576-81E2-07AF862AB42D}" type="datetimeFigureOut">
              <a:rPr lang="en-IN" smtClean="0"/>
              <a:t>12-02-2025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7764E1-23CF-4D9B-B5C5-49681FF3394B}" type="slidenum">
              <a:rPr lang="en-IN" smtClean="0"/>
              <a:t>‹#›</a:t>
            </a:fld>
            <a:endParaRPr lang="en-IN"/>
          </a:p>
        </p:txBody>
      </p:sp>
    </p:spTree>
    <p:extLst>
      <p:ext uri="{BB962C8B-B14F-4D97-AF65-F5344CB8AC3E}">
        <p14:creationId xmlns:p14="http://schemas.microsoft.com/office/powerpoint/2010/main" val="286001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FA53D6-472D-4576-81E2-07AF862AB42D}" type="datetimeFigureOut">
              <a:rPr lang="en-IN" smtClean="0"/>
              <a:t>12-02-2025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27764E1-23CF-4D9B-B5C5-49681FF3394B}" type="slidenum">
              <a:rPr lang="en-IN" smtClean="0"/>
              <a:t>‹#›</a:t>
            </a:fld>
            <a:endParaRPr lang="en-IN"/>
          </a:p>
        </p:txBody>
      </p:sp>
    </p:spTree>
    <p:extLst>
      <p:ext uri="{BB962C8B-B14F-4D97-AF65-F5344CB8AC3E}">
        <p14:creationId xmlns:p14="http://schemas.microsoft.com/office/powerpoint/2010/main" val="252099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FA53D6-472D-4576-81E2-07AF862AB42D}" type="datetimeFigureOut">
              <a:rPr lang="en-IN" smtClean="0"/>
              <a:t>12-02-2025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7764E1-23CF-4D9B-B5C5-49681FF3394B}" type="slidenum">
              <a:rPr lang="en-IN" smtClean="0"/>
              <a:t>‹#›</a:t>
            </a:fld>
            <a:endParaRPr lang="en-IN"/>
          </a:p>
        </p:txBody>
      </p:sp>
    </p:spTree>
    <p:extLst>
      <p:ext uri="{BB962C8B-B14F-4D97-AF65-F5344CB8AC3E}">
        <p14:creationId xmlns:p14="http://schemas.microsoft.com/office/powerpoint/2010/main" val="278628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A53D6-472D-4576-81E2-07AF862AB42D}"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764E1-23CF-4D9B-B5C5-49681FF3394B}" type="slidenum">
              <a:rPr lang="en-IN" smtClean="0"/>
              <a:t>‹#›</a:t>
            </a:fld>
            <a:endParaRPr lang="en-IN"/>
          </a:p>
        </p:txBody>
      </p:sp>
    </p:spTree>
    <p:extLst>
      <p:ext uri="{BB962C8B-B14F-4D97-AF65-F5344CB8AC3E}">
        <p14:creationId xmlns:p14="http://schemas.microsoft.com/office/powerpoint/2010/main" val="301297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FA53D6-472D-4576-81E2-07AF862AB42D}" type="datetimeFigureOut">
              <a:rPr lang="en-IN" smtClean="0"/>
              <a:t>12-02-2025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7764E1-23CF-4D9B-B5C5-49681FF3394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40010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FBD9-1DAC-8AF7-E5AE-342E5DB2F1BA}"/>
              </a:ext>
            </a:extLst>
          </p:cNvPr>
          <p:cNvSpPr>
            <a:spLocks noGrp="1"/>
          </p:cNvSpPr>
          <p:nvPr>
            <p:ph type="ctrTitle"/>
          </p:nvPr>
        </p:nvSpPr>
        <p:spPr>
          <a:xfrm>
            <a:off x="1288026" y="758952"/>
            <a:ext cx="9867653" cy="3566160"/>
          </a:xfrm>
        </p:spPr>
        <p:txBody>
          <a:bodyPr>
            <a:normAutofit/>
          </a:bodyPr>
          <a:lstStyle/>
          <a:p>
            <a:pPr algn="ctr"/>
            <a:r>
              <a:rPr lang="en-US" sz="2400" dirty="0">
                <a:solidFill>
                  <a:schemeClr val="accent1">
                    <a:lumMod val="75000"/>
                  </a:schemeClr>
                </a:solidFill>
                <a:latin typeface="Times New Roman" panose="02020603050405020304" pitchFamily="18" charset="0"/>
                <a:cs typeface="Times New Roman" panose="02020603050405020304" pitchFamily="18" charset="0"/>
              </a:rPr>
              <a:t>Dr. D.Y. Patil </a:t>
            </a:r>
            <a:r>
              <a:rPr lang="en-IN" sz="2400" dirty="0">
                <a:solidFill>
                  <a:schemeClr val="accent1">
                    <a:lumMod val="75000"/>
                  </a:schemeClr>
                </a:solidFill>
                <a:latin typeface="Times New Roman" panose="02020603050405020304" pitchFamily="18" charset="0"/>
                <a:cs typeface="Times New Roman" panose="02020603050405020304" pitchFamily="18" charset="0"/>
              </a:rPr>
              <a:t>Pratishthan’s</a:t>
            </a:r>
            <a:r>
              <a:rPr lang="en-US" sz="2400" dirty="0">
                <a:solidFill>
                  <a:schemeClr val="accent1">
                    <a:lumMod val="75000"/>
                  </a:schemeClr>
                </a:solidFill>
                <a:latin typeface="Times New Roman" panose="02020603050405020304" pitchFamily="18" charset="0"/>
                <a:cs typeface="Times New Roman" panose="02020603050405020304" pitchFamily="18" charset="0"/>
              </a:rPr>
              <a:t> </a:t>
            </a:r>
            <a:br>
              <a:rPr lang="en-US" sz="2400" dirty="0">
                <a:solidFill>
                  <a:schemeClr val="accent1">
                    <a:lumMod val="75000"/>
                  </a:schemeClr>
                </a:solidFill>
                <a:latin typeface="Times New Roman" panose="02020603050405020304" pitchFamily="18" charset="0"/>
                <a:cs typeface="Times New Roman" panose="02020603050405020304" pitchFamily="18" charset="0"/>
              </a:rPr>
            </a:br>
            <a:r>
              <a:rPr lang="en-US" sz="2400" b="1" dirty="0">
                <a:solidFill>
                  <a:schemeClr val="accent1">
                    <a:lumMod val="75000"/>
                  </a:schemeClr>
                </a:solidFill>
                <a:latin typeface="Times New Roman" panose="02020603050405020304" pitchFamily="18" charset="0"/>
                <a:cs typeface="Times New Roman" panose="02020603050405020304" pitchFamily="18" charset="0"/>
              </a:rPr>
              <a:t>Institute for Advanced Computing </a:t>
            </a:r>
            <a:br>
              <a:rPr lang="en-US" sz="2400" b="1" dirty="0">
                <a:solidFill>
                  <a:schemeClr val="accent1">
                    <a:lumMod val="75000"/>
                  </a:schemeClr>
                </a:solidFill>
                <a:latin typeface="Times New Roman" panose="02020603050405020304" pitchFamily="18" charset="0"/>
                <a:cs typeface="Times New Roman" panose="02020603050405020304" pitchFamily="18" charset="0"/>
              </a:rPr>
            </a:br>
            <a:r>
              <a:rPr lang="en-US" sz="2400" b="1" dirty="0">
                <a:solidFill>
                  <a:schemeClr val="accent1">
                    <a:lumMod val="75000"/>
                  </a:schemeClr>
                </a:solidFill>
                <a:latin typeface="Times New Roman" panose="02020603050405020304" pitchFamily="18" charset="0"/>
                <a:cs typeface="Times New Roman" panose="02020603050405020304" pitchFamily="18" charset="0"/>
              </a:rPr>
              <a:t>and Software Development, </a:t>
            </a:r>
            <a:br>
              <a:rPr lang="en-US" sz="2400" b="1" dirty="0">
                <a:solidFill>
                  <a:schemeClr val="accent1">
                    <a:lumMod val="75000"/>
                  </a:schemeClr>
                </a:solidFill>
                <a:latin typeface="Times New Roman" panose="02020603050405020304" pitchFamily="18" charset="0"/>
                <a:cs typeface="Times New Roman" panose="02020603050405020304" pitchFamily="18" charset="0"/>
              </a:rPr>
            </a:br>
            <a:r>
              <a:rPr lang="en-US" sz="2400" b="1" dirty="0">
                <a:solidFill>
                  <a:schemeClr val="accent1">
                    <a:lumMod val="75000"/>
                  </a:schemeClr>
                </a:solidFill>
                <a:latin typeface="Times New Roman" panose="02020603050405020304" pitchFamily="18" charset="0"/>
                <a:cs typeface="Times New Roman" panose="02020603050405020304" pitchFamily="18" charset="0"/>
              </a:rPr>
              <a:t>Akurdi, Pune</a:t>
            </a:r>
            <a:br>
              <a:rPr lang="en-IN" sz="800" b="1" dirty="0">
                <a:solidFill>
                  <a:schemeClr val="accent1">
                    <a:lumMod val="75000"/>
                  </a:schemeClr>
                </a:solidFill>
                <a:latin typeface="Times New Roman" panose="02020603050405020304" pitchFamily="18" charset="0"/>
                <a:cs typeface="Times New Roman" panose="02020603050405020304" pitchFamily="18" charset="0"/>
              </a:rPr>
            </a:br>
            <a:br>
              <a:rPr lang="en-US" sz="2400" b="1" dirty="0">
                <a:solidFill>
                  <a:srgbClr val="484237"/>
                </a:solidFill>
                <a:latin typeface="Times New Roman" panose="02020603050405020304" pitchFamily="18" charset="0"/>
                <a:ea typeface="Gelasio Semi Bold" pitchFamily="34" charset="-122"/>
                <a:cs typeface="Times New Roman" panose="02020603050405020304" pitchFamily="18" charset="0"/>
              </a:rPr>
            </a:br>
            <a:br>
              <a:rPr lang="en-US" sz="2400" b="1" dirty="0">
                <a:solidFill>
                  <a:srgbClr val="484237"/>
                </a:solidFill>
                <a:latin typeface="Times New Roman" panose="02020603050405020304" pitchFamily="18" charset="0"/>
                <a:ea typeface="Gelasio Semi Bold" pitchFamily="34" charset="-122"/>
                <a:cs typeface="Times New Roman" panose="02020603050405020304" pitchFamily="18" charset="0"/>
              </a:rPr>
            </a:br>
            <a:br>
              <a:rPr lang="en-US" sz="2400" b="1" dirty="0">
                <a:solidFill>
                  <a:srgbClr val="484237"/>
                </a:solidFill>
                <a:latin typeface="Times New Roman" panose="02020603050405020304" pitchFamily="18" charset="0"/>
                <a:ea typeface="Gelasio Semi Bold" pitchFamily="34" charset="-122"/>
                <a:cs typeface="Times New Roman" panose="02020603050405020304" pitchFamily="18" charset="0"/>
              </a:rPr>
            </a:br>
            <a:br>
              <a:rPr lang="en-US" sz="2400" b="1" dirty="0">
                <a:solidFill>
                  <a:srgbClr val="484237"/>
                </a:solidFill>
                <a:latin typeface="Times New Roman" panose="02020603050405020304" pitchFamily="18" charset="0"/>
                <a:ea typeface="Gelasio Semi Bold" pitchFamily="34" charset="-122"/>
                <a:cs typeface="Times New Roman" panose="02020603050405020304" pitchFamily="18" charset="0"/>
              </a:rPr>
            </a:br>
            <a:r>
              <a:rPr lang="en-US" sz="2400" b="1" dirty="0">
                <a:solidFill>
                  <a:schemeClr val="accent1">
                    <a:lumMod val="75000"/>
                  </a:schemeClr>
                </a:solidFill>
                <a:latin typeface="Times New Roman" panose="02020603050405020304" pitchFamily="18" charset="0"/>
                <a:ea typeface="Gelasio Semi Bold" pitchFamily="34" charset="-122"/>
                <a:cs typeface="Times New Roman" panose="02020603050405020304" pitchFamily="18" charset="0"/>
              </a:rPr>
              <a:t>Project Title:-</a:t>
            </a:r>
            <a:br>
              <a:rPr lang="en-US" sz="2400" b="1" dirty="0">
                <a:solidFill>
                  <a:srgbClr val="484237"/>
                </a:solidFill>
                <a:latin typeface="Times New Roman" panose="02020603050405020304" pitchFamily="18" charset="0"/>
                <a:ea typeface="Gelasio Semi Bold" pitchFamily="34" charset="-122"/>
                <a:cs typeface="Times New Roman" panose="02020603050405020304" pitchFamily="18" charset="0"/>
              </a:rPr>
            </a:br>
            <a:r>
              <a:rPr lang="en-US" sz="2400" b="1" dirty="0">
                <a:solidFill>
                  <a:srgbClr val="484237"/>
                </a:solidFill>
                <a:latin typeface="Times New Roman" panose="02020603050405020304" pitchFamily="18" charset="0"/>
                <a:ea typeface="Gelasio Semi Bold" pitchFamily="34" charset="-122"/>
                <a:cs typeface="Times New Roman" panose="02020603050405020304" pitchFamily="18" charset="0"/>
              </a:rPr>
              <a: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DevSecOps</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MERN Stack Application Deployment on AWS EKS Cluster”</a:t>
            </a:r>
            <a:br>
              <a:rPr lang="en-US" sz="2400" b="1" dirty="0">
                <a:solidFill>
                  <a:srgbClr val="484237"/>
                </a:solidFill>
                <a:latin typeface="Times New Roman" panose="02020603050405020304" pitchFamily="18" charset="0"/>
                <a:ea typeface="Gelasio Semi Bold" pitchFamily="34" charset="-122"/>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80AE535-C7D8-F2EE-45ED-565C6BD04CFE}"/>
              </a:ext>
            </a:extLst>
          </p:cNvPr>
          <p:cNvPicPr/>
          <p:nvPr/>
        </p:nvPicPr>
        <p:blipFill>
          <a:blip r:embed="rId2"/>
          <a:stretch>
            <a:fillRect/>
          </a:stretch>
        </p:blipFill>
        <p:spPr>
          <a:xfrm>
            <a:off x="10225549" y="320850"/>
            <a:ext cx="1523343" cy="938530"/>
          </a:xfrm>
          <a:prstGeom prst="rect">
            <a:avLst/>
          </a:prstGeom>
        </p:spPr>
      </p:pic>
      <p:pic>
        <p:nvPicPr>
          <p:cNvPr id="7" name="Picture 6">
            <a:extLst>
              <a:ext uri="{FF2B5EF4-FFF2-40B4-BE49-F238E27FC236}">
                <a16:creationId xmlns:a16="http://schemas.microsoft.com/office/drawing/2014/main" id="{E0DE5744-A066-D2D4-A9F1-53662DAE00CF}"/>
              </a:ext>
            </a:extLst>
          </p:cNvPr>
          <p:cNvPicPr/>
          <p:nvPr/>
        </p:nvPicPr>
        <p:blipFill>
          <a:blip r:embed="rId3"/>
          <a:stretch>
            <a:fillRect/>
          </a:stretch>
        </p:blipFill>
        <p:spPr>
          <a:xfrm>
            <a:off x="230074" y="239704"/>
            <a:ext cx="1126777" cy="1019676"/>
          </a:xfrm>
          <a:prstGeom prst="rect">
            <a:avLst/>
          </a:prstGeom>
        </p:spPr>
      </p:pic>
      <p:sp>
        <p:nvSpPr>
          <p:cNvPr id="4" name="Subtitle 2">
            <a:extLst>
              <a:ext uri="{FF2B5EF4-FFF2-40B4-BE49-F238E27FC236}">
                <a16:creationId xmlns:a16="http://schemas.microsoft.com/office/drawing/2014/main" id="{F83DF285-4D85-62BE-E866-0F966A6DF3B9}"/>
              </a:ext>
            </a:extLst>
          </p:cNvPr>
          <p:cNvSpPr txBox="1">
            <a:spLocks/>
          </p:cNvSpPr>
          <p:nvPr/>
        </p:nvSpPr>
        <p:spPr>
          <a:xfrm>
            <a:off x="688545" y="4704373"/>
            <a:ext cx="3692013" cy="110761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accent1">
                    <a:lumMod val="75000"/>
                  </a:schemeClr>
                </a:solidFill>
                <a:latin typeface="Times New Roman" panose="02020603050405020304" pitchFamily="18" charset="0"/>
                <a:cs typeface="Times New Roman" panose="02020603050405020304" pitchFamily="18" charset="0"/>
              </a:rPr>
              <a:t>Guided by:-</a:t>
            </a: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fi-FI" sz="2200" dirty="0">
                <a:latin typeface="Times New Roman" panose="02020603050405020304" pitchFamily="18" charset="0"/>
                <a:cs typeface="Times New Roman" panose="02020603050405020304" pitchFamily="18" charset="0"/>
              </a:rPr>
              <a:t>Ms. Rutuja Kulkarni </a:t>
            </a:r>
          </a:p>
          <a:p>
            <a:pPr algn="l"/>
            <a:r>
              <a:rPr lang="fi-FI" dirty="0">
                <a:latin typeface="Times New Roman" panose="02020603050405020304" pitchFamily="18" charset="0"/>
                <a:cs typeface="Times New Roman" panose="02020603050405020304" pitchFamily="18" charset="0"/>
              </a:rPr>
              <a:t>	</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DA6C6777-B5B4-166D-99A8-2E14443FD2C4}"/>
              </a:ext>
            </a:extLst>
          </p:cNvPr>
          <p:cNvSpPr txBox="1">
            <a:spLocks/>
          </p:cNvSpPr>
          <p:nvPr/>
        </p:nvSpPr>
        <p:spPr>
          <a:xfrm>
            <a:off x="7463850" y="4704372"/>
            <a:ext cx="4433181" cy="11076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dirty="0">
                <a:solidFill>
                  <a:schemeClr val="accent1">
                    <a:lumMod val="75000"/>
                  </a:schemeClr>
                </a:solidFill>
                <a:latin typeface="Times New Roman" panose="02020603050405020304" pitchFamily="18" charset="0"/>
                <a:cs typeface="Times New Roman" panose="02020603050405020304" pitchFamily="18" charset="0"/>
              </a:rPr>
              <a:t>Presented by:-</a:t>
            </a:r>
          </a:p>
          <a:p>
            <a:pPr algn="l"/>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a:t>
            </a:r>
            <a:r>
              <a:rPr lang="en-IN" sz="2000" dirty="0">
                <a:latin typeface="Times New Roman" panose="02020603050405020304" pitchFamily="18" charset="0"/>
                <a:cs typeface="Times New Roman" panose="02020603050405020304" pitchFamily="18" charset="0"/>
              </a:rPr>
              <a:t>Aarti Lanke (248402)</a:t>
            </a:r>
            <a:endParaRPr lang="en-US"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2. </a:t>
            </a:r>
            <a:r>
              <a:rPr lang="en-US" sz="2000" dirty="0">
                <a:latin typeface="Times New Roman" panose="02020603050405020304" pitchFamily="18" charset="0"/>
                <a:cs typeface="Times New Roman" panose="02020603050405020304" pitchFamily="18" charset="0"/>
              </a:rPr>
              <a:t>Akanksha Patil (248432)</a:t>
            </a:r>
          </a:p>
          <a:p>
            <a:pPr algn="l"/>
            <a:endParaRPr lang="en-IN" sz="2000" dirty="0">
              <a:latin typeface="Times New Roman" panose="02020603050405020304" pitchFamily="18" charset="0"/>
              <a:cs typeface="Times New Roman" panose="02020603050405020304" pitchFamily="18" charset="0"/>
            </a:endParaRPr>
          </a:p>
        </p:txBody>
      </p:sp>
      <p:sp>
        <p:nvSpPr>
          <p:cNvPr id="11" name="Subtitle 10">
            <a:extLst>
              <a:ext uri="{FF2B5EF4-FFF2-40B4-BE49-F238E27FC236}">
                <a16:creationId xmlns:a16="http://schemas.microsoft.com/office/drawing/2014/main" id="{03FC9F00-52D6-6D10-5956-E298565E3D61}"/>
              </a:ext>
            </a:extLst>
          </p:cNvPr>
          <p:cNvSpPr>
            <a:spLocks noGrp="1"/>
          </p:cNvSpPr>
          <p:nvPr>
            <p:ph type="subTitle" idx="1"/>
          </p:nvPr>
        </p:nvSpPr>
        <p:spPr/>
        <p:txBody>
          <a:bodyPr/>
          <a:lstStyle/>
          <a:p>
            <a:r>
              <a:rPr lang="en-IN" dirty="0"/>
              <a:t>.</a:t>
            </a:r>
          </a:p>
        </p:txBody>
      </p:sp>
    </p:spTree>
    <p:extLst>
      <p:ext uri="{BB962C8B-B14F-4D97-AF65-F5344CB8AC3E}">
        <p14:creationId xmlns:p14="http://schemas.microsoft.com/office/powerpoint/2010/main" val="395284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1C32-9FF4-8890-3517-3799CAD9923B}"/>
              </a:ext>
            </a:extLst>
          </p:cNvPr>
          <p:cNvSpPr>
            <a:spLocks noGrp="1"/>
          </p:cNvSpPr>
          <p:nvPr>
            <p:ph type="title"/>
          </p:nvPr>
        </p:nvSpPr>
        <p:spPr/>
        <p:txBody>
          <a:bodyPr>
            <a:normAutofit/>
          </a:bodyPr>
          <a:lstStyle/>
          <a:p>
            <a:r>
              <a:rPr lang="en-IN" sz="100" dirty="0"/>
              <a:t>.</a:t>
            </a:r>
          </a:p>
        </p:txBody>
      </p:sp>
      <p:sp>
        <p:nvSpPr>
          <p:cNvPr id="3" name="Text Placeholder 2">
            <a:extLst>
              <a:ext uri="{FF2B5EF4-FFF2-40B4-BE49-F238E27FC236}">
                <a16:creationId xmlns:a16="http://schemas.microsoft.com/office/drawing/2014/main" id="{F781E597-E847-1F3B-B462-20830DB9B3D4}"/>
              </a:ext>
            </a:extLst>
          </p:cNvPr>
          <p:cNvSpPr>
            <a:spLocks noGrp="1"/>
          </p:cNvSpPr>
          <p:nvPr>
            <p:ph type="body" idx="1"/>
          </p:nvPr>
        </p:nvSpPr>
        <p:spPr/>
        <p:txBody>
          <a:bodyPr/>
          <a:lstStyle/>
          <a:p>
            <a:r>
              <a:rPr lang="en-IN" dirty="0"/>
              <a:t>3. SonarQube</a:t>
            </a:r>
          </a:p>
        </p:txBody>
      </p:sp>
      <p:sp>
        <p:nvSpPr>
          <p:cNvPr id="5" name="Text Placeholder 4">
            <a:extLst>
              <a:ext uri="{FF2B5EF4-FFF2-40B4-BE49-F238E27FC236}">
                <a16:creationId xmlns:a16="http://schemas.microsoft.com/office/drawing/2014/main" id="{1BA0B501-6E0C-45AB-23F2-42AE9B0B8AF4}"/>
              </a:ext>
            </a:extLst>
          </p:cNvPr>
          <p:cNvSpPr>
            <a:spLocks noGrp="1"/>
          </p:cNvSpPr>
          <p:nvPr>
            <p:ph type="body" sz="quarter" idx="3"/>
          </p:nvPr>
        </p:nvSpPr>
        <p:spPr/>
        <p:txBody>
          <a:bodyPr/>
          <a:lstStyle/>
          <a:p>
            <a:r>
              <a:rPr lang="en-IN" dirty="0"/>
              <a:t>Trivy setup</a:t>
            </a:r>
          </a:p>
        </p:txBody>
      </p:sp>
      <p:pic>
        <p:nvPicPr>
          <p:cNvPr id="1031" name="Picture 1">
            <a:extLst>
              <a:ext uri="{FF2B5EF4-FFF2-40B4-BE49-F238E27FC236}">
                <a16:creationId xmlns:a16="http://schemas.microsoft.com/office/drawing/2014/main" id="{818B3D5A-72D5-AB27-CF09-B85FA657AF17}"/>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18238" y="3493305"/>
            <a:ext cx="4937125" cy="1557315"/>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a:extLst>
              <a:ext uri="{FF2B5EF4-FFF2-40B4-BE49-F238E27FC236}">
                <a16:creationId xmlns:a16="http://schemas.microsoft.com/office/drawing/2014/main" id="{134BCF0C-A4E8-0A38-E3F8-C35D2E12790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096963" y="3110798"/>
            <a:ext cx="4938712" cy="2322330"/>
          </a:xfrm>
          <a:prstGeom prst="rect">
            <a:avLst/>
          </a:prstGeom>
          <a:noFill/>
          <a:ln>
            <a:noFill/>
          </a:ln>
        </p:spPr>
      </p:pic>
    </p:spTree>
    <p:extLst>
      <p:ext uri="{BB962C8B-B14F-4D97-AF65-F5344CB8AC3E}">
        <p14:creationId xmlns:p14="http://schemas.microsoft.com/office/powerpoint/2010/main" val="392178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8D6D-23F6-062A-0F86-E1D84802A847}"/>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5. GRAFANA</a:t>
            </a:r>
          </a:p>
        </p:txBody>
      </p:sp>
      <p:pic>
        <p:nvPicPr>
          <p:cNvPr id="1030" name="Picture 5">
            <a:extLst>
              <a:ext uri="{FF2B5EF4-FFF2-40B4-BE49-F238E27FC236}">
                <a16:creationId xmlns:a16="http://schemas.microsoft.com/office/drawing/2014/main" id="{8DDC6347-4F72-10CA-2889-6F88721F5F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4796" y="2330372"/>
            <a:ext cx="6502734" cy="3054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34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91E6-B6E8-3DE5-F153-310AB7CC347D}"/>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6.ArgoCD</a:t>
            </a:r>
          </a:p>
        </p:txBody>
      </p:sp>
      <p:pic>
        <p:nvPicPr>
          <p:cNvPr id="1029" name="Picture 5">
            <a:extLst>
              <a:ext uri="{FF2B5EF4-FFF2-40B4-BE49-F238E27FC236}">
                <a16:creationId xmlns:a16="http://schemas.microsoft.com/office/drawing/2014/main" id="{22E6D6B6-0366-C114-3306-32E46452A2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22949" y="2582863"/>
            <a:ext cx="4486739" cy="3378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967DF4C-88B6-64F2-811A-D9FA4069082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8" y="3635537"/>
            <a:ext cx="4937125" cy="127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24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7D2F-5C37-EF06-BE0B-3FF56434980A}"/>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7 . Mail notification after build successful</a:t>
            </a:r>
          </a:p>
        </p:txBody>
      </p:sp>
      <p:pic>
        <p:nvPicPr>
          <p:cNvPr id="1027" name="Picture 90">
            <a:extLst>
              <a:ext uri="{FF2B5EF4-FFF2-40B4-BE49-F238E27FC236}">
                <a16:creationId xmlns:a16="http://schemas.microsoft.com/office/drawing/2014/main" id="{F90C08CC-D361-C7AD-8D72-93CECDC98C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1878" y="3015542"/>
            <a:ext cx="4488569" cy="168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4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1DE8-E8B0-5078-3FDA-CF767D6FD61A}"/>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8. App deployment</a:t>
            </a:r>
          </a:p>
        </p:txBody>
      </p:sp>
      <p:sp>
        <p:nvSpPr>
          <p:cNvPr id="3" name="Text Placeholder 2">
            <a:extLst>
              <a:ext uri="{FF2B5EF4-FFF2-40B4-BE49-F238E27FC236}">
                <a16:creationId xmlns:a16="http://schemas.microsoft.com/office/drawing/2014/main" id="{799A8DE1-B1C3-002B-D271-3CFC9397F92F}"/>
              </a:ext>
            </a:extLst>
          </p:cNvPr>
          <p:cNvSpPr>
            <a:spLocks noGrp="1"/>
          </p:cNvSpPr>
          <p:nvPr>
            <p:ph type="body" idx="1"/>
          </p:nvPr>
        </p:nvSpPr>
        <p:spPr/>
        <p:txBody>
          <a:bodyPr/>
          <a:lstStyle/>
          <a:p>
            <a:r>
              <a:rPr lang="en-IN" dirty="0"/>
              <a:t>Node 1</a:t>
            </a:r>
          </a:p>
        </p:txBody>
      </p:sp>
      <p:sp>
        <p:nvSpPr>
          <p:cNvPr id="5" name="Text Placeholder 4">
            <a:extLst>
              <a:ext uri="{FF2B5EF4-FFF2-40B4-BE49-F238E27FC236}">
                <a16:creationId xmlns:a16="http://schemas.microsoft.com/office/drawing/2014/main" id="{BCBABCB2-5054-5166-F27D-2A6EB549E9F0}"/>
              </a:ext>
            </a:extLst>
          </p:cNvPr>
          <p:cNvSpPr>
            <a:spLocks noGrp="1"/>
          </p:cNvSpPr>
          <p:nvPr>
            <p:ph type="body" sz="quarter" idx="3"/>
          </p:nvPr>
        </p:nvSpPr>
        <p:spPr/>
        <p:txBody>
          <a:bodyPr/>
          <a:lstStyle/>
          <a:p>
            <a:r>
              <a:rPr lang="en-IN" dirty="0"/>
              <a:t>Node 2</a:t>
            </a:r>
          </a:p>
        </p:txBody>
      </p:sp>
      <p:pic>
        <p:nvPicPr>
          <p:cNvPr id="7" name="Content Placeholder 6">
            <a:extLst>
              <a:ext uri="{FF2B5EF4-FFF2-40B4-BE49-F238E27FC236}">
                <a16:creationId xmlns:a16="http://schemas.microsoft.com/office/drawing/2014/main" id="{A3EFB59C-2139-3DEC-C680-938A8D2909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96963" y="3280845"/>
            <a:ext cx="4938712" cy="1982236"/>
          </a:xfrm>
          <a:prstGeom prst="rect">
            <a:avLst/>
          </a:prstGeom>
          <a:noFill/>
          <a:ln>
            <a:noFill/>
          </a:ln>
        </p:spPr>
      </p:pic>
      <p:pic>
        <p:nvPicPr>
          <p:cNvPr id="8" name="Content Placeholder 7">
            <a:extLst>
              <a:ext uri="{FF2B5EF4-FFF2-40B4-BE49-F238E27FC236}">
                <a16:creationId xmlns:a16="http://schemas.microsoft.com/office/drawing/2014/main" id="{F019F832-7D01-7FA7-A16C-7E5617AD5CA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8" y="3269109"/>
            <a:ext cx="4937125" cy="2005707"/>
          </a:xfrm>
          <a:prstGeom prst="rect">
            <a:avLst/>
          </a:prstGeom>
          <a:noFill/>
          <a:ln>
            <a:noFill/>
          </a:ln>
        </p:spPr>
      </p:pic>
    </p:spTree>
    <p:extLst>
      <p:ext uri="{BB962C8B-B14F-4D97-AF65-F5344CB8AC3E}">
        <p14:creationId xmlns:p14="http://schemas.microsoft.com/office/powerpoint/2010/main" val="125297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31E77-313F-1BC4-4073-903ECF9B6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EA0E00-D4A0-0843-EFBD-D9A42B8A3D5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p>
        </p:txBody>
      </p:sp>
      <p:graphicFrame>
        <p:nvGraphicFramePr>
          <p:cNvPr id="4" name="Content Placeholder 3">
            <a:extLst>
              <a:ext uri="{FF2B5EF4-FFF2-40B4-BE49-F238E27FC236}">
                <a16:creationId xmlns:a16="http://schemas.microsoft.com/office/drawing/2014/main" id="{22F500F6-2FD4-E63A-6C95-24E187E73C85}"/>
              </a:ext>
            </a:extLst>
          </p:cNvPr>
          <p:cNvGraphicFramePr>
            <a:graphicFrameLocks noGrp="1"/>
          </p:cNvGraphicFramePr>
          <p:nvPr>
            <p:ph idx="1"/>
            <p:extLst>
              <p:ext uri="{D42A27DB-BD31-4B8C-83A1-F6EECF244321}">
                <p14:modId xmlns:p14="http://schemas.microsoft.com/office/powerpoint/2010/main" val="154344032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3528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B77B-BCE4-54D6-A97E-B0FB28DD75C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Benefits</a:t>
            </a:r>
            <a:r>
              <a:rPr lang="en-IN" dirty="0"/>
              <a:t> </a:t>
            </a:r>
          </a:p>
        </p:txBody>
      </p:sp>
      <p:pic>
        <p:nvPicPr>
          <p:cNvPr id="8" name="Content Placeholder 7">
            <a:extLst>
              <a:ext uri="{FF2B5EF4-FFF2-40B4-BE49-F238E27FC236}">
                <a16:creationId xmlns:a16="http://schemas.microsoft.com/office/drawing/2014/main" id="{973CADC5-7361-8C6C-D1F2-86AD3D798BD7}"/>
              </a:ext>
            </a:extLst>
          </p:cNvPr>
          <p:cNvPicPr>
            <a:picLocks noGrp="1" noChangeAspect="1"/>
          </p:cNvPicPr>
          <p:nvPr>
            <p:ph idx="1"/>
          </p:nvPr>
        </p:nvPicPr>
        <p:blipFill>
          <a:blip r:embed="rId2"/>
          <a:stretch>
            <a:fillRect/>
          </a:stretch>
        </p:blipFill>
        <p:spPr>
          <a:xfrm>
            <a:off x="2568079" y="2824019"/>
            <a:ext cx="7116168" cy="2067213"/>
          </a:xfrm>
        </p:spPr>
      </p:pic>
    </p:spTree>
    <p:extLst>
      <p:ext uri="{BB962C8B-B14F-4D97-AF65-F5344CB8AC3E}">
        <p14:creationId xmlns:p14="http://schemas.microsoft.com/office/powerpoint/2010/main" val="1138545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2361-231F-EFBF-D803-E67FDA988C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Limitations</a:t>
            </a:r>
          </a:p>
        </p:txBody>
      </p:sp>
      <p:graphicFrame>
        <p:nvGraphicFramePr>
          <p:cNvPr id="4" name="Content Placeholder 3">
            <a:extLst>
              <a:ext uri="{FF2B5EF4-FFF2-40B4-BE49-F238E27FC236}">
                <a16:creationId xmlns:a16="http://schemas.microsoft.com/office/drawing/2014/main" id="{5EA5EA03-A9B4-7795-E00D-E95691D5CAE4}"/>
              </a:ext>
            </a:extLst>
          </p:cNvPr>
          <p:cNvGraphicFramePr>
            <a:graphicFrameLocks noGrp="1"/>
          </p:cNvGraphicFramePr>
          <p:nvPr>
            <p:ph idx="1"/>
            <p:extLst>
              <p:ext uri="{D42A27DB-BD31-4B8C-83A1-F6EECF244321}">
                <p14:modId xmlns:p14="http://schemas.microsoft.com/office/powerpoint/2010/main" val="205386517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30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10B7-F28A-3F58-65D4-EBFE1A20EDE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Final Workflow Summary:</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D75E6BC-7536-2CF1-14B2-E46EBC01CB56}"/>
              </a:ext>
            </a:extLst>
          </p:cNvPr>
          <p:cNvGraphicFramePr>
            <a:graphicFrameLocks noGrp="1"/>
          </p:cNvGraphicFramePr>
          <p:nvPr>
            <p:ph idx="1"/>
            <p:extLst>
              <p:ext uri="{D42A27DB-BD31-4B8C-83A1-F6EECF244321}">
                <p14:modId xmlns:p14="http://schemas.microsoft.com/office/powerpoint/2010/main" val="2283894214"/>
              </p:ext>
            </p:extLst>
          </p:nvPr>
        </p:nvGraphicFramePr>
        <p:xfrm>
          <a:off x="1097279" y="1845734"/>
          <a:ext cx="10950341" cy="453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821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E8E7-34BB-791E-3C15-048086857B6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r>
              <a:rPr lang="en-IN" dirty="0"/>
              <a:t> </a:t>
            </a:r>
          </a:p>
        </p:txBody>
      </p:sp>
      <p:sp>
        <p:nvSpPr>
          <p:cNvPr id="3" name="Content Placeholder 2">
            <a:extLst>
              <a:ext uri="{FF2B5EF4-FFF2-40B4-BE49-F238E27FC236}">
                <a16:creationId xmlns:a16="http://schemas.microsoft.com/office/drawing/2014/main" id="{8AA49A36-58AC-F2EF-479F-9E4C08B1F4EB}"/>
              </a:ext>
            </a:extLst>
          </p:cNvPr>
          <p:cNvSpPr>
            <a:spLocks noGrp="1"/>
          </p:cNvSpPr>
          <p:nvPr>
            <p:ph idx="1"/>
          </p:nvPr>
        </p:nvSpPr>
        <p:spPr/>
        <p:txBody>
          <a:bodyPr>
            <a:normAutofit/>
          </a:bodyPr>
          <a:lstStyle/>
          <a:p>
            <a:r>
              <a:rPr lang="en-IN" sz="800" dirty="0"/>
              <a:t>.</a:t>
            </a:r>
          </a:p>
        </p:txBody>
      </p:sp>
      <p:graphicFrame>
        <p:nvGraphicFramePr>
          <p:cNvPr id="4" name="Content Placeholder 18">
            <a:extLst>
              <a:ext uri="{FF2B5EF4-FFF2-40B4-BE49-F238E27FC236}">
                <a16:creationId xmlns:a16="http://schemas.microsoft.com/office/drawing/2014/main" id="{BA9C8967-4526-21DA-4399-73C85D64974D}"/>
              </a:ext>
            </a:extLst>
          </p:cNvPr>
          <p:cNvGraphicFramePr>
            <a:graphicFrameLocks/>
          </p:cNvGraphicFramePr>
          <p:nvPr>
            <p:extLst>
              <p:ext uri="{D42A27DB-BD31-4B8C-83A1-F6EECF244321}">
                <p14:modId xmlns:p14="http://schemas.microsoft.com/office/powerpoint/2010/main" val="1907557102"/>
              </p:ext>
            </p:extLst>
          </p:nvPr>
        </p:nvGraphicFramePr>
        <p:xfrm>
          <a:off x="1300316" y="2003310"/>
          <a:ext cx="9308690" cy="3877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244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E127-700B-4836-671D-99FC8AB487B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Index</a:t>
            </a:r>
          </a:p>
        </p:txBody>
      </p:sp>
      <p:graphicFrame>
        <p:nvGraphicFramePr>
          <p:cNvPr id="4" name="Content Placeholder 3">
            <a:extLst>
              <a:ext uri="{FF2B5EF4-FFF2-40B4-BE49-F238E27FC236}">
                <a16:creationId xmlns:a16="http://schemas.microsoft.com/office/drawing/2014/main" id="{1DD64E37-4116-6FB8-B834-5784B9CB5426}"/>
              </a:ext>
            </a:extLst>
          </p:cNvPr>
          <p:cNvGraphicFramePr>
            <a:graphicFrameLocks noGrp="1"/>
          </p:cNvGraphicFramePr>
          <p:nvPr>
            <p:ph idx="1"/>
            <p:extLst>
              <p:ext uri="{D42A27DB-BD31-4B8C-83A1-F6EECF244321}">
                <p14:modId xmlns:p14="http://schemas.microsoft.com/office/powerpoint/2010/main" val="458658936"/>
              </p:ext>
            </p:extLst>
          </p:nvPr>
        </p:nvGraphicFramePr>
        <p:xfrm>
          <a:off x="1097280" y="1845733"/>
          <a:ext cx="10058400" cy="4358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90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56F0-2B7F-7730-9561-AF1DC322B55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5" name="Rectangle 2">
            <a:extLst>
              <a:ext uri="{FF2B5EF4-FFF2-40B4-BE49-F238E27FC236}">
                <a16:creationId xmlns:a16="http://schemas.microsoft.com/office/drawing/2014/main" id="{48F64FDE-F8B7-9700-10A1-318EFAD77F67}"/>
              </a:ext>
            </a:extLst>
          </p:cNvPr>
          <p:cNvSpPr>
            <a:spLocks noGrp="1" noChangeArrowheads="1"/>
          </p:cNvSpPr>
          <p:nvPr>
            <p:ph idx="1"/>
          </p:nvPr>
        </p:nvSpPr>
        <p:spPr bwMode="auto">
          <a:xfrm>
            <a:off x="1097280" y="2526683"/>
            <a:ext cx="938390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software deployment approaches often treat security as a separate phase, leading to vulnerabilities, inefficiencies, and scalability challenges. As applications grow in complexity, ensuring security, automation, and scalability becomes critical. This project addresses these challenges by integrating DevSecOps principles into the deployment of a MERN stack application on AWS EKS. The goal is to embed security within the CI/CD pipeline, enforce access controls, implement automated security compliance, and leverage Infrastructure as Code (IaC) for efficient, secure, and scalable deployments.</a:t>
            </a:r>
          </a:p>
        </p:txBody>
      </p:sp>
    </p:spTree>
    <p:extLst>
      <p:ext uri="{BB962C8B-B14F-4D97-AF65-F5344CB8AC3E}">
        <p14:creationId xmlns:p14="http://schemas.microsoft.com/office/powerpoint/2010/main" val="1560161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C718-AEDB-88DA-2A22-E5C452F16DAE}"/>
              </a:ext>
            </a:extLst>
          </p:cNvPr>
          <p:cNvSpPr>
            <a:spLocks noGrp="1"/>
          </p:cNvSpPr>
          <p:nvPr>
            <p:ph type="title"/>
          </p:nvPr>
        </p:nvSpPr>
        <p:spPr/>
        <p:txBody>
          <a:bodyPr>
            <a:normAutofit/>
          </a:bodyPr>
          <a:lstStyle/>
          <a:p>
            <a:r>
              <a:rPr lang="en-US" sz="4800" dirty="0">
                <a:solidFill>
                  <a:srgbClr val="484237"/>
                </a:solidFill>
                <a:latin typeface="Times New Roman" panose="02020603050405020304" pitchFamily="18" charset="0"/>
                <a:ea typeface="Gelasio Semi Bold" pitchFamily="34" charset="-122"/>
                <a:cs typeface="Times New Roman" panose="02020603050405020304" pitchFamily="18" charset="0"/>
              </a:rPr>
              <a:t>Introduction to DevSecOps and MERN Stack Deployment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4571B66-961D-9469-7E10-E8D839915FE7}"/>
              </a:ext>
            </a:extLst>
          </p:cNvPr>
          <p:cNvSpPr>
            <a:spLocks noGrp="1"/>
          </p:cNvSpPr>
          <p:nvPr>
            <p:ph sz="half" idx="2"/>
          </p:nvPr>
        </p:nvSpPr>
        <p:spPr>
          <a:xfrm>
            <a:off x="1097280" y="1845735"/>
            <a:ext cx="10058400" cy="4023360"/>
          </a:xfrm>
        </p:spPr>
        <p: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modern software development, security, scalability, and automation are critical for delivering high-performance applications. Traditional deployment methods often treat security as an afterthought, leading to vulnerabilities and inefficiencies. This project integrates DevSecOps principles to deploy a MERN stack application on AWS EKS, ensuring security is embedded throughout the Software Development Lifecycle (SDLC).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By leveraging an automated CI/CD pipeline with Jenkins and security tools like SonarQube, OWASP Dependency-Check, Trivy, and Kube-bench, the deployment is made secure, scalable, and efficient. This approach minimizes risks, enhances performance, and ensures continuous security compliance in a cloud-native environment.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93F4-468B-A557-1F4B-A8FBF997799A}"/>
              </a:ext>
            </a:extLst>
          </p:cNvPr>
          <p:cNvSpPr>
            <a:spLocks noGrp="1"/>
          </p:cNvSpPr>
          <p:nvPr>
            <p:ph type="title"/>
          </p:nvPr>
        </p:nvSpPr>
        <p:spPr/>
        <p:txBody>
          <a:bodyPr/>
          <a:lstStyle/>
          <a:p>
            <a:r>
              <a:rPr lang="en-IN" b="1" dirty="0"/>
              <a:t>Methodology</a:t>
            </a:r>
          </a:p>
        </p:txBody>
      </p:sp>
      <p:pic>
        <p:nvPicPr>
          <p:cNvPr id="4" name="Content Placeholder 3">
            <a:extLst>
              <a:ext uri="{FF2B5EF4-FFF2-40B4-BE49-F238E27FC236}">
                <a16:creationId xmlns:a16="http://schemas.microsoft.com/office/drawing/2014/main" id="{82275F1F-05FD-4629-9615-7A2D34080F14}"/>
              </a:ext>
            </a:extLst>
          </p:cNvPr>
          <p:cNvPicPr>
            <a:picLocks noGrp="1" noChangeAspect="1"/>
          </p:cNvPicPr>
          <p:nvPr>
            <p:ph idx="1"/>
          </p:nvPr>
        </p:nvPicPr>
        <p:blipFill>
          <a:blip r:embed="rId2"/>
          <a:stretch>
            <a:fillRect/>
          </a:stretch>
        </p:blipFill>
        <p:spPr>
          <a:xfrm>
            <a:off x="2777982" y="2085102"/>
            <a:ext cx="6636035" cy="4010897"/>
          </a:xfrm>
          <a:prstGeom prst="rect">
            <a:avLst/>
          </a:prstGeom>
        </p:spPr>
      </p:pic>
    </p:spTree>
    <p:extLst>
      <p:ext uri="{BB962C8B-B14F-4D97-AF65-F5344CB8AC3E}">
        <p14:creationId xmlns:p14="http://schemas.microsoft.com/office/powerpoint/2010/main" val="416303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B9D2-000A-6F26-D96D-41A9C9988B3E}"/>
              </a:ext>
            </a:extLst>
          </p:cNvPr>
          <p:cNvSpPr>
            <a:spLocks noGrp="1"/>
          </p:cNvSpPr>
          <p:nvPr>
            <p:ph type="title"/>
          </p:nvPr>
        </p:nvSpPr>
        <p:spPr/>
        <p:txBody>
          <a:bodyPr>
            <a:normAutofit/>
          </a:bodyPr>
          <a:lstStyle/>
          <a:p>
            <a:r>
              <a:rPr lang="en-IN" sz="3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REQUIREMENT</a:t>
            </a:r>
            <a:r>
              <a:rPr lang="en-IN" sz="3800" b="1" kern="100" spc="-7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800" b="1" kern="1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SPECIFICATION:-</a:t>
            </a:r>
            <a:endParaRPr lang="en-IN" sz="3800" dirty="0">
              <a:solidFill>
                <a:schemeClr val="tx1"/>
              </a:solidFill>
            </a:endParaRPr>
          </a:p>
        </p:txBody>
      </p:sp>
      <p:graphicFrame>
        <p:nvGraphicFramePr>
          <p:cNvPr id="4" name="Content Placeholder 10">
            <a:extLst>
              <a:ext uri="{FF2B5EF4-FFF2-40B4-BE49-F238E27FC236}">
                <a16:creationId xmlns:a16="http://schemas.microsoft.com/office/drawing/2014/main" id="{FE8839F1-D49D-B77D-3D95-3F72F1BEB0AF}"/>
              </a:ext>
            </a:extLst>
          </p:cNvPr>
          <p:cNvGraphicFramePr>
            <a:graphicFrameLocks noGrp="1"/>
          </p:cNvGraphicFramePr>
          <p:nvPr>
            <p:ph idx="1"/>
            <p:extLst>
              <p:ext uri="{D42A27DB-BD31-4B8C-83A1-F6EECF244321}">
                <p14:modId xmlns:p14="http://schemas.microsoft.com/office/powerpoint/2010/main" val="4245947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775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EE66-9839-CD19-2C07-197A446202D3}"/>
              </a:ext>
            </a:extLst>
          </p:cNvPr>
          <p:cNvSpPr>
            <a:spLocks noGrp="1"/>
          </p:cNvSpPr>
          <p:nvPr>
            <p:ph type="title"/>
          </p:nvPr>
        </p:nvSpPr>
        <p:spPr/>
        <p:txBody>
          <a:bodyPr/>
          <a:lstStyle/>
          <a:p>
            <a:r>
              <a:rPr lang="en-US" sz="4800" dirty="0">
                <a:solidFill>
                  <a:srgbClr val="484237"/>
                </a:solidFill>
                <a:latin typeface="Gelasio Semi Bold" pitchFamily="34" charset="0"/>
                <a:ea typeface="Gelasio Semi Bold" pitchFamily="34" charset="-122"/>
                <a:cs typeface="Gelasio Semi Bold" pitchFamily="34" charset="-120"/>
              </a:rPr>
              <a:t>Security Tools and Measures</a:t>
            </a:r>
            <a:endParaRPr lang="en-IN" dirty="0"/>
          </a:p>
        </p:txBody>
      </p:sp>
      <p:graphicFrame>
        <p:nvGraphicFramePr>
          <p:cNvPr id="4" name="Content Placeholder 3">
            <a:extLst>
              <a:ext uri="{FF2B5EF4-FFF2-40B4-BE49-F238E27FC236}">
                <a16:creationId xmlns:a16="http://schemas.microsoft.com/office/drawing/2014/main" id="{7ECD7252-FB58-587C-19E5-933CFCEB5DFB}"/>
              </a:ext>
            </a:extLst>
          </p:cNvPr>
          <p:cNvGraphicFramePr>
            <a:graphicFrameLocks noGrp="1"/>
          </p:cNvGraphicFramePr>
          <p:nvPr>
            <p:ph idx="1"/>
            <p:extLst>
              <p:ext uri="{D42A27DB-BD31-4B8C-83A1-F6EECF244321}">
                <p14:modId xmlns:p14="http://schemas.microsoft.com/office/powerpoint/2010/main" val="1453679569"/>
              </p:ext>
            </p:extLst>
          </p:nvPr>
        </p:nvGraphicFramePr>
        <p:xfrm>
          <a:off x="1097280" y="1737361"/>
          <a:ext cx="10058400" cy="4643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97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5CEC-BA66-884C-3E8D-F61C12DE9D67}"/>
              </a:ext>
            </a:extLst>
          </p:cNvPr>
          <p:cNvSpPr>
            <a:spLocks noGrp="1"/>
          </p:cNvSpPr>
          <p:nvPr>
            <p:ph type="title"/>
          </p:nvPr>
        </p:nvSpPr>
        <p:spPr/>
        <p:txBody>
          <a:bodyPr/>
          <a:lstStyle/>
          <a:p>
            <a:r>
              <a:rPr lang="en-IN" b="1" dirty="0"/>
              <a:t>Implementation Workflow:</a:t>
            </a:r>
            <a:endParaRPr lang="en-IN" dirty="0"/>
          </a:p>
        </p:txBody>
      </p:sp>
      <p:graphicFrame>
        <p:nvGraphicFramePr>
          <p:cNvPr id="4" name="Content Placeholder 3">
            <a:extLst>
              <a:ext uri="{FF2B5EF4-FFF2-40B4-BE49-F238E27FC236}">
                <a16:creationId xmlns:a16="http://schemas.microsoft.com/office/drawing/2014/main" id="{04BC7CA7-DD3E-6DB9-AC93-9F2C2055F99E}"/>
              </a:ext>
            </a:extLst>
          </p:cNvPr>
          <p:cNvGraphicFramePr>
            <a:graphicFrameLocks noGrp="1"/>
          </p:cNvGraphicFramePr>
          <p:nvPr>
            <p:ph idx="1"/>
            <p:extLst>
              <p:ext uri="{D42A27DB-BD31-4B8C-83A1-F6EECF244321}">
                <p14:modId xmlns:p14="http://schemas.microsoft.com/office/powerpoint/2010/main" val="2343018101"/>
              </p:ext>
            </p:extLst>
          </p:nvPr>
        </p:nvGraphicFramePr>
        <p:xfrm>
          <a:off x="1097280" y="1845733"/>
          <a:ext cx="10058400" cy="43584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920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61D5-EB4F-2A13-3C98-D782767F5F6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a:t>
            </a:r>
          </a:p>
        </p:txBody>
      </p:sp>
      <p:sp>
        <p:nvSpPr>
          <p:cNvPr id="3" name="Text Placeholder 2">
            <a:extLst>
              <a:ext uri="{FF2B5EF4-FFF2-40B4-BE49-F238E27FC236}">
                <a16:creationId xmlns:a16="http://schemas.microsoft.com/office/drawing/2014/main" id="{B501FCB8-2D9B-EE90-B567-2FE12E523ADD}"/>
              </a:ext>
            </a:extLst>
          </p:cNvPr>
          <p:cNvSpPr>
            <a:spLocks noGrp="1"/>
          </p:cNvSpPr>
          <p:nvPr>
            <p:ph type="body" idx="1"/>
          </p:nvPr>
        </p:nvSpPr>
        <p:spPr/>
        <p:txBody>
          <a:bodyPr/>
          <a:lstStyle/>
          <a:p>
            <a:r>
              <a:rPr lang="en-IN" dirty="0"/>
              <a:t>1. Jenkins pipeline</a:t>
            </a:r>
          </a:p>
        </p:txBody>
      </p:sp>
      <p:sp>
        <p:nvSpPr>
          <p:cNvPr id="5" name="Text Placeholder 4">
            <a:extLst>
              <a:ext uri="{FF2B5EF4-FFF2-40B4-BE49-F238E27FC236}">
                <a16:creationId xmlns:a16="http://schemas.microsoft.com/office/drawing/2014/main" id="{B7BF3BC1-BFE9-A05F-B06C-B0C66FD7581E}"/>
              </a:ext>
            </a:extLst>
          </p:cNvPr>
          <p:cNvSpPr>
            <a:spLocks noGrp="1"/>
          </p:cNvSpPr>
          <p:nvPr>
            <p:ph type="body" sz="quarter" idx="3"/>
          </p:nvPr>
        </p:nvSpPr>
        <p:spPr/>
        <p:txBody>
          <a:bodyPr/>
          <a:lstStyle/>
          <a:p>
            <a:r>
              <a:rPr lang="en-IN" dirty="0"/>
              <a:t>2. Docker repository</a:t>
            </a:r>
          </a:p>
        </p:txBody>
      </p:sp>
      <p:pic>
        <p:nvPicPr>
          <p:cNvPr id="7" name="Picture 4">
            <a:extLst>
              <a:ext uri="{FF2B5EF4-FFF2-40B4-BE49-F238E27FC236}">
                <a16:creationId xmlns:a16="http://schemas.microsoft.com/office/drawing/2014/main" id="{58C6B612-CEE2-2BC6-020D-D606539C1DC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96963" y="3447237"/>
            <a:ext cx="4938712" cy="16494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9" descr="dockerhub &#10;apati166 &#10;Name &#10;Explore &#10;Repositories Organizations &#10;Search by repository name &#10;Last Pushed &#10;31 minutes ago &#10;31 minutes ago &#10;15 days ago &#10;4 months ago &#10;1-40f4 &#10;Usage &#10;All content &#10;Contains &#10;Q Search Docker Hub &#10;apati166/wanderlust-frontend-beta &#10;apati166/wanderlust-backend-beta &#10;apati166/myrepo &#10;apati166/firstrepo &#10;Visibility &#10;public &#10;public &#10;public &#10;public &#10;Create a repository &#10;Scout &#10;Inactive &#10;Inactive &#10;Inactive &#10;Inactive &#10;organization ">
            <a:extLst>
              <a:ext uri="{FF2B5EF4-FFF2-40B4-BE49-F238E27FC236}">
                <a16:creationId xmlns:a16="http://schemas.microsoft.com/office/drawing/2014/main" id="{1F06D996-26C7-2B6A-012E-B258732A22A8}"/>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8" y="3295627"/>
            <a:ext cx="4937125" cy="195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6644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TotalTime>
  <Words>783</Words>
  <Application>Microsoft Office PowerPoint</Application>
  <PresentationFormat>Widescreen</PresentationFormat>
  <Paragraphs>111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Gelasio Semi Bold</vt:lpstr>
      <vt:lpstr>Times New Roman</vt:lpstr>
      <vt:lpstr>Retrospect</vt:lpstr>
      <vt:lpstr>Dr. D.Y. Patil Pratishthan’s  Institute for Advanced Computing  and Software Development,  Akurdi, Pune     Project Title:- “DevSecOps MERN Stack Application Deployment on AWS EKS Cluster” </vt:lpstr>
      <vt:lpstr>Index</vt:lpstr>
      <vt:lpstr>PROBLEM STATEMENT</vt:lpstr>
      <vt:lpstr>Introduction to DevSecOps and MERN Stack Deployment</vt:lpstr>
      <vt:lpstr>Methodology</vt:lpstr>
      <vt:lpstr>REQUIREMENT SPECIFICATION:-</vt:lpstr>
      <vt:lpstr>Security Tools and Measures</vt:lpstr>
      <vt:lpstr>Implementation Workflow:</vt:lpstr>
      <vt:lpstr>Application</vt:lpstr>
      <vt:lpstr>.</vt:lpstr>
      <vt:lpstr>5. GRAFANA</vt:lpstr>
      <vt:lpstr>6.ArgoCD</vt:lpstr>
      <vt:lpstr>7 . Mail notification after build successful</vt:lpstr>
      <vt:lpstr>8. App deployment</vt:lpstr>
      <vt:lpstr>Advantages</vt:lpstr>
      <vt:lpstr>Benefits </vt:lpstr>
      <vt:lpstr>Limitations</vt:lpstr>
      <vt:lpstr>Final Workflow Summary:</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Shruti Lanke</dc:creator>
  <cp:lastModifiedBy>Shruti Lanke</cp:lastModifiedBy>
  <cp:revision>5</cp:revision>
  <dcterms:created xsi:type="dcterms:W3CDTF">2025-02-11T11:09:27Z</dcterms:created>
  <dcterms:modified xsi:type="dcterms:W3CDTF">2025-02-12T06:47:16Z</dcterms:modified>
</cp:coreProperties>
</file>