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96" r:id="rId6"/>
    <p:sldId id="299" r:id="rId7"/>
    <p:sldId id="298" r:id="rId8"/>
    <p:sldId id="297" r:id="rId9"/>
    <p:sldId id="261" r:id="rId10"/>
    <p:sldId id="277" r:id="rId11"/>
    <p:sldId id="280" r:id="rId12"/>
    <p:sldId id="301" r:id="rId13"/>
    <p:sldId id="300" r:id="rId14"/>
    <p:sldId id="25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55B"/>
    <a:srgbClr val="094782"/>
    <a:srgbClr val="2D2F4A"/>
    <a:srgbClr val="01087C"/>
    <a:srgbClr val="432252"/>
    <a:srgbClr val="26142E"/>
    <a:srgbClr val="4B265C"/>
    <a:srgbClr val="331A3E"/>
    <a:srgbClr val="EA905B"/>
    <a:srgbClr val="D34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88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25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0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03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44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53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47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411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477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13/06/2021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906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F475A88F-631B-4DF6-A14F-0EB1F84A183C}"/>
              </a:ext>
            </a:extLst>
          </p:cNvPr>
          <p:cNvSpPr/>
          <p:nvPr/>
        </p:nvSpPr>
        <p:spPr>
          <a:xfrm>
            <a:off x="-9718" y="0"/>
            <a:ext cx="45719" cy="6857997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D795EB39-ACB9-4D64-BB68-F23BDE12F46A}"/>
              </a:ext>
            </a:extLst>
          </p:cNvPr>
          <p:cNvSpPr/>
          <p:nvPr/>
        </p:nvSpPr>
        <p:spPr>
          <a:xfrm>
            <a:off x="12146281" y="12475"/>
            <a:ext cx="45719" cy="685800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C7CC984-8F51-43D1-9B14-A1D928155F2F}"/>
              </a:ext>
            </a:extLst>
          </p:cNvPr>
          <p:cNvSpPr/>
          <p:nvPr/>
        </p:nvSpPr>
        <p:spPr>
          <a:xfrm rot="5400000">
            <a:off x="6068280" y="735211"/>
            <a:ext cx="45719" cy="12201719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6A10A9-0F57-44FF-B710-4DADE9EC5E2E}"/>
              </a:ext>
            </a:extLst>
          </p:cNvPr>
          <p:cNvSpPr/>
          <p:nvPr/>
        </p:nvSpPr>
        <p:spPr>
          <a:xfrm>
            <a:off x="-9720" y="-4"/>
            <a:ext cx="12201720" cy="64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9C369-761B-4B0C-A806-E261F226D457}"/>
              </a:ext>
            </a:extLst>
          </p:cNvPr>
          <p:cNvSpPr txBox="1"/>
          <p:nvPr/>
        </p:nvSpPr>
        <p:spPr>
          <a:xfrm>
            <a:off x="3322320" y="2779756"/>
            <a:ext cx="9098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Adult census Data </a:t>
            </a:r>
            <a:endParaRPr lang="en-IN" sz="8000" b="1" dirty="0">
              <a:solidFill>
                <a:schemeClr val="bg1"/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17712-1E44-459B-BC26-6451B0E9636A}"/>
              </a:ext>
            </a:extLst>
          </p:cNvPr>
          <p:cNvSpPr txBox="1"/>
          <p:nvPr/>
        </p:nvSpPr>
        <p:spPr>
          <a:xfrm>
            <a:off x="4765040" y="4886960"/>
            <a:ext cx="6949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Board Infinity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Decode Hackathon 10.3 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Aarti Thakur</a:t>
            </a:r>
            <a:endParaRPr lang="en-IN" sz="2400" b="1" dirty="0">
              <a:solidFill>
                <a:schemeClr val="bg1"/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04815"/>
            <a:endParaRPr lang="pt-BR" sz="27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EBCC5A-F2CC-485D-ACC7-483F503A22AC}"/>
              </a:ext>
            </a:extLst>
          </p:cNvPr>
          <p:cNvSpPr/>
          <p:nvPr/>
        </p:nvSpPr>
        <p:spPr>
          <a:xfrm>
            <a:off x="2032000" y="0"/>
            <a:ext cx="1016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04815"/>
            <a:endParaRPr lang="pt-BR" sz="27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E8A4F48-4475-49FA-852B-782178A053B9}"/>
              </a:ext>
            </a:extLst>
          </p:cNvPr>
          <p:cNvSpPr/>
          <p:nvPr/>
        </p:nvSpPr>
        <p:spPr>
          <a:xfrm>
            <a:off x="212407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478B136-5478-476E-8A79-2518D3D004DE}"/>
              </a:ext>
            </a:extLst>
          </p:cNvPr>
          <p:cNvSpPr/>
          <p:nvPr/>
        </p:nvSpPr>
        <p:spPr>
          <a:xfrm>
            <a:off x="413702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363F7A4B-4381-4F14-B353-FB6584EE65CC}"/>
              </a:ext>
            </a:extLst>
          </p:cNvPr>
          <p:cNvSpPr/>
          <p:nvPr/>
        </p:nvSpPr>
        <p:spPr>
          <a:xfrm>
            <a:off x="614997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7604D66-A67A-46F3-BF58-85A647BF2744}"/>
              </a:ext>
            </a:extLst>
          </p:cNvPr>
          <p:cNvSpPr/>
          <p:nvPr/>
        </p:nvSpPr>
        <p:spPr>
          <a:xfrm>
            <a:off x="816292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912342A-FFE2-409C-802E-75773A3E5CAA}"/>
              </a:ext>
            </a:extLst>
          </p:cNvPr>
          <p:cNvSpPr/>
          <p:nvPr/>
        </p:nvSpPr>
        <p:spPr>
          <a:xfrm>
            <a:off x="1017587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30F9A8A-726C-4E21-AE7F-0F7AB1B3E6F2}"/>
              </a:ext>
            </a:extLst>
          </p:cNvPr>
          <p:cNvSpPr/>
          <p:nvPr/>
        </p:nvSpPr>
        <p:spPr>
          <a:xfrm>
            <a:off x="2117724" y="1558060"/>
            <a:ext cx="4938712" cy="1682750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B594E71-60C9-44CF-8787-98FF8178C2F0}"/>
              </a:ext>
            </a:extLst>
          </p:cNvPr>
          <p:cNvSpPr/>
          <p:nvPr/>
        </p:nvSpPr>
        <p:spPr>
          <a:xfrm>
            <a:off x="7154863" y="1523135"/>
            <a:ext cx="2423318" cy="1682750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49723D0-944A-484A-8360-165F162955F0}"/>
              </a:ext>
            </a:extLst>
          </p:cNvPr>
          <p:cNvSpPr/>
          <p:nvPr/>
        </p:nvSpPr>
        <p:spPr>
          <a:xfrm>
            <a:off x="9676608" y="1523135"/>
            <a:ext cx="2423318" cy="1682750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386720B-1991-48F7-BEED-0166A1294438}"/>
              </a:ext>
            </a:extLst>
          </p:cNvPr>
          <p:cNvSpPr/>
          <p:nvPr/>
        </p:nvSpPr>
        <p:spPr>
          <a:xfrm>
            <a:off x="2124075" y="3300269"/>
            <a:ext cx="6242446" cy="3462481"/>
          </a:xfrm>
          <a:prstGeom prst="roundRect">
            <a:avLst>
              <a:gd name="adj" fmla="val 7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ADA88980-5E40-491A-BDF5-349AE817D0A7}"/>
              </a:ext>
            </a:extLst>
          </p:cNvPr>
          <p:cNvSpPr/>
          <p:nvPr/>
        </p:nvSpPr>
        <p:spPr>
          <a:xfrm>
            <a:off x="8458595" y="3300269"/>
            <a:ext cx="3634980" cy="3462480"/>
          </a:xfrm>
          <a:prstGeom prst="roundRect">
            <a:avLst>
              <a:gd name="adj" fmla="val 7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pic>
        <p:nvPicPr>
          <p:cNvPr id="9" name="Imagem 8" descr="Uma imagem contendo computador, teclado, remoto, azul&#10;&#10;Descrição gerada automaticamente">
            <a:extLst>
              <a:ext uri="{FF2B5EF4-FFF2-40B4-BE49-F238E27FC236}">
                <a16:creationId xmlns:a16="http://schemas.microsoft.com/office/drawing/2014/main" id="{E04BA789-69DD-4715-A341-32525685D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69" r="78287" b="14402"/>
          <a:stretch/>
        </p:blipFill>
        <p:spPr>
          <a:xfrm>
            <a:off x="-22941" y="-223115"/>
            <a:ext cx="2028823" cy="6858000"/>
          </a:xfrm>
          <a:prstGeom prst="rect">
            <a:avLst/>
          </a:prstGeom>
        </p:spPr>
      </p:pic>
      <p:sp>
        <p:nvSpPr>
          <p:cNvPr id="59" name="Elipse 58">
            <a:extLst>
              <a:ext uri="{FF2B5EF4-FFF2-40B4-BE49-F238E27FC236}">
                <a16:creationId xmlns:a16="http://schemas.microsoft.com/office/drawing/2014/main" id="{376F7F03-CDFF-46DB-AD7C-D6B7D03C4D1A}"/>
              </a:ext>
            </a:extLst>
          </p:cNvPr>
          <p:cNvSpPr/>
          <p:nvPr/>
        </p:nvSpPr>
        <p:spPr>
          <a:xfrm>
            <a:off x="2266475" y="741725"/>
            <a:ext cx="496123" cy="49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99FE108-31F4-4BE6-8FC9-EF8865381A42}"/>
              </a:ext>
            </a:extLst>
          </p:cNvPr>
          <p:cNvSpPr/>
          <p:nvPr/>
        </p:nvSpPr>
        <p:spPr>
          <a:xfrm>
            <a:off x="4282601" y="741725"/>
            <a:ext cx="496123" cy="496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AAD940AA-8423-4043-AE78-FE58AEC1671F}"/>
              </a:ext>
            </a:extLst>
          </p:cNvPr>
          <p:cNvSpPr/>
          <p:nvPr/>
        </p:nvSpPr>
        <p:spPr>
          <a:xfrm>
            <a:off x="6291835" y="741725"/>
            <a:ext cx="496123" cy="4961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8B48BC1-03BC-4D18-8009-05F4037E2176}"/>
              </a:ext>
            </a:extLst>
          </p:cNvPr>
          <p:cNvSpPr/>
          <p:nvPr/>
        </p:nvSpPr>
        <p:spPr>
          <a:xfrm>
            <a:off x="8315849" y="741725"/>
            <a:ext cx="496123" cy="4961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D67EA0F7-699F-499D-8426-271D0E05179F}"/>
              </a:ext>
            </a:extLst>
          </p:cNvPr>
          <p:cNvSpPr/>
          <p:nvPr/>
        </p:nvSpPr>
        <p:spPr>
          <a:xfrm>
            <a:off x="10321451" y="741725"/>
            <a:ext cx="496123" cy="496123"/>
          </a:xfrm>
          <a:prstGeom prst="ellipse">
            <a:avLst/>
          </a:prstGeom>
          <a:solidFill>
            <a:srgbClr val="0BB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F1331EC-137D-4BA0-AE3A-940E018F5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51" y="849273"/>
            <a:ext cx="320619" cy="320619"/>
          </a:xfrm>
          <a:prstGeom prst="rect">
            <a:avLst/>
          </a:prstGeom>
        </p:spPr>
      </p:pic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0F5E4E4-33A5-4AE6-933E-6A0D0FF0E3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441" y="844902"/>
            <a:ext cx="245959" cy="323006"/>
          </a:xfrm>
          <a:prstGeom prst="rect">
            <a:avLst/>
          </a:prstGeom>
        </p:spPr>
      </p:pic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B0A0BF9-CB9E-4EF8-B264-3069B936B7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23" y="849272"/>
            <a:ext cx="362527" cy="28102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4" name="Imagem 5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7D795F2-4C7C-4044-965E-F205197D7C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93" y="844902"/>
            <a:ext cx="329539" cy="28976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6" name="Imagem 5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8B7502B-091F-4DDA-B917-3BC579749A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12" y="849272"/>
            <a:ext cx="342065" cy="26795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99E1D-666A-4BA2-AE27-ACBE4CEE489B}"/>
              </a:ext>
            </a:extLst>
          </p:cNvPr>
          <p:cNvSpPr txBox="1"/>
          <p:nvPr/>
        </p:nvSpPr>
        <p:spPr>
          <a:xfrm>
            <a:off x="4778724" y="5839419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ZShuTi" panose="02010601030101010101" pitchFamily="2" charset="-122"/>
                <a:ea typeface="FZShuTi" panose="02010601030101010101" pitchFamily="2" charset="-122"/>
              </a:rPr>
              <a:t>Thanks </a:t>
            </a:r>
            <a:endParaRPr lang="en-IN" sz="5400" dirty="0"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1B48F-BF55-4319-996C-F684319586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0"/>
            <a:ext cx="11812619" cy="56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2024742" y="839558"/>
            <a:ext cx="10167258" cy="6018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836023"/>
            <a:ext cx="2024743" cy="60219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"/>
            <a:ext cx="12192001" cy="83602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Basic Statistics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76FEE5D4-36F6-448A-93DD-A9066CEB4C12}"/>
              </a:ext>
            </a:extLst>
          </p:cNvPr>
          <p:cNvSpPr/>
          <p:nvPr/>
        </p:nvSpPr>
        <p:spPr>
          <a:xfrm>
            <a:off x="2024743" y="600364"/>
            <a:ext cx="10167257" cy="62576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0FA10-BF50-4DCC-B359-0A266B09C63A}"/>
              </a:ext>
            </a:extLst>
          </p:cNvPr>
          <p:cNvSpPr txBox="1"/>
          <p:nvPr/>
        </p:nvSpPr>
        <p:spPr>
          <a:xfrm>
            <a:off x="2106020" y="721360"/>
            <a:ext cx="93544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The dataset has 32561 rows and 15 variables.</a:t>
            </a:r>
          </a:p>
          <a:p>
            <a:pPr algn="l"/>
            <a:endParaRPr lang="en-IN" b="1" dirty="0">
              <a:solidFill>
                <a:schemeClr val="bg1"/>
              </a:solidFill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A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ge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: continuous.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i="0" dirty="0" err="1">
                <a:solidFill>
                  <a:schemeClr val="bg1"/>
                </a:solidFill>
                <a:effectLst/>
                <a:latin typeface="Helvetica Neue"/>
              </a:rPr>
              <a:t>Workclass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: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Private, Self-emp-not-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inc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, Self-emp-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inc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, Federal-gov, Local-gov, State-gov, Without-pay, Never-worked.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Final Weight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: continuous.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E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ducation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: Bachelors, Some-college, 11th, HS-grad, Prof-school, Assoc-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acdm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, Assoc-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voc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, 9th, 7th-8th, 12th, Masters, 1st-4th, 10th, Doctorate, 5th-6th, Preschool.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E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ducation-</a:t>
            </a:r>
            <a:r>
              <a:rPr lang="en-IN" b="1" i="0" dirty="0" err="1">
                <a:solidFill>
                  <a:schemeClr val="bg1"/>
                </a:solidFill>
                <a:effectLst/>
                <a:latin typeface="Helvetica Neue"/>
              </a:rPr>
              <a:t>num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: continuous.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M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arital-status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: Married-civ-spouse, Divorced, Never-married, Separated, Widowed, Married-spouse-absent, Married-AF-spouse.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O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ccupation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: Tech-support, Craft-repair, Other-service, Sales, Exec-managerial, Prof-specialty, Handlers-cleaners, Machine-op-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inspct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Adm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-clerical, Farming-fishing, Transport-moving,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Priv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-house-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serv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, Protective-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serv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, Armed-Forces.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4365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2024742" y="839558"/>
            <a:ext cx="10167258" cy="6018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836023"/>
            <a:ext cx="2024743" cy="60219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"/>
            <a:ext cx="12192001" cy="83602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/>
          </a:p>
          <a:p>
            <a:pPr algn="ctr"/>
            <a:r>
              <a:rPr lang="pt-BR" sz="3200" b="1" dirty="0"/>
              <a:t>Basic Statistics</a:t>
            </a:r>
          </a:p>
          <a:p>
            <a:pPr algn="ctr"/>
            <a:r>
              <a:rPr lang="pt-BR" sz="3200" dirty="0"/>
              <a:t> 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76FEE5D4-36F6-448A-93DD-A9066CEB4C12}"/>
              </a:ext>
            </a:extLst>
          </p:cNvPr>
          <p:cNvSpPr/>
          <p:nvPr/>
        </p:nvSpPr>
        <p:spPr>
          <a:xfrm>
            <a:off x="2024743" y="600364"/>
            <a:ext cx="10167257" cy="62576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9594B-4D81-4821-B5B8-3927470E5AA5}"/>
              </a:ext>
            </a:extLst>
          </p:cNvPr>
          <p:cNvSpPr txBox="1"/>
          <p:nvPr/>
        </p:nvSpPr>
        <p:spPr>
          <a:xfrm>
            <a:off x="2265680" y="836023"/>
            <a:ext cx="919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R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elationship: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Wife, Own-child, Husband, Not-in-family, Other-relative, Unmarried.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R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ace: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White, Asian-Pac-Islander, Amer-Indian-Eskimo, Other, Black.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Sex: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Female, Male.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C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apital-gain: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continuous.</a:t>
            </a:r>
          </a:p>
          <a:p>
            <a:pPr algn="l"/>
            <a:endParaRPr lang="en-IN" b="1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C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apital-loss: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continuous.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H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ours-per-week: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continuous.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Helvetica Neue"/>
              </a:rPr>
              <a:t>N</a:t>
            </a:r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ative-country: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United-States, Cambodia, England, Puerto-Rico, Canada, Germany, Outlying-US(Guam-USVI-etc),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Trinadad&amp;Tobago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, Peru, Hong,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Helvetica Neue"/>
              </a:rPr>
              <a:t>Holand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-Netherlands.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51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2024743" y="1"/>
            <a:ext cx="10167258" cy="60036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2D2F4A"/>
              </a:gs>
              <a:gs pos="100000">
                <a:srgbClr val="09478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Income by Marital Status</a:t>
            </a:r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9142762C-0DC7-4E4A-9F90-50347F9452CE}"/>
              </a:ext>
            </a:extLst>
          </p:cNvPr>
          <p:cNvSpPr/>
          <p:nvPr/>
        </p:nvSpPr>
        <p:spPr>
          <a:xfrm>
            <a:off x="0" y="0"/>
            <a:ext cx="2024743" cy="6858002"/>
          </a:xfrm>
          <a:prstGeom prst="round2DiagRect">
            <a:avLst>
              <a:gd name="adj1" fmla="val 0"/>
              <a:gd name="adj2" fmla="val 0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3B6660DB-37C0-4028-AF1B-29D589AB2A21}"/>
              </a:ext>
            </a:extLst>
          </p:cNvPr>
          <p:cNvSpPr/>
          <p:nvPr/>
        </p:nvSpPr>
        <p:spPr>
          <a:xfrm>
            <a:off x="2024743" y="600364"/>
            <a:ext cx="10167257" cy="62576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F22DB-7E50-40CF-80C0-651568C7F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03" y="1661621"/>
            <a:ext cx="8247017" cy="41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5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2024742" y="839558"/>
            <a:ext cx="10167258" cy="6018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836023"/>
            <a:ext cx="2024743" cy="60219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"/>
            <a:ext cx="12192001" cy="83602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Capital Loss and Capital Gain countrywise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76FEE5D4-36F6-448A-93DD-A9066CEB4C12}"/>
              </a:ext>
            </a:extLst>
          </p:cNvPr>
          <p:cNvSpPr/>
          <p:nvPr/>
        </p:nvSpPr>
        <p:spPr>
          <a:xfrm>
            <a:off x="2024743" y="600364"/>
            <a:ext cx="10167257" cy="62576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C0718-B4A9-42CF-8BAE-42632C03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48" y="1436386"/>
            <a:ext cx="7206212" cy="36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Diagonais Arredondados 7"/>
          <p:cNvSpPr/>
          <p:nvPr/>
        </p:nvSpPr>
        <p:spPr>
          <a:xfrm>
            <a:off x="0" y="0"/>
            <a:ext cx="2024743" cy="6858001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A791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0" y="1"/>
            <a:ext cx="12192001" cy="83602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A324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Income by Race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311A8750-D810-490C-AAC9-F4643AEBED9D}"/>
              </a:ext>
            </a:extLst>
          </p:cNvPr>
          <p:cNvSpPr/>
          <p:nvPr/>
        </p:nvSpPr>
        <p:spPr>
          <a:xfrm>
            <a:off x="2024743" y="600364"/>
            <a:ext cx="10167257" cy="62576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C000F-7BE5-46C3-BC55-0801F5026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60" y="1958212"/>
            <a:ext cx="6370320" cy="39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0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Diagonais Arredondados 7"/>
          <p:cNvSpPr/>
          <p:nvPr/>
        </p:nvSpPr>
        <p:spPr>
          <a:xfrm>
            <a:off x="0" y="600358"/>
            <a:ext cx="2024743" cy="6257644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7000">
                <a:srgbClr val="1A324C"/>
              </a:gs>
              <a:gs pos="100000">
                <a:srgbClr val="122148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2024743" y="1"/>
            <a:ext cx="10167258" cy="60036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4000">
                <a:srgbClr val="1A324C"/>
              </a:gs>
              <a:gs pos="100000">
                <a:srgbClr val="122148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Income by education Crieteria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BB6071BD-67DD-4BEA-A55D-134C18A8FFD8}"/>
              </a:ext>
            </a:extLst>
          </p:cNvPr>
          <p:cNvSpPr/>
          <p:nvPr/>
        </p:nvSpPr>
        <p:spPr>
          <a:xfrm>
            <a:off x="-1" y="-6"/>
            <a:ext cx="2024744" cy="6003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A791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7EFC673A-0A26-4A2E-8074-E26BE03586B5}"/>
              </a:ext>
            </a:extLst>
          </p:cNvPr>
          <p:cNvSpPr/>
          <p:nvPr/>
        </p:nvSpPr>
        <p:spPr>
          <a:xfrm>
            <a:off x="2024743" y="600364"/>
            <a:ext cx="10167257" cy="62576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141F7-68C3-4116-971E-102379F9A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0" y="1473200"/>
            <a:ext cx="5435600" cy="2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Diagonais Arredondados 7"/>
          <p:cNvSpPr/>
          <p:nvPr/>
        </p:nvSpPr>
        <p:spPr>
          <a:xfrm>
            <a:off x="0" y="600358"/>
            <a:ext cx="2024743" cy="6257644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7000">
                <a:srgbClr val="1A324C"/>
              </a:gs>
              <a:gs pos="100000">
                <a:srgbClr val="122148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2024743" y="1"/>
            <a:ext cx="10167258" cy="60036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4000">
                <a:srgbClr val="1A324C"/>
              </a:gs>
              <a:gs pos="100000">
                <a:srgbClr val="122148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Income by gender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BB6071BD-67DD-4BEA-A55D-134C18A8FFD8}"/>
              </a:ext>
            </a:extLst>
          </p:cNvPr>
          <p:cNvSpPr/>
          <p:nvPr/>
        </p:nvSpPr>
        <p:spPr>
          <a:xfrm>
            <a:off x="-1" y="-6"/>
            <a:ext cx="2024744" cy="6003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A791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7EFC673A-0A26-4A2E-8074-E26BE03586B5}"/>
              </a:ext>
            </a:extLst>
          </p:cNvPr>
          <p:cNvSpPr/>
          <p:nvPr/>
        </p:nvSpPr>
        <p:spPr>
          <a:xfrm>
            <a:off x="2024743" y="600364"/>
            <a:ext cx="10167257" cy="62576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A9C27-CBC1-439A-98CB-172A0698F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37361"/>
            <a:ext cx="5527040" cy="31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6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Diagonais Arredondados 7"/>
          <p:cNvSpPr/>
          <p:nvPr/>
        </p:nvSpPr>
        <p:spPr>
          <a:xfrm>
            <a:off x="0" y="600358"/>
            <a:ext cx="2024743" cy="6257644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7000">
                <a:srgbClr val="1A324C"/>
              </a:gs>
              <a:gs pos="100000">
                <a:srgbClr val="122148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2024743" y="1"/>
            <a:ext cx="10167258" cy="60036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4000">
                <a:srgbClr val="1A324C"/>
              </a:gs>
              <a:gs pos="100000">
                <a:srgbClr val="122148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Income And Race by Country wise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BB6071BD-67DD-4BEA-A55D-134C18A8FFD8}"/>
              </a:ext>
            </a:extLst>
          </p:cNvPr>
          <p:cNvSpPr/>
          <p:nvPr/>
        </p:nvSpPr>
        <p:spPr>
          <a:xfrm>
            <a:off x="-1" y="-6"/>
            <a:ext cx="2024744" cy="6003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A791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7EFC673A-0A26-4A2E-8074-E26BE03586B5}"/>
              </a:ext>
            </a:extLst>
          </p:cNvPr>
          <p:cNvSpPr/>
          <p:nvPr/>
        </p:nvSpPr>
        <p:spPr>
          <a:xfrm>
            <a:off x="2207623" y="600357"/>
            <a:ext cx="10167257" cy="62576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77E7A-E095-4606-80C2-31951DC8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54" y="2743140"/>
            <a:ext cx="7963125" cy="25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47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WS 2 - Comercial Dark">
      <a:dk1>
        <a:srgbClr val="131427"/>
      </a:dk1>
      <a:lt1>
        <a:srgbClr val="BAC9FF"/>
      </a:lt1>
      <a:dk2>
        <a:srgbClr val="182037"/>
      </a:dk2>
      <a:lt2>
        <a:srgbClr val="576492"/>
      </a:lt2>
      <a:accent1>
        <a:srgbClr val="3F8DF6"/>
      </a:accent1>
      <a:accent2>
        <a:srgbClr val="5138D4"/>
      </a:accent2>
      <a:accent3>
        <a:srgbClr val="FF3CA6"/>
      </a:accent3>
      <a:accent4>
        <a:srgbClr val="FFAB2E"/>
      </a:accent4>
      <a:accent5>
        <a:srgbClr val="0BB55B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3F29B-7D23-4563-99EC-1A2499428C10}">
  <ds:schemaRefs>
    <ds:schemaRef ds:uri="9356c717-9078-4947-899d-8108cdaafcfc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294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FZShuTi</vt:lpstr>
      <vt:lpstr>Arial</vt:lpstr>
      <vt:lpstr>Calibri</vt:lpstr>
      <vt:lpstr>Calibri Light</vt:lpstr>
      <vt:lpstr>Helvetica Neue</vt:lpstr>
      <vt:lpstr>Tema do Office</vt:lpstr>
      <vt:lpstr>1_Tema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Aarti Thakur</cp:lastModifiedBy>
  <cp:revision>86</cp:revision>
  <dcterms:created xsi:type="dcterms:W3CDTF">2018-01-22T18:52:05Z</dcterms:created>
  <dcterms:modified xsi:type="dcterms:W3CDTF">2021-06-13T15:29:44Z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