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E52CD33-4426-4E7D-92AD-16ABF2E815A5}" type="datetimeFigureOut">
              <a:rPr lang="nl-BE" smtClean="0"/>
              <a:t>16/10/2023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3E345E9-C9C3-415E-8EC2-81980D03DD9A}" type="slidenum">
              <a:rPr lang="nl-BE" smtClean="0"/>
              <a:t>‹nr.›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134069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CD33-4426-4E7D-92AD-16ABF2E815A5}" type="datetimeFigureOut">
              <a:rPr lang="nl-BE" smtClean="0"/>
              <a:t>16/10/2023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45E9-C9C3-415E-8EC2-81980D03DD9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1204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CD33-4426-4E7D-92AD-16ABF2E815A5}" type="datetimeFigureOut">
              <a:rPr lang="nl-BE" smtClean="0"/>
              <a:t>16/10/2023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45E9-C9C3-415E-8EC2-81980D03DD9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6227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CD33-4426-4E7D-92AD-16ABF2E815A5}" type="datetimeFigureOut">
              <a:rPr lang="nl-BE" smtClean="0"/>
              <a:t>16/10/2023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45E9-C9C3-415E-8EC2-81980D03DD9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1242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52CD33-4426-4E7D-92AD-16ABF2E815A5}" type="datetimeFigureOut">
              <a:rPr lang="nl-BE" smtClean="0"/>
              <a:t>16/10/2023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E345E9-C9C3-415E-8EC2-81980D03DD9A}" type="slidenum">
              <a:rPr lang="nl-BE" smtClean="0"/>
              <a:t>‹nr.›</a:t>
            </a:fld>
            <a:endParaRPr lang="nl-BE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23956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CD33-4426-4E7D-92AD-16ABF2E815A5}" type="datetimeFigureOut">
              <a:rPr lang="nl-BE" smtClean="0"/>
              <a:t>16/10/2023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45E9-C9C3-415E-8EC2-81980D03DD9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421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CD33-4426-4E7D-92AD-16ABF2E815A5}" type="datetimeFigureOut">
              <a:rPr lang="nl-BE" smtClean="0"/>
              <a:t>16/10/2023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45E9-C9C3-415E-8EC2-81980D03DD9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1958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CD33-4426-4E7D-92AD-16ABF2E815A5}" type="datetimeFigureOut">
              <a:rPr lang="nl-BE" smtClean="0"/>
              <a:t>16/10/2023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45E9-C9C3-415E-8EC2-81980D03DD9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6167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CD33-4426-4E7D-92AD-16ABF2E815A5}" type="datetimeFigureOut">
              <a:rPr lang="nl-BE" smtClean="0"/>
              <a:t>16/10/2023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45E9-C9C3-415E-8EC2-81980D03DD9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7124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52CD33-4426-4E7D-92AD-16ABF2E815A5}" type="datetimeFigureOut">
              <a:rPr lang="nl-BE" smtClean="0"/>
              <a:t>16/10/2023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E345E9-C9C3-415E-8EC2-81980D03DD9A}" type="slidenum">
              <a:rPr lang="nl-BE" smtClean="0"/>
              <a:t>‹nr.›</a:t>
            </a:fld>
            <a:endParaRPr lang="nl-B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3744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52CD33-4426-4E7D-92AD-16ABF2E815A5}" type="datetimeFigureOut">
              <a:rPr lang="nl-BE" smtClean="0"/>
              <a:t>16/10/2023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E345E9-C9C3-415E-8EC2-81980D03DD9A}" type="slidenum">
              <a:rPr lang="nl-BE" smtClean="0"/>
              <a:t>‹nr.›</a:t>
            </a:fld>
            <a:endParaRPr lang="nl-B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0781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E52CD33-4426-4E7D-92AD-16ABF2E815A5}" type="datetimeFigureOut">
              <a:rPr lang="nl-BE" smtClean="0"/>
              <a:t>16/10/2023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3E345E9-C9C3-415E-8EC2-81980D03DD9A}" type="slidenum">
              <a:rPr lang="nl-BE" smtClean="0"/>
              <a:t>‹nr.›</a:t>
            </a:fld>
            <a:endParaRPr lang="nl-BE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1386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FF41CD-9138-C5E3-7882-E6430D7928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De kinderspelen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9C81780-89F3-37C2-7280-5133CBEE02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58418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D5C110-852F-52AC-D632-1EEDE972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Target Group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2A4A02E-D016-DA03-F9C4-DBA2CFF9E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Audience</a:t>
            </a:r>
            <a:r>
              <a:rPr lang="nl-NL" dirty="0"/>
              <a:t>?</a:t>
            </a:r>
          </a:p>
          <a:p>
            <a:r>
              <a:rPr lang="nl-NL" dirty="0" err="1"/>
              <a:t>Experience</a:t>
            </a:r>
            <a:r>
              <a:rPr lang="nl-NL" dirty="0"/>
              <a:t> of user?</a:t>
            </a:r>
          </a:p>
          <a:p>
            <a:r>
              <a:rPr lang="nl-NL" dirty="0"/>
              <a:t>Goal?</a:t>
            </a:r>
          </a:p>
          <a:p>
            <a:endParaRPr lang="nl-NL" dirty="0"/>
          </a:p>
          <a:p>
            <a:r>
              <a:rPr lang="nl-NL" dirty="0"/>
              <a:t>Childere / </a:t>
            </a:r>
            <a:r>
              <a:rPr lang="nl-NL" dirty="0" err="1"/>
              <a:t>Educational</a:t>
            </a:r>
            <a:r>
              <a:rPr lang="nl-NL" dirty="0"/>
              <a:t>/</a:t>
            </a:r>
            <a:r>
              <a:rPr lang="nl-NL" dirty="0" err="1"/>
              <a:t>fun</a:t>
            </a:r>
            <a:endParaRPr lang="nl-NL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04253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BB3EC6-9421-9713-7809-A8BBA2F41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Position</a:t>
            </a:r>
            <a:r>
              <a:rPr lang="nl-NL" dirty="0"/>
              <a:t>/</a:t>
            </a:r>
            <a:r>
              <a:rPr lang="nl-NL" dirty="0" err="1"/>
              <a:t>role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9A5C916-C730-4A3E-E611-878F168DC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Static</a:t>
            </a:r>
            <a:r>
              <a:rPr lang="nl-NL" dirty="0"/>
              <a:t> </a:t>
            </a:r>
            <a:r>
              <a:rPr lang="nl-NL" dirty="0" err="1"/>
              <a:t>position</a:t>
            </a:r>
            <a:r>
              <a:rPr lang="nl-NL" dirty="0"/>
              <a:t> (center of room)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37328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7DA650-F648-E46F-9355-940564048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Type of </a:t>
            </a:r>
            <a:r>
              <a:rPr lang="nl-NL" dirty="0" err="1"/>
              <a:t>immersion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EDA5C4-5747-1FE7-95A6-EB16148BB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Spatial</a:t>
            </a:r>
            <a:r>
              <a:rPr lang="nl-NL" dirty="0"/>
              <a:t> </a:t>
            </a:r>
            <a:r>
              <a:rPr lang="nl-NL" dirty="0" err="1"/>
              <a:t>immersion</a:t>
            </a:r>
            <a:endParaRPr lang="nl-NL" dirty="0"/>
          </a:p>
          <a:p>
            <a:r>
              <a:rPr lang="nl-NL" dirty="0" err="1"/>
              <a:t>Why</a:t>
            </a:r>
            <a:r>
              <a:rPr lang="nl-NL" dirty="0"/>
              <a:t>?</a:t>
            </a:r>
          </a:p>
          <a:p>
            <a:endParaRPr lang="nl-NL" dirty="0"/>
          </a:p>
          <a:p>
            <a:endParaRPr lang="nl-NL" dirty="0"/>
          </a:p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of immersion: Spatial immersion (because you start in the museum itself and explore the games in the museum)</a:t>
            </a:r>
            <a:endParaRPr lang="nl-B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10561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F39398-9852-37E4-6224-0DEDE02C6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Moodboard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E15E64A-23E1-1445-53E0-E81882AC5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7440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B63767-CD42-3652-8BC4-6567A53D8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360 map of </a:t>
            </a:r>
            <a:r>
              <a:rPr lang="nl-NL" dirty="0" err="1"/>
              <a:t>main</a:t>
            </a:r>
            <a:r>
              <a:rPr lang="nl-NL" dirty="0"/>
              <a:t> scene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523DDE9-6ED3-510E-BE07-8EB5FF566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 descr="Afbeelding met tekst, tekenfilm, zoogdier, schermopname&#10;&#10;Automatisch gegenereerde beschrijving">
            <a:extLst>
              <a:ext uri="{FF2B5EF4-FFF2-40B4-BE49-F238E27FC236}">
                <a16:creationId xmlns:a16="http://schemas.microsoft.com/office/drawing/2014/main" id="{959B6BB1-F3F6-3311-693D-1D2C5F06A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40" y="2298700"/>
            <a:ext cx="5760720" cy="2260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4320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EE4550-A253-2F03-D5A2-5B46E6F55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Story </a:t>
            </a:r>
            <a:r>
              <a:rPr lang="nl-NL" dirty="0" err="1"/>
              <a:t>structure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user flow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7E8A4DB-B7C4-A8C2-8967-195C6BF39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9DF2C3A-DF9C-C11B-280F-7012093A7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262" y="1882336"/>
            <a:ext cx="8217811" cy="309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576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00C633-329B-CA0F-2CB7-DF55D5716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Storyboard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4BE0B2-8E8D-1C69-D574-B886C9F5D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Tekst hier?</a:t>
            </a:r>
          </a:p>
          <a:p>
            <a:endParaRPr lang="nl-NL" dirty="0"/>
          </a:p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Storyboard: Find wand, aim to painting, painting come to life</a:t>
            </a:r>
            <a:endParaRPr lang="nl-B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86121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8D7E03-705B-B993-EB74-E4DCA43D6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End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E20743F-D750-05C6-8842-11C4DD519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Naar huis!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63976569"/>
      </p:ext>
    </p:extLst>
  </p:cSld>
  <p:clrMapOvr>
    <a:masterClrMapping/>
  </p:clrMapOvr>
</p:sld>
</file>

<file path=ppt/theme/theme1.xml><?xml version="1.0" encoding="utf-8"?>
<a:theme xmlns:a="http://schemas.openxmlformats.org/drawingml/2006/main" name="Bijgesneden">
  <a:themeElements>
    <a:clrScheme name="Bijgesneden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Bijgesneden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ijgesneden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TM10001105[[fn=Bijgesneden]]</Template>
  <TotalTime>0</TotalTime>
  <Words>88</Words>
  <Application>Microsoft Office PowerPoint</Application>
  <PresentationFormat>Breedbeeld</PresentationFormat>
  <Paragraphs>24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2" baseType="lpstr">
      <vt:lpstr>Calibri</vt:lpstr>
      <vt:lpstr>Franklin Gothic Book</vt:lpstr>
      <vt:lpstr>Bijgesneden</vt:lpstr>
      <vt:lpstr>De kinderspelen</vt:lpstr>
      <vt:lpstr>Target Group</vt:lpstr>
      <vt:lpstr>Position/role</vt:lpstr>
      <vt:lpstr>Type of immersion</vt:lpstr>
      <vt:lpstr>Moodboard</vt:lpstr>
      <vt:lpstr>360 map of main scene</vt:lpstr>
      <vt:lpstr>Story structure and user flow</vt:lpstr>
      <vt:lpstr>Storyboard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Lahey Kevin [student]</dc:creator>
  <cp:lastModifiedBy>Lahey Kevin [student]</cp:lastModifiedBy>
  <cp:revision>8</cp:revision>
  <dcterms:created xsi:type="dcterms:W3CDTF">2023-10-16T12:29:37Z</dcterms:created>
  <dcterms:modified xsi:type="dcterms:W3CDTF">2023-10-16T12:34:40Z</dcterms:modified>
</cp:coreProperties>
</file>