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4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25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111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29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5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9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3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4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6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</a:rPr>
              <a:t>Power BI Report | 2025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ptos Display" panose="020B0004020202020204" pitchFamily="34" charset="0"/>
            </a:endParaRP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</a:rPr>
              <a:t>Made By: Arya Dalvi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523612"/>
            <a:ext cx="5937755" cy="1188720"/>
          </a:xfrm>
        </p:spPr>
        <p:txBody>
          <a:bodyPr/>
          <a:lstStyle/>
          <a:p>
            <a:r>
              <a:rPr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dfcf3363-7bca-4e20-90a5-d038a1f16f29.png"/>
          <p:cNvPicPr>
            <a:picLocks noChangeAspect="1"/>
          </p:cNvPicPr>
          <p:nvPr/>
        </p:nvPicPr>
        <p:blipFill>
          <a:blip r:embed="rId2"/>
          <a:srcRect t="1754"/>
          <a:stretch/>
        </p:blipFill>
        <p:spPr>
          <a:xfrm>
            <a:off x="442452" y="1956619"/>
            <a:ext cx="8337754" cy="4439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Total Sales: 48K</a:t>
            </a:r>
          </a:p>
          <a:p>
            <a:r>
              <a:rPr dirty="0"/>
              <a:t>- Total Profit: 10K</a:t>
            </a:r>
          </a:p>
          <a:p>
            <a:r>
              <a:rPr dirty="0"/>
              <a:t>- Transactions: 98</a:t>
            </a:r>
          </a:p>
          <a:p>
            <a:r>
              <a:rPr dirty="0"/>
              <a:t>- Sales peaked in April</a:t>
            </a:r>
          </a:p>
          <a:p>
            <a:r>
              <a:rPr dirty="0"/>
              <a:t>- Sharp drop in June, recovery began from July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85" y="2389239"/>
            <a:ext cx="8436076" cy="4227871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 Slicers: Time (Year, Month, Day), Gender, Age, Product Category</a:t>
            </a:r>
            <a:endParaRPr lang="en-US" dirty="0"/>
          </a:p>
          <a:p>
            <a:endParaRPr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dirty="0"/>
              <a:t>- Dynamic filtering by age range and customer gender</a:t>
            </a:r>
          </a:p>
          <a:p>
            <a:pPr marL="0" indent="0">
              <a:buNone/>
            </a:pPr>
            <a:r>
              <a:rPr dirty="0"/>
              <a:t>- Trend analysis by month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3861B-8C7B-3A26-DCC4-FC6E490D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85" y="2894744"/>
            <a:ext cx="2386524" cy="1758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1F150-F6E5-7441-42E5-456F4B2E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082" y="2894743"/>
            <a:ext cx="3559312" cy="17588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303" y="1956815"/>
            <a:ext cx="8021943" cy="4449097"/>
          </a:xfrm>
        </p:spPr>
        <p:txBody>
          <a:bodyPr>
            <a:normAutofit/>
          </a:bodyPr>
          <a:lstStyle/>
          <a:p>
            <a:r>
              <a:rPr dirty="0"/>
              <a:t>- Focus marketing on months with low sales (e.g., June)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Identify months with consistently low sales (e.g., June) using time-series visuals.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Run targeted promotions and campaigns during these periods to boost engagement.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Consider seasonality trends by comparing sales year-over-year.</a:t>
            </a:r>
          </a:p>
          <a:p>
            <a:pPr marL="0" indent="0">
              <a:buNone/>
            </a:pPr>
            <a:r>
              <a:rPr dirty="0"/>
              <a:t>- Investigate performance of product categories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endParaRPr lang="en-US" dirty="0"/>
          </a:p>
          <a:p>
            <a:r>
              <a:rPr dirty="0"/>
              <a:t>- Analyze impact of age and gender on sales trends</a:t>
            </a:r>
          </a:p>
          <a:p>
            <a:endParaRPr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14B888-16C6-9226-EE40-AD855C1C8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7" y="51226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High-sales, low-profit categories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pricing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📉 Low-sales, high-profit categories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visibility and promotion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3FA6CD-69DB-E2C5-D489-C24B4CDD070C}"/>
              </a:ext>
            </a:extLst>
          </p:cNvPr>
          <p:cNvSpPr txBox="1"/>
          <p:nvPr/>
        </p:nvSpPr>
        <p:spPr>
          <a:xfrm>
            <a:off x="2025445" y="2644877"/>
            <a:ext cx="5968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You!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5335784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171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 Display</vt:lpstr>
      <vt:lpstr>Arial</vt:lpstr>
      <vt:lpstr>Century Gothic</vt:lpstr>
      <vt:lpstr>Wingdings</vt:lpstr>
      <vt:lpstr>Wingdings 3</vt:lpstr>
      <vt:lpstr>Wisp</vt:lpstr>
      <vt:lpstr>Sales Dashboard Summary</vt:lpstr>
      <vt:lpstr>Dashboard Overview</vt:lpstr>
      <vt:lpstr>KPIs and Insights</vt:lpstr>
      <vt:lpstr>Interactive Features</vt:lpstr>
      <vt:lpstr>Business Recommendations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Arya Dalvi</cp:lastModifiedBy>
  <cp:revision>2</cp:revision>
  <dcterms:created xsi:type="dcterms:W3CDTF">2013-01-27T09:14:16Z</dcterms:created>
  <dcterms:modified xsi:type="dcterms:W3CDTF">2025-05-30T10:21:51Z</dcterms:modified>
  <cp:category/>
</cp:coreProperties>
</file>