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sldIdLst>
    <p:sldId id="256" r:id="rId2"/>
    <p:sldId id="257" r:id="rId3"/>
    <p:sldId id="268" r:id="rId4"/>
    <p:sldId id="266" r:id="rId5"/>
    <p:sldId id="258" r:id="rId6"/>
    <p:sldId id="259" r:id="rId7"/>
    <p:sldId id="269" r:id="rId8"/>
    <p:sldId id="275" r:id="rId9"/>
    <p:sldId id="276" r:id="rId10"/>
    <p:sldId id="273" r:id="rId11"/>
    <p:sldId id="274" r:id="rId12"/>
    <p:sldId id="271" r:id="rId13"/>
    <p:sldId id="272" r:id="rId14"/>
    <p:sldId id="267" r:id="rId15"/>
    <p:sldId id="261" r:id="rId16"/>
    <p:sldId id="270" r:id="rId17"/>
    <p:sldId id="260" r:id="rId18"/>
    <p:sldId id="263" r:id="rId19"/>
    <p:sldId id="264" r:id="rId20"/>
    <p:sldId id="265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ni ." initials="R." lastIdx="1" clrIdx="0">
    <p:extLst>
      <p:ext uri="{19B8F6BF-5375-455C-9EA6-DF929625EA0E}">
        <p15:presenceInfo xmlns:p15="http://schemas.microsoft.com/office/powerpoint/2012/main" userId="S::ragni12@in.ibm.com::536ef20a-ee63-4e7b-8199-cf599d2809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1T12:50:24.15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20FDD-726E-41B2-945E-83EB1E8562E6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21FF4-5217-4219-B091-2E32C3AD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02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14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2B6096-5DCD-4187-90A7-0BFE53CB0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934" y="3777921"/>
            <a:ext cx="8915399" cy="112628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2900" b="1" dirty="0"/>
              <a:t>By:  Team-2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E3F8976-154B-4414-A97F-235EBC1AE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72" y="1489600"/>
            <a:ext cx="5640862" cy="187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0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5C1D-5F10-41CD-970C-41A60ACE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94" y="306333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FrontEnd</a:t>
            </a:r>
            <a:r>
              <a:rPr lang="en-US" dirty="0"/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932A-4EAE-44C4-8367-3B1A865BE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894" y="1275906"/>
            <a:ext cx="9340718" cy="4816549"/>
          </a:xfrm>
        </p:spPr>
        <p:txBody>
          <a:bodyPr>
            <a:normAutofit/>
          </a:bodyPr>
          <a:lstStyle/>
          <a:p>
            <a:r>
              <a:rPr lang="en-US" dirty="0"/>
              <a:t>About</a:t>
            </a:r>
          </a:p>
          <a:p>
            <a:r>
              <a:rPr lang="en-US" dirty="0"/>
              <a:t>Admin</a:t>
            </a:r>
          </a:p>
          <a:p>
            <a:pPr lvl="1"/>
            <a:r>
              <a:rPr lang="en-US" dirty="0" err="1"/>
              <a:t>AdminLogin</a:t>
            </a:r>
            <a:endParaRPr lang="en-US" dirty="0"/>
          </a:p>
          <a:p>
            <a:pPr lvl="1"/>
            <a:r>
              <a:rPr lang="en-US" dirty="0" err="1"/>
              <a:t>AdminDoctor</a:t>
            </a:r>
            <a:endParaRPr lang="en-US" dirty="0"/>
          </a:p>
          <a:p>
            <a:pPr lvl="1"/>
            <a:r>
              <a:rPr lang="en-US" dirty="0" err="1"/>
              <a:t>AdminPharmacy</a:t>
            </a:r>
            <a:endParaRPr lang="en-US" dirty="0"/>
          </a:p>
          <a:p>
            <a:r>
              <a:rPr lang="en-US" dirty="0"/>
              <a:t>Appointments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Blogs</a:t>
            </a:r>
          </a:p>
          <a:p>
            <a:r>
              <a:rPr lang="en-US" dirty="0"/>
              <a:t>Chat</a:t>
            </a:r>
          </a:p>
          <a:p>
            <a:r>
              <a:rPr lang="en-US" dirty="0"/>
              <a:t>Contact</a:t>
            </a:r>
          </a:p>
          <a:p>
            <a:r>
              <a:rPr lang="en-US" dirty="0" err="1"/>
              <a:t>Devteam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3D2C-C77D-4D8C-95B2-49DBF678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602" y="964017"/>
            <a:ext cx="8915400" cy="5511211"/>
          </a:xfrm>
        </p:spPr>
        <p:txBody>
          <a:bodyPr>
            <a:normAutofit/>
          </a:bodyPr>
          <a:lstStyle/>
          <a:p>
            <a:r>
              <a:rPr lang="en-US" dirty="0"/>
              <a:t>Doctor</a:t>
            </a:r>
          </a:p>
          <a:p>
            <a:pPr lvl="1"/>
            <a:r>
              <a:rPr lang="en-US" dirty="0" err="1"/>
              <a:t>DoctoLogin</a:t>
            </a:r>
            <a:endParaRPr lang="en-US" dirty="0"/>
          </a:p>
          <a:p>
            <a:pPr lvl="1"/>
            <a:r>
              <a:rPr lang="en-US" dirty="0" err="1"/>
              <a:t>DoctorRegister</a:t>
            </a:r>
            <a:endParaRPr lang="en-US" dirty="0"/>
          </a:p>
          <a:p>
            <a:r>
              <a:rPr lang="en-US" dirty="0" err="1"/>
              <a:t>Faq</a:t>
            </a:r>
            <a:endParaRPr lang="en-US" dirty="0"/>
          </a:p>
          <a:p>
            <a:r>
              <a:rPr lang="en-US" dirty="0"/>
              <a:t>Home</a:t>
            </a:r>
          </a:p>
          <a:p>
            <a:r>
              <a:rPr lang="en-US" dirty="0" err="1"/>
              <a:t>OrderMedicine</a:t>
            </a:r>
            <a:endParaRPr lang="en-US" dirty="0"/>
          </a:p>
          <a:p>
            <a:pPr lvl="1"/>
            <a:r>
              <a:rPr lang="en-US" dirty="0" err="1"/>
              <a:t>BookMedicine</a:t>
            </a:r>
            <a:endParaRPr lang="en-US" dirty="0"/>
          </a:p>
          <a:p>
            <a:r>
              <a:rPr lang="en-US" dirty="0"/>
              <a:t>Patient </a:t>
            </a:r>
          </a:p>
          <a:p>
            <a:pPr lvl="1"/>
            <a:r>
              <a:rPr lang="en-US" dirty="0" err="1"/>
              <a:t>PatientLogin</a:t>
            </a:r>
            <a:endParaRPr lang="en-US" dirty="0"/>
          </a:p>
          <a:p>
            <a:pPr lvl="1"/>
            <a:r>
              <a:rPr lang="en-US" dirty="0" err="1"/>
              <a:t>PatientRegister</a:t>
            </a:r>
            <a:endParaRPr lang="en-US" dirty="0"/>
          </a:p>
          <a:p>
            <a:r>
              <a:rPr lang="en-US" dirty="0"/>
              <a:t>Shared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Footer</a:t>
            </a:r>
          </a:p>
          <a:p>
            <a:r>
              <a:rPr lang="en-US" dirty="0" err="1"/>
              <a:t>Specialisation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E7C5-79F8-454A-AD54-BC0FF8D0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748" y="230928"/>
            <a:ext cx="8911687" cy="5667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Controllers, Services And Models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292618-307E-4094-9165-6CCA71A69735}"/>
              </a:ext>
            </a:extLst>
          </p:cNvPr>
          <p:cNvSpPr/>
          <p:nvPr/>
        </p:nvSpPr>
        <p:spPr>
          <a:xfrm>
            <a:off x="898446" y="1496755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AdminController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10F9C8-242A-46A1-A7C2-B3F6E2AF5E2B}"/>
              </a:ext>
            </a:extLst>
          </p:cNvPr>
          <p:cNvSpPr/>
          <p:nvPr/>
        </p:nvSpPr>
        <p:spPr>
          <a:xfrm>
            <a:off x="898445" y="2368411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AppointmentController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77CBDA-D22B-42CC-9854-7C41A5D8AD27}"/>
              </a:ext>
            </a:extLst>
          </p:cNvPr>
          <p:cNvSpPr/>
          <p:nvPr/>
        </p:nvSpPr>
        <p:spPr>
          <a:xfrm>
            <a:off x="898445" y="3309997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BookMedicineController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6D084A-5978-4E7B-AB30-68C980E7976A}"/>
              </a:ext>
            </a:extLst>
          </p:cNvPr>
          <p:cNvSpPr/>
          <p:nvPr/>
        </p:nvSpPr>
        <p:spPr>
          <a:xfrm>
            <a:off x="898445" y="4229713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DoctorController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1D910B-2A44-4B71-83E2-9B7367F3236D}"/>
              </a:ext>
            </a:extLst>
          </p:cNvPr>
          <p:cNvSpPr/>
          <p:nvPr/>
        </p:nvSpPr>
        <p:spPr>
          <a:xfrm>
            <a:off x="898445" y="516742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MedicineController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66F3B3-106E-4D29-982D-5EACBEE4B934}"/>
              </a:ext>
            </a:extLst>
          </p:cNvPr>
          <p:cNvSpPr/>
          <p:nvPr/>
        </p:nvSpPr>
        <p:spPr>
          <a:xfrm>
            <a:off x="898446" y="6087140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PatientController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2FCDED-2E0F-46F1-A246-7347CA7189C3}"/>
              </a:ext>
            </a:extLst>
          </p:cNvPr>
          <p:cNvSpPr/>
          <p:nvPr/>
        </p:nvSpPr>
        <p:spPr>
          <a:xfrm>
            <a:off x="4931727" y="146596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AdminService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5ED454-7232-4A80-A950-4FC079C33705}"/>
              </a:ext>
            </a:extLst>
          </p:cNvPr>
          <p:cNvSpPr/>
          <p:nvPr/>
        </p:nvSpPr>
        <p:spPr>
          <a:xfrm>
            <a:off x="4908688" y="2267672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AppointmentService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6594A-CA3A-4A85-82D1-1E0BE8C27402}"/>
              </a:ext>
            </a:extLst>
          </p:cNvPr>
          <p:cNvSpPr/>
          <p:nvPr/>
        </p:nvSpPr>
        <p:spPr>
          <a:xfrm>
            <a:off x="4908688" y="3071259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BookMedicineService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F261F3-FDC7-4D3C-9333-3515CC131B92}"/>
              </a:ext>
            </a:extLst>
          </p:cNvPr>
          <p:cNvSpPr/>
          <p:nvPr/>
        </p:nvSpPr>
        <p:spPr>
          <a:xfrm>
            <a:off x="4908688" y="3782258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DoctorService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6E4767-7187-4F73-A912-BF89C14E42D3}"/>
              </a:ext>
            </a:extLst>
          </p:cNvPr>
          <p:cNvSpPr/>
          <p:nvPr/>
        </p:nvSpPr>
        <p:spPr>
          <a:xfrm>
            <a:off x="4908689" y="4572887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MedicineService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E403C5-C6B3-43BF-ACC8-EE62B81AD575}"/>
              </a:ext>
            </a:extLst>
          </p:cNvPr>
          <p:cNvSpPr/>
          <p:nvPr/>
        </p:nvSpPr>
        <p:spPr>
          <a:xfrm>
            <a:off x="4908690" y="5358810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MessageService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D7E8D-97F4-4ABD-BFF2-3D0E81772489}"/>
              </a:ext>
            </a:extLst>
          </p:cNvPr>
          <p:cNvSpPr/>
          <p:nvPr/>
        </p:nvSpPr>
        <p:spPr>
          <a:xfrm>
            <a:off x="4931727" y="6087140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PatientService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FB44E4-BA01-41C0-9BAE-CE9B9FF512E6}"/>
              </a:ext>
            </a:extLst>
          </p:cNvPr>
          <p:cNvSpPr/>
          <p:nvPr/>
        </p:nvSpPr>
        <p:spPr>
          <a:xfrm>
            <a:off x="8965008" y="1465964"/>
            <a:ext cx="2317904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8F94B4-3578-4909-B4CD-0F55572674B8}"/>
              </a:ext>
            </a:extLst>
          </p:cNvPr>
          <p:cNvSpPr/>
          <p:nvPr/>
        </p:nvSpPr>
        <p:spPr>
          <a:xfrm>
            <a:off x="8959687" y="2064045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FD8B5-56FA-4F81-929E-521F8BBCE480}"/>
              </a:ext>
            </a:extLst>
          </p:cNvPr>
          <p:cNvSpPr/>
          <p:nvPr/>
        </p:nvSpPr>
        <p:spPr>
          <a:xfrm>
            <a:off x="8959688" y="2628901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Appointment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BC80DD8-E027-4B82-9395-7212FB96A64A}"/>
              </a:ext>
            </a:extLst>
          </p:cNvPr>
          <p:cNvSpPr/>
          <p:nvPr/>
        </p:nvSpPr>
        <p:spPr>
          <a:xfrm>
            <a:off x="8959688" y="3281695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99639F-F7D5-4944-8416-31210589710A}"/>
              </a:ext>
            </a:extLst>
          </p:cNvPr>
          <p:cNvSpPr/>
          <p:nvPr/>
        </p:nvSpPr>
        <p:spPr>
          <a:xfrm>
            <a:off x="8965005" y="3890852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1640DD9-466F-4036-A2AA-CDFE6810BE74}"/>
              </a:ext>
            </a:extLst>
          </p:cNvPr>
          <p:cNvSpPr/>
          <p:nvPr/>
        </p:nvSpPr>
        <p:spPr>
          <a:xfrm>
            <a:off x="8965005" y="4472762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Medicine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CA6655-3162-4692-8B54-DAC322D5784C}"/>
              </a:ext>
            </a:extLst>
          </p:cNvPr>
          <p:cNvSpPr/>
          <p:nvPr/>
        </p:nvSpPr>
        <p:spPr>
          <a:xfrm>
            <a:off x="8965006" y="5042048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FC0B9A-4D52-455A-8320-D052E0BBCB05}"/>
              </a:ext>
            </a:extLst>
          </p:cNvPr>
          <p:cNvSpPr/>
          <p:nvPr/>
        </p:nvSpPr>
        <p:spPr>
          <a:xfrm>
            <a:off x="8965007" y="5582093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335B12-7D3D-45BD-BADA-958D5574FDDE}"/>
              </a:ext>
            </a:extLst>
          </p:cNvPr>
          <p:cNvSpPr/>
          <p:nvPr/>
        </p:nvSpPr>
        <p:spPr>
          <a:xfrm>
            <a:off x="8959687" y="6087140"/>
            <a:ext cx="232854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ResonseMessage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AB6F-3252-4565-9BDC-D4F46599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116" y="634742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B01E-AB10-4AD9-8CF0-6A599953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952" y="1669311"/>
            <a:ext cx="8915400" cy="4433777"/>
          </a:xfrm>
        </p:spPr>
        <p:txBody>
          <a:bodyPr>
            <a:normAutofit/>
          </a:bodyPr>
          <a:lstStyle/>
          <a:p>
            <a:r>
              <a:rPr lang="en-US" dirty="0"/>
              <a:t>spring-boot-starter-web</a:t>
            </a:r>
          </a:p>
          <a:p>
            <a:r>
              <a:rPr lang="en-US" dirty="0"/>
              <a:t>spring-boot-starter-data-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commons-</a:t>
            </a:r>
            <a:r>
              <a:rPr lang="en-US" dirty="0" err="1"/>
              <a:t>lang</a:t>
            </a:r>
            <a:endParaRPr lang="en-US" dirty="0"/>
          </a:p>
          <a:p>
            <a:r>
              <a:rPr lang="en-US" dirty="0"/>
              <a:t>spring-boot-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spring-boot-starter-security</a:t>
            </a:r>
          </a:p>
          <a:p>
            <a:r>
              <a:rPr lang="en-US" dirty="0"/>
              <a:t>spring-boot-starter-mail</a:t>
            </a:r>
          </a:p>
          <a:p>
            <a:r>
              <a:rPr lang="en-US" dirty="0" err="1"/>
              <a:t>twilio</a:t>
            </a:r>
            <a:r>
              <a:rPr lang="en-US" dirty="0"/>
              <a:t>-java-</a:t>
            </a:r>
            <a:r>
              <a:rPr lang="en-US" dirty="0" err="1"/>
              <a:t>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4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A459-2C1E-47E6-8E51-68BBD22E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671597"/>
            <a:ext cx="8911687" cy="1280890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sz="7200" dirty="0"/>
              <a:t>    DEMO</a:t>
            </a:r>
          </a:p>
        </p:txBody>
      </p:sp>
    </p:spTree>
    <p:extLst>
      <p:ext uri="{BB962C8B-B14F-4D97-AF65-F5344CB8AC3E}">
        <p14:creationId xmlns:p14="http://schemas.microsoft.com/office/powerpoint/2010/main" val="282729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C12A-8694-469A-9E57-171A9994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Future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706B-1512-4702-8710-FA5A5219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Payment function for the patients</a:t>
            </a:r>
          </a:p>
          <a:p>
            <a:r>
              <a:rPr lang="en-US" dirty="0"/>
              <a:t> Tracking of the medicine orders</a:t>
            </a:r>
          </a:p>
          <a:p>
            <a:r>
              <a:rPr lang="en-US" dirty="0"/>
              <a:t> </a:t>
            </a:r>
            <a:r>
              <a:rPr lang="en-US" dirty="0" err="1"/>
              <a:t>FollowUp</a:t>
            </a:r>
            <a:r>
              <a:rPr lang="en-US" dirty="0"/>
              <a:t> records of patients</a:t>
            </a:r>
          </a:p>
          <a:p>
            <a:r>
              <a:rPr lang="en-US" dirty="0"/>
              <a:t> Uploading the Prescription</a:t>
            </a:r>
          </a:p>
        </p:txBody>
      </p:sp>
    </p:spTree>
    <p:extLst>
      <p:ext uri="{BB962C8B-B14F-4D97-AF65-F5344CB8AC3E}">
        <p14:creationId xmlns:p14="http://schemas.microsoft.com/office/powerpoint/2010/main" val="398059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14F2-F4BA-4DD1-BBBD-030A89725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5148" y="1366284"/>
            <a:ext cx="8915399" cy="2262781"/>
          </a:xfrm>
        </p:spPr>
        <p:txBody>
          <a:bodyPr/>
          <a:lstStyle/>
          <a:p>
            <a:r>
              <a:rPr lang="en-US" dirty="0"/>
              <a:t>         Appendix</a:t>
            </a:r>
          </a:p>
        </p:txBody>
      </p:sp>
    </p:spTree>
    <p:extLst>
      <p:ext uri="{BB962C8B-B14F-4D97-AF65-F5344CB8AC3E}">
        <p14:creationId xmlns:p14="http://schemas.microsoft.com/office/powerpoint/2010/main" val="51237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FD38-3A73-44E7-8F3D-4DCF94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Use-Cases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88A2-21B2-4BCB-AE47-9B7A91DAE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8167"/>
            <a:ext cx="8915400" cy="4093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Patient </a:t>
            </a:r>
          </a:p>
          <a:p>
            <a:pPr marL="0" indent="0">
              <a:buNone/>
            </a:pPr>
            <a:r>
              <a:rPr lang="en-US" dirty="0"/>
              <a:t>        ‣ Registration online </a:t>
            </a:r>
          </a:p>
          <a:p>
            <a:pPr marL="0" indent="0">
              <a:buNone/>
            </a:pPr>
            <a:r>
              <a:rPr lang="en-US" dirty="0"/>
              <a:t>        ‣ Book / Cancel an appointment </a:t>
            </a:r>
          </a:p>
          <a:p>
            <a:pPr marL="0" indent="0">
              <a:buNone/>
            </a:pPr>
            <a:r>
              <a:rPr lang="en-US" dirty="0"/>
              <a:t>        ‣ Order medicine</a:t>
            </a:r>
          </a:p>
          <a:p>
            <a:pPr marL="0" indent="0">
              <a:buNone/>
            </a:pPr>
            <a:r>
              <a:rPr lang="en-US" dirty="0"/>
              <a:t>        ‣ Chat with doctor</a:t>
            </a:r>
          </a:p>
          <a:p>
            <a:r>
              <a:rPr lang="en-US" dirty="0"/>
              <a:t>Doctor </a:t>
            </a:r>
          </a:p>
          <a:p>
            <a:pPr marL="0" indent="0">
              <a:buNone/>
            </a:pPr>
            <a:r>
              <a:rPr lang="en-US" dirty="0"/>
              <a:t>        ‣ Doctor can view appointment</a:t>
            </a:r>
          </a:p>
          <a:p>
            <a:pPr marL="0" indent="0">
              <a:buNone/>
            </a:pPr>
            <a:r>
              <a:rPr lang="en-US" dirty="0"/>
              <a:t>	 ‣ Chat with patient</a:t>
            </a:r>
          </a:p>
          <a:p>
            <a:r>
              <a:rPr lang="en-US" dirty="0"/>
              <a:t>Admin </a:t>
            </a:r>
          </a:p>
          <a:p>
            <a:pPr marL="0" indent="0">
              <a:buNone/>
            </a:pPr>
            <a:r>
              <a:rPr lang="en-US" dirty="0"/>
              <a:t>        ‣ Delete doctor’s record</a:t>
            </a:r>
          </a:p>
          <a:p>
            <a:pPr marL="0" indent="0">
              <a:buNone/>
            </a:pPr>
            <a:r>
              <a:rPr lang="en-US" dirty="0"/>
              <a:t>        ‣ Manage the pharmacy with medicines and orders</a:t>
            </a:r>
          </a:p>
        </p:txBody>
      </p:sp>
    </p:spTree>
    <p:extLst>
      <p:ext uri="{BB962C8B-B14F-4D97-AF65-F5344CB8AC3E}">
        <p14:creationId xmlns:p14="http://schemas.microsoft.com/office/powerpoint/2010/main" val="357495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CF31A4-AAAD-4028-8929-59C4378796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44" y="324091"/>
            <a:ext cx="5486401" cy="641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65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B43C-0FD2-47F0-B6F3-8BA1A129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D98660A-40BF-47E9-9517-A0F2BFC2D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48" y="2133599"/>
            <a:ext cx="8217294" cy="4290349"/>
          </a:xfrm>
        </p:spPr>
      </p:pic>
    </p:spTree>
    <p:extLst>
      <p:ext uri="{BB962C8B-B14F-4D97-AF65-F5344CB8AC3E}">
        <p14:creationId xmlns:p14="http://schemas.microsoft.com/office/powerpoint/2010/main" val="98867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BFAD-7690-43D0-ABC1-7312C42A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2C8F-F71E-4C97-B2EF-5AF7A191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5516"/>
            <a:ext cx="8915400" cy="43057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Team Introduction</a:t>
            </a:r>
          </a:p>
          <a:p>
            <a:r>
              <a:rPr lang="en-US" dirty="0"/>
              <a:t>Scope / Features</a:t>
            </a:r>
          </a:p>
          <a:p>
            <a:r>
              <a:rPr lang="en-US" dirty="0"/>
              <a:t>Technology Architecture</a:t>
            </a:r>
          </a:p>
          <a:p>
            <a:r>
              <a:rPr lang="en-US" dirty="0"/>
              <a:t>Tools &amp; Technologies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Roadmap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Use-Cases</a:t>
            </a:r>
          </a:p>
          <a:p>
            <a:pPr lvl="1"/>
            <a:r>
              <a:rPr lang="en-US" dirty="0"/>
              <a:t>Flow Diagram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Sequence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02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9249-EDDC-4050-B3AD-6611B5BE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0" y="624110"/>
            <a:ext cx="9652664" cy="1280890"/>
          </a:xfrm>
        </p:spPr>
        <p:txBody>
          <a:bodyPr/>
          <a:lstStyle/>
          <a:p>
            <a:r>
              <a:rPr lang="en-US" dirty="0"/>
              <a:t>       Appointment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E57B2-48C7-4151-8C11-082353CF3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615" y="2133600"/>
            <a:ext cx="844952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C64D-8E64-43BB-8C31-BF7CA99F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6138"/>
            <a:ext cx="8915400" cy="3333508"/>
          </a:xfrm>
        </p:spPr>
        <p:txBody>
          <a:bodyPr/>
          <a:lstStyle/>
          <a:p>
            <a:r>
              <a:rPr lang="en-US" dirty="0"/>
              <a:t>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7890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8152-7A6C-4FA9-A1B8-5EA90C47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DE75-D45E-4725-B7BF-756DBF41E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QURE is a doctor consultation website where patients	can book appointments with the doctors registered in </a:t>
            </a:r>
            <a:r>
              <a:rPr lang="en-US" dirty="0" err="1"/>
              <a:t>qure</a:t>
            </a:r>
            <a:r>
              <a:rPr lang="en-US" dirty="0"/>
              <a:t> network online and get notified about that. It also helps the doctors	to manage their	appointments.</a:t>
            </a:r>
          </a:p>
          <a:p>
            <a:pPr marL="0" indent="0">
              <a:buNone/>
            </a:pPr>
            <a:r>
              <a:rPr lang="en-US" dirty="0"/>
              <a:t>Patients can even consult the doctors through chat. It also provides a feature of booking medicines from the </a:t>
            </a:r>
            <a:r>
              <a:rPr lang="en-US" dirty="0" err="1"/>
              <a:t>qure</a:t>
            </a:r>
            <a:r>
              <a:rPr lang="en-US" dirty="0"/>
              <a:t> pharmacy.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CB30-ACDD-4DE9-8788-912B6E8A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TEAM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F2A6-CEDE-479E-81D7-4F8D2FAB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Athul</a:t>
            </a:r>
            <a:r>
              <a:rPr lang="en-US" dirty="0"/>
              <a:t> KS</a:t>
            </a:r>
          </a:p>
          <a:p>
            <a:r>
              <a:rPr lang="en-US" dirty="0"/>
              <a:t>Arjun M</a:t>
            </a:r>
          </a:p>
          <a:p>
            <a:r>
              <a:rPr lang="en-US" dirty="0" err="1"/>
              <a:t>Amulya</a:t>
            </a:r>
            <a:r>
              <a:rPr lang="en-US" dirty="0"/>
              <a:t> </a:t>
            </a:r>
            <a:r>
              <a:rPr lang="en-US" dirty="0" err="1"/>
              <a:t>Meka</a:t>
            </a:r>
            <a:endParaRPr lang="en-US" dirty="0"/>
          </a:p>
          <a:p>
            <a:r>
              <a:rPr lang="en-US" dirty="0" err="1"/>
              <a:t>Aaruni</a:t>
            </a:r>
            <a:r>
              <a:rPr lang="en-US" dirty="0"/>
              <a:t> Aggarwal</a:t>
            </a:r>
          </a:p>
          <a:p>
            <a:r>
              <a:rPr lang="en-US" dirty="0"/>
              <a:t>Alok Kumar</a:t>
            </a:r>
          </a:p>
          <a:p>
            <a:r>
              <a:rPr lang="en-US" dirty="0"/>
              <a:t>Gayatri Sama</a:t>
            </a:r>
          </a:p>
          <a:p>
            <a:r>
              <a:rPr lang="en-US" dirty="0" err="1"/>
              <a:t>Ragini</a:t>
            </a:r>
            <a:r>
              <a:rPr lang="en-US" dirty="0"/>
              <a:t> Garg</a:t>
            </a:r>
          </a:p>
        </p:txBody>
      </p:sp>
    </p:spTree>
    <p:extLst>
      <p:ext uri="{BB962C8B-B14F-4D97-AF65-F5344CB8AC3E}">
        <p14:creationId xmlns:p14="http://schemas.microsoft.com/office/powerpoint/2010/main" val="300169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0108-60E3-43F3-80DB-056A5DDF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Scope /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5F80-2D58-480F-9638-6E5FC376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79" y="1616149"/>
            <a:ext cx="9144184" cy="4954771"/>
          </a:xfrm>
        </p:spPr>
        <p:txBody>
          <a:bodyPr>
            <a:normAutofit/>
          </a:bodyPr>
          <a:lstStyle/>
          <a:p>
            <a:r>
              <a:rPr lang="en-US" dirty="0"/>
              <a:t>Patient/doctor registration</a:t>
            </a:r>
          </a:p>
          <a:p>
            <a:r>
              <a:rPr lang="en-US" dirty="0"/>
              <a:t>Patient/doctor/admin login and profile management</a:t>
            </a:r>
          </a:p>
          <a:p>
            <a:r>
              <a:rPr lang="en-US" dirty="0"/>
              <a:t>Appointment management for doctor/patient</a:t>
            </a:r>
          </a:p>
          <a:p>
            <a:r>
              <a:rPr lang="en-US" dirty="0"/>
              <a:t>Admin can manage the doctor and the pharmacy</a:t>
            </a:r>
          </a:p>
          <a:p>
            <a:r>
              <a:rPr lang="en-US" dirty="0"/>
              <a:t>Internationalization: support multiple languages</a:t>
            </a:r>
          </a:p>
          <a:p>
            <a:r>
              <a:rPr lang="en-US" dirty="0"/>
              <a:t>User friendly UI</a:t>
            </a:r>
          </a:p>
          <a:p>
            <a:r>
              <a:rPr lang="en-US" dirty="0"/>
              <a:t>SMS/E-mail notification on booking</a:t>
            </a:r>
          </a:p>
          <a:p>
            <a:r>
              <a:rPr lang="en-US" dirty="0"/>
              <a:t>Chat with the doctor</a:t>
            </a:r>
          </a:p>
          <a:p>
            <a:r>
              <a:rPr lang="en-US" dirty="0"/>
              <a:t>Order Medicine </a:t>
            </a:r>
          </a:p>
          <a:p>
            <a:r>
              <a:rPr lang="en-US" dirty="0"/>
              <a:t>Rating the doctor</a:t>
            </a:r>
          </a:p>
          <a:p>
            <a:r>
              <a:rPr lang="en-US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322877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D2AD-420E-4D8A-BAAB-28F243C4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3240"/>
          </a:xfrm>
        </p:spPr>
        <p:txBody>
          <a:bodyPr/>
          <a:lstStyle/>
          <a:p>
            <a:pPr algn="ctr"/>
            <a:r>
              <a:rPr lang="en-US" dirty="0"/>
              <a:t>Tools &amp;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933B-8FFB-4571-8587-8914F81D9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7350"/>
            <a:ext cx="8915400" cy="4253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BACKEND:</a:t>
            </a:r>
          </a:p>
          <a:p>
            <a:pPr lvl="1"/>
            <a:r>
              <a:rPr lang="en-US" dirty="0"/>
              <a:t>SPRING BOOT</a:t>
            </a:r>
          </a:p>
          <a:p>
            <a:pPr lvl="1"/>
            <a:r>
              <a:rPr lang="en-US" dirty="0"/>
              <a:t>JAVA</a:t>
            </a:r>
          </a:p>
          <a:p>
            <a:r>
              <a:rPr lang="en-US" dirty="0"/>
              <a:t>FRONTEND: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HTML &amp; CSS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MONGODB</a:t>
            </a:r>
          </a:p>
          <a:p>
            <a:r>
              <a:rPr lang="en-US" dirty="0"/>
              <a:t>Git / GitHub</a:t>
            </a:r>
          </a:p>
          <a:p>
            <a:r>
              <a:rPr lang="en-US" dirty="0"/>
              <a:t>STS</a:t>
            </a:r>
          </a:p>
          <a:p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StompJs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1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00EB-D304-4777-A801-9A2E1BB8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Technology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924FB8-179F-496C-8C7E-47CEE21D67A7}"/>
              </a:ext>
            </a:extLst>
          </p:cNvPr>
          <p:cNvSpPr/>
          <p:nvPr/>
        </p:nvSpPr>
        <p:spPr>
          <a:xfrm>
            <a:off x="2316142" y="2571754"/>
            <a:ext cx="1849976" cy="2544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B9E7E1-E5EB-4158-954C-46563B8BD8BB}"/>
              </a:ext>
            </a:extLst>
          </p:cNvPr>
          <p:cNvSpPr/>
          <p:nvPr/>
        </p:nvSpPr>
        <p:spPr>
          <a:xfrm>
            <a:off x="5057982" y="2645807"/>
            <a:ext cx="3905249" cy="24098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31442-B91A-45A9-B788-10CE3B2FFC20}"/>
              </a:ext>
            </a:extLst>
          </p:cNvPr>
          <p:cNvSpPr/>
          <p:nvPr/>
        </p:nvSpPr>
        <p:spPr>
          <a:xfrm>
            <a:off x="10306049" y="3006508"/>
            <a:ext cx="1171575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BBFFE4-7C1C-49D6-987E-7810CFE07DA4}"/>
              </a:ext>
            </a:extLst>
          </p:cNvPr>
          <p:cNvSpPr/>
          <p:nvPr/>
        </p:nvSpPr>
        <p:spPr>
          <a:xfrm>
            <a:off x="10310603" y="2804994"/>
            <a:ext cx="117157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87B541-03DD-4141-833B-CEE78529C86A}"/>
              </a:ext>
            </a:extLst>
          </p:cNvPr>
          <p:cNvSpPr/>
          <p:nvPr/>
        </p:nvSpPr>
        <p:spPr>
          <a:xfrm>
            <a:off x="10306049" y="4000734"/>
            <a:ext cx="117157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B5B78A-C51F-4EE5-B3D7-FBB6F80DFA1C}"/>
              </a:ext>
            </a:extLst>
          </p:cNvPr>
          <p:cNvSpPr/>
          <p:nvPr/>
        </p:nvSpPr>
        <p:spPr>
          <a:xfrm>
            <a:off x="5223167" y="3217307"/>
            <a:ext cx="996453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0F9EA-1495-49CB-B151-C9A9119E0A7D}"/>
              </a:ext>
            </a:extLst>
          </p:cNvPr>
          <p:cNvSpPr/>
          <p:nvPr/>
        </p:nvSpPr>
        <p:spPr>
          <a:xfrm>
            <a:off x="6504833" y="3183732"/>
            <a:ext cx="996452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06650-4B44-4C4B-8F51-A5F8C9B38C3D}"/>
              </a:ext>
            </a:extLst>
          </p:cNvPr>
          <p:cNvSpPr txBox="1"/>
          <p:nvPr/>
        </p:nvSpPr>
        <p:spPr>
          <a:xfrm>
            <a:off x="10106025" y="4162425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4C10B-DDC6-4A5D-A22C-4EE747E7DE9A}"/>
              </a:ext>
            </a:extLst>
          </p:cNvPr>
          <p:cNvCxnSpPr>
            <a:cxnSpLocks/>
          </p:cNvCxnSpPr>
          <p:nvPr/>
        </p:nvCxnSpPr>
        <p:spPr>
          <a:xfrm>
            <a:off x="4140549" y="3752257"/>
            <a:ext cx="9030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1F21E8-E493-497D-B69C-C195C55060DD}"/>
              </a:ext>
            </a:extLst>
          </p:cNvPr>
          <p:cNvCxnSpPr>
            <a:cxnSpLocks/>
          </p:cNvCxnSpPr>
          <p:nvPr/>
        </p:nvCxnSpPr>
        <p:spPr>
          <a:xfrm>
            <a:off x="8934450" y="3746302"/>
            <a:ext cx="13715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DCD54D-956E-4C8A-8E01-380AD0252C39}"/>
              </a:ext>
            </a:extLst>
          </p:cNvPr>
          <p:cNvSpPr txBox="1"/>
          <p:nvPr/>
        </p:nvSpPr>
        <p:spPr>
          <a:xfrm>
            <a:off x="5834062" y="2718079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BOOT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E6A0A-05BE-478C-8B11-1D7F4F06689C}"/>
              </a:ext>
            </a:extLst>
          </p:cNvPr>
          <p:cNvCxnSpPr>
            <a:cxnSpLocks/>
          </p:cNvCxnSpPr>
          <p:nvPr/>
        </p:nvCxnSpPr>
        <p:spPr>
          <a:xfrm>
            <a:off x="6219620" y="3817144"/>
            <a:ext cx="24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202B3A-7EB6-4618-97DD-444A32D571B1}"/>
              </a:ext>
            </a:extLst>
          </p:cNvPr>
          <p:cNvSpPr txBox="1"/>
          <p:nvPr/>
        </p:nvSpPr>
        <p:spPr>
          <a:xfrm>
            <a:off x="2437865" y="5284765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QURE UI</a:t>
            </a:r>
          </a:p>
          <a:p>
            <a:r>
              <a:rPr lang="en-US" dirty="0"/>
              <a:t>(FRONT END)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2DF2E-8FC6-44F4-865B-EB8528529519}"/>
              </a:ext>
            </a:extLst>
          </p:cNvPr>
          <p:cNvSpPr txBox="1"/>
          <p:nvPr/>
        </p:nvSpPr>
        <p:spPr>
          <a:xfrm>
            <a:off x="6219620" y="5151953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QURE SERVICE</a:t>
            </a:r>
          </a:p>
          <a:p>
            <a:r>
              <a:rPr lang="en-US" dirty="0"/>
              <a:t>  (BACK END)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1FC973-060C-4542-94ED-A9DE8AE54E13}"/>
              </a:ext>
            </a:extLst>
          </p:cNvPr>
          <p:cNvSpPr txBox="1"/>
          <p:nvPr/>
        </p:nvSpPr>
        <p:spPr>
          <a:xfrm>
            <a:off x="9996885" y="457295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QURE DATABASE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CEE97-BCD3-406A-A85B-B0F99A38395C}"/>
              </a:ext>
            </a:extLst>
          </p:cNvPr>
          <p:cNvSpPr txBox="1"/>
          <p:nvPr/>
        </p:nvSpPr>
        <p:spPr>
          <a:xfrm>
            <a:off x="4174356" y="3448050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RESTAPI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308556-9C8D-4EF7-BB90-912F37517C7F}"/>
              </a:ext>
            </a:extLst>
          </p:cNvPr>
          <p:cNvSpPr txBox="1"/>
          <p:nvPr/>
        </p:nvSpPr>
        <p:spPr>
          <a:xfrm>
            <a:off x="8982993" y="3429000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SPRING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6FD6C7-3D23-4378-BDF9-6BAF94E885A7}"/>
              </a:ext>
            </a:extLst>
          </p:cNvPr>
          <p:cNvSpPr/>
          <p:nvPr/>
        </p:nvSpPr>
        <p:spPr>
          <a:xfrm>
            <a:off x="7811081" y="3195638"/>
            <a:ext cx="996452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REPOSITORY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FB69EB-9DE0-4763-A2D7-D16BF8F3711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492714" y="3829050"/>
            <a:ext cx="31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D69F78-CCFF-4AA4-A12A-E5D5F30FE8B5}"/>
              </a:ext>
            </a:extLst>
          </p:cNvPr>
          <p:cNvSpPr/>
          <p:nvPr/>
        </p:nvSpPr>
        <p:spPr>
          <a:xfrm>
            <a:off x="2764768" y="2804994"/>
            <a:ext cx="996453" cy="495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1AD3B2-2F37-4290-AF5D-98316E47C888}"/>
              </a:ext>
            </a:extLst>
          </p:cNvPr>
          <p:cNvSpPr/>
          <p:nvPr/>
        </p:nvSpPr>
        <p:spPr>
          <a:xfrm>
            <a:off x="2750458" y="3479428"/>
            <a:ext cx="996453" cy="5526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810BFD-9898-4EB0-8D30-EDADF6561F30}"/>
              </a:ext>
            </a:extLst>
          </p:cNvPr>
          <p:cNvSpPr/>
          <p:nvPr/>
        </p:nvSpPr>
        <p:spPr>
          <a:xfrm>
            <a:off x="2750457" y="4211364"/>
            <a:ext cx="996453" cy="5526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HTML CSS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CEDD1BA-9F83-4DE6-AAC0-08336AB23A3C}"/>
              </a:ext>
            </a:extLst>
          </p:cNvPr>
          <p:cNvSpPr/>
          <p:nvPr/>
        </p:nvSpPr>
        <p:spPr>
          <a:xfrm>
            <a:off x="542925" y="3263503"/>
            <a:ext cx="1101808" cy="11072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BROWSER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65483C-BF65-4D11-B97D-CBA2152533C7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644733" y="3817144"/>
            <a:ext cx="64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5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B384-260E-40A4-B6FD-4D06A9C7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927" y="624110"/>
            <a:ext cx="10026686" cy="1280890"/>
          </a:xfrm>
        </p:spPr>
        <p:txBody>
          <a:bodyPr/>
          <a:lstStyle/>
          <a:p>
            <a:pPr algn="ctr"/>
            <a:r>
              <a:rPr lang="en-US" dirty="0"/>
              <a:t>Front End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49265-D71A-4247-BEF4-A75BCB2D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316" y="1905000"/>
            <a:ext cx="7010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2655-FD15-4C13-9A0E-AB266F96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609" y="624110"/>
            <a:ext cx="8889004" cy="1280890"/>
          </a:xfrm>
        </p:spPr>
        <p:txBody>
          <a:bodyPr/>
          <a:lstStyle/>
          <a:p>
            <a:pPr algn="ctr"/>
            <a:r>
              <a:rPr lang="en-US" dirty="0"/>
              <a:t>Back End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C8BC7-F998-4E56-B54C-3372C98561F7}"/>
              </a:ext>
            </a:extLst>
          </p:cNvPr>
          <p:cNvSpPr txBox="1"/>
          <p:nvPr/>
        </p:nvSpPr>
        <p:spPr>
          <a:xfrm>
            <a:off x="2956663" y="342900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CB7EE-77A8-4F2F-A3EB-3B49AA93CD44}"/>
              </a:ext>
            </a:extLst>
          </p:cNvPr>
          <p:cNvCxnSpPr/>
          <p:nvPr/>
        </p:nvCxnSpPr>
        <p:spPr>
          <a:xfrm>
            <a:off x="2881423" y="3740447"/>
            <a:ext cx="179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547C50-62B8-4307-8FB9-4096E318E3B7}"/>
              </a:ext>
            </a:extLst>
          </p:cNvPr>
          <p:cNvCxnSpPr/>
          <p:nvPr/>
        </p:nvCxnSpPr>
        <p:spPr>
          <a:xfrm flipH="1">
            <a:off x="2881423" y="3895134"/>
            <a:ext cx="179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B8121A-E801-4A77-955A-4D8E3E90DA4F}"/>
              </a:ext>
            </a:extLst>
          </p:cNvPr>
          <p:cNvSpPr txBox="1"/>
          <p:nvPr/>
        </p:nvSpPr>
        <p:spPr>
          <a:xfrm>
            <a:off x="2945242" y="386722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4305B8-6643-4FCE-80DF-581086D5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06" y="2226226"/>
            <a:ext cx="62769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87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1645</TotalTime>
  <Words>380</Words>
  <Application>Microsoft Office PowerPoint</Application>
  <PresentationFormat>Widescreen</PresentationFormat>
  <Paragraphs>156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Wisp</vt:lpstr>
      <vt:lpstr>PowerPoint Presentation</vt:lpstr>
      <vt:lpstr>                         Content</vt:lpstr>
      <vt:lpstr>                     Overview</vt:lpstr>
      <vt:lpstr>                      TEAM  </vt:lpstr>
      <vt:lpstr>               Scope / Features</vt:lpstr>
      <vt:lpstr>Tools &amp; Technologies </vt:lpstr>
      <vt:lpstr>           Technology Architecture</vt:lpstr>
      <vt:lpstr>Front End Architecture</vt:lpstr>
      <vt:lpstr>Back End Architecture</vt:lpstr>
      <vt:lpstr>FrontEnd Components</vt:lpstr>
      <vt:lpstr>PowerPoint Presentation</vt:lpstr>
      <vt:lpstr>Controllers, Services And Models</vt:lpstr>
      <vt:lpstr>Dependencies</vt:lpstr>
      <vt:lpstr>                  DEMO</vt:lpstr>
      <vt:lpstr>               Future RoadMap</vt:lpstr>
      <vt:lpstr>         Appendix</vt:lpstr>
      <vt:lpstr>                    Use-Cases </vt:lpstr>
      <vt:lpstr>PowerPoint Presentation</vt:lpstr>
      <vt:lpstr>Class Diagram</vt:lpstr>
      <vt:lpstr>       Appointment Sequence Diagram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Ragni .</dc:creator>
  <cp:lastModifiedBy>Ragni .</cp:lastModifiedBy>
  <cp:revision>74</cp:revision>
  <dcterms:created xsi:type="dcterms:W3CDTF">2019-10-30T04:28:20Z</dcterms:created>
  <dcterms:modified xsi:type="dcterms:W3CDTF">2019-11-08T08:49:04Z</dcterms:modified>
</cp:coreProperties>
</file>