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31-Oct-19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7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31-Oct-19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3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31-Oct-19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2025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31-Oct-19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78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31-Oct-19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8143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31-Oct-19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0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31-Oct-19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31-Oct-19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4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31-Oct-19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1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31-Oct-19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3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31-Oct-19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7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31-Oct-19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0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31-Oct-19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9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31-Oct-19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0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31-Oct-19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4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31-Oct-19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8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D459D-C182-4B91-86B5-03F221082DE7}" type="datetimeFigureOut">
              <a:rPr lang="en-US" smtClean="0"/>
              <a:t>31-Oct-19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0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23C6-DE59-498D-A1E9-A97B68886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4934" y="1515140"/>
            <a:ext cx="8915399" cy="2262781"/>
          </a:xfrm>
        </p:spPr>
        <p:txBody>
          <a:bodyPr/>
          <a:lstStyle/>
          <a:p>
            <a:r>
              <a:rPr lang="en-US" dirty="0"/>
              <a:t>QURE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B6096-5DCD-4187-90A7-0BFE53CB0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4934" y="3777921"/>
            <a:ext cx="8915399" cy="112628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doctor consultation website</a:t>
            </a:r>
          </a:p>
          <a:p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b="1" dirty="0"/>
              <a:t>By:  Team-2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02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C64D-8E64-43BB-8C31-BF7CA99FE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86138"/>
            <a:ext cx="8915400" cy="3333508"/>
          </a:xfrm>
        </p:spPr>
        <p:txBody>
          <a:bodyPr/>
          <a:lstStyle/>
          <a:p>
            <a:r>
              <a:rPr lang="en-US" dirty="0"/>
              <a:t>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78906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BFAD-7690-43D0-ABC1-7312C42A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02C8F-F71E-4C97-B2EF-5AF7A1910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  <a:p>
            <a:r>
              <a:rPr lang="en-US" dirty="0"/>
              <a:t>Tools &amp; Technologies </a:t>
            </a:r>
          </a:p>
          <a:p>
            <a:r>
              <a:rPr lang="en-US" dirty="0"/>
              <a:t>Flow Diagram</a:t>
            </a:r>
          </a:p>
          <a:p>
            <a:r>
              <a:rPr lang="en-US" dirty="0"/>
              <a:t>Class Diagram</a:t>
            </a:r>
          </a:p>
          <a:p>
            <a:r>
              <a:rPr lang="en-US" dirty="0"/>
              <a:t>Use-Case</a:t>
            </a:r>
          </a:p>
          <a:p>
            <a:r>
              <a:rPr lang="en-US" dirty="0"/>
              <a:t>Sequence Diagram</a:t>
            </a:r>
          </a:p>
          <a:p>
            <a:r>
              <a:rPr lang="en-US" dirty="0"/>
              <a:t>Limitations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2600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0108-60E3-43F3-80DB-056A5DDF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A5F80-2D58-480F-9638-6E5FC3764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4663" y="1793358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/>
              <a:t>Patient registration, make an appointment online </a:t>
            </a:r>
          </a:p>
          <a:p>
            <a:r>
              <a:rPr lang="en-US" dirty="0"/>
              <a:t>Doctor accept / reject an appointment.</a:t>
            </a:r>
          </a:p>
          <a:p>
            <a:r>
              <a:rPr lang="en-US" dirty="0"/>
              <a:t>Admin can delete a doctor and can manage the pharmacy</a:t>
            </a:r>
          </a:p>
          <a:p>
            <a:r>
              <a:rPr lang="en-US" dirty="0"/>
              <a:t>Internationalization: support multiple languages</a:t>
            </a:r>
          </a:p>
          <a:p>
            <a:r>
              <a:rPr lang="en-US" dirty="0"/>
              <a:t>User friendly UI</a:t>
            </a:r>
          </a:p>
          <a:p>
            <a:r>
              <a:rPr lang="en-US" dirty="0"/>
              <a:t>Spring Boot:</a:t>
            </a:r>
          </a:p>
          <a:p>
            <a:pPr marL="0" indent="0">
              <a:buNone/>
            </a:pPr>
            <a:r>
              <a:rPr lang="en-US" dirty="0"/>
              <a:t>       ▪ Ease to maintenance </a:t>
            </a:r>
          </a:p>
          <a:p>
            <a:pPr marL="0" indent="0">
              <a:buNone/>
            </a:pPr>
            <a:r>
              <a:rPr lang="en-US" dirty="0"/>
              <a:t>       ▪ Reduce code redundancy </a:t>
            </a:r>
          </a:p>
          <a:p>
            <a:pPr marL="0" indent="0">
              <a:buNone/>
            </a:pPr>
            <a:r>
              <a:rPr lang="en-US" dirty="0"/>
              <a:t>       ▪ High extension </a:t>
            </a:r>
          </a:p>
        </p:txBody>
      </p:sp>
    </p:spTree>
    <p:extLst>
      <p:ext uri="{BB962C8B-B14F-4D97-AF65-F5344CB8AC3E}">
        <p14:creationId xmlns:p14="http://schemas.microsoft.com/office/powerpoint/2010/main" val="273406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D2AD-420E-4D8A-BAAB-28F243C4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Technologies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8933B-8FFB-4571-8587-8914F81D9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Boot</a:t>
            </a:r>
          </a:p>
          <a:p>
            <a:r>
              <a:rPr lang="en-US" dirty="0"/>
              <a:t>MongoDB </a:t>
            </a:r>
          </a:p>
          <a:p>
            <a:r>
              <a:rPr lang="en-US" dirty="0"/>
              <a:t>Angular</a:t>
            </a:r>
          </a:p>
          <a:p>
            <a:r>
              <a:rPr lang="en-US" dirty="0"/>
              <a:t>Git / GitHub</a:t>
            </a:r>
          </a:p>
          <a:p>
            <a:r>
              <a:rPr lang="en-US" dirty="0"/>
              <a:t>STS</a:t>
            </a:r>
          </a:p>
        </p:txBody>
      </p:sp>
    </p:spTree>
    <p:extLst>
      <p:ext uri="{BB962C8B-B14F-4D97-AF65-F5344CB8AC3E}">
        <p14:creationId xmlns:p14="http://schemas.microsoft.com/office/powerpoint/2010/main" val="264462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CF31A4-AAAD-4028-8929-59C4378796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644" y="324091"/>
            <a:ext cx="5486401" cy="641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965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B43C-0FD2-47F0-B6F3-8BA1A129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D98660A-40BF-47E9-9517-A0F2BFC2D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248" y="2133599"/>
            <a:ext cx="8217294" cy="4290349"/>
          </a:xfrm>
        </p:spPr>
      </p:pic>
    </p:spTree>
    <p:extLst>
      <p:ext uri="{BB962C8B-B14F-4D97-AF65-F5344CB8AC3E}">
        <p14:creationId xmlns:p14="http://schemas.microsoft.com/office/powerpoint/2010/main" val="98867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9249-EDDC-4050-B3AD-6611B5BE0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950" y="624110"/>
            <a:ext cx="9652664" cy="1280890"/>
          </a:xfrm>
        </p:spPr>
        <p:txBody>
          <a:bodyPr/>
          <a:lstStyle/>
          <a:p>
            <a:r>
              <a:rPr lang="en-US" dirty="0"/>
              <a:t>       Appointment Sequence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9E57B2-48C7-4151-8C11-082353CF3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7615" y="2133600"/>
            <a:ext cx="8449520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4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FD38-3A73-44E7-8F3D-4DCF943B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188A2-21B2-4BCB-AE47-9B7A91DAE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8167"/>
            <a:ext cx="8915400" cy="40930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Patient </a:t>
            </a:r>
          </a:p>
          <a:p>
            <a:pPr marL="0" indent="0">
              <a:buNone/>
            </a:pPr>
            <a:r>
              <a:rPr lang="en-US" dirty="0"/>
              <a:t>        ‣ Registration online </a:t>
            </a:r>
          </a:p>
          <a:p>
            <a:pPr marL="0" indent="0">
              <a:buNone/>
            </a:pPr>
            <a:r>
              <a:rPr lang="en-US" dirty="0"/>
              <a:t>        ‣ Book / Cancel an appointment </a:t>
            </a:r>
          </a:p>
          <a:p>
            <a:pPr marL="0" indent="0">
              <a:buNone/>
            </a:pPr>
            <a:r>
              <a:rPr lang="en-US" dirty="0"/>
              <a:t>        ‣ Order medicine</a:t>
            </a:r>
          </a:p>
          <a:p>
            <a:pPr marL="0" indent="0">
              <a:buNone/>
            </a:pPr>
            <a:r>
              <a:rPr lang="en-US" dirty="0"/>
              <a:t>        ‣ Chat with doctor</a:t>
            </a:r>
          </a:p>
          <a:p>
            <a:r>
              <a:rPr lang="en-US" dirty="0"/>
              <a:t>Doctor </a:t>
            </a:r>
          </a:p>
          <a:p>
            <a:pPr marL="0" indent="0">
              <a:buNone/>
            </a:pPr>
            <a:r>
              <a:rPr lang="en-US" dirty="0"/>
              <a:t>        ‣ Doctor can cancel appointment</a:t>
            </a:r>
          </a:p>
          <a:p>
            <a:pPr marL="0" indent="0">
              <a:buNone/>
            </a:pPr>
            <a:r>
              <a:rPr lang="en-US" dirty="0"/>
              <a:t>	 ‣ Chat with patient</a:t>
            </a:r>
          </a:p>
          <a:p>
            <a:r>
              <a:rPr lang="en-US" dirty="0"/>
              <a:t>Admin </a:t>
            </a:r>
          </a:p>
          <a:p>
            <a:pPr marL="0" indent="0">
              <a:buNone/>
            </a:pPr>
            <a:r>
              <a:rPr lang="en-US" dirty="0"/>
              <a:t>        ‣ Delete doctor’s record</a:t>
            </a:r>
          </a:p>
          <a:p>
            <a:pPr marL="0" indent="0">
              <a:buNone/>
            </a:pPr>
            <a:r>
              <a:rPr lang="en-US" dirty="0"/>
              <a:t>        ‣ Manage the pharmacy with medicines and orders</a:t>
            </a:r>
          </a:p>
        </p:txBody>
      </p:sp>
    </p:spTree>
    <p:extLst>
      <p:ext uri="{BB962C8B-B14F-4D97-AF65-F5344CB8AC3E}">
        <p14:creationId xmlns:p14="http://schemas.microsoft.com/office/powerpoint/2010/main" val="1032467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C12A-8694-469A-9E57-171A9994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706B-1512-4702-8710-FA5A52195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Payment function is not supported right now</a:t>
            </a:r>
          </a:p>
          <a:p>
            <a:r>
              <a:rPr lang="en-US" dirty="0"/>
              <a:t> Tracking of order could be there</a:t>
            </a:r>
          </a:p>
        </p:txBody>
      </p:sp>
    </p:spTree>
    <p:extLst>
      <p:ext uri="{BB962C8B-B14F-4D97-AF65-F5344CB8AC3E}">
        <p14:creationId xmlns:p14="http://schemas.microsoft.com/office/powerpoint/2010/main" val="408123563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151</TotalTime>
  <Words>138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QURE</vt:lpstr>
      <vt:lpstr>Agenda</vt:lpstr>
      <vt:lpstr>Overview</vt:lpstr>
      <vt:lpstr>Tools &amp; Technologies </vt:lpstr>
      <vt:lpstr>PowerPoint Presentation</vt:lpstr>
      <vt:lpstr>Class Diagram</vt:lpstr>
      <vt:lpstr>       Appointment Sequence Diagram</vt:lpstr>
      <vt:lpstr>Use-Cases </vt:lpstr>
      <vt:lpstr>Limitations</vt:lpstr>
      <vt:lpstr>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Ragni .</dc:creator>
  <cp:lastModifiedBy>Ragni .</cp:lastModifiedBy>
  <cp:revision>14</cp:revision>
  <dcterms:created xsi:type="dcterms:W3CDTF">2019-10-30T04:28:20Z</dcterms:created>
  <dcterms:modified xsi:type="dcterms:W3CDTF">2019-10-31T03:46:47Z</dcterms:modified>
</cp:coreProperties>
</file>