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3C6-DE59-498D-A1E9-A97B6888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QURE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User-Case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 registration, make an appointment online </a:t>
            </a:r>
          </a:p>
          <a:p>
            <a:r>
              <a:rPr lang="en-US" dirty="0"/>
              <a:t>Doctor accept / reject an appointment.</a:t>
            </a:r>
          </a:p>
          <a:p>
            <a:r>
              <a:rPr lang="en-US" dirty="0"/>
              <a:t>Admin can delete a doctor and can manage the pharmacy</a:t>
            </a:r>
          </a:p>
          <a:p>
            <a:r>
              <a:rPr lang="en-US" dirty="0"/>
              <a:t>Internalization: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Spring Boot:</a:t>
            </a:r>
          </a:p>
          <a:p>
            <a:pPr marL="0" indent="0">
              <a:buNone/>
            </a:pPr>
            <a:r>
              <a:rPr lang="en-US" dirty="0"/>
              <a:t>       ▪ Ease to maintenance </a:t>
            </a:r>
          </a:p>
          <a:p>
            <a:pPr marL="0" indent="0">
              <a:buNone/>
            </a:pPr>
            <a:r>
              <a:rPr lang="en-US" dirty="0"/>
              <a:t>       ▪ Reduce code redundancy </a:t>
            </a:r>
          </a:p>
          <a:p>
            <a:pPr marL="0" indent="0">
              <a:buNone/>
            </a:pPr>
            <a:r>
              <a:rPr lang="en-US" dirty="0"/>
              <a:t>       ▪ High extension </a:t>
            </a:r>
          </a:p>
        </p:txBody>
      </p:sp>
    </p:spTree>
    <p:extLst>
      <p:ext uri="{BB962C8B-B14F-4D97-AF65-F5344CB8AC3E}">
        <p14:creationId xmlns:p14="http://schemas.microsoft.com/office/powerpoint/2010/main" val="27340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MongoDB 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</p:txBody>
      </p:sp>
    </p:spTree>
    <p:extLst>
      <p:ext uri="{BB962C8B-B14F-4D97-AF65-F5344CB8AC3E}">
        <p14:creationId xmlns:p14="http://schemas.microsoft.com/office/powerpoint/2010/main" val="26446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/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103246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is not supported right now</a:t>
            </a:r>
          </a:p>
          <a:p>
            <a:r>
              <a:rPr lang="en-US" dirty="0"/>
              <a:t>Validation is not fully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1235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139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QURE</vt:lpstr>
      <vt:lpstr>Agenda</vt:lpstr>
      <vt:lpstr>Overview</vt:lpstr>
      <vt:lpstr>Tools &amp; Technologies </vt:lpstr>
      <vt:lpstr>PowerPoint Presentation</vt:lpstr>
      <vt:lpstr>Class Diagram</vt:lpstr>
      <vt:lpstr>       Appointment Sequence Diagram</vt:lpstr>
      <vt:lpstr>Use-Cases </vt:lpstr>
      <vt:lpstr>Limitations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11</cp:revision>
  <dcterms:created xsi:type="dcterms:W3CDTF">2019-10-30T04:28:20Z</dcterms:created>
  <dcterms:modified xsi:type="dcterms:W3CDTF">2019-10-30T08:50:09Z</dcterms:modified>
</cp:coreProperties>
</file>