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68" r:id="rId4"/>
    <p:sldId id="266" r:id="rId5"/>
    <p:sldId id="258" r:id="rId6"/>
    <p:sldId id="259" r:id="rId7"/>
    <p:sldId id="269" r:id="rId8"/>
    <p:sldId id="273" r:id="rId9"/>
    <p:sldId id="274" r:id="rId10"/>
    <p:sldId id="271" r:id="rId11"/>
    <p:sldId id="272" r:id="rId12"/>
    <p:sldId id="267" r:id="rId13"/>
    <p:sldId id="261" r:id="rId14"/>
    <p:sldId id="270" r:id="rId15"/>
    <p:sldId id="260" r:id="rId16"/>
    <p:sldId id="263" r:id="rId17"/>
    <p:sldId id="264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ni ." initials="R." lastIdx="1" clrIdx="0">
    <p:extLst>
      <p:ext uri="{19B8F6BF-5375-455C-9EA6-DF929625EA0E}">
        <p15:presenceInfo xmlns:p15="http://schemas.microsoft.com/office/powerpoint/2012/main" userId="S::ragni12@in.ibm.com::536ef20a-ee63-4e7b-8199-cf599d280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2:50:24.1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0FDD-726E-41B2-945E-83EB1E8562E6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21FF4-5217-4219-B091-2E32C3AD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3C6-DE59-498D-A1E9-A97B6888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934" y="1515140"/>
            <a:ext cx="8915399" cy="2262781"/>
          </a:xfrm>
        </p:spPr>
        <p:txBody>
          <a:bodyPr/>
          <a:lstStyle/>
          <a:p>
            <a:r>
              <a:rPr lang="en-US" dirty="0"/>
              <a:t>QURE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934" y="3777921"/>
            <a:ext cx="8915399" cy="112628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2900" b="1" dirty="0"/>
              <a:t>By:  Team-2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7C5-79F8-454A-AD54-BC0FF8D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748" y="230928"/>
            <a:ext cx="8911687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Controllers, Services And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92618-307E-4094-9165-6CCA71A69735}"/>
              </a:ext>
            </a:extLst>
          </p:cNvPr>
          <p:cNvSpPr/>
          <p:nvPr/>
        </p:nvSpPr>
        <p:spPr>
          <a:xfrm>
            <a:off x="898446" y="14967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AdminController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0F9C8-242A-46A1-A7C2-B3F6E2AF5E2B}"/>
              </a:ext>
            </a:extLst>
          </p:cNvPr>
          <p:cNvSpPr/>
          <p:nvPr/>
        </p:nvSpPr>
        <p:spPr>
          <a:xfrm>
            <a:off x="903765" y="225543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AppointmentController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CBDA-D22B-42CC-9854-7C41A5D8AD27}"/>
              </a:ext>
            </a:extLst>
          </p:cNvPr>
          <p:cNvSpPr/>
          <p:nvPr/>
        </p:nvSpPr>
        <p:spPr>
          <a:xfrm>
            <a:off x="903765" y="29474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6D084A-5978-4E7B-AB30-68C980E7976A}"/>
              </a:ext>
            </a:extLst>
          </p:cNvPr>
          <p:cNvSpPr/>
          <p:nvPr/>
        </p:nvSpPr>
        <p:spPr>
          <a:xfrm>
            <a:off x="903766" y="3784749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DoctorController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1D910B-2A44-4B71-83E2-9B7367F3236D}"/>
              </a:ext>
            </a:extLst>
          </p:cNvPr>
          <p:cNvSpPr/>
          <p:nvPr/>
        </p:nvSpPr>
        <p:spPr>
          <a:xfrm>
            <a:off x="903766" y="4572887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MedicineController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6F3B3-106E-4D29-982D-5EACBEE4B934}"/>
              </a:ext>
            </a:extLst>
          </p:cNvPr>
          <p:cNvSpPr/>
          <p:nvPr/>
        </p:nvSpPr>
        <p:spPr>
          <a:xfrm>
            <a:off x="903766" y="538007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PatientController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B54181-52AB-4DBD-A47A-F79A3A6FE016}"/>
              </a:ext>
            </a:extLst>
          </p:cNvPr>
          <p:cNvSpPr/>
          <p:nvPr/>
        </p:nvSpPr>
        <p:spPr>
          <a:xfrm>
            <a:off x="903767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2FCDED-2E0F-46F1-A246-7347CA7189C3}"/>
              </a:ext>
            </a:extLst>
          </p:cNvPr>
          <p:cNvSpPr/>
          <p:nvPr/>
        </p:nvSpPr>
        <p:spPr>
          <a:xfrm>
            <a:off x="4931727" y="146596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AdminService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ED454-7232-4A80-A950-4FC079C33705}"/>
              </a:ext>
            </a:extLst>
          </p:cNvPr>
          <p:cNvSpPr/>
          <p:nvPr/>
        </p:nvSpPr>
        <p:spPr>
          <a:xfrm>
            <a:off x="4908692" y="209904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AppointmentService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6594A-CA3A-4A85-82D1-1E0BE8C27402}"/>
              </a:ext>
            </a:extLst>
          </p:cNvPr>
          <p:cNvSpPr/>
          <p:nvPr/>
        </p:nvSpPr>
        <p:spPr>
          <a:xfrm>
            <a:off x="4908691" y="275926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BookMedicineService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F261F3-FDC7-4D3C-9333-3515CC131B92}"/>
              </a:ext>
            </a:extLst>
          </p:cNvPr>
          <p:cNvSpPr/>
          <p:nvPr/>
        </p:nvSpPr>
        <p:spPr>
          <a:xfrm>
            <a:off x="4931727" y="346112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DoctorService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E4767-7187-4F73-A912-BF89C14E42D3}"/>
              </a:ext>
            </a:extLst>
          </p:cNvPr>
          <p:cNvSpPr/>
          <p:nvPr/>
        </p:nvSpPr>
        <p:spPr>
          <a:xfrm>
            <a:off x="4908693" y="416752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MedicineService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E403C5-C6B3-43BF-ACC8-EE62B81AD575}"/>
              </a:ext>
            </a:extLst>
          </p:cNvPr>
          <p:cNvSpPr/>
          <p:nvPr/>
        </p:nvSpPr>
        <p:spPr>
          <a:xfrm>
            <a:off x="4908693" y="48555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MessageService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D7E8D-97F4-4ABD-BFF2-3D0E81772489}"/>
              </a:ext>
            </a:extLst>
          </p:cNvPr>
          <p:cNvSpPr/>
          <p:nvPr/>
        </p:nvSpPr>
        <p:spPr>
          <a:xfrm>
            <a:off x="4908694" y="55178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PatientService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EC7DF3-8DAD-4C68-B6BA-FB811A4137CF}"/>
              </a:ext>
            </a:extLst>
          </p:cNvPr>
          <p:cNvSpPr/>
          <p:nvPr/>
        </p:nvSpPr>
        <p:spPr>
          <a:xfrm>
            <a:off x="4908695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PharmacistService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FB44E4-BA01-41C0-9BAE-CE9B9FF512E6}"/>
              </a:ext>
            </a:extLst>
          </p:cNvPr>
          <p:cNvSpPr/>
          <p:nvPr/>
        </p:nvSpPr>
        <p:spPr>
          <a:xfrm>
            <a:off x="8965008" y="1465964"/>
            <a:ext cx="2317904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8F94B4-3578-4909-B4CD-0F55572674B8}"/>
              </a:ext>
            </a:extLst>
          </p:cNvPr>
          <p:cNvSpPr/>
          <p:nvPr/>
        </p:nvSpPr>
        <p:spPr>
          <a:xfrm>
            <a:off x="8959687" y="206404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FD8B5-56FA-4F81-929E-521F8BBCE480}"/>
              </a:ext>
            </a:extLst>
          </p:cNvPr>
          <p:cNvSpPr/>
          <p:nvPr/>
        </p:nvSpPr>
        <p:spPr>
          <a:xfrm>
            <a:off x="8959688" y="2628901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80DD8-E027-4B82-9395-7212FB96A64A}"/>
              </a:ext>
            </a:extLst>
          </p:cNvPr>
          <p:cNvSpPr/>
          <p:nvPr/>
        </p:nvSpPr>
        <p:spPr>
          <a:xfrm>
            <a:off x="8959688" y="328169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9639F-F7D5-4944-8416-31210589710A}"/>
              </a:ext>
            </a:extLst>
          </p:cNvPr>
          <p:cNvSpPr/>
          <p:nvPr/>
        </p:nvSpPr>
        <p:spPr>
          <a:xfrm>
            <a:off x="8965005" y="389085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40DD9-466F-4036-A2AA-CDFE6810BE74}"/>
              </a:ext>
            </a:extLst>
          </p:cNvPr>
          <p:cNvSpPr/>
          <p:nvPr/>
        </p:nvSpPr>
        <p:spPr>
          <a:xfrm>
            <a:off x="8965005" y="447276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CA6655-3162-4692-8B54-DAC322D5784C}"/>
              </a:ext>
            </a:extLst>
          </p:cNvPr>
          <p:cNvSpPr/>
          <p:nvPr/>
        </p:nvSpPr>
        <p:spPr>
          <a:xfrm>
            <a:off x="8965006" y="5042048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FC0B9A-4D52-455A-8320-D052E0BBCB05}"/>
              </a:ext>
            </a:extLst>
          </p:cNvPr>
          <p:cNvSpPr/>
          <p:nvPr/>
        </p:nvSpPr>
        <p:spPr>
          <a:xfrm>
            <a:off x="8965007" y="5582093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335B12-7D3D-45BD-BADA-958D5574FDDE}"/>
              </a:ext>
            </a:extLst>
          </p:cNvPr>
          <p:cNvSpPr/>
          <p:nvPr/>
        </p:nvSpPr>
        <p:spPr>
          <a:xfrm>
            <a:off x="8959687" y="6087140"/>
            <a:ext cx="232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ResponseMessage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B6F-3252-4565-9BDC-D4F465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16" y="6347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01E-AB10-4AD9-8CF0-6A599953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52" y="1669311"/>
            <a:ext cx="8915400" cy="4433777"/>
          </a:xfrm>
        </p:spPr>
        <p:txBody>
          <a:bodyPr>
            <a:normAutofit/>
          </a:bodyPr>
          <a:lstStyle/>
          <a:p>
            <a:r>
              <a:rPr lang="en-US" dirty="0"/>
              <a:t>spring-boot-starter-web</a:t>
            </a:r>
          </a:p>
          <a:p>
            <a:r>
              <a:rPr lang="en-US" dirty="0"/>
              <a:t>persistence-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commons-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spring-boot-starter-actuator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spring-boot-starter-mail</a:t>
            </a:r>
          </a:p>
          <a:p>
            <a:r>
              <a:rPr lang="en-US" dirty="0" err="1"/>
              <a:t>twilio</a:t>
            </a:r>
            <a:r>
              <a:rPr lang="en-US" dirty="0"/>
              <a:t>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A459-2C1E-47E6-8E51-68BBD22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71597"/>
            <a:ext cx="8911687" cy="128089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7200" dirty="0"/>
              <a:t>    DEMO</a:t>
            </a:r>
          </a:p>
        </p:txBody>
      </p:sp>
    </p:spTree>
    <p:extLst>
      <p:ext uri="{BB962C8B-B14F-4D97-AF65-F5344CB8AC3E}">
        <p14:creationId xmlns:p14="http://schemas.microsoft.com/office/powerpoint/2010/main" val="282729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for the patients</a:t>
            </a:r>
          </a:p>
          <a:p>
            <a:r>
              <a:rPr lang="en-US" dirty="0"/>
              <a:t> Tracking of the medicine orders</a:t>
            </a:r>
          </a:p>
          <a:p>
            <a:r>
              <a:rPr lang="en-US" dirty="0"/>
              <a:t> </a:t>
            </a:r>
            <a:r>
              <a:rPr lang="en-US" dirty="0" err="1"/>
              <a:t>FollowUp</a:t>
            </a:r>
            <a:r>
              <a:rPr lang="en-US" dirty="0"/>
              <a:t> records of patients</a:t>
            </a:r>
          </a:p>
          <a:p>
            <a:r>
              <a:rPr lang="en-US" dirty="0"/>
              <a:t> Uploading the Prescription</a:t>
            </a:r>
          </a:p>
        </p:txBody>
      </p:sp>
    </p:spTree>
    <p:extLst>
      <p:ext uri="{BB962C8B-B14F-4D97-AF65-F5344CB8AC3E}">
        <p14:creationId xmlns:p14="http://schemas.microsoft.com/office/powerpoint/2010/main" val="398059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14F2-F4BA-4DD1-BBBD-030A8972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8" y="1366284"/>
            <a:ext cx="8915399" cy="2262781"/>
          </a:xfrm>
        </p:spPr>
        <p:txBody>
          <a:bodyPr/>
          <a:lstStyle/>
          <a:p>
            <a:r>
              <a:rPr lang="en-US" dirty="0"/>
              <a:t>         Appendix</a:t>
            </a:r>
          </a:p>
        </p:txBody>
      </p:sp>
    </p:spTree>
    <p:extLst>
      <p:ext uri="{BB962C8B-B14F-4D97-AF65-F5344CB8AC3E}">
        <p14:creationId xmlns:p14="http://schemas.microsoft.com/office/powerpoint/2010/main" val="51237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pPr marL="0" indent="0">
              <a:buNone/>
            </a:pPr>
            <a:r>
              <a:rPr lang="en-US" dirty="0"/>
              <a:t>        ‣ Chat with doctor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cancel appointment</a:t>
            </a:r>
          </a:p>
          <a:p>
            <a:pPr marL="0" indent="0">
              <a:buNone/>
            </a:pPr>
            <a:r>
              <a:rPr lang="en-US" dirty="0"/>
              <a:t>	 ‣ Chat with patient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357495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516"/>
            <a:ext cx="8915400" cy="4305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Team Introduction</a:t>
            </a:r>
          </a:p>
          <a:p>
            <a:r>
              <a:rPr lang="en-US" dirty="0"/>
              <a:t>Scope / Features</a:t>
            </a:r>
          </a:p>
          <a:p>
            <a:r>
              <a:rPr lang="en-US" dirty="0"/>
              <a:t>Technology Architecture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Roadmap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Use-Cases</a:t>
            </a:r>
          </a:p>
          <a:p>
            <a:pPr lvl="1"/>
            <a:r>
              <a:rPr lang="en-US" dirty="0"/>
              <a:t>Flow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8152-7A6C-4FA9-A1B8-5EA90C4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E75-D45E-4725-B7BF-756DBF41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QURE is a doctor consultation website where patients	can book appointments with the doctors registered in </a:t>
            </a:r>
            <a:r>
              <a:rPr lang="en-US" dirty="0" err="1"/>
              <a:t>qure</a:t>
            </a:r>
            <a:r>
              <a:rPr lang="en-US" dirty="0"/>
              <a:t> network online and get notified about that. It also helps the doctors	to manage their	appointments.</a:t>
            </a:r>
          </a:p>
          <a:p>
            <a:pPr marL="0" indent="0">
              <a:buNone/>
            </a:pPr>
            <a:r>
              <a:rPr lang="en-US" dirty="0"/>
              <a:t>Patients can even consult the doctors through chat. It also provides a feature of booking medicines from the </a:t>
            </a:r>
            <a:r>
              <a:rPr lang="en-US" dirty="0" err="1"/>
              <a:t>qure</a:t>
            </a:r>
            <a:r>
              <a:rPr lang="en-US" dirty="0"/>
              <a:t> pharmacy.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CB30-ACDD-4DE9-8788-912B6E8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TEAM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2A6-CEDE-479E-81D7-4F8D2FAB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Athul</a:t>
            </a:r>
            <a:r>
              <a:rPr lang="en-US" dirty="0"/>
              <a:t> KS</a:t>
            </a:r>
          </a:p>
          <a:p>
            <a:r>
              <a:rPr lang="en-US" dirty="0"/>
              <a:t>Arjun M</a:t>
            </a:r>
          </a:p>
          <a:p>
            <a:r>
              <a:rPr lang="en-US" dirty="0" err="1"/>
              <a:t>Amulya</a:t>
            </a:r>
            <a:r>
              <a:rPr lang="en-US" dirty="0"/>
              <a:t> </a:t>
            </a:r>
            <a:r>
              <a:rPr lang="en-US" dirty="0" err="1"/>
              <a:t>Meka</a:t>
            </a:r>
            <a:endParaRPr lang="en-US" dirty="0"/>
          </a:p>
          <a:p>
            <a:r>
              <a:rPr lang="en-US" dirty="0" err="1"/>
              <a:t>Aaruni</a:t>
            </a:r>
            <a:r>
              <a:rPr lang="en-US" dirty="0"/>
              <a:t> Aggarwal</a:t>
            </a:r>
          </a:p>
          <a:p>
            <a:r>
              <a:rPr lang="en-US" dirty="0"/>
              <a:t>Alok Kumar</a:t>
            </a:r>
          </a:p>
          <a:p>
            <a:r>
              <a:rPr lang="en-US" dirty="0"/>
              <a:t>Gayatri Sama</a:t>
            </a:r>
          </a:p>
          <a:p>
            <a:r>
              <a:rPr lang="en-US" dirty="0" err="1"/>
              <a:t>Ragini</a:t>
            </a:r>
            <a:r>
              <a:rPr lang="en-US" dirty="0"/>
              <a:t> Garg</a:t>
            </a:r>
          </a:p>
        </p:txBody>
      </p:sp>
    </p:spTree>
    <p:extLst>
      <p:ext uri="{BB962C8B-B14F-4D97-AF65-F5344CB8AC3E}">
        <p14:creationId xmlns:p14="http://schemas.microsoft.com/office/powerpoint/2010/main" val="30016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Scope 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79335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Patient registration, make an appointment online </a:t>
            </a:r>
          </a:p>
          <a:p>
            <a:r>
              <a:rPr lang="en-US" dirty="0"/>
              <a:t>Doctor accept / reject an appointment</a:t>
            </a:r>
          </a:p>
          <a:p>
            <a:r>
              <a:rPr lang="en-US" dirty="0"/>
              <a:t>Admin can delete a doctor and can manage the pharmacy</a:t>
            </a:r>
          </a:p>
          <a:p>
            <a:r>
              <a:rPr lang="en-US" dirty="0"/>
              <a:t>Internationalization: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SMS notification on booking</a:t>
            </a:r>
          </a:p>
          <a:p>
            <a:r>
              <a:rPr lang="en-US" dirty="0"/>
              <a:t>Chat with the doctor</a:t>
            </a:r>
          </a:p>
          <a:p>
            <a:r>
              <a:rPr lang="en-US" dirty="0"/>
              <a:t>Order Medicine </a:t>
            </a:r>
          </a:p>
          <a:p>
            <a:r>
              <a:rPr lang="en-US" dirty="0"/>
              <a:t>Rating the doctor</a:t>
            </a:r>
          </a:p>
        </p:txBody>
      </p:sp>
    </p:spTree>
    <p:extLst>
      <p:ext uri="{BB962C8B-B14F-4D97-AF65-F5344CB8AC3E}">
        <p14:creationId xmlns:p14="http://schemas.microsoft.com/office/powerpoint/2010/main" val="32287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3240"/>
          </a:xfrm>
        </p:spPr>
        <p:txBody>
          <a:bodyPr/>
          <a:lstStyle/>
          <a:p>
            <a:pPr algn="ctr"/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253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HTML &amp;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MONGODB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StompJs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00EB-D304-4777-A801-9A2E1BB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Technology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924FB8-179F-496C-8C7E-47CEE21D67A7}"/>
              </a:ext>
            </a:extLst>
          </p:cNvPr>
          <p:cNvSpPr/>
          <p:nvPr/>
        </p:nvSpPr>
        <p:spPr>
          <a:xfrm>
            <a:off x="2316142" y="2571754"/>
            <a:ext cx="1849976" cy="2544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B9E7E1-E5EB-4158-954C-46563B8BD8BB}"/>
              </a:ext>
            </a:extLst>
          </p:cNvPr>
          <p:cNvSpPr/>
          <p:nvPr/>
        </p:nvSpPr>
        <p:spPr>
          <a:xfrm>
            <a:off x="5057982" y="2645807"/>
            <a:ext cx="3905249" cy="24098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31442-B91A-45A9-B788-10CE3B2FFC20}"/>
              </a:ext>
            </a:extLst>
          </p:cNvPr>
          <p:cNvSpPr/>
          <p:nvPr/>
        </p:nvSpPr>
        <p:spPr>
          <a:xfrm>
            <a:off x="10306049" y="3006508"/>
            <a:ext cx="1171575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BFFE4-7C1C-49D6-987E-7810CFE07DA4}"/>
              </a:ext>
            </a:extLst>
          </p:cNvPr>
          <p:cNvSpPr/>
          <p:nvPr/>
        </p:nvSpPr>
        <p:spPr>
          <a:xfrm>
            <a:off x="10310603" y="280499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87B541-03DD-4141-833B-CEE78529C86A}"/>
              </a:ext>
            </a:extLst>
          </p:cNvPr>
          <p:cNvSpPr/>
          <p:nvPr/>
        </p:nvSpPr>
        <p:spPr>
          <a:xfrm>
            <a:off x="10306049" y="400073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5B78A-C51F-4EE5-B3D7-FBB6F80DFA1C}"/>
              </a:ext>
            </a:extLst>
          </p:cNvPr>
          <p:cNvSpPr/>
          <p:nvPr/>
        </p:nvSpPr>
        <p:spPr>
          <a:xfrm>
            <a:off x="5223167" y="3217307"/>
            <a:ext cx="996453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0F9EA-1495-49CB-B151-C9A9119E0A7D}"/>
              </a:ext>
            </a:extLst>
          </p:cNvPr>
          <p:cNvSpPr/>
          <p:nvPr/>
        </p:nvSpPr>
        <p:spPr>
          <a:xfrm>
            <a:off x="6504833" y="3183732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6650-4B44-4C4B-8F51-A5F8C9B38C3D}"/>
              </a:ext>
            </a:extLst>
          </p:cNvPr>
          <p:cNvSpPr txBox="1"/>
          <p:nvPr/>
        </p:nvSpPr>
        <p:spPr>
          <a:xfrm>
            <a:off x="10106025" y="416242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4C10B-DDC6-4A5D-A22C-4EE747E7DE9A}"/>
              </a:ext>
            </a:extLst>
          </p:cNvPr>
          <p:cNvCxnSpPr>
            <a:cxnSpLocks/>
          </p:cNvCxnSpPr>
          <p:nvPr/>
        </p:nvCxnSpPr>
        <p:spPr>
          <a:xfrm>
            <a:off x="4140549" y="3752257"/>
            <a:ext cx="9030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F21E8-E493-497D-B69C-C195C55060DD}"/>
              </a:ext>
            </a:extLst>
          </p:cNvPr>
          <p:cNvCxnSpPr>
            <a:cxnSpLocks/>
          </p:cNvCxnSpPr>
          <p:nvPr/>
        </p:nvCxnSpPr>
        <p:spPr>
          <a:xfrm>
            <a:off x="8934450" y="3746302"/>
            <a:ext cx="1371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DCD54D-956E-4C8A-8E01-380AD0252C39}"/>
              </a:ext>
            </a:extLst>
          </p:cNvPr>
          <p:cNvSpPr txBox="1"/>
          <p:nvPr/>
        </p:nvSpPr>
        <p:spPr>
          <a:xfrm>
            <a:off x="5834062" y="2718079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E6A0A-05BE-478C-8B11-1D7F4F06689C}"/>
              </a:ext>
            </a:extLst>
          </p:cNvPr>
          <p:cNvCxnSpPr>
            <a:cxnSpLocks/>
          </p:cNvCxnSpPr>
          <p:nvPr/>
        </p:nvCxnSpPr>
        <p:spPr>
          <a:xfrm>
            <a:off x="6219620" y="3817144"/>
            <a:ext cx="24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02B3A-7EB6-4618-97DD-444A32D571B1}"/>
              </a:ext>
            </a:extLst>
          </p:cNvPr>
          <p:cNvSpPr txBox="1"/>
          <p:nvPr/>
        </p:nvSpPr>
        <p:spPr>
          <a:xfrm>
            <a:off x="2437865" y="528476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QURE UI</a:t>
            </a:r>
          </a:p>
          <a:p>
            <a:r>
              <a:rPr lang="en-US" dirty="0"/>
              <a:t>(FRONT END)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2DF2E-8FC6-44F4-865B-EB8528529519}"/>
              </a:ext>
            </a:extLst>
          </p:cNvPr>
          <p:cNvSpPr txBox="1"/>
          <p:nvPr/>
        </p:nvSpPr>
        <p:spPr>
          <a:xfrm>
            <a:off x="6219620" y="5151953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SERVICE</a:t>
            </a:r>
          </a:p>
          <a:p>
            <a:r>
              <a:rPr lang="en-US" dirty="0"/>
              <a:t>  (BACK END)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FC973-060C-4542-94ED-A9DE8AE54E13}"/>
              </a:ext>
            </a:extLst>
          </p:cNvPr>
          <p:cNvSpPr txBox="1"/>
          <p:nvPr/>
        </p:nvSpPr>
        <p:spPr>
          <a:xfrm>
            <a:off x="9996885" y="45729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CEE97-BCD3-406A-A85B-B0F99A38395C}"/>
              </a:ext>
            </a:extLst>
          </p:cNvPr>
          <p:cNvSpPr txBox="1"/>
          <p:nvPr/>
        </p:nvSpPr>
        <p:spPr>
          <a:xfrm>
            <a:off x="4174356" y="344805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308556-9C8D-4EF7-BB90-912F37517C7F}"/>
              </a:ext>
            </a:extLst>
          </p:cNvPr>
          <p:cNvSpPr txBox="1"/>
          <p:nvPr/>
        </p:nvSpPr>
        <p:spPr>
          <a:xfrm>
            <a:off x="8982993" y="3429000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SPRING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FD6C7-3D23-4378-BDF9-6BAF94E885A7}"/>
              </a:ext>
            </a:extLst>
          </p:cNvPr>
          <p:cNvSpPr/>
          <p:nvPr/>
        </p:nvSpPr>
        <p:spPr>
          <a:xfrm>
            <a:off x="7811081" y="3195638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B69EB-9DE0-4763-A2D7-D16BF8F3711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492714" y="3829050"/>
            <a:ext cx="31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D69F78-CCFF-4AA4-A12A-E5D5F30FE8B5}"/>
              </a:ext>
            </a:extLst>
          </p:cNvPr>
          <p:cNvSpPr/>
          <p:nvPr/>
        </p:nvSpPr>
        <p:spPr>
          <a:xfrm>
            <a:off x="2764768" y="2804994"/>
            <a:ext cx="996453" cy="49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1AD3B2-2F37-4290-AF5D-98316E47C888}"/>
              </a:ext>
            </a:extLst>
          </p:cNvPr>
          <p:cNvSpPr/>
          <p:nvPr/>
        </p:nvSpPr>
        <p:spPr>
          <a:xfrm>
            <a:off x="2750458" y="3479428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810BFD-9898-4EB0-8D30-EDADF6561F30}"/>
              </a:ext>
            </a:extLst>
          </p:cNvPr>
          <p:cNvSpPr/>
          <p:nvPr/>
        </p:nvSpPr>
        <p:spPr>
          <a:xfrm>
            <a:off x="2750457" y="4211364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HTML CSS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CEDD1BA-9F83-4DE6-AAC0-08336AB23A3C}"/>
              </a:ext>
            </a:extLst>
          </p:cNvPr>
          <p:cNvSpPr/>
          <p:nvPr/>
        </p:nvSpPr>
        <p:spPr>
          <a:xfrm>
            <a:off x="542925" y="3263503"/>
            <a:ext cx="1101808" cy="1107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BROWSER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65483C-BF65-4D11-B97D-CBA2152533C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644733" y="3817144"/>
            <a:ext cx="6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5C1D-5F10-41CD-970C-41A60AC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94" y="306333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32A-4EAE-44C4-8367-3B1A865B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894" y="1275906"/>
            <a:ext cx="9340718" cy="4816549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 err="1"/>
              <a:t>AdminLogin</a:t>
            </a:r>
            <a:endParaRPr lang="en-US" dirty="0"/>
          </a:p>
          <a:p>
            <a:pPr lvl="1"/>
            <a:r>
              <a:rPr lang="en-US" dirty="0" err="1"/>
              <a:t>AdminDoctor</a:t>
            </a:r>
            <a:endParaRPr lang="en-US" dirty="0"/>
          </a:p>
          <a:p>
            <a:pPr lvl="1"/>
            <a:r>
              <a:rPr lang="en-US" dirty="0" err="1"/>
              <a:t>AdminPharmacy</a:t>
            </a:r>
            <a:endParaRPr lang="en-US" dirty="0"/>
          </a:p>
          <a:p>
            <a:r>
              <a:rPr lang="en-US" dirty="0"/>
              <a:t>Appointments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Contact</a:t>
            </a:r>
          </a:p>
          <a:p>
            <a:r>
              <a:rPr lang="en-US" dirty="0" err="1"/>
              <a:t>Devteam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3D2C-C77D-4D8C-95B2-49DBF6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02" y="964017"/>
            <a:ext cx="8915400" cy="5511211"/>
          </a:xfrm>
        </p:spPr>
        <p:txBody>
          <a:bodyPr>
            <a:normAutofit/>
          </a:bodyPr>
          <a:lstStyle/>
          <a:p>
            <a:r>
              <a:rPr lang="en-US" dirty="0"/>
              <a:t>Doctor</a:t>
            </a:r>
          </a:p>
          <a:p>
            <a:pPr lvl="1"/>
            <a:r>
              <a:rPr lang="en-US" dirty="0" err="1"/>
              <a:t>DoctoLogin</a:t>
            </a:r>
            <a:endParaRPr lang="en-US" dirty="0"/>
          </a:p>
          <a:p>
            <a:pPr lvl="1"/>
            <a:r>
              <a:rPr lang="en-US" dirty="0" err="1"/>
              <a:t>DoctorRegister</a:t>
            </a:r>
            <a:endParaRPr lang="en-US" dirty="0"/>
          </a:p>
          <a:p>
            <a:r>
              <a:rPr lang="en-US" dirty="0" err="1"/>
              <a:t>Faq</a:t>
            </a:r>
            <a:endParaRPr lang="en-US" dirty="0"/>
          </a:p>
          <a:p>
            <a:r>
              <a:rPr lang="en-US" dirty="0"/>
              <a:t>Home</a:t>
            </a:r>
          </a:p>
          <a:p>
            <a:r>
              <a:rPr lang="en-US" dirty="0" err="1"/>
              <a:t>OrderMedicine</a:t>
            </a:r>
            <a:endParaRPr lang="en-US" dirty="0"/>
          </a:p>
          <a:p>
            <a:pPr lvl="1"/>
            <a:r>
              <a:rPr lang="en-US" dirty="0" err="1"/>
              <a:t>BookMedicine</a:t>
            </a:r>
            <a:endParaRPr lang="en-US" dirty="0"/>
          </a:p>
          <a:p>
            <a:r>
              <a:rPr lang="en-US" dirty="0"/>
              <a:t>Patient </a:t>
            </a:r>
          </a:p>
          <a:p>
            <a:pPr lvl="1"/>
            <a:r>
              <a:rPr lang="en-US" dirty="0" err="1"/>
              <a:t>PatientLogin</a:t>
            </a:r>
            <a:endParaRPr lang="en-US" dirty="0"/>
          </a:p>
          <a:p>
            <a:pPr lvl="1"/>
            <a:r>
              <a:rPr lang="en-US" dirty="0" err="1"/>
              <a:t>PatientRegister</a:t>
            </a:r>
            <a:endParaRPr lang="en-US" dirty="0"/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Footer</a:t>
            </a:r>
          </a:p>
          <a:p>
            <a:r>
              <a:rPr lang="en-US" dirty="0" err="1"/>
              <a:t>Specialisation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97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1408</TotalTime>
  <Words>368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QURE</vt:lpstr>
      <vt:lpstr>                         Index</vt:lpstr>
      <vt:lpstr>                     Overview</vt:lpstr>
      <vt:lpstr>                      TEAM  </vt:lpstr>
      <vt:lpstr>               Scope / Features</vt:lpstr>
      <vt:lpstr>Tools &amp; Technologies </vt:lpstr>
      <vt:lpstr>           Technology Architecture</vt:lpstr>
      <vt:lpstr>FrontEnd Components</vt:lpstr>
      <vt:lpstr>PowerPoint Presentation</vt:lpstr>
      <vt:lpstr>Controllers, Services And Models</vt:lpstr>
      <vt:lpstr>Dependencies</vt:lpstr>
      <vt:lpstr>                  DEMO</vt:lpstr>
      <vt:lpstr>               Future RoadMap</vt:lpstr>
      <vt:lpstr>         Appendix</vt:lpstr>
      <vt:lpstr>                    Use-Cases </vt:lpstr>
      <vt:lpstr>PowerPoint Presentation</vt:lpstr>
      <vt:lpstr>Class Diagram</vt:lpstr>
      <vt:lpstr>       Appointment Sequence Diagram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60</cp:revision>
  <dcterms:created xsi:type="dcterms:W3CDTF">2019-10-30T04:28:20Z</dcterms:created>
  <dcterms:modified xsi:type="dcterms:W3CDTF">2019-11-08T03:57:49Z</dcterms:modified>
</cp:coreProperties>
</file>