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5" r:id="rId9"/>
    <p:sldId id="266"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varScale="1">
        <p:scale>
          <a:sx n="75" d="100"/>
          <a:sy n="75" d="100"/>
        </p:scale>
        <p:origin x="88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07830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4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51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86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02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28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49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71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89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211074" y="-2721740"/>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subTitle" idx="1"/>
          </p:nvPr>
        </p:nvSpPr>
        <p:spPr>
          <a:xfrm>
            <a:off x="4500562" y="6000768"/>
            <a:ext cx="4572032" cy="78581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dirty="0">
                <a:solidFill>
                  <a:schemeClr val="lt1"/>
                </a:solidFill>
              </a:rPr>
              <a:t>Author</a:t>
            </a:r>
            <a:r>
              <a:rPr lang="en-IN" dirty="0" smtClean="0">
                <a:solidFill>
                  <a:schemeClr val="lt1"/>
                </a:solidFill>
              </a:rPr>
              <a:t>: Aarush Agarwal</a:t>
            </a:r>
            <a:endParaRPr dirty="0">
              <a:solidFill>
                <a:schemeClr val="lt1"/>
              </a:solidFill>
            </a:endParaRPr>
          </a:p>
        </p:txBody>
      </p:sp>
      <p:sp>
        <p:nvSpPr>
          <p:cNvPr id="88" name="Google Shape;88;p1"/>
          <p:cNvSpPr txBox="1">
            <a:spLocks noGrp="1"/>
          </p:cNvSpPr>
          <p:nvPr>
            <p:ph type="ctrTitle"/>
          </p:nvPr>
        </p:nvSpPr>
        <p:spPr>
          <a:xfrm>
            <a:off x="-188276" y="757076"/>
            <a:ext cx="6284276" cy="148071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smtClean="0"/>
              <a:t>Face and Emotion detection system</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827575" y="-2804264"/>
            <a:ext cx="6957392" cy="12368697"/>
          </a:xfrm>
          <a:prstGeom prst="rect">
            <a:avLst/>
          </a:prstGeom>
          <a:noFill/>
          <a:ln>
            <a:noFill/>
          </a:ln>
        </p:spPr>
      </p:pic>
      <p:sp>
        <p:nvSpPr>
          <p:cNvPr id="94" name="Google Shape;94;p2"/>
          <p:cNvSpPr/>
          <p:nvPr/>
        </p:nvSpPr>
        <p:spPr>
          <a:xfrm>
            <a:off x="569228" y="770119"/>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txBox="1">
            <a:spLocks noGrp="1"/>
          </p:cNvSpPr>
          <p:nvPr>
            <p:ph type="title"/>
          </p:nvPr>
        </p:nvSpPr>
        <p:spPr>
          <a:xfrm>
            <a:off x="-2403788" y="646561"/>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smtClean="0"/>
              <a:t>                 INDEX</a:t>
            </a:r>
            <a:endParaRPr dirty="0"/>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indent="-457200">
              <a:spcBef>
                <a:spcPts val="0"/>
              </a:spcBef>
              <a:buClr>
                <a:schemeClr val="lt1"/>
              </a:buClr>
              <a:buSzPts val="3200"/>
            </a:pPr>
            <a:r>
              <a:rPr lang="en-IN" dirty="0" smtClean="0">
                <a:solidFill>
                  <a:schemeClr val="lt1"/>
                </a:solidFill>
              </a:rPr>
              <a:t>Acknowledgements</a:t>
            </a:r>
          </a:p>
          <a:p>
            <a:pPr indent="-457200">
              <a:spcBef>
                <a:spcPts val="0"/>
              </a:spcBef>
              <a:buClr>
                <a:schemeClr val="lt1"/>
              </a:buClr>
              <a:buSzPts val="3200"/>
            </a:pPr>
            <a:r>
              <a:rPr lang="en-IN" dirty="0" smtClean="0">
                <a:solidFill>
                  <a:schemeClr val="lt1"/>
                </a:solidFill>
              </a:rPr>
              <a:t>About me</a:t>
            </a:r>
          </a:p>
          <a:p>
            <a:pPr indent="-457200">
              <a:spcBef>
                <a:spcPts val="0"/>
              </a:spcBef>
              <a:buClr>
                <a:schemeClr val="lt1"/>
              </a:buClr>
              <a:buSzPts val="3200"/>
            </a:pPr>
            <a:r>
              <a:rPr lang="en-IN" dirty="0" smtClean="0">
                <a:solidFill>
                  <a:schemeClr val="lt1"/>
                </a:solidFill>
              </a:rPr>
              <a:t>My Internship journey with Clevered</a:t>
            </a:r>
          </a:p>
          <a:p>
            <a:pPr indent="-457200">
              <a:spcBef>
                <a:spcPts val="0"/>
              </a:spcBef>
              <a:buClr>
                <a:schemeClr val="lt1"/>
              </a:buClr>
              <a:buSzPts val="3200"/>
            </a:pPr>
            <a:r>
              <a:rPr lang="en-IN" dirty="0" smtClean="0">
                <a:solidFill>
                  <a:schemeClr val="lt1"/>
                </a:solidFill>
              </a:rPr>
              <a:t>My App</a:t>
            </a:r>
          </a:p>
          <a:p>
            <a:pPr indent="-457200">
              <a:spcBef>
                <a:spcPts val="0"/>
              </a:spcBef>
              <a:buClr>
                <a:schemeClr val="lt1"/>
              </a:buClr>
              <a:buSzPts val="3200"/>
            </a:pPr>
            <a:r>
              <a:rPr lang="en-IN" dirty="0" smtClean="0">
                <a:solidFill>
                  <a:schemeClr val="lt1"/>
                </a:solidFill>
              </a:rPr>
              <a:t>Functionality of my App</a:t>
            </a:r>
          </a:p>
          <a:p>
            <a:pPr indent="-457200">
              <a:spcBef>
                <a:spcPts val="0"/>
              </a:spcBef>
              <a:buClr>
                <a:schemeClr val="lt1"/>
              </a:buClr>
              <a:buSzPts val="3200"/>
            </a:pPr>
            <a:r>
              <a:rPr lang="en-IN" dirty="0" smtClean="0">
                <a:solidFill>
                  <a:schemeClr val="lt1"/>
                </a:solidFill>
              </a:rPr>
              <a:t>User Interface</a:t>
            </a:r>
          </a:p>
          <a:p>
            <a:pPr indent="-457200">
              <a:spcBef>
                <a:spcPts val="0"/>
              </a:spcBef>
              <a:buClr>
                <a:schemeClr val="lt1"/>
              </a:buClr>
              <a:buSzPts val="3200"/>
            </a:pPr>
            <a:r>
              <a:rPr lang="en-IN" dirty="0" smtClean="0">
                <a:solidFill>
                  <a:schemeClr val="lt1"/>
                </a:solidFill>
              </a:rPr>
              <a:t>Contact me for questions!</a:t>
            </a:r>
          </a:p>
          <a:p>
            <a:pPr indent="-457200">
              <a:spcBef>
                <a:spcPts val="0"/>
              </a:spcBef>
              <a:buClr>
                <a:schemeClr val="lt1"/>
              </a:buClr>
              <a:buSzPts val="3200"/>
            </a:pPr>
            <a:endParaRPr lang="en-IN" dirty="0" smtClean="0">
              <a:solidFill>
                <a:schemeClr val="lt1"/>
              </a:solidFill>
            </a:endParaRPr>
          </a:p>
          <a:p>
            <a:pPr indent="-457200">
              <a:spcBef>
                <a:spcPts val="0"/>
              </a:spcBef>
              <a:buClr>
                <a:schemeClr val="lt1"/>
              </a:buClr>
              <a:buSzPts val="3200"/>
            </a:pPr>
            <a:endParaRPr lang="en-IN" dirty="0" smtClean="0">
              <a:solidFill>
                <a:schemeClr val="lt1"/>
              </a:solidFill>
            </a:endParaRPr>
          </a:p>
          <a:p>
            <a:pPr indent="-457200">
              <a:spcBef>
                <a:spcPts val="0"/>
              </a:spcBef>
              <a:buClr>
                <a:schemeClr val="lt1"/>
              </a:buClr>
              <a:buSzPts val="3200"/>
            </a:pPr>
            <a:endParaRPr dirty="0">
              <a:solidFill>
                <a:schemeClr val="l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1093305" y="-2502452"/>
            <a:ext cx="6957392" cy="12368697"/>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Acknowledgements</a:t>
            </a:r>
            <a:endParaRPr dirty="0"/>
          </a:p>
        </p:txBody>
      </p:sp>
      <p:sp>
        <p:nvSpPr>
          <p:cNvPr id="104" name="Google Shape;104;p3"/>
          <p:cNvSpPr txBox="1">
            <a:spLocks noGrp="1"/>
          </p:cNvSpPr>
          <p:nvPr>
            <p:ph type="body" idx="1"/>
          </p:nvPr>
        </p:nvSpPr>
        <p:spPr>
          <a:xfrm>
            <a:off x="457200" y="2293497"/>
            <a:ext cx="8229600" cy="4525963"/>
          </a:xfrm>
          <a:prstGeom prst="rect">
            <a:avLst/>
          </a:prstGeom>
          <a:noFill/>
          <a:ln>
            <a:noFill/>
          </a:ln>
        </p:spPr>
        <p:txBody>
          <a:bodyPr spcFirstLastPara="1" wrap="square" lIns="91425" tIns="45700" rIns="91425" bIns="45700" anchor="t" anchorCtr="0">
            <a:normAutofit/>
          </a:bodyPr>
          <a:lstStyle/>
          <a:p>
            <a:pPr marL="342900" lvl="0">
              <a:spcBef>
                <a:spcPts val="0"/>
              </a:spcBef>
              <a:buClr>
                <a:schemeClr val="lt1"/>
              </a:buClr>
              <a:buSzPts val="3200"/>
            </a:pPr>
            <a:r>
              <a:rPr lang="en-IN" dirty="0" smtClean="0">
                <a:solidFill>
                  <a:schemeClr val="lt1"/>
                </a:solidFill>
              </a:rPr>
              <a:t>It has been an honour designing my project with </a:t>
            </a:r>
            <a:r>
              <a:rPr lang="en-IN" dirty="0">
                <a:solidFill>
                  <a:schemeClr val="lt1"/>
                </a:solidFill>
              </a:rPr>
              <a:t>Ms Shivani and Ms </a:t>
            </a:r>
            <a:r>
              <a:rPr lang="en-IN" dirty="0" smtClean="0">
                <a:solidFill>
                  <a:schemeClr val="lt1"/>
                </a:solidFill>
              </a:rPr>
              <a:t>Smita who have been helping me tremendously in every step of the way. Working under the guidance of my mother and Mr Ken has always been a pleasure as well and I am really </a:t>
            </a:r>
            <a:r>
              <a:rPr lang="en-IN" dirty="0" err="1" smtClean="0">
                <a:solidFill>
                  <a:schemeClr val="lt1"/>
                </a:solidFill>
              </a:rPr>
              <a:t>greatful</a:t>
            </a:r>
            <a:r>
              <a:rPr lang="en-IN" dirty="0" smtClean="0">
                <a:solidFill>
                  <a:schemeClr val="lt1"/>
                </a:solidFill>
              </a:rPr>
              <a:t>!</a:t>
            </a:r>
            <a:endParaRPr dirty="0">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244665" y="-2629741"/>
            <a:ext cx="6957392" cy="123686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About Me..</a:t>
            </a:r>
            <a:endParaRPr dirty="0"/>
          </a:p>
        </p:txBody>
      </p:sp>
      <p:sp>
        <p:nvSpPr>
          <p:cNvPr id="112" name="Google Shape;112;p4"/>
          <p:cNvSpPr txBox="1">
            <a:spLocks noGrp="1"/>
          </p:cNvSpPr>
          <p:nvPr>
            <p:ph type="body" idx="1"/>
          </p:nvPr>
        </p:nvSpPr>
        <p:spPr>
          <a:xfrm>
            <a:off x="-2339788" y="1951675"/>
            <a:ext cx="3686172"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smtClean="0">
                <a:solidFill>
                  <a:schemeClr val="lt1"/>
                </a:solidFill>
              </a:rPr>
              <a:t>My Photograph</a:t>
            </a:r>
            <a:endParaRPr dirty="0">
              <a:solidFill>
                <a:schemeClr val="lt1"/>
              </a:solidFill>
            </a:endParaRPr>
          </a:p>
        </p:txBody>
      </p:sp>
      <p:sp>
        <p:nvSpPr>
          <p:cNvPr id="113" name="Google Shape;113;p4"/>
          <p:cNvSpPr txBox="1"/>
          <p:nvPr/>
        </p:nvSpPr>
        <p:spPr>
          <a:xfrm>
            <a:off x="1791229" y="1470794"/>
            <a:ext cx="5505498" cy="4525963"/>
          </a:xfrm>
          <a:prstGeom prst="rect">
            <a:avLst/>
          </a:prstGeom>
          <a:noFill/>
          <a:ln>
            <a:noFill/>
          </a:ln>
        </p:spPr>
        <p:txBody>
          <a:bodyPr spcFirstLastPara="1" wrap="square" lIns="91425" tIns="45700" rIns="91425" bIns="45700" anchor="t" anchorCtr="0">
            <a:normAutofit/>
          </a:bodyPr>
          <a:lstStyle/>
          <a:p>
            <a:pPr marR="0" lvl="0" algn="l" rtl="0">
              <a:lnSpc>
                <a:spcPct val="100000"/>
              </a:lnSpc>
              <a:spcBef>
                <a:spcPts val="0"/>
              </a:spcBef>
              <a:spcAft>
                <a:spcPts val="0"/>
              </a:spcAft>
              <a:buClr>
                <a:schemeClr val="lt1"/>
              </a:buClr>
              <a:buSzPts val="3200"/>
            </a:pPr>
            <a:r>
              <a:rPr lang="en-IN" sz="3200" b="0" i="0" u="none" strike="noStrike" cap="none" dirty="0" smtClean="0">
                <a:solidFill>
                  <a:schemeClr val="lt1"/>
                </a:solidFill>
                <a:latin typeface="Calibri"/>
                <a:ea typeface="Calibri"/>
                <a:cs typeface="Calibri"/>
                <a:sym typeface="Calibri"/>
              </a:rPr>
              <a:t>My name is Aarush Agarwal and I am a student in 10</a:t>
            </a:r>
            <a:r>
              <a:rPr lang="en-IN" sz="3200" b="0" i="0" u="none" strike="noStrike" cap="none" baseline="30000" dirty="0" smtClean="0">
                <a:solidFill>
                  <a:schemeClr val="lt1"/>
                </a:solidFill>
                <a:latin typeface="Calibri"/>
                <a:ea typeface="Calibri"/>
                <a:cs typeface="Calibri"/>
                <a:sym typeface="Calibri"/>
              </a:rPr>
              <a:t>th</a:t>
            </a:r>
            <a:r>
              <a:rPr lang="en-IN" sz="3200" b="0" i="0" u="none" strike="noStrike" cap="none" dirty="0" smtClean="0">
                <a:solidFill>
                  <a:schemeClr val="lt1"/>
                </a:solidFill>
                <a:latin typeface="Calibri"/>
                <a:ea typeface="Calibri"/>
                <a:cs typeface="Calibri"/>
                <a:sym typeface="Calibri"/>
              </a:rPr>
              <a:t> grade of The Internation</a:t>
            </a:r>
            <a:r>
              <a:rPr lang="en-IN" sz="3200" dirty="0" smtClean="0">
                <a:solidFill>
                  <a:schemeClr val="lt1"/>
                </a:solidFill>
                <a:latin typeface="Calibri"/>
                <a:ea typeface="Calibri"/>
                <a:cs typeface="Calibri"/>
                <a:sym typeface="Calibri"/>
              </a:rPr>
              <a:t>al School Bangalore. AI has always been my passion and I really love to improvise systems that can help the society</a:t>
            </a: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2543735" y="3012822"/>
            <a:ext cx="4232991" cy="3464816"/>
          </a:xfrm>
          <a:prstGeom prst="rect">
            <a:avLst/>
          </a:prstGeom>
          <a:solidFill>
            <a:schemeClr val="lt1"/>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1762" y="2643838"/>
            <a:ext cx="4029044" cy="3833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862567" y="-2705652"/>
            <a:ext cx="6957392" cy="12368697"/>
          </a:xfrm>
          <a:prstGeom prst="rect">
            <a:avLst/>
          </a:prstGeom>
          <a:noFill/>
          <a:ln>
            <a:noFill/>
          </a:ln>
        </p:spPr>
      </p:pic>
      <p:sp>
        <p:nvSpPr>
          <p:cNvPr id="120" name="Google Shape;120;p5"/>
          <p:cNvSpPr/>
          <p:nvPr/>
        </p:nvSpPr>
        <p:spPr>
          <a:xfrm>
            <a:off x="-199618" y="302576"/>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419369" y="287222"/>
            <a:ext cx="7931100" cy="93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759" dirty="0" smtClean="0"/>
              <a:t> </a:t>
            </a:r>
            <a:r>
              <a:rPr lang="en-IN" sz="3759" dirty="0"/>
              <a:t>My Internship Journey with </a:t>
            </a:r>
            <a:r>
              <a:rPr lang="en-IN" sz="3759" dirty="0" smtClean="0"/>
              <a:t>Clevered</a:t>
            </a:r>
            <a:endParaRPr sz="3759" dirty="0"/>
          </a:p>
        </p:txBody>
      </p:sp>
      <p:sp>
        <p:nvSpPr>
          <p:cNvPr id="122" name="Google Shape;122;p5"/>
          <p:cNvSpPr txBox="1">
            <a:spLocks noGrp="1"/>
          </p:cNvSpPr>
          <p:nvPr>
            <p:ph type="body" idx="1"/>
          </p:nvPr>
        </p:nvSpPr>
        <p:spPr>
          <a:xfrm>
            <a:off x="-1009369" y="1606604"/>
            <a:ext cx="1015336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smtClean="0">
                <a:solidFill>
                  <a:schemeClr val="lt1"/>
                </a:solidFill>
              </a:rPr>
              <a:t>Clevered provides me the perfect platform to not only learn more about python and AI but also, it has given me the opportunity to interact with complex topics of python in great detail. Understanding and writing code using “Deep Learning” has always been in my great interests and Clevered has awarded me with just that. </a:t>
            </a:r>
            <a:endParaRPr dirty="0">
              <a:solidFill>
                <a:schemeClr val="l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182925" y="-2705652"/>
            <a:ext cx="6957392" cy="12368697"/>
          </a:xfrm>
          <a:prstGeom prst="rect">
            <a:avLst/>
          </a:prstGeom>
          <a:noFill/>
          <a:ln>
            <a:noFill/>
          </a:ln>
        </p:spPr>
      </p:pic>
      <p:sp>
        <p:nvSpPr>
          <p:cNvPr id="129" name="Google Shape;129;p6"/>
          <p:cNvSpPr/>
          <p:nvPr/>
        </p:nvSpPr>
        <p:spPr>
          <a:xfrm>
            <a:off x="1844661" y="321336"/>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smtClean="0"/>
              <a:t>My App</a:t>
            </a:r>
            <a:endParaRPr dirty="0"/>
          </a:p>
        </p:txBody>
      </p:sp>
      <p:sp>
        <p:nvSpPr>
          <p:cNvPr id="131" name="Google Shape;131;p6"/>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r>
              <a:rPr lang="en-IN" dirty="0" smtClean="0">
                <a:solidFill>
                  <a:schemeClr val="lt1"/>
                </a:solidFill>
              </a:rPr>
              <a:t>My App is very simple to use. It has one clickable button on its main menu that can allow the user to use live detection.	 </a:t>
            </a:r>
            <a:endParaRPr dirty="0">
              <a:solidFill>
                <a:schemeClr val="lt1"/>
              </a:solidFill>
            </a:endParaRPr>
          </a:p>
        </p:txBody>
      </p:sp>
      <p:sp>
        <p:nvSpPr>
          <p:cNvPr id="132" name="Google Shape;132;p6"/>
          <p:cNvSpPr txBox="1"/>
          <p:nvPr/>
        </p:nvSpPr>
        <p:spPr>
          <a:xfrm>
            <a:off x="5029232" y="1571612"/>
            <a:ext cx="3657568" cy="4649894"/>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smtClean="0">
                <a:solidFill>
                  <a:schemeClr val="lt1"/>
                </a:solidFill>
                <a:latin typeface="Calibri"/>
                <a:ea typeface="Calibri"/>
                <a:cs typeface="Calibri"/>
                <a:sym typeface="Calibri"/>
              </a:rPr>
              <a:t>My App is a face and emotion detection with a recommendation system whose sole purpose is to detect emotions on people’s faces and then recommend them a video to cheer them up</a:t>
            </a:r>
            <a:endParaRPr sz="32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580300" y="-2805045"/>
            <a:ext cx="6957392" cy="12368697"/>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62962"/>
              <a:buFont typeface="Calibri"/>
              <a:buNone/>
            </a:pPr>
            <a:r>
              <a:rPr lang="en-IN" sz="2700" dirty="0" smtClean="0"/>
              <a:t>Face and emotion detection and recommendation system</a:t>
            </a:r>
            <a:endParaRPr sz="2700" dirty="0"/>
          </a:p>
        </p:txBody>
      </p:sp>
      <p:sp>
        <p:nvSpPr>
          <p:cNvPr id="147" name="Google Shape;147;p8"/>
          <p:cNvSpPr txBox="1">
            <a:spLocks noGrp="1"/>
          </p:cNvSpPr>
          <p:nvPr>
            <p:ph type="body" idx="1"/>
          </p:nvPr>
        </p:nvSpPr>
        <p:spPr>
          <a:xfrm>
            <a:off x="457200" y="1600200"/>
            <a:ext cx="347185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endParaRPr sz="2400" dirty="0">
              <a:solidFill>
                <a:schemeClr val="lt1"/>
              </a:solidFill>
            </a:endParaRPr>
          </a:p>
        </p:txBody>
      </p:sp>
      <p:sp>
        <p:nvSpPr>
          <p:cNvPr id="148" name="Google Shape;148;p8"/>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lnSpc>
                <a:spcPct val="100000"/>
              </a:lnSpc>
              <a:spcBef>
                <a:spcPts val="0"/>
              </a:spcBef>
              <a:spcAft>
                <a:spcPts val="0"/>
              </a:spcAft>
              <a:buClr>
                <a:schemeClr val="lt1"/>
              </a:buClr>
              <a:buSzPts val="2400"/>
              <a:buFont typeface="Arial"/>
              <a:buChar char="•"/>
            </a:pPr>
            <a:r>
              <a:rPr lang="en-IN" sz="2400" b="0" i="0" u="none" strike="noStrike" cap="none" dirty="0" smtClean="0">
                <a:solidFill>
                  <a:schemeClr val="lt1"/>
                </a:solidFill>
                <a:latin typeface="Calibri"/>
                <a:ea typeface="Calibri"/>
                <a:cs typeface="Calibri"/>
                <a:sym typeface="Calibri"/>
              </a:rPr>
              <a:t>After the program has runned</a:t>
            </a:r>
            <a:r>
              <a:rPr lang="en-IN" sz="2400" dirty="0" smtClean="0">
                <a:solidFill>
                  <a:schemeClr val="lt1"/>
                </a:solidFill>
                <a:latin typeface="Calibri"/>
                <a:ea typeface="Calibri"/>
                <a:cs typeface="Calibri"/>
                <a:sym typeface="Calibri"/>
              </a:rPr>
              <a:t>, we just have to click the button to start the detection. </a:t>
            </a:r>
            <a:endParaRPr dirty="0"/>
          </a:p>
          <a:p>
            <a:pPr marL="342900" marR="0" lvl="0" indent="-342900" algn="l" rtl="0">
              <a:lnSpc>
                <a:spcPct val="100000"/>
              </a:lnSpc>
              <a:spcBef>
                <a:spcPts val="480"/>
              </a:spcBef>
              <a:spcAft>
                <a:spcPts val="0"/>
              </a:spcAft>
              <a:buClr>
                <a:schemeClr val="lt1"/>
              </a:buClr>
              <a:buSzPts val="2400"/>
              <a:buFont typeface="Arial"/>
              <a:buChar char="•"/>
            </a:pPr>
            <a:r>
              <a:rPr lang="en-IN" sz="2400" dirty="0" smtClean="0">
                <a:solidFill>
                  <a:schemeClr val="lt1"/>
                </a:solidFill>
                <a:latin typeface="Calibri"/>
                <a:ea typeface="Calibri"/>
                <a:cs typeface="Calibri"/>
                <a:sym typeface="Calibri"/>
              </a:rPr>
              <a:t>Please have the camera enable so that the </a:t>
            </a:r>
            <a:r>
              <a:rPr lang="en-IN" sz="2400" dirty="0" err="1" smtClean="0">
                <a:solidFill>
                  <a:schemeClr val="lt1"/>
                </a:solidFill>
                <a:latin typeface="Calibri"/>
                <a:ea typeface="Calibri"/>
                <a:cs typeface="Calibri"/>
                <a:sym typeface="Calibri"/>
              </a:rPr>
              <a:t>haar</a:t>
            </a:r>
            <a:r>
              <a:rPr lang="en-IN" sz="2400" dirty="0" smtClean="0">
                <a:solidFill>
                  <a:schemeClr val="lt1"/>
                </a:solidFill>
                <a:latin typeface="Calibri"/>
                <a:ea typeface="Calibri"/>
                <a:cs typeface="Calibri"/>
                <a:sym typeface="Calibri"/>
              </a:rPr>
              <a:t> cascade can detect your face. </a:t>
            </a:r>
          </a:p>
          <a:p>
            <a:pPr marL="342900" marR="0" lvl="0" indent="-342900" algn="l" rtl="0">
              <a:lnSpc>
                <a:spcPct val="100000"/>
              </a:lnSpc>
              <a:spcBef>
                <a:spcPts val="480"/>
              </a:spcBef>
              <a:spcAft>
                <a:spcPts val="0"/>
              </a:spcAft>
              <a:buClr>
                <a:schemeClr val="lt1"/>
              </a:buClr>
              <a:buSzPts val="2400"/>
              <a:buFont typeface="Arial"/>
              <a:buChar char="•"/>
            </a:pPr>
            <a:r>
              <a:rPr lang="en-IN" sz="2400" b="0" i="0" u="none" strike="noStrike" cap="none" dirty="0" smtClean="0">
                <a:solidFill>
                  <a:schemeClr val="lt1"/>
                </a:solidFill>
                <a:latin typeface="Calibri"/>
                <a:ea typeface="Calibri"/>
                <a:cs typeface="Calibri"/>
                <a:sym typeface="Calibri"/>
              </a:rPr>
              <a:t>Secondly, try to remain as still as possible for maximum efficiency. </a:t>
            </a:r>
          </a:p>
          <a:p>
            <a:pPr marL="342900" marR="0" lvl="0" indent="-342900" algn="l" rtl="0">
              <a:lnSpc>
                <a:spcPct val="100000"/>
              </a:lnSpc>
              <a:spcBef>
                <a:spcPts val="480"/>
              </a:spcBef>
              <a:spcAft>
                <a:spcPts val="0"/>
              </a:spcAft>
              <a:buClr>
                <a:schemeClr val="lt1"/>
              </a:buClr>
              <a:buSzPts val="2400"/>
              <a:buFont typeface="Arial"/>
              <a:buChar char="•"/>
            </a:pPr>
            <a:r>
              <a:rPr lang="en-IN" sz="2400" dirty="0" smtClean="0">
                <a:solidFill>
                  <a:schemeClr val="lt1"/>
                </a:solidFill>
                <a:latin typeface="Calibri"/>
                <a:ea typeface="Calibri"/>
                <a:cs typeface="Calibri"/>
                <a:sym typeface="Calibri"/>
              </a:rPr>
              <a:t>Lastly, only one person can have their emotion detected at a time.</a:t>
            </a:r>
            <a:endParaRPr sz="2400" b="0" i="0" u="none" strike="noStrike" cap="none" dirty="0">
              <a:solidFill>
                <a:schemeClr val="lt1"/>
              </a:solidFill>
              <a:latin typeface="Calibri"/>
              <a:ea typeface="Calibri"/>
              <a:cs typeface="Calibri"/>
              <a:sym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68" y="1546243"/>
            <a:ext cx="4786198" cy="47769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297978" y="-2612519"/>
            <a:ext cx="6957392" cy="12368697"/>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897467" y="279400"/>
            <a:ext cx="8229600"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smtClean="0"/>
              <a:t>How to use the app</a:t>
            </a:r>
            <a:endParaRPr dirty="0"/>
          </a:p>
        </p:txBody>
      </p:sp>
      <p:sp>
        <p:nvSpPr>
          <p:cNvPr id="2" name="Text Placeholder 1"/>
          <p:cNvSpPr>
            <a:spLocks noGrp="1"/>
          </p:cNvSpPr>
          <p:nvPr>
            <p:ph type="body" idx="1"/>
          </p:nvPr>
        </p:nvSpPr>
        <p:spPr>
          <a:xfrm>
            <a:off x="-2071047" y="1608667"/>
            <a:ext cx="4682067" cy="5148894"/>
          </a:xfrm>
        </p:spPr>
        <p:txBody>
          <a:bodyPr>
            <a:normAutofit lnSpcReduction="10000"/>
          </a:bodyPr>
          <a:lstStyle/>
          <a:p>
            <a:r>
              <a:rPr lang="en-IN" dirty="0" smtClean="0"/>
              <a:t>After the face and emotion is clicked by the user. The app opens a new window where the user can get their emotions detected and recommended a video to cheer them up. </a:t>
            </a:r>
            <a:endParaRPr lang="en-IN" dirty="0"/>
          </a:p>
          <a:p>
            <a:r>
              <a:rPr lang="en-IN" dirty="0" smtClean="0"/>
              <a:t>For example- if I am angry then this video will appear.  </a:t>
            </a:r>
            <a:endParaRPr lang="en-IN" dirty="0"/>
          </a:p>
        </p:txBody>
      </p:sp>
      <p:pic>
        <p:nvPicPr>
          <p:cNvPr id="7" name="Picture 6"/>
          <p:cNvPicPr>
            <a:picLocks noChangeAspect="1"/>
          </p:cNvPicPr>
          <p:nvPr/>
        </p:nvPicPr>
        <p:blipFill>
          <a:blip r:embed="rId4"/>
          <a:stretch>
            <a:fillRect/>
          </a:stretch>
        </p:blipFill>
        <p:spPr>
          <a:xfrm>
            <a:off x="2370668" y="3640667"/>
            <a:ext cx="2819400" cy="28278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9053" y="1608667"/>
            <a:ext cx="4237649" cy="3651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72533"/>
            <a:ext cx="8856133" cy="6333067"/>
          </a:xfrm>
          <a:prstGeom prst="rect">
            <a:avLst/>
          </a:prstGeom>
        </p:spPr>
      </p:pic>
    </p:spTree>
    <p:extLst>
      <p:ext uri="{BB962C8B-B14F-4D97-AF65-F5344CB8AC3E}">
        <p14:creationId xmlns:p14="http://schemas.microsoft.com/office/powerpoint/2010/main" val="3896949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2770</TotalTime>
  <Words>374</Words>
  <Application>Microsoft Office PowerPoint</Application>
  <PresentationFormat>On-screen Show (4:3)</PresentationFormat>
  <Paragraphs>30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Face and Emotion detection system</vt:lpstr>
      <vt:lpstr>                 INDEX</vt:lpstr>
      <vt:lpstr>Acknowledgements</vt:lpstr>
      <vt:lpstr>About Me..</vt:lpstr>
      <vt:lpstr> My Internship Journey with Clevered</vt:lpstr>
      <vt:lpstr>My App</vt:lpstr>
      <vt:lpstr>Face and emotion detection and recommendation system</vt:lpstr>
      <vt:lpstr>How to use the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Emotion detection system</dc:title>
  <dc:creator>Smita</dc:creator>
  <cp:lastModifiedBy>Aarush Agarwal</cp:lastModifiedBy>
  <cp:revision>13</cp:revision>
  <dcterms:created xsi:type="dcterms:W3CDTF">2021-09-17T13:31:27Z</dcterms:created>
  <dcterms:modified xsi:type="dcterms:W3CDTF">2022-07-22T11:35:34Z</dcterms:modified>
</cp:coreProperties>
</file>