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7" r:id="rId9"/>
    <p:sldId id="306" r:id="rId10"/>
    <p:sldId id="308" r:id="rId11"/>
    <p:sldId id="310" r:id="rId12"/>
    <p:sldId id="311" r:id="rId13"/>
    <p:sldId id="312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DC7FD-FA49-45D9-8BE4-D595969DEB26}" v="2" dt="2023-08-21T05:55:3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51DDC7FD-FA49-45D9-8BE4-D595969DEB26}"/>
    <pc:docChg chg="undo custSel addSld delSld modSld">
      <pc:chgData name="Deepak Rai" userId="af8780e5-e30d-435c-8a33-f1d164ef65ef" providerId="ADAL" clId="{51DDC7FD-FA49-45D9-8BE4-D595969DEB26}" dt="2023-08-21T05:56:36.881" v="71" actId="26606"/>
      <pc:docMkLst>
        <pc:docMk/>
      </pc:docMkLst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174805368" sldId="25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371847961" sldId="25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095035149" sldId="25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3789487" sldId="25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266492247" sldId="26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85356869" sldId="26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9635211" sldId="26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06625138" sldId="26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80991174" sldId="26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0612361" sldId="26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0816763" sldId="26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782638662" sldId="27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31688245" sldId="27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8300912" sldId="27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7209003" sldId="27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53318962" sldId="27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8427464" sldId="27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4186340" sldId="27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76688595" sldId="27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816092254" sldId="27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21890" sldId="27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19905730" sldId="28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210986181" sldId="28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606085266" sldId="28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888550432" sldId="28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61669335" sldId="28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393732852" sldId="28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87831000" sldId="28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966899" sldId="28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609917490" sldId="28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778974400" sldId="28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752556891" sldId="29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68089900" sldId="29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448553134" sldId="29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23140827" sldId="29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90883536" sldId="29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537705446" sldId="29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78297513" sldId="297"/>
        </pc:sldMkLst>
      </pc:sldChg>
      <pc:sldChg chg="addSp delSp modSp new mod setBg modClrScheme chgLayout">
        <pc:chgData name="Deepak Rai" userId="af8780e5-e30d-435c-8a33-f1d164ef65ef" providerId="ADAL" clId="{51DDC7FD-FA49-45D9-8BE4-D595969DEB26}" dt="2023-08-21T05:34:31.798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51DDC7FD-FA49-45D9-8BE4-D595969DEB26}" dt="2023-08-21T05:34:13.620" v="2" actId="700"/>
          <ac:spMkLst>
            <pc:docMk/>
            <pc:sldMk cId="2731330198" sldId="300"/>
            <ac:spMk id="2" creationId="{CEC973D9-1B70-E881-FB80-CFFE9C68AE8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9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1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3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5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7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9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21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4:31.798" v="4" actId="26606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013631969" sldId="300"/>
        </pc:sldMkLst>
      </pc:sldChg>
      <pc:sldChg chg="addSp modSp new mod setBg">
        <pc:chgData name="Deepak Rai" userId="af8780e5-e30d-435c-8a33-f1d164ef65ef" providerId="ADAL" clId="{51DDC7FD-FA49-45D9-8BE4-D595969DEB26}" dt="2023-08-21T05:36:15.638" v="7" actId="26606"/>
        <pc:sldMkLst>
          <pc:docMk/>
          <pc:sldMk cId="175268430" sldId="301"/>
        </pc:sldMkLst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6:15.638" v="7" actId="26606"/>
          <ac:picMkLst>
            <pc:docMk/>
            <pc:sldMk cId="175268430" sldId="301"/>
            <ac:picMk id="3" creationId="{5516E784-8EB8-1E25-E5A3-30E55FD4B2E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99040131" sldId="30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76389332" sldId="302"/>
        </pc:sldMkLst>
      </pc:sldChg>
      <pc:sldChg chg="addSp delSp modSp new mod setBg">
        <pc:chgData name="Deepak Rai" userId="af8780e5-e30d-435c-8a33-f1d164ef65ef" providerId="ADAL" clId="{51DDC7FD-FA49-45D9-8BE4-D595969DEB26}" dt="2023-08-21T05:37:30.305" v="14" actId="26606"/>
        <pc:sldMkLst>
          <pc:docMk/>
          <pc:sldMk cId="2958642687" sldId="302"/>
        </pc:sldMkLst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37:28.050" v="12" actId="478"/>
          <ac:picMkLst>
            <pc:docMk/>
            <pc:sldMk cId="2958642687" sldId="302"/>
            <ac:picMk id="3" creationId="{DA4C608C-6030-61AD-49CD-E0C3A177E2D4}"/>
          </ac:picMkLst>
        </pc:picChg>
        <pc:picChg chg="add mod">
          <ac:chgData name="Deepak Rai" userId="af8780e5-e30d-435c-8a33-f1d164ef65ef" providerId="ADAL" clId="{51DDC7FD-FA49-45D9-8BE4-D595969DEB26}" dt="2023-08-21T05:37:30.305" v="14" actId="26606"/>
          <ac:picMkLst>
            <pc:docMk/>
            <pc:sldMk cId="2958642687" sldId="302"/>
            <ac:picMk id="5" creationId="{6245D26B-825E-8AC3-E8C6-0C0572A6CB75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40:07.613" v="35" actId="26606"/>
        <pc:sldMkLst>
          <pc:docMk/>
          <pc:sldMk cId="678099541" sldId="303"/>
        </pc:sldMkLst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8" creationId="{69D184B2-2226-4E31-BCCB-444330767440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9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0" creationId="{1AC4D4E3-486A-464A-8EC8-D44881097267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2" creationId="{864DE13E-58EB-4475-B79C-0D4FC651239B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4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6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8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0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2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0:05.401" v="33" actId="478"/>
          <ac:picMkLst>
            <pc:docMk/>
            <pc:sldMk cId="678099541" sldId="303"/>
            <ac:picMk id="3" creationId="{1EFFF013-0DEE-0F23-2A4C-F23C028E9F53}"/>
          </ac:picMkLst>
        </pc:picChg>
        <pc:picChg chg="add del mod">
          <ac:chgData name="Deepak Rai" userId="af8780e5-e30d-435c-8a33-f1d164ef65ef" providerId="ADAL" clId="{51DDC7FD-FA49-45D9-8BE4-D595969DEB26}" dt="2023-08-21T05:39:21.712" v="28" actId="21"/>
          <ac:picMkLst>
            <pc:docMk/>
            <pc:sldMk cId="678099541" sldId="303"/>
            <ac:picMk id="5" creationId="{58AF7345-93A2-1134-690D-11DD16240828}"/>
          </ac:picMkLst>
        </pc:picChg>
        <pc:picChg chg="add mod">
          <ac:chgData name="Deepak Rai" userId="af8780e5-e30d-435c-8a33-f1d164ef65ef" providerId="ADAL" clId="{51DDC7FD-FA49-45D9-8BE4-D595969DEB26}" dt="2023-08-21T05:40:07.613" v="35" actId="26606"/>
          <ac:picMkLst>
            <pc:docMk/>
            <pc:sldMk cId="678099541" sldId="303"/>
            <ac:picMk id="7" creationId="{9B2CB93C-4138-499C-4C8A-4AB039A2F35B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965756767" sldId="303"/>
        </pc:sldMkLst>
      </pc:sldChg>
      <pc:sldChg chg="addSp modSp new mod setBg">
        <pc:chgData name="Deepak Rai" userId="af8780e5-e30d-435c-8a33-f1d164ef65ef" providerId="ADAL" clId="{51DDC7FD-FA49-45D9-8BE4-D595969DEB26}" dt="2023-08-21T05:39:25.942" v="32" actId="26606"/>
        <pc:sldMkLst>
          <pc:docMk/>
          <pc:sldMk cId="1058746552" sldId="304"/>
        </pc:sldMkLst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7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9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1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3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5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7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9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9:25.942" v="32" actId="26606"/>
          <ac:picMkLst>
            <pc:docMk/>
            <pc:sldMk cId="1058746552" sldId="304"/>
            <ac:picMk id="2" creationId="{CEC04F78-A256-D828-FD3D-4C9656D17BD9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1085628" sldId="30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17564853" sldId="305"/>
        </pc:sldMkLst>
      </pc:sldChg>
      <pc:sldChg chg="addSp modSp new mod setBg">
        <pc:chgData name="Deepak Rai" userId="af8780e5-e30d-435c-8a33-f1d164ef65ef" providerId="ADAL" clId="{51DDC7FD-FA49-45D9-8BE4-D595969DEB26}" dt="2023-08-21T05:41:11.816" v="38" actId="26606"/>
        <pc:sldMkLst>
          <pc:docMk/>
          <pc:sldMk cId="2281230780" sldId="305"/>
        </pc:sldMkLst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1:11.816" v="38" actId="26606"/>
          <ac:picMkLst>
            <pc:docMk/>
            <pc:sldMk cId="2281230780" sldId="305"/>
            <ac:picMk id="3" creationId="{A74B2A8D-EDF3-26EA-1288-06C85B4ECEA3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5040529" sldId="306"/>
        </pc:sldMkLst>
      </pc:sldChg>
      <pc:sldChg chg="addSp delSp modSp new mod setBg">
        <pc:chgData name="Deepak Rai" userId="af8780e5-e30d-435c-8a33-f1d164ef65ef" providerId="ADAL" clId="{51DDC7FD-FA49-45D9-8BE4-D595969DEB26}" dt="2023-08-21T05:42:36.048" v="46" actId="27614"/>
        <pc:sldMkLst>
          <pc:docMk/>
          <pc:sldMk cId="3524644085" sldId="306"/>
        </pc:sldMkLst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2:31.955" v="43" actId="478"/>
          <ac:picMkLst>
            <pc:docMk/>
            <pc:sldMk cId="3524644085" sldId="306"/>
            <ac:picMk id="3" creationId="{9D190E6A-0053-6E34-0ECA-1C2329A2C75B}"/>
          </ac:picMkLst>
        </pc:picChg>
        <pc:picChg chg="add mod">
          <ac:chgData name="Deepak Rai" userId="af8780e5-e30d-435c-8a33-f1d164ef65ef" providerId="ADAL" clId="{51DDC7FD-FA49-45D9-8BE4-D595969DEB26}" dt="2023-08-21T05:42:36.048" v="46" actId="27614"/>
          <ac:picMkLst>
            <pc:docMk/>
            <pc:sldMk cId="3524644085" sldId="306"/>
            <ac:picMk id="5" creationId="{355993EF-3B51-B350-14D3-090D8E39CC27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576266361" sldId="307"/>
        </pc:sldMkLst>
      </pc:sldChg>
      <pc:sldChg chg="addSp modSp new mod setBg">
        <pc:chgData name="Deepak Rai" userId="af8780e5-e30d-435c-8a33-f1d164ef65ef" providerId="ADAL" clId="{51DDC7FD-FA49-45D9-8BE4-D595969DEB26}" dt="2023-08-21T05:43:17.682" v="48" actId="26606"/>
        <pc:sldMkLst>
          <pc:docMk/>
          <pc:sldMk cId="885516522" sldId="307"/>
        </pc:sldMkLst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3:17.682" v="48" actId="26606"/>
          <ac:picMkLst>
            <pc:docMk/>
            <pc:sldMk cId="885516522" sldId="307"/>
            <ac:picMk id="3" creationId="{055A2D72-3D83-EEC4-41A5-35736876904A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8698455" sldId="308"/>
        </pc:sldMkLst>
      </pc:sldChg>
      <pc:sldChg chg="addSp modSp new mod setBg">
        <pc:chgData name="Deepak Rai" userId="af8780e5-e30d-435c-8a33-f1d164ef65ef" providerId="ADAL" clId="{51DDC7FD-FA49-45D9-8BE4-D595969DEB26}" dt="2023-08-21T05:48:21.101" v="51" actId="26606"/>
        <pc:sldMkLst>
          <pc:docMk/>
          <pc:sldMk cId="4002768941" sldId="308"/>
        </pc:sldMkLst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8:21.101" v="51" actId="26606"/>
          <ac:picMkLst>
            <pc:docMk/>
            <pc:sldMk cId="4002768941" sldId="308"/>
            <ac:picMk id="3" creationId="{F9F46209-7A3A-83CD-7DF2-2F8D605717F9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3:48.401" v="56" actId="1076"/>
        <pc:sldMkLst>
          <pc:docMk/>
          <pc:sldMk cId="691696306" sldId="309"/>
        </pc:sldMkLst>
        <pc:picChg chg="add mod">
          <ac:chgData name="Deepak Rai" userId="af8780e5-e30d-435c-8a33-f1d164ef65ef" providerId="ADAL" clId="{51DDC7FD-FA49-45D9-8BE4-D595969DEB26}" dt="2023-08-21T05:53:48.401" v="56" actId="1076"/>
          <ac:picMkLst>
            <pc:docMk/>
            <pc:sldMk cId="691696306" sldId="309"/>
            <ac:picMk id="3" creationId="{BA79C2EE-82D0-DDC7-C475-95E4359CB4C6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4:19.944" v="62" actId="1076"/>
        <pc:sldMkLst>
          <pc:docMk/>
          <pc:sldMk cId="2750672106" sldId="310"/>
        </pc:sldMkLst>
        <pc:picChg chg="add mod">
          <ac:chgData name="Deepak Rai" userId="af8780e5-e30d-435c-8a33-f1d164ef65ef" providerId="ADAL" clId="{51DDC7FD-FA49-45D9-8BE4-D595969DEB26}" dt="2023-08-21T05:54:19.944" v="62" actId="1076"/>
          <ac:picMkLst>
            <pc:docMk/>
            <pc:sldMk cId="2750672106" sldId="310"/>
            <ac:picMk id="3" creationId="{00529508-3D24-E403-3EDB-2A0C8CCEA51E}"/>
          </ac:picMkLst>
        </pc:picChg>
      </pc:sldChg>
      <pc:sldChg chg="addSp modSp new mod setBg">
        <pc:chgData name="Deepak Rai" userId="af8780e5-e30d-435c-8a33-f1d164ef65ef" providerId="ADAL" clId="{51DDC7FD-FA49-45D9-8BE4-D595969DEB26}" dt="2023-08-21T05:54:44.978" v="65" actId="26606"/>
        <pc:sldMkLst>
          <pc:docMk/>
          <pc:sldMk cId="3629072027" sldId="311"/>
        </pc:sldMkLst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54:44.978" v="65" actId="26606"/>
          <ac:picMkLst>
            <pc:docMk/>
            <pc:sldMk cId="3629072027" sldId="311"/>
            <ac:picMk id="3" creationId="{34B393A7-0338-270A-D71F-A67C38ED069E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56:36.881" v="71" actId="26606"/>
        <pc:sldMkLst>
          <pc:docMk/>
          <pc:sldMk cId="4262848763" sldId="312"/>
        </pc:sldMkLst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7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9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1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3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5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7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9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4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6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8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0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2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4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6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56:33.670" v="69" actId="478"/>
          <ac:picMkLst>
            <pc:docMk/>
            <pc:sldMk cId="4262848763" sldId="312"/>
            <ac:picMk id="2" creationId="{9F7F6276-7A86-22FD-1F96-E00796E711F6}"/>
          </ac:picMkLst>
        </pc:picChg>
        <pc:picChg chg="add mod">
          <ac:chgData name="Deepak Rai" userId="af8780e5-e30d-435c-8a33-f1d164ef65ef" providerId="ADAL" clId="{51DDC7FD-FA49-45D9-8BE4-D595969DEB26}" dt="2023-08-21T05:56:36.881" v="71" actId="26606"/>
          <ac:picMkLst>
            <pc:docMk/>
            <pc:sldMk cId="4262848763" sldId="312"/>
            <ac:picMk id="4" creationId="{DD8B9C31-ACEF-89CA-1E3D-112254E8D7EE}"/>
          </ac:picMkLst>
        </pc:picChg>
      </pc:sldChg>
    </pc:docChg>
  </pc:docChgLst>
  <pc:docChgLst>
    <pc:chgData name="Deepak Rai" userId="af8780e5-e30d-435c-8a33-f1d164ef65ef" providerId="ADAL" clId="{60772031-AB33-462A-A420-FB19C0D815DD}"/>
    <pc:docChg chg="undo custSel addSld delSld modSld sldOrd">
      <pc:chgData name="Deepak Rai" userId="af8780e5-e30d-435c-8a33-f1d164ef65ef" providerId="ADAL" clId="{60772031-AB33-462A-A420-FB19C0D815DD}" dt="2023-08-14T05:42:37.075" v="1351" actId="1076"/>
      <pc:docMkLst>
        <pc:docMk/>
      </pc:docMkLst>
      <pc:sldChg chg="addSp delSp modSp mod setBg">
        <pc:chgData name="Deepak Rai" userId="af8780e5-e30d-435c-8a33-f1d164ef65ef" providerId="ADAL" clId="{60772031-AB33-462A-A420-FB19C0D815DD}" dt="2023-08-08T04:47:20.678" v="17" actId="27614"/>
        <pc:sldMkLst>
          <pc:docMk/>
          <pc:sldMk cId="2371847961" sldId="257"/>
        </pc:sldMkLst>
        <pc:spChg chg="mod">
          <ac:chgData name="Deepak Rai" userId="af8780e5-e30d-435c-8a33-f1d164ef65ef" providerId="ADAL" clId="{60772031-AB33-462A-A420-FB19C0D815DD}" dt="2023-08-08T04:47:12.416" v="13" actId="164"/>
          <ac:spMkLst>
            <pc:docMk/>
            <pc:sldMk cId="2371847961" sldId="257"/>
            <ac:spMk id="4" creationId="{71AB5683-9D4C-6633-68CC-0BB4B9F0E28D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0" creationId="{86FF76B9-219D-4469-AF87-0236D29032F1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6" creationId="{2E80C965-DB6D-4F81-9E9E-B027384D0BD6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8" creationId="{633C5E46-DAC5-4661-9C87-22B08E2A512F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2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5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6" creationId="{9A97C86A-04D6-40F7-AE84-31AB43E6A846}"/>
          </ac:spMkLst>
        </pc:spChg>
        <pc:grpChg chg="add mod">
          <ac:chgData name="Deepak Rai" userId="af8780e5-e30d-435c-8a33-f1d164ef65ef" providerId="ADAL" clId="{60772031-AB33-462A-A420-FB19C0D815DD}" dt="2023-08-08T04:47:16.765" v="16" actId="26606"/>
          <ac:grpSpMkLst>
            <pc:docMk/>
            <pc:sldMk cId="2371847961" sldId="257"/>
            <ac:grpSpMk id="5" creationId="{99AEADC9-B985-3B86-E9A3-1CC1AE72660F}"/>
          </ac:grpSpMkLst>
        </pc:grpChg>
        <pc:grpChg chg="add del">
          <ac:chgData name="Deepak Rai" userId="af8780e5-e30d-435c-8a33-f1d164ef65ef" providerId="ADAL" clId="{60772031-AB33-462A-A420-FB19C0D815DD}" dt="2023-08-08T04:47:16.757" v="15" actId="26606"/>
          <ac:grpSpMkLst>
            <pc:docMk/>
            <pc:sldMk cId="2371847961" sldId="257"/>
            <ac:grpSpMk id="12" creationId="{DB88BD78-87E1-424D-B479-C37D8E41B12E}"/>
          </ac:grpSpMkLst>
        </pc:grpChg>
        <pc:picChg chg="mod">
          <ac:chgData name="Deepak Rai" userId="af8780e5-e30d-435c-8a33-f1d164ef65ef" providerId="ADAL" clId="{60772031-AB33-462A-A420-FB19C0D815DD}" dt="2023-08-08T04:47:20.678" v="17" actId="27614"/>
          <ac:picMkLst>
            <pc:docMk/>
            <pc:sldMk cId="2371847961" sldId="257"/>
            <ac:picMk id="3" creationId="{88ACD0BF-41A0-E10E-7D39-1673E61DBFA1}"/>
          </ac:picMkLst>
        </pc:picChg>
      </pc:sldChg>
      <pc:sldChg chg="addSp delSp modSp mod setBg">
        <pc:chgData name="Deepak Rai" userId="af8780e5-e30d-435c-8a33-f1d164ef65ef" providerId="ADAL" clId="{60772031-AB33-462A-A420-FB19C0D815DD}" dt="2023-08-08T04:48:02.684" v="54" actId="1036"/>
        <pc:sldMkLst>
          <pc:docMk/>
          <pc:sldMk cId="4095035149" sldId="258"/>
        </pc:sldMkLst>
        <pc:spChg chg="mod ord">
          <ac:chgData name="Deepak Rai" userId="af8780e5-e30d-435c-8a33-f1d164ef65ef" providerId="ADAL" clId="{60772031-AB33-462A-A420-FB19C0D815DD}" dt="2023-08-08T04:47:48.688" v="29" actId="164"/>
          <ac:spMkLst>
            <pc:docMk/>
            <pc:sldMk cId="4095035149" sldId="258"/>
            <ac:spMk id="2" creationId="{230224DE-E21B-3F21-FF64-2D5E463A619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7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6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8" creationId="{B6FACB3C-9069-4791-BC5C-0DB7CD19B853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9" creationId="{71F2038E-D777-4B76-81DD-DD13EE91B9DD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2" creationId="{3ECA69A1-7536-43AC-85EF-C7106179F5ED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3" creationId="{7B831B6F-405A-4B47-B9BB-5CA88F285844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4" creationId="{953EE71A-6488-4203-A7C4-77102FD0DCCA}"/>
          </ac:spMkLst>
        </pc:spChg>
        <pc:grpChg chg="add mod">
          <ac:chgData name="Deepak Rai" userId="af8780e5-e30d-435c-8a33-f1d164ef65ef" providerId="ADAL" clId="{60772031-AB33-462A-A420-FB19C0D815DD}" dt="2023-08-08T04:48:02.684" v="54" actId="1036"/>
          <ac:grpSpMkLst>
            <pc:docMk/>
            <pc:sldMk cId="4095035149" sldId="258"/>
            <ac:grpSpMk id="5" creationId="{06D2D02F-9696-3B79-02E3-A261C9396A08}"/>
          </ac:grpSpMkLst>
        </pc:grpChg>
        <pc:grpChg chg="add del">
          <ac:chgData name="Deepak Rai" userId="af8780e5-e30d-435c-8a33-f1d164ef65ef" providerId="ADAL" clId="{60772031-AB33-462A-A420-FB19C0D815DD}" dt="2023-08-08T04:47:34.500" v="19" actId="26606"/>
          <ac:grpSpMkLst>
            <pc:docMk/>
            <pc:sldMk cId="4095035149" sldId="258"/>
            <ac:grpSpMk id="9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36.173" v="21" actId="26606"/>
          <ac:grpSpMkLst>
            <pc:docMk/>
            <pc:sldMk cId="4095035149" sldId="258"/>
            <ac:grpSpMk id="13" creationId="{DD354807-230F-4402-B1B9-F733A8F1F190}"/>
          </ac:grpSpMkLst>
        </pc:grpChg>
        <pc:grpChg chg="add del">
          <ac:chgData name="Deepak Rai" userId="af8780e5-e30d-435c-8a33-f1d164ef65ef" providerId="ADAL" clId="{60772031-AB33-462A-A420-FB19C0D815DD}" dt="2023-08-08T04:47:38.143" v="23" actId="26606"/>
          <ac:grpSpMkLst>
            <pc:docMk/>
            <pc:sldMk cId="4095035149" sldId="258"/>
            <ac:grpSpMk id="21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43.820" v="28" actId="26606"/>
          <ac:grpSpMkLst>
            <pc:docMk/>
            <pc:sldMk cId="4095035149" sldId="258"/>
            <ac:grpSpMk id="26" creationId="{6258F736-B256-8039-9DC6-F4E49A5C5AD5}"/>
          </ac:grpSpMkLst>
        </pc:grpChg>
        <pc:picChg chg="mod">
          <ac:chgData name="Deepak Rai" userId="af8780e5-e30d-435c-8a33-f1d164ef65ef" providerId="ADAL" clId="{60772031-AB33-462A-A420-FB19C0D815DD}" dt="2023-08-08T04:47:55.178" v="31" actId="27614"/>
          <ac:picMkLst>
            <pc:docMk/>
            <pc:sldMk cId="4095035149" sldId="258"/>
            <ac:picMk id="4" creationId="{BC20D354-2389-62B9-85C4-003EE49DC3EA}"/>
          </ac:picMkLst>
        </pc:picChg>
      </pc:sldChg>
      <pc:sldChg chg="addSp modSp mod setBg">
        <pc:chgData name="Deepak Rai" userId="af8780e5-e30d-435c-8a33-f1d164ef65ef" providerId="ADAL" clId="{60772031-AB33-462A-A420-FB19C0D815DD}" dt="2023-08-08T04:48:12.187" v="57" actId="962"/>
        <pc:sldMkLst>
          <pc:docMk/>
          <pc:sldMk cId="1913789487" sldId="259"/>
        </pc:sldMkLst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20" creationId="{3ECA69A1-7536-43AC-85EF-C7106179F5ED}"/>
          </ac:spMkLst>
        </pc:spChg>
        <pc:picChg chg="mod">
          <ac:chgData name="Deepak Rai" userId="af8780e5-e30d-435c-8a33-f1d164ef65ef" providerId="ADAL" clId="{60772031-AB33-462A-A420-FB19C0D815DD}" dt="2023-08-08T04:48:12.187" v="57" actId="962"/>
          <ac:picMkLst>
            <pc:docMk/>
            <pc:sldMk cId="1913789487" sldId="259"/>
            <ac:picMk id="3" creationId="{09B8950B-3DE5-F1B9-57A8-96BECC63BE60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09T04:50:53.395" v="610"/>
        <pc:sldMkLst>
          <pc:docMk/>
          <pc:sldMk cId="4266492247" sldId="260"/>
        </pc:sldMkLst>
        <pc:spChg chg="add mod">
          <ac:chgData name="Deepak Rai" userId="af8780e5-e30d-435c-8a33-f1d164ef65ef" providerId="ADAL" clId="{60772031-AB33-462A-A420-FB19C0D815DD}" dt="2023-08-09T04:50:42.282" v="609" actId="1076"/>
          <ac:spMkLst>
            <pc:docMk/>
            <pc:sldMk cId="4266492247" sldId="260"/>
            <ac:spMk id="2" creationId="{B9B39306-FB57-6744-E5CB-8890DBF2427A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8:18.826" v="59" actId="27614"/>
          <ac:picMkLst>
            <pc:docMk/>
            <pc:sldMk cId="4266492247" sldId="260"/>
            <ac:picMk id="3" creationId="{39F67B5D-92F5-2A7F-A88F-D78E9ABECCF9}"/>
          </ac:picMkLst>
        </pc:picChg>
      </pc:sldChg>
      <pc:sldChg chg="addSp modSp new mod ord setBg">
        <pc:chgData name="Deepak Rai" userId="af8780e5-e30d-435c-8a33-f1d164ef65ef" providerId="ADAL" clId="{60772031-AB33-462A-A420-FB19C0D815DD}" dt="2023-08-08T04:46:37.498" v="12" actId="1076"/>
        <pc:sldMkLst>
          <pc:docMk/>
          <pc:sldMk cId="685356869" sldId="261"/>
        </pc:sldMkLst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6:37.498" v="12" actId="1076"/>
          <ac:picMkLst>
            <pc:docMk/>
            <pc:sldMk cId="685356869" sldId="261"/>
            <ac:picMk id="3" creationId="{80A03D20-A990-276C-F6F6-7D9381303ADD}"/>
          </ac:picMkLst>
        </pc:picChg>
      </pc:sldChg>
      <pc:sldChg chg="addSp delSp modSp new del mod setBg">
        <pc:chgData name="Deepak Rai" userId="af8780e5-e30d-435c-8a33-f1d164ef65ef" providerId="ADAL" clId="{60772031-AB33-462A-A420-FB19C0D815DD}" dt="2023-08-09T04:51:28.794" v="611" actId="47"/>
        <pc:sldMkLst>
          <pc:docMk/>
          <pc:sldMk cId="1972601132" sldId="262"/>
        </pc:sldMkLst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20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11:14.889" v="320" actId="478"/>
          <ac:picMkLst>
            <pc:docMk/>
            <pc:sldMk cId="1972601132" sldId="262"/>
            <ac:picMk id="3" creationId="{4E1AC713-37E2-B570-E1BC-43E290C91F0E}"/>
          </ac:picMkLst>
        </pc:picChg>
        <pc:picChg chg="add mod">
          <ac:chgData name="Deepak Rai" userId="af8780e5-e30d-435c-8a33-f1d164ef65ef" providerId="ADAL" clId="{60772031-AB33-462A-A420-FB19C0D815DD}" dt="2023-08-08T05:11:24.284" v="324" actId="1076"/>
          <ac:picMkLst>
            <pc:docMk/>
            <pc:sldMk cId="1972601132" sldId="262"/>
            <ac:picMk id="5" creationId="{086CB308-4629-80E3-BDA4-5748EB212201}"/>
          </ac:picMkLst>
        </pc:picChg>
      </pc:sldChg>
      <pc:sldChg chg="new del">
        <pc:chgData name="Deepak Rai" userId="af8780e5-e30d-435c-8a33-f1d164ef65ef" providerId="ADAL" clId="{60772031-AB33-462A-A420-FB19C0D815DD}" dt="2023-08-08T05:09:18.062" v="287" actId="47"/>
        <pc:sldMkLst>
          <pc:docMk/>
          <pc:sldMk cId="656846841" sldId="263"/>
        </pc:sldMkLst>
      </pc:sldChg>
      <pc:sldChg chg="addSp delSp modSp new mod setBg modClrScheme chgLayout">
        <pc:chgData name="Deepak Rai" userId="af8780e5-e30d-435c-8a33-f1d164ef65ef" providerId="ADAL" clId="{60772031-AB33-462A-A420-FB19C0D815DD}" dt="2023-08-08T05:00:01.860" v="284" actId="26606"/>
        <pc:sldMkLst>
          <pc:docMk/>
          <pc:sldMk cId="3829635211" sldId="264"/>
        </pc:sldMkLst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2" creationId="{6028AB6A-682A-2EDB-86E4-88831D4ED312}"/>
          </ac:spMkLst>
        </pc:spChg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3" creationId="{F26A0CEC-BDDC-BAEB-A833-00BDE30292FA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4" creationId="{952A9A48-F4ED-BCF2-8EF1-751E27E95BE2}"/>
          </ac:spMkLst>
        </pc:spChg>
        <pc:spChg chg="add del">
          <ac:chgData name="Deepak Rai" userId="af8780e5-e30d-435c-8a33-f1d164ef65ef" providerId="ADAL" clId="{60772031-AB33-462A-A420-FB19C0D815DD}" dt="2023-08-08T04:57:20.489" v="93" actId="11529"/>
          <ac:spMkLst>
            <pc:docMk/>
            <pc:sldMk cId="3829635211" sldId="264"/>
            <ac:spMk id="5" creationId="{FB8E1A29-3D3C-045A-A9C5-A64C16A9CC0B}"/>
          </ac:spMkLst>
        </pc:spChg>
        <pc:spChg chg="add del mod">
          <ac:chgData name="Deepak Rai" userId="af8780e5-e30d-435c-8a33-f1d164ef65ef" providerId="ADAL" clId="{60772031-AB33-462A-A420-FB19C0D815DD}" dt="2023-08-08T04:57:38.913" v="102"/>
          <ac:spMkLst>
            <pc:docMk/>
            <pc:sldMk cId="3829635211" sldId="264"/>
            <ac:spMk id="6" creationId="{BD52B6B6-41EA-0D6C-721A-4A81D9764EBE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1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3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5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08T05:00:01.860" v="284" actId="26606"/>
          <ac:grpSpMkLst>
            <pc:docMk/>
            <pc:sldMk cId="3829635211" sldId="264"/>
            <ac:grpSpMk id="8" creationId="{21C069C8-62BD-FD6E-602C-1BDA1E28B16A}"/>
          </ac:grpSpMkLst>
        </pc:grpChg>
      </pc:sldChg>
      <pc:sldChg chg="addSp delSp modSp add del mod setBg delDesignElem">
        <pc:chgData name="Deepak Rai" userId="af8780e5-e30d-435c-8a33-f1d164ef65ef" providerId="ADAL" clId="{60772031-AB33-462A-A420-FB19C0D815DD}" dt="2023-08-09T04:53:31.951" v="612" actId="47"/>
        <pc:sldMkLst>
          <pc:docMk/>
          <pc:sldMk cId="1301462098" sldId="265"/>
        </pc:sldMkLst>
        <pc:spChg chg="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4" creationId="{952A9A48-F4ED-BCF2-8EF1-751E27E95BE2}"/>
          </ac:spMkLst>
        </pc:spChg>
        <pc:spChg chg="del 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1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2" creationId="{29FDB030-9B49-4CED-8CCD-4D99382388AC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4" creationId="{3783CA14-24A1-485C-8B30-D6A5D87987A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6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8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20" creationId="{3ECA69A1-7536-43AC-85EF-C7106179F5E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1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3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5" creationId="{3ECA69A1-7536-43AC-85EF-C7106179F5ED}"/>
          </ac:spMkLst>
        </pc:spChg>
        <pc:grpChg chg="add del mod">
          <ac:chgData name="Deepak Rai" userId="af8780e5-e30d-435c-8a33-f1d164ef65ef" providerId="ADAL" clId="{60772031-AB33-462A-A420-FB19C0D815DD}" dt="2023-08-08T05:10:16.862" v="316" actId="478"/>
          <ac:grpSpMkLst>
            <pc:docMk/>
            <pc:sldMk cId="1301462098" sldId="265"/>
            <ac:grpSpMk id="8" creationId="{21C069C8-62BD-FD6E-602C-1BDA1E28B16A}"/>
          </ac:grpSpMkLst>
        </pc:grpChg>
        <pc:picChg chg="add mod">
          <ac:chgData name="Deepak Rai" userId="af8780e5-e30d-435c-8a33-f1d164ef65ef" providerId="ADAL" clId="{60772031-AB33-462A-A420-FB19C0D815DD}" dt="2023-08-08T05:10:48.126" v="319" actId="14100"/>
          <ac:picMkLst>
            <pc:docMk/>
            <pc:sldMk cId="1301462098" sldId="265"/>
            <ac:picMk id="3" creationId="{AF73BA8A-B544-C619-405C-0E56B2C3A4D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13.384" v="327" actId="26606"/>
        <pc:sldMkLst>
          <pc:docMk/>
          <pc:sldMk cId="2206625138" sldId="266"/>
        </pc:sldMkLst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13.384" v="327" actId="26606"/>
          <ac:picMkLst>
            <pc:docMk/>
            <pc:sldMk cId="2206625138" sldId="266"/>
            <ac:picMk id="3" creationId="{EC92AA9C-A350-7E9D-9588-FE73FD8D1C5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35.069" v="330" actId="26606"/>
        <pc:sldMkLst>
          <pc:docMk/>
          <pc:sldMk cId="2280991174" sldId="267"/>
        </pc:sldMkLst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35.069" v="330" actId="26606"/>
          <ac:picMkLst>
            <pc:docMk/>
            <pc:sldMk cId="2280991174" sldId="267"/>
            <ac:picMk id="3" creationId="{7F7AC83C-2DD9-ECB1-2E4A-AD35125B4CE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8:01.559" v="335" actId="962"/>
        <pc:sldMkLst>
          <pc:docMk/>
          <pc:sldMk cId="2080612361" sldId="268"/>
        </pc:sldMkLst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8:01.559" v="335" actId="962"/>
          <ac:picMkLst>
            <pc:docMk/>
            <pc:sldMk cId="2080612361" sldId="268"/>
            <ac:picMk id="3" creationId="{C8E42DB0-6D23-E225-9528-5522B197659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21:21.892" v="340" actId="962"/>
        <pc:sldMkLst>
          <pc:docMk/>
          <pc:sldMk cId="3850816763" sldId="269"/>
        </pc:sldMkLst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21:21.892" v="340" actId="962"/>
          <ac:picMkLst>
            <pc:docMk/>
            <pc:sldMk cId="3850816763" sldId="269"/>
            <ac:picMk id="3" creationId="{1182D468-262F-D6C7-22A5-E42E7C56DA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31:55.764" v="343" actId="26606"/>
        <pc:sldMkLst>
          <pc:docMk/>
          <pc:sldMk cId="782638662" sldId="270"/>
        </pc:sldMkLst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31:55.764" v="343" actId="26606"/>
          <ac:picMkLst>
            <pc:docMk/>
            <pc:sldMk cId="782638662" sldId="270"/>
            <ac:picMk id="3" creationId="{A0A61289-B9E6-5B2B-1B73-5B341E81C52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0:35.681" v="346" actId="26606"/>
        <pc:sldMkLst>
          <pc:docMk/>
          <pc:sldMk cId="1431688245" sldId="271"/>
        </pc:sldMkLst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0:35.681" v="346" actId="26606"/>
          <ac:picMkLst>
            <pc:docMk/>
            <pc:sldMk cId="1431688245" sldId="271"/>
            <ac:picMk id="3" creationId="{FFE824E9-3EE4-688C-F64F-1B79494D17B1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1:43.558" v="349" actId="26606"/>
        <pc:sldMkLst>
          <pc:docMk/>
          <pc:sldMk cId="3828300912" sldId="272"/>
        </pc:sldMkLst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1:43.558" v="349" actId="26606"/>
          <ac:picMkLst>
            <pc:docMk/>
            <pc:sldMk cId="3828300912" sldId="272"/>
            <ac:picMk id="3" creationId="{39905C8A-42F2-CB29-53D6-76F4797B5AF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12.518" v="352" actId="26606"/>
        <pc:sldMkLst>
          <pc:docMk/>
          <pc:sldMk cId="1597209003" sldId="273"/>
        </pc:sldMkLst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12.518" v="352" actId="26606"/>
          <ac:picMkLst>
            <pc:docMk/>
            <pc:sldMk cId="1597209003" sldId="273"/>
            <ac:picMk id="3" creationId="{7E793FE8-C241-3DFB-F2FD-B7D6A8A8BE9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33.371" v="355" actId="26606"/>
        <pc:sldMkLst>
          <pc:docMk/>
          <pc:sldMk cId="2153318962" sldId="274"/>
        </pc:sldMkLst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33.371" v="355" actId="26606"/>
          <ac:picMkLst>
            <pc:docMk/>
            <pc:sldMk cId="2153318962" sldId="274"/>
            <ac:picMk id="3" creationId="{BE38B1A1-6612-1923-9363-0DE6946F984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56.452" v="358" actId="26606"/>
        <pc:sldMkLst>
          <pc:docMk/>
          <pc:sldMk cId="168427464" sldId="275"/>
        </pc:sldMkLst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56.452" v="358" actId="26606"/>
          <ac:picMkLst>
            <pc:docMk/>
            <pc:sldMk cId="168427464" sldId="275"/>
            <ac:picMk id="3" creationId="{09C54B7D-BAD2-133A-061D-2EC2F7E4D3B7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3:26.035" v="361" actId="26606"/>
        <pc:sldMkLst>
          <pc:docMk/>
          <pc:sldMk cId="2084186340" sldId="276"/>
        </pc:sldMkLst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3:26.035" v="361" actId="26606"/>
          <ac:picMkLst>
            <pc:docMk/>
            <pc:sldMk cId="2084186340" sldId="276"/>
            <ac:picMk id="3" creationId="{CAA26B5E-2B5B-F8A6-BBFA-D7CC41BD84C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4:57.062" v="364" actId="26606"/>
        <pc:sldMkLst>
          <pc:docMk/>
          <pc:sldMk cId="676688595" sldId="277"/>
        </pc:sldMkLst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4:57.062" v="364" actId="26606"/>
          <ac:picMkLst>
            <pc:docMk/>
            <pc:sldMk cId="676688595" sldId="277"/>
            <ac:picMk id="3" creationId="{61711FA8-0C07-0265-4188-68AF3AB44780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5:42.802" v="370" actId="26606"/>
        <pc:sldMkLst>
          <pc:docMk/>
          <pc:sldMk cId="1816092254" sldId="278"/>
        </pc:sldMkLst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5:40.710" v="368" actId="478"/>
          <ac:picMkLst>
            <pc:docMk/>
            <pc:sldMk cId="1816092254" sldId="278"/>
            <ac:picMk id="3" creationId="{09053C0F-0F6B-39C7-5DFD-3FC7DFACC5E2}"/>
          </ac:picMkLst>
        </pc:picChg>
        <pc:picChg chg="add mod">
          <ac:chgData name="Deepak Rai" userId="af8780e5-e30d-435c-8a33-f1d164ef65ef" providerId="ADAL" clId="{60772031-AB33-462A-A420-FB19C0D815DD}" dt="2023-08-08T05:55:42.802" v="370" actId="26606"/>
          <ac:picMkLst>
            <pc:docMk/>
            <pc:sldMk cId="1816092254" sldId="278"/>
            <ac:picMk id="5" creationId="{35E32F80-1DD0-8A85-442F-D7FB2F60F55C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7:26.227" v="379" actId="26606"/>
        <pc:sldMkLst>
          <pc:docMk/>
          <pc:sldMk cId="19121890" sldId="279"/>
        </pc:sldMkLst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9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1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3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5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7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2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6:57.376" v="375" actId="478"/>
          <ac:picMkLst>
            <pc:docMk/>
            <pc:sldMk cId="19121890" sldId="279"/>
            <ac:picMk id="3" creationId="{477D262B-5281-9B03-9C1D-C3A162DEE2C7}"/>
          </ac:picMkLst>
        </pc:picChg>
        <pc:picChg chg="add del">
          <ac:chgData name="Deepak Rai" userId="af8780e5-e30d-435c-8a33-f1d164ef65ef" providerId="ADAL" clId="{60772031-AB33-462A-A420-FB19C0D815DD}" dt="2023-08-08T05:57:00.437" v="377" actId="478"/>
          <ac:picMkLst>
            <pc:docMk/>
            <pc:sldMk cId="19121890" sldId="279"/>
            <ac:picMk id="5" creationId="{9062E339-9A8E-DAC8-FBFF-B1F8B06EA4FA}"/>
          </ac:picMkLst>
        </pc:picChg>
        <pc:picChg chg="add mod">
          <ac:chgData name="Deepak Rai" userId="af8780e5-e30d-435c-8a33-f1d164ef65ef" providerId="ADAL" clId="{60772031-AB33-462A-A420-FB19C0D815DD}" dt="2023-08-08T05:57:26.227" v="379" actId="26606"/>
          <ac:picMkLst>
            <pc:docMk/>
            <pc:sldMk cId="19121890" sldId="279"/>
            <ac:picMk id="7" creationId="{81377AB4-B739-B5B6-52AE-3EBDA85D942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7:51.911" v="382" actId="26606"/>
        <pc:sldMkLst>
          <pc:docMk/>
          <pc:sldMk cId="2919905730" sldId="280"/>
        </pc:sldMkLst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7:51.911" v="382" actId="26606"/>
          <ac:picMkLst>
            <pc:docMk/>
            <pc:sldMk cId="2919905730" sldId="280"/>
            <ac:picMk id="3" creationId="{1DF3DF9E-5680-5079-089D-1AC95EF0A0FD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11.927" v="385" actId="26606"/>
        <pc:sldMkLst>
          <pc:docMk/>
          <pc:sldMk cId="3210986181" sldId="281"/>
        </pc:sldMkLst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11.927" v="385" actId="26606"/>
          <ac:picMkLst>
            <pc:docMk/>
            <pc:sldMk cId="3210986181" sldId="281"/>
            <ac:picMk id="3" creationId="{609312E8-C401-4770-9E86-FF10415AF51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26.730" v="388" actId="26606"/>
        <pc:sldMkLst>
          <pc:docMk/>
          <pc:sldMk cId="3606085266" sldId="282"/>
        </pc:sldMkLst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26.730" v="388" actId="26606"/>
          <ac:picMkLst>
            <pc:docMk/>
            <pc:sldMk cId="3606085266" sldId="282"/>
            <ac:picMk id="3" creationId="{58A79540-7373-7A3B-5216-D946C02643A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46.039" v="391" actId="26606"/>
        <pc:sldMkLst>
          <pc:docMk/>
          <pc:sldMk cId="888550432" sldId="283"/>
        </pc:sldMkLst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46.039" v="391" actId="26606"/>
          <ac:picMkLst>
            <pc:docMk/>
            <pc:sldMk cId="888550432" sldId="283"/>
            <ac:picMk id="3" creationId="{F20D3E13-56F4-C444-DA06-A126F9B9953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04.675" v="394" actId="26606"/>
        <pc:sldMkLst>
          <pc:docMk/>
          <pc:sldMk cId="1261669335" sldId="284"/>
        </pc:sldMkLst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04.675" v="394" actId="26606"/>
          <ac:picMkLst>
            <pc:docMk/>
            <pc:sldMk cId="1261669335" sldId="284"/>
            <ac:picMk id="3" creationId="{067B85BB-3367-B44D-C936-8331499D92B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22.937" v="397" actId="26606"/>
        <pc:sldMkLst>
          <pc:docMk/>
          <pc:sldMk cId="1393732852" sldId="285"/>
        </pc:sldMkLst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22.937" v="397" actId="26606"/>
          <ac:picMkLst>
            <pc:docMk/>
            <pc:sldMk cId="1393732852" sldId="285"/>
            <ac:picMk id="3" creationId="{B5659692-FE83-B231-A764-3A1AB22F41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48.998" v="400" actId="26606"/>
        <pc:sldMkLst>
          <pc:docMk/>
          <pc:sldMk cId="1487831000" sldId="286"/>
        </pc:sldMkLst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48.998" v="400" actId="26606"/>
          <ac:picMkLst>
            <pc:docMk/>
            <pc:sldMk cId="1487831000" sldId="286"/>
            <ac:picMk id="3" creationId="{B80E6B3E-24A3-C6B6-B23C-5F42E4F839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06.627" v="403" actId="26606"/>
        <pc:sldMkLst>
          <pc:docMk/>
          <pc:sldMk cId="146966899" sldId="287"/>
        </pc:sldMkLst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06.627" v="403" actId="26606"/>
          <ac:picMkLst>
            <pc:docMk/>
            <pc:sldMk cId="146966899" sldId="287"/>
            <ac:picMk id="3" creationId="{69E8D438-9019-67A9-A0FE-9387B06C60F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32.521" v="406" actId="26606"/>
        <pc:sldMkLst>
          <pc:docMk/>
          <pc:sldMk cId="2609917490" sldId="288"/>
        </pc:sldMkLst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32.521" v="406" actId="26606"/>
          <ac:picMkLst>
            <pc:docMk/>
            <pc:sldMk cId="2609917490" sldId="288"/>
            <ac:picMk id="3" creationId="{F9EDE1F5-B8C4-8A32-6BCF-76D9D0EBD3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58.364" v="409" actId="26606"/>
        <pc:sldMkLst>
          <pc:docMk/>
          <pc:sldMk cId="1778974400" sldId="289"/>
        </pc:sldMkLst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58.364" v="409" actId="26606"/>
          <ac:picMkLst>
            <pc:docMk/>
            <pc:sldMk cId="1778974400" sldId="289"/>
            <ac:picMk id="3" creationId="{C1670D14-3A8F-C5C8-DDC6-A92CC2C044E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1:39.996" v="412" actId="26606"/>
        <pc:sldMkLst>
          <pc:docMk/>
          <pc:sldMk cId="2752556891" sldId="290"/>
        </pc:sldMkLst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39.996" v="412" actId="26606"/>
          <ac:picMkLst>
            <pc:docMk/>
            <pc:sldMk cId="2752556891" sldId="290"/>
            <ac:picMk id="3" creationId="{5725F6BA-D060-5EE6-4F75-68E25761E379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2:15.905" v="417" actId="22"/>
        <pc:sldMkLst>
          <pc:docMk/>
          <pc:sldMk cId="1668089900" sldId="291"/>
        </pc:sldMkLst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57.514" v="415" actId="26606"/>
          <ac:picMkLst>
            <pc:docMk/>
            <pc:sldMk cId="1668089900" sldId="291"/>
            <ac:picMk id="3" creationId="{D121735A-E76E-4321-F221-5CF0E02D88B3}"/>
          </ac:picMkLst>
        </pc:picChg>
        <pc:picChg chg="add del">
          <ac:chgData name="Deepak Rai" userId="af8780e5-e30d-435c-8a33-f1d164ef65ef" providerId="ADAL" clId="{60772031-AB33-462A-A420-FB19C0D815DD}" dt="2023-08-08T06:02:15.905" v="417" actId="22"/>
          <ac:picMkLst>
            <pc:docMk/>
            <pc:sldMk cId="1668089900" sldId="291"/>
            <ac:picMk id="5" creationId="{DCDB3608-CD00-5642-0F31-CE37E638741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2:20.848" v="420" actId="26606"/>
        <pc:sldMkLst>
          <pc:docMk/>
          <pc:sldMk cId="3448553134" sldId="292"/>
        </pc:sldMkLst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20.848" v="420" actId="26606"/>
          <ac:picMkLst>
            <pc:docMk/>
            <pc:sldMk cId="3448553134" sldId="292"/>
            <ac:picMk id="3" creationId="{239A2983-8868-190F-4929-0D84E0B4BB58}"/>
          </ac:picMkLst>
        </pc:picChg>
      </pc:sldChg>
      <pc:sldChg chg="addSp modSp new del mod setBg">
        <pc:chgData name="Deepak Rai" userId="af8780e5-e30d-435c-8a33-f1d164ef65ef" providerId="ADAL" clId="{60772031-AB33-462A-A420-FB19C0D815DD}" dt="2023-08-09T05:02:06.228" v="613" actId="47"/>
        <pc:sldMkLst>
          <pc:docMk/>
          <pc:sldMk cId="3757910467" sldId="293"/>
        </pc:sldMkLst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55.530" v="423" actId="26606"/>
          <ac:picMkLst>
            <pc:docMk/>
            <pc:sldMk cId="3757910467" sldId="293"/>
            <ac:picMk id="3" creationId="{F43E9E14-8CE1-6B45-2335-24AB53CFB7EF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13.916" v="426" actId="26606"/>
        <pc:sldMkLst>
          <pc:docMk/>
          <pc:sldMk cId="2923140827" sldId="294"/>
        </pc:sldMkLst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13.916" v="426" actId="26606"/>
          <ac:picMkLst>
            <pc:docMk/>
            <pc:sldMk cId="2923140827" sldId="294"/>
            <ac:picMk id="3" creationId="{3412B7A2-8EA1-B3AC-30E2-67FF6DB7388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47.246" v="429" actId="26606"/>
        <pc:sldMkLst>
          <pc:docMk/>
          <pc:sldMk cId="2190883536" sldId="295"/>
        </pc:sldMkLst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47.246" v="429" actId="26606"/>
          <ac:picMkLst>
            <pc:docMk/>
            <pc:sldMk cId="2190883536" sldId="295"/>
            <ac:picMk id="3" creationId="{0C539B7B-D002-5BA4-46A2-0281CA3B9B5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5:02.939" v="432" actId="26606"/>
        <pc:sldMkLst>
          <pc:docMk/>
          <pc:sldMk cId="2537705446" sldId="296"/>
        </pc:sldMkLst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5:02.939" v="432" actId="26606"/>
          <ac:picMkLst>
            <pc:docMk/>
            <pc:sldMk cId="2537705446" sldId="296"/>
            <ac:picMk id="3" creationId="{E71772E6-B59F-A73D-EC76-5CA3D8409BCE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6:05.239" v="440" actId="26606"/>
        <pc:sldMkLst>
          <pc:docMk/>
          <pc:sldMk cId="1678297513" sldId="297"/>
        </pc:sldMkLst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2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6:05:44.493" v="438" actId="478"/>
          <ac:picMkLst>
            <pc:docMk/>
            <pc:sldMk cId="1678297513" sldId="297"/>
            <ac:picMk id="3" creationId="{8CCA0469-257C-3138-4E8B-983011161791}"/>
          </ac:picMkLst>
        </pc:picChg>
        <pc:picChg chg="add mod">
          <ac:chgData name="Deepak Rai" userId="af8780e5-e30d-435c-8a33-f1d164ef65ef" providerId="ADAL" clId="{60772031-AB33-462A-A420-FB19C0D815DD}" dt="2023-08-08T06:06:05.239" v="440" actId="26606"/>
          <ac:picMkLst>
            <pc:docMk/>
            <pc:sldMk cId="1678297513" sldId="297"/>
            <ac:picMk id="5" creationId="{AA690ED7-17DB-4693-9807-4F2F7FE0B15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6:29.048" v="444" actId="27614"/>
        <pc:sldMkLst>
          <pc:docMk/>
          <pc:sldMk cId="1234932671" sldId="298"/>
        </pc:sldMkLst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6:29.048" v="444" actId="27614"/>
          <ac:picMkLst>
            <pc:docMk/>
            <pc:sldMk cId="1234932671" sldId="298"/>
            <ac:picMk id="3" creationId="{890799D9-863E-5B27-596E-A0C22BFA70F2}"/>
          </ac:picMkLst>
        </pc:picChg>
      </pc:sldChg>
      <pc:sldChg chg="delSp modSp add mod ord">
        <pc:chgData name="Deepak Rai" userId="af8780e5-e30d-435c-8a33-f1d164ef65ef" providerId="ADAL" clId="{60772031-AB33-462A-A420-FB19C0D815DD}" dt="2023-08-09T04:26:07.015" v="465" actId="478"/>
        <pc:sldMkLst>
          <pc:docMk/>
          <pc:sldMk cId="0" sldId="299"/>
        </pc:sldMkLst>
        <pc:spChg chg="del mod">
          <ac:chgData name="Deepak Rai" userId="af8780e5-e30d-435c-8a33-f1d164ef65ef" providerId="ADAL" clId="{60772031-AB33-462A-A420-FB19C0D815DD}" dt="2023-08-09T04:26:07.015" v="465" actId="478"/>
          <ac:spMkLst>
            <pc:docMk/>
            <pc:sldMk cId="0" sldId="299"/>
            <ac:spMk id="7" creationId="{E148B858-41B2-D6FC-E735-E754AA04B8FD}"/>
          </ac:spMkLst>
        </pc:spChg>
        <pc:spChg chg="mod">
          <ac:chgData name="Deepak Rai" userId="af8780e5-e30d-435c-8a33-f1d164ef65ef" providerId="ADAL" clId="{60772031-AB33-462A-A420-FB19C0D815DD}" dt="2023-08-08T06:07:16.711" v="464" actId="113"/>
          <ac:spMkLst>
            <pc:docMk/>
            <pc:sldMk cId="0" sldId="299"/>
            <ac:spMk id="70" creationId="{00000000-0000-0000-0000-000000000000}"/>
          </ac:spMkLst>
        </pc:spChg>
      </pc:sldChg>
      <pc:sldChg chg="addSp modSp new mod setBg">
        <pc:chgData name="Deepak Rai" userId="af8780e5-e30d-435c-8a33-f1d164ef65ef" providerId="ADAL" clId="{60772031-AB33-462A-A420-FB19C0D815DD}" dt="2023-08-09T05:35:10.861" v="617" actId="27614"/>
        <pc:sldMkLst>
          <pc:docMk/>
          <pc:sldMk cId="3013631969" sldId="300"/>
        </pc:sldMkLst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10.861" v="617" actId="27614"/>
          <ac:picMkLst>
            <pc:docMk/>
            <pc:sldMk cId="3013631969" sldId="300"/>
            <ac:picMk id="3" creationId="{A737A36A-13A5-7357-3FDD-C8368170CE2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9T05:35:41.395" v="621" actId="27614"/>
        <pc:sldMkLst>
          <pc:docMk/>
          <pc:sldMk cId="1299040131" sldId="301"/>
        </pc:sldMkLst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41.395" v="621" actId="27614"/>
          <ac:picMkLst>
            <pc:docMk/>
            <pc:sldMk cId="1299040131" sldId="301"/>
            <ac:picMk id="3" creationId="{59D31D3D-51D1-8E3A-1047-19480798119C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4:57:22.314" v="624" actId="26606"/>
        <pc:sldMkLst>
          <pc:docMk/>
          <pc:sldMk cId="476389332" sldId="302"/>
        </pc:sldMkLst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4:57:22.314" v="624" actId="26606"/>
          <ac:picMkLst>
            <pc:docMk/>
            <pc:sldMk cId="476389332" sldId="302"/>
            <ac:picMk id="3" creationId="{3588DBA0-2ECD-84B0-623C-BD19B322003D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10T04:59:29.014" v="638"/>
        <pc:sldMkLst>
          <pc:docMk/>
          <pc:sldMk cId="3965756767" sldId="303"/>
        </pc:sldMkLst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5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7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9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1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3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10T04:59:08.790" v="633" actId="1076"/>
          <ac:grpSpMkLst>
            <pc:docMk/>
            <pc:sldMk cId="3965756767" sldId="303"/>
            <ac:grpSpMk id="6" creationId="{A1DE16DC-A4C7-2955-B6C2-D539689197B7}"/>
          </ac:grpSpMkLst>
        </pc:grp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3" creationId="{D6433B96-FF80-D332-BAA8-959BB6368EC7}"/>
          </ac:picMkLst>
        </pc:pic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5" creationId="{DDA2AA01-354C-B7FA-4B10-51B3C71F0BB4}"/>
          </ac:picMkLst>
        </pc:picChg>
        <pc:picChg chg="add mod">
          <ac:chgData name="Deepak Rai" userId="af8780e5-e30d-435c-8a33-f1d164ef65ef" providerId="ADAL" clId="{60772031-AB33-462A-A420-FB19C0D815DD}" dt="2023-08-10T04:59:25.283" v="637" actId="1076"/>
          <ac:picMkLst>
            <pc:docMk/>
            <pc:sldMk cId="3965756767" sldId="303"/>
            <ac:picMk id="8" creationId="{65159A73-2241-9504-56BD-8ED44FA9DB78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10T05:01:10.639" v="645" actId="26606"/>
        <pc:sldMkLst>
          <pc:docMk/>
          <pc:sldMk cId="1591085628" sldId="304"/>
        </pc:sldMkLst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10T05:01:08.030" v="643" actId="478"/>
          <ac:picMkLst>
            <pc:docMk/>
            <pc:sldMk cId="1591085628" sldId="304"/>
            <ac:picMk id="3" creationId="{1CC337B0-717A-B0A7-4433-A239179A0FAC}"/>
          </ac:picMkLst>
        </pc:picChg>
        <pc:picChg chg="add mod">
          <ac:chgData name="Deepak Rai" userId="af8780e5-e30d-435c-8a33-f1d164ef65ef" providerId="ADAL" clId="{60772031-AB33-462A-A420-FB19C0D815DD}" dt="2023-08-10T05:01:10.639" v="645" actId="26606"/>
          <ac:picMkLst>
            <pc:docMk/>
            <pc:sldMk cId="1591085628" sldId="304"/>
            <ac:picMk id="5" creationId="{32FB15B9-CA73-15E7-8BA7-25472DD27EE2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5:01:24.322" v="648" actId="26606"/>
        <pc:sldMkLst>
          <pc:docMk/>
          <pc:sldMk cId="117564853" sldId="305"/>
        </pc:sldMkLst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1:24.322" v="648" actId="26606"/>
          <ac:picMkLst>
            <pc:docMk/>
            <pc:sldMk cId="117564853" sldId="305"/>
            <ac:picMk id="3" creationId="{C48EB447-583B-6CAB-FE23-7E6239E134FA}"/>
          </ac:picMkLst>
        </pc:picChg>
      </pc:sldChg>
      <pc:sldChg chg="addSp modSp new mod modClrScheme chgLayout">
        <pc:chgData name="Deepak Rai" userId="af8780e5-e30d-435c-8a33-f1d164ef65ef" providerId="ADAL" clId="{60772031-AB33-462A-A420-FB19C0D815DD}" dt="2023-08-10T05:03:33.372" v="753" actId="403"/>
        <pc:sldMkLst>
          <pc:docMk/>
          <pc:sldMk cId="1465040529" sldId="306"/>
        </pc:sldMkLst>
        <pc:spChg chg="add mod">
          <ac:chgData name="Deepak Rai" userId="af8780e5-e30d-435c-8a33-f1d164ef65ef" providerId="ADAL" clId="{60772031-AB33-462A-A420-FB19C0D815DD}" dt="2023-08-10T05:02:49.076" v="667" actId="403"/>
          <ac:spMkLst>
            <pc:docMk/>
            <pc:sldMk cId="1465040529" sldId="306"/>
            <ac:spMk id="2" creationId="{3F3DD615-8ED2-BFF2-3565-7DCBFA07644A}"/>
          </ac:spMkLst>
        </pc:spChg>
        <pc:spChg chg="add mod">
          <ac:chgData name="Deepak Rai" userId="af8780e5-e30d-435c-8a33-f1d164ef65ef" providerId="ADAL" clId="{60772031-AB33-462A-A420-FB19C0D815DD}" dt="2023-08-10T05:03:33.372" v="753" actId="403"/>
          <ac:spMkLst>
            <pc:docMk/>
            <pc:sldMk cId="1465040529" sldId="306"/>
            <ac:spMk id="3" creationId="{0EEE837D-350A-AE13-9482-52FD176454EB}"/>
          </ac:spMkLst>
        </pc:spChg>
      </pc:sldChg>
      <pc:sldChg chg="addSp delSp modSp new mod setBg modClrScheme chgLayout">
        <pc:chgData name="Deepak Rai" userId="af8780e5-e30d-435c-8a33-f1d164ef65ef" providerId="ADAL" clId="{60772031-AB33-462A-A420-FB19C0D815DD}" dt="2023-08-14T05:42:37.075" v="1351" actId="1076"/>
        <pc:sldMkLst>
          <pc:docMk/>
          <pc:sldMk cId="576266361" sldId="307"/>
        </pc:sldMkLst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2" creationId="{8BF8E311-D683-99F6-0482-794BEE0BF5F5}"/>
          </ac:spMkLst>
        </pc:spChg>
        <pc:spChg chg="add mod">
          <ac:chgData name="Deepak Rai" userId="af8780e5-e30d-435c-8a33-f1d164ef65ef" providerId="ADAL" clId="{60772031-AB33-462A-A420-FB19C0D815DD}" dt="2023-08-14T05:42:37.075" v="1351" actId="1076"/>
          <ac:spMkLst>
            <pc:docMk/>
            <pc:sldMk cId="576266361" sldId="307"/>
            <ac:spMk id="2" creationId="{E2CCDDA8-FE03-580A-6115-DB5BC4FA42B9}"/>
          </ac:spMkLst>
        </pc:spChg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3" creationId="{3C854B06-3CAD-F2EF-8563-635F08637813}"/>
          </ac:spMkLst>
        </pc:spChg>
        <pc:spChg chg="add mod">
          <ac:chgData name="Deepak Rai" userId="af8780e5-e30d-435c-8a33-f1d164ef65ef" providerId="ADAL" clId="{60772031-AB33-462A-A420-FB19C0D815DD}" dt="2023-08-14T05:42:34.357" v="1350" actId="1076"/>
          <ac:spMkLst>
            <pc:docMk/>
            <pc:sldMk cId="576266361" sldId="307"/>
            <ac:spMk id="3" creationId="{ECE18071-A8E3-F960-4491-016D6F561E31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2" creationId="{3ECA69A1-7536-43AC-85EF-C7106179F5ED}"/>
          </ac:spMkLst>
        </pc:spChg>
        <pc:picChg chg="add mod modCrop">
          <ac:chgData name="Deepak Rai" userId="af8780e5-e30d-435c-8a33-f1d164ef65ef" providerId="ADAL" clId="{60772031-AB33-462A-A420-FB19C0D815DD}" dt="2023-08-14T05:42:29.175" v="1349" actId="1076"/>
          <ac:picMkLst>
            <pc:docMk/>
            <pc:sldMk cId="576266361" sldId="307"/>
            <ac:picMk id="5" creationId="{CD659CFF-F794-6E4D-3D82-8CC2F9AD3F8C}"/>
          </ac:picMkLst>
        </pc:picChg>
      </pc:sldChg>
      <pc:sldChg chg="addSp modSp new mod">
        <pc:chgData name="Deepak Rai" userId="af8780e5-e30d-435c-8a33-f1d164ef65ef" providerId="ADAL" clId="{60772031-AB33-462A-A420-FB19C0D815DD}" dt="2023-08-14T05:39:09.727" v="1069" actId="20577"/>
        <pc:sldMkLst>
          <pc:docMk/>
          <pc:sldMk cId="3858698455" sldId="308"/>
        </pc:sldMkLst>
        <pc:spChg chg="add mod">
          <ac:chgData name="Deepak Rai" userId="af8780e5-e30d-435c-8a33-f1d164ef65ef" providerId="ADAL" clId="{60772031-AB33-462A-A420-FB19C0D815DD}" dt="2023-08-14T05:39:09.727" v="1069" actId="20577"/>
          <ac:spMkLst>
            <pc:docMk/>
            <pc:sldMk cId="3858698455" sldId="308"/>
            <ac:spMk id="2" creationId="{2D549990-61FB-36BF-1A2B-F4548595D1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5D7F9-32DD-4BAD-9BE5-84F6FCF843D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53E-73CE-446A-9670-4B8B1900C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B6E-5603-8C4F-1D9D-22387A8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C292-5440-7500-73C3-D6646332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EFA-693D-775F-E200-EA5F7B6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B3B0-6B19-A260-22C7-1B5AD7F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B89-A156-FD83-D7E0-63D14C12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46D-F063-6976-C0B0-DA04C6E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691A-981C-F845-AEAC-616F938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D38-149A-9040-A12B-967C323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0D0C-8ADB-C926-1F15-85D11DC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76-346C-A958-1BCB-04979B6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2654-5578-18CF-2A5A-4BBA2BDD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12D-D1E9-1629-37ED-21B1192B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3C62-F4E1-38F1-61FC-EA4DE17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47D9-504D-9128-8C03-84744E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8F6-8930-172D-469E-114AD1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2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3B94-1A8F-C106-3DE6-88036E3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FFD-45A2-B0B8-3C4E-731FB94C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FB51-2404-D360-71A6-78DF0F2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488E-4A04-7C2E-C73A-090080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8A9-EDB6-50FF-61CE-A78EE92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B6F-0B41-8DC3-4098-7F1B7B4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1355-E51B-6E4B-FEAE-17A09B2F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B56-ADCA-05E6-A558-929A5B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5844-69D7-DB23-51F6-F66315F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93F-878F-35A1-8FD1-7FB7E1C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34A-BBD0-3E9C-6387-86C724F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6C00-CDE4-1F3B-A2C8-0F8886AE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04FB-0552-CA64-2765-A1F55454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B205-B5A1-4E29-6593-DCA1060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28F9-0E23-8C19-5A0B-B378290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E1ED-C49D-5AE8-CAED-9559170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606-9872-1C47-7AD6-EDB8C0F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78-AAD7-383C-A79C-76349090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E61EB-9077-F0B8-4245-19018A9B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61FB-9121-D540-5BE9-0F4E2DB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5B9-4B39-33C3-E93B-E52C7ACD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5F92-AB14-8D27-6D0D-4CB6471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565C-346E-3FC0-ACDB-BE446BB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D27D-3566-F680-122D-9E657E5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8B7-FF01-43D9-798D-E92C66E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13B8-C249-1C3C-3EE6-F3FD5D8F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5771-C5DB-ABEF-1717-7F9CEE1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EC1F-409F-F32F-2116-AB898F5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2E53-E902-5343-2270-08A5DA9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E10A-B9CB-4D58-1B21-7F4D2E6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E8A5-8C59-ACFC-7B44-E28B513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D2E-C4D4-8E32-65CA-8A56511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199-BD1D-4E27-8605-05A47E6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0B7-F5C4-E28E-2343-2390A28D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E9A-200D-BEFA-6FED-FC86711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62E0-C686-9F63-E085-25A5D9B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511-7247-6B3D-000E-D5CC8B1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BD5-D10E-7049-2EDD-F4CC9EE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AB28-5318-7F8F-3F76-1B9491B1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A76-8D48-5A84-2998-206C0EB3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441-5C9B-0E49-31B6-9CABA09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F94F-2C7D-1953-22B5-30DD13F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505B-0CB8-5936-8082-9F87FDA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6371-E4E7-F240-EE73-2F17A414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07E0-002C-F39E-0278-3DC32F86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FFB-D916-98F3-8BE8-5A642BA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996-8006-4EF2-9EF5-AA9F8CEF586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56AA-30EE-BEAA-6855-9621B5C7F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C6E-3A7B-19D1-178D-06557F0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55183" y="1213129"/>
            <a:ext cx="773774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 Computing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E67C85B-0ABE-4D7A-B4D3-EAFD43ADB617}"/>
              </a:ext>
            </a:extLst>
          </p:cNvPr>
          <p:cNvSpPr txBox="1">
            <a:spLocks/>
          </p:cNvSpPr>
          <p:nvPr/>
        </p:nvSpPr>
        <p:spPr>
          <a:xfrm>
            <a:off x="1048200" y="4423146"/>
            <a:ext cx="10095600" cy="1994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667" b="1" dirty="0"/>
              <a:t>Deepak Rai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Asst. Professor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School of Computer Science Engineering and Technology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1F3BBD2-1ED4-4A62-B2E1-41669CB9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948" y="2632830"/>
            <a:ext cx="2999976" cy="314648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9DEB2C-69FC-438D-9122-A3024EF8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27" y="120075"/>
            <a:ext cx="3490371" cy="116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46209-7A3A-83CD-7DF2-2F8D6057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29508-3D24-E403-3EDB-2A0C8CCE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9" y="614049"/>
            <a:ext cx="10523102" cy="23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393A7-0338-270A-D71F-A67C38ED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B9C31-ACEF-89CA-1E3D-112254E8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90799D9-863E-5B27-596E-A0C22BF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6DF67-69AB-50C9-8B08-8038A852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6E784-8EB8-1E25-E5A3-30E55FD4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9" y="643467"/>
            <a:ext cx="894950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5D26B-825E-8AC3-E8C6-0C0572A6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CB93C-4138-499C-4C8A-4AB039A2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04F78-A256-D828-FD3D-4C9656D1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33" y="643467"/>
            <a:ext cx="7395734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B2A8D-EDF3-26EA-1288-06C85B4E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A2D72-3D83-EEC4-41A5-35736876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355993EF-3B51-B350-14D3-090D8E39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</Words>
  <Application>Microsoft Office PowerPoint</Application>
  <PresentationFormat>Widescreen</PresentationFormat>
  <Paragraphs>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Rai</dc:creator>
  <cp:lastModifiedBy>Deepak Rai</cp:lastModifiedBy>
  <cp:revision>2</cp:revision>
  <dcterms:created xsi:type="dcterms:W3CDTF">2023-08-08T04:19:32Z</dcterms:created>
  <dcterms:modified xsi:type="dcterms:W3CDTF">2023-08-23T06:02:02Z</dcterms:modified>
</cp:coreProperties>
</file>