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9" r:id="rId2"/>
    <p:sldId id="300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1" r:id="rId21"/>
    <p:sldId id="330" r:id="rId22"/>
    <p:sldId id="312" r:id="rId23"/>
    <p:sldId id="29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4" d="100"/>
          <a:sy n="64" d="100"/>
        </p:scale>
        <p:origin x="1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k Rai" userId="af8780e5-e30d-435c-8a33-f1d164ef65ef" providerId="ADAL" clId="{51DDC7FD-FA49-45D9-8BE4-D595969DEB26}"/>
    <pc:docChg chg="undo custSel addSld delSld modSld">
      <pc:chgData name="Deepak Rai" userId="af8780e5-e30d-435c-8a33-f1d164ef65ef" providerId="ADAL" clId="{51DDC7FD-FA49-45D9-8BE4-D595969DEB26}" dt="2023-08-21T05:56:36.881" v="71" actId="26606"/>
      <pc:docMkLst>
        <pc:docMk/>
      </pc:docMkLst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3174805368" sldId="256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371847961" sldId="257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4095035149" sldId="258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913789487" sldId="259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4266492247" sldId="260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685356869" sldId="261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3829635211" sldId="264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206625138" sldId="266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280991174" sldId="267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080612361" sldId="268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3850816763" sldId="269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782638662" sldId="270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431688245" sldId="271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3828300912" sldId="272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597209003" sldId="273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153318962" sldId="274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68427464" sldId="275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084186340" sldId="276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676688595" sldId="277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816092254" sldId="278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9121890" sldId="279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919905730" sldId="280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3210986181" sldId="281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3606085266" sldId="282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888550432" sldId="283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261669335" sldId="284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393732852" sldId="285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487831000" sldId="286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46966899" sldId="287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609917490" sldId="288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778974400" sldId="289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752556891" sldId="290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668089900" sldId="291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3448553134" sldId="292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923140827" sldId="294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190883536" sldId="295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537705446" sldId="296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678297513" sldId="297"/>
        </pc:sldMkLst>
      </pc:sldChg>
      <pc:sldChg chg="addSp delSp modSp new mod setBg modClrScheme chgLayout">
        <pc:chgData name="Deepak Rai" userId="af8780e5-e30d-435c-8a33-f1d164ef65ef" providerId="ADAL" clId="{51DDC7FD-FA49-45D9-8BE4-D595969DEB26}" dt="2023-08-21T05:34:31.798" v="4" actId="26606"/>
        <pc:sldMkLst>
          <pc:docMk/>
          <pc:sldMk cId="2731330198" sldId="300"/>
        </pc:sldMkLst>
        <pc:spChg chg="del">
          <ac:chgData name="Deepak Rai" userId="af8780e5-e30d-435c-8a33-f1d164ef65ef" providerId="ADAL" clId="{51DDC7FD-FA49-45D9-8BE4-D595969DEB26}" dt="2023-08-21T05:34:13.620" v="2" actId="700"/>
          <ac:spMkLst>
            <pc:docMk/>
            <pc:sldMk cId="2731330198" sldId="300"/>
            <ac:spMk id="2" creationId="{CEC973D9-1B70-E881-FB80-CFFE9C68AE86}"/>
          </ac:spMkLst>
        </pc:spChg>
        <pc:spChg chg="add">
          <ac:chgData name="Deepak Rai" userId="af8780e5-e30d-435c-8a33-f1d164ef65ef" providerId="ADAL" clId="{51DDC7FD-FA49-45D9-8BE4-D595969DEB26}" dt="2023-08-21T05:34:31.798" v="4" actId="26606"/>
          <ac:spMkLst>
            <pc:docMk/>
            <pc:sldMk cId="2731330198" sldId="300"/>
            <ac:spMk id="9" creationId="{F3060C83-F051-4F0E-ABAD-AA0DFC48B218}"/>
          </ac:spMkLst>
        </pc:spChg>
        <pc:spChg chg="add">
          <ac:chgData name="Deepak Rai" userId="af8780e5-e30d-435c-8a33-f1d164ef65ef" providerId="ADAL" clId="{51DDC7FD-FA49-45D9-8BE4-D595969DEB26}" dt="2023-08-21T05:34:31.798" v="4" actId="26606"/>
          <ac:spMkLst>
            <pc:docMk/>
            <pc:sldMk cId="2731330198" sldId="300"/>
            <ac:spMk id="11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34:31.798" v="4" actId="26606"/>
          <ac:spMkLst>
            <pc:docMk/>
            <pc:sldMk cId="2731330198" sldId="300"/>
            <ac:spMk id="13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34:31.798" v="4" actId="26606"/>
          <ac:spMkLst>
            <pc:docMk/>
            <pc:sldMk cId="2731330198" sldId="300"/>
            <ac:spMk id="15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34:31.798" v="4" actId="26606"/>
          <ac:spMkLst>
            <pc:docMk/>
            <pc:sldMk cId="2731330198" sldId="300"/>
            <ac:spMk id="17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34:31.798" v="4" actId="26606"/>
          <ac:spMkLst>
            <pc:docMk/>
            <pc:sldMk cId="2731330198" sldId="300"/>
            <ac:spMk id="19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34:31.798" v="4" actId="26606"/>
          <ac:spMkLst>
            <pc:docMk/>
            <pc:sldMk cId="2731330198" sldId="300"/>
            <ac:spMk id="21" creationId="{3ECA69A1-7536-43AC-85EF-C7106179F5ED}"/>
          </ac:spMkLst>
        </pc:spChg>
        <pc:picChg chg="add mod">
          <ac:chgData name="Deepak Rai" userId="af8780e5-e30d-435c-8a33-f1d164ef65ef" providerId="ADAL" clId="{51DDC7FD-FA49-45D9-8BE4-D595969DEB26}" dt="2023-08-21T05:34:31.798" v="4" actId="26606"/>
          <ac:picMkLst>
            <pc:docMk/>
            <pc:sldMk cId="2731330198" sldId="300"/>
            <ac:picMk id="4" creationId="{1E36DF67-69AB-50C9-8B08-8038A8521C46}"/>
          </ac:picMkLst>
        </pc:picChg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3013631969" sldId="300"/>
        </pc:sldMkLst>
      </pc:sldChg>
      <pc:sldChg chg="addSp modSp new mod setBg">
        <pc:chgData name="Deepak Rai" userId="af8780e5-e30d-435c-8a33-f1d164ef65ef" providerId="ADAL" clId="{51DDC7FD-FA49-45D9-8BE4-D595969DEB26}" dt="2023-08-21T05:36:15.638" v="7" actId="26606"/>
        <pc:sldMkLst>
          <pc:docMk/>
          <pc:sldMk cId="175268430" sldId="301"/>
        </pc:sldMkLst>
        <pc:spChg chg="add">
          <ac:chgData name="Deepak Rai" userId="af8780e5-e30d-435c-8a33-f1d164ef65ef" providerId="ADAL" clId="{51DDC7FD-FA49-45D9-8BE4-D595969DEB26}" dt="2023-08-21T05:36:15.638" v="7" actId="26606"/>
          <ac:spMkLst>
            <pc:docMk/>
            <pc:sldMk cId="175268430" sldId="301"/>
            <ac:spMk id="8" creationId="{F3060C83-F051-4F0E-ABAD-AA0DFC48B218}"/>
          </ac:spMkLst>
        </pc:spChg>
        <pc:spChg chg="add">
          <ac:chgData name="Deepak Rai" userId="af8780e5-e30d-435c-8a33-f1d164ef65ef" providerId="ADAL" clId="{51DDC7FD-FA49-45D9-8BE4-D595969DEB26}" dt="2023-08-21T05:36:15.638" v="7" actId="26606"/>
          <ac:spMkLst>
            <pc:docMk/>
            <pc:sldMk cId="175268430" sldId="301"/>
            <ac:spMk id="10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36:15.638" v="7" actId="26606"/>
          <ac:spMkLst>
            <pc:docMk/>
            <pc:sldMk cId="175268430" sldId="301"/>
            <ac:spMk id="12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36:15.638" v="7" actId="26606"/>
          <ac:spMkLst>
            <pc:docMk/>
            <pc:sldMk cId="175268430" sldId="301"/>
            <ac:spMk id="14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36:15.638" v="7" actId="26606"/>
          <ac:spMkLst>
            <pc:docMk/>
            <pc:sldMk cId="175268430" sldId="301"/>
            <ac:spMk id="16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36:15.638" v="7" actId="26606"/>
          <ac:spMkLst>
            <pc:docMk/>
            <pc:sldMk cId="175268430" sldId="301"/>
            <ac:spMk id="18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36:15.638" v="7" actId="26606"/>
          <ac:spMkLst>
            <pc:docMk/>
            <pc:sldMk cId="175268430" sldId="301"/>
            <ac:spMk id="20" creationId="{3ECA69A1-7536-43AC-85EF-C7106179F5ED}"/>
          </ac:spMkLst>
        </pc:spChg>
        <pc:picChg chg="add mod">
          <ac:chgData name="Deepak Rai" userId="af8780e5-e30d-435c-8a33-f1d164ef65ef" providerId="ADAL" clId="{51DDC7FD-FA49-45D9-8BE4-D595969DEB26}" dt="2023-08-21T05:36:15.638" v="7" actId="26606"/>
          <ac:picMkLst>
            <pc:docMk/>
            <pc:sldMk cId="175268430" sldId="301"/>
            <ac:picMk id="3" creationId="{5516E784-8EB8-1E25-E5A3-30E55FD4B2E6}"/>
          </ac:picMkLst>
        </pc:picChg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299040131" sldId="301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476389332" sldId="302"/>
        </pc:sldMkLst>
      </pc:sldChg>
      <pc:sldChg chg="addSp delSp modSp new mod setBg">
        <pc:chgData name="Deepak Rai" userId="af8780e5-e30d-435c-8a33-f1d164ef65ef" providerId="ADAL" clId="{51DDC7FD-FA49-45D9-8BE4-D595969DEB26}" dt="2023-08-21T05:37:30.305" v="14" actId="26606"/>
        <pc:sldMkLst>
          <pc:docMk/>
          <pc:sldMk cId="2958642687" sldId="302"/>
        </pc:sldMkLst>
        <pc:spChg chg="add del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8" creationId="{F3060C83-F051-4F0E-ABAD-AA0DFC48B218}"/>
          </ac:spMkLst>
        </pc:spChg>
        <pc:spChg chg="add del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10" creationId="{83C98ABE-055B-441F-B07E-44F97F083C39}"/>
          </ac:spMkLst>
        </pc:spChg>
        <pc:spChg chg="add del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12" creationId="{29FDB030-9B49-4CED-8CCD-4D99382388AC}"/>
          </ac:spMkLst>
        </pc:spChg>
        <pc:spChg chg="add del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14" creationId="{3783CA14-24A1-485C-8B30-D6A5D87987AD}"/>
          </ac:spMkLst>
        </pc:spChg>
        <pc:spChg chg="add del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16" creationId="{9A97C86A-04D6-40F7-AE84-31AB43E6A846}"/>
          </ac:spMkLst>
        </pc:spChg>
        <pc:spChg chg="add del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18" creationId="{FF9F2414-84E8-453E-B1F3-389FDE8192D9}"/>
          </ac:spMkLst>
        </pc:spChg>
        <pc:spChg chg="add del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20" creationId="{3ECA69A1-7536-43AC-85EF-C7106179F5ED}"/>
          </ac:spMkLst>
        </pc:spChg>
        <pc:spChg chg="add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25" creationId="{F3060C83-F051-4F0E-ABAD-AA0DFC48B218}"/>
          </ac:spMkLst>
        </pc:spChg>
        <pc:spChg chg="add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27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29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31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33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35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37" creationId="{3ECA69A1-7536-43AC-85EF-C7106179F5ED}"/>
          </ac:spMkLst>
        </pc:spChg>
        <pc:picChg chg="add del mod">
          <ac:chgData name="Deepak Rai" userId="af8780e5-e30d-435c-8a33-f1d164ef65ef" providerId="ADAL" clId="{51DDC7FD-FA49-45D9-8BE4-D595969DEB26}" dt="2023-08-21T05:37:28.050" v="12" actId="478"/>
          <ac:picMkLst>
            <pc:docMk/>
            <pc:sldMk cId="2958642687" sldId="302"/>
            <ac:picMk id="3" creationId="{DA4C608C-6030-61AD-49CD-E0C3A177E2D4}"/>
          </ac:picMkLst>
        </pc:picChg>
        <pc:picChg chg="add mod">
          <ac:chgData name="Deepak Rai" userId="af8780e5-e30d-435c-8a33-f1d164ef65ef" providerId="ADAL" clId="{51DDC7FD-FA49-45D9-8BE4-D595969DEB26}" dt="2023-08-21T05:37:30.305" v="14" actId="26606"/>
          <ac:picMkLst>
            <pc:docMk/>
            <pc:sldMk cId="2958642687" sldId="302"/>
            <ac:picMk id="5" creationId="{6245D26B-825E-8AC3-E8C6-0C0572A6CB75}"/>
          </ac:picMkLst>
        </pc:picChg>
      </pc:sldChg>
      <pc:sldChg chg="addSp delSp modSp new mod setBg">
        <pc:chgData name="Deepak Rai" userId="af8780e5-e30d-435c-8a33-f1d164ef65ef" providerId="ADAL" clId="{51DDC7FD-FA49-45D9-8BE4-D595969DEB26}" dt="2023-08-21T05:40:07.613" v="35" actId="26606"/>
        <pc:sldMkLst>
          <pc:docMk/>
          <pc:sldMk cId="678099541" sldId="303"/>
        </pc:sldMkLst>
        <pc:spChg chg="add del">
          <ac:chgData name="Deepak Rai" userId="af8780e5-e30d-435c-8a33-f1d164ef65ef" providerId="ADAL" clId="{51DDC7FD-FA49-45D9-8BE4-D595969DEB26}" dt="2023-08-21T05:38:28.287" v="20" actId="26606"/>
          <ac:spMkLst>
            <pc:docMk/>
            <pc:sldMk cId="678099541" sldId="303"/>
            <ac:spMk id="8" creationId="{69D184B2-2226-4E31-BCCB-444330767440}"/>
          </ac:spMkLst>
        </pc:spChg>
        <pc:spChg chg="add">
          <ac:chgData name="Deepak Rai" userId="af8780e5-e30d-435c-8a33-f1d164ef65ef" providerId="ADAL" clId="{51DDC7FD-FA49-45D9-8BE4-D595969DEB26}" dt="2023-08-21T05:40:07.613" v="35" actId="26606"/>
          <ac:spMkLst>
            <pc:docMk/>
            <pc:sldMk cId="678099541" sldId="303"/>
            <ac:spMk id="9" creationId="{F3060C83-F051-4F0E-ABAD-AA0DFC48B218}"/>
          </ac:spMkLst>
        </pc:spChg>
        <pc:spChg chg="add del">
          <ac:chgData name="Deepak Rai" userId="af8780e5-e30d-435c-8a33-f1d164ef65ef" providerId="ADAL" clId="{51DDC7FD-FA49-45D9-8BE4-D595969DEB26}" dt="2023-08-21T05:38:28.287" v="20" actId="26606"/>
          <ac:spMkLst>
            <pc:docMk/>
            <pc:sldMk cId="678099541" sldId="303"/>
            <ac:spMk id="10" creationId="{1AC4D4E3-486A-464A-8EC8-D44881097267}"/>
          </ac:spMkLst>
        </pc:spChg>
        <pc:spChg chg="add del">
          <ac:chgData name="Deepak Rai" userId="af8780e5-e30d-435c-8a33-f1d164ef65ef" providerId="ADAL" clId="{51DDC7FD-FA49-45D9-8BE4-D595969DEB26}" dt="2023-08-21T05:38:28.287" v="20" actId="26606"/>
          <ac:spMkLst>
            <pc:docMk/>
            <pc:sldMk cId="678099541" sldId="303"/>
            <ac:spMk id="12" creationId="{864DE13E-58EB-4475-B79C-0D4FC651239B}"/>
          </ac:spMkLst>
        </pc:spChg>
        <pc:spChg chg="add">
          <ac:chgData name="Deepak Rai" userId="af8780e5-e30d-435c-8a33-f1d164ef65ef" providerId="ADAL" clId="{51DDC7FD-FA49-45D9-8BE4-D595969DEB26}" dt="2023-08-21T05:40:07.613" v="35" actId="26606"/>
          <ac:spMkLst>
            <pc:docMk/>
            <pc:sldMk cId="678099541" sldId="303"/>
            <ac:spMk id="14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40:07.613" v="35" actId="26606"/>
          <ac:spMkLst>
            <pc:docMk/>
            <pc:sldMk cId="678099541" sldId="303"/>
            <ac:spMk id="16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40:07.613" v="35" actId="26606"/>
          <ac:spMkLst>
            <pc:docMk/>
            <pc:sldMk cId="678099541" sldId="303"/>
            <ac:spMk id="18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40:07.613" v="35" actId="26606"/>
          <ac:spMkLst>
            <pc:docMk/>
            <pc:sldMk cId="678099541" sldId="303"/>
            <ac:spMk id="20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40:07.613" v="35" actId="26606"/>
          <ac:spMkLst>
            <pc:docMk/>
            <pc:sldMk cId="678099541" sldId="303"/>
            <ac:spMk id="22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40:07.613" v="35" actId="26606"/>
          <ac:spMkLst>
            <pc:docMk/>
            <pc:sldMk cId="678099541" sldId="303"/>
            <ac:spMk id="24" creationId="{3ECA69A1-7536-43AC-85EF-C7106179F5ED}"/>
          </ac:spMkLst>
        </pc:spChg>
        <pc:picChg chg="add del mod">
          <ac:chgData name="Deepak Rai" userId="af8780e5-e30d-435c-8a33-f1d164ef65ef" providerId="ADAL" clId="{51DDC7FD-FA49-45D9-8BE4-D595969DEB26}" dt="2023-08-21T05:40:05.401" v="33" actId="478"/>
          <ac:picMkLst>
            <pc:docMk/>
            <pc:sldMk cId="678099541" sldId="303"/>
            <ac:picMk id="3" creationId="{1EFFF013-0DEE-0F23-2A4C-F23C028E9F53}"/>
          </ac:picMkLst>
        </pc:picChg>
        <pc:picChg chg="add del mod">
          <ac:chgData name="Deepak Rai" userId="af8780e5-e30d-435c-8a33-f1d164ef65ef" providerId="ADAL" clId="{51DDC7FD-FA49-45D9-8BE4-D595969DEB26}" dt="2023-08-21T05:39:21.712" v="28" actId="21"/>
          <ac:picMkLst>
            <pc:docMk/>
            <pc:sldMk cId="678099541" sldId="303"/>
            <ac:picMk id="5" creationId="{58AF7345-93A2-1134-690D-11DD16240828}"/>
          </ac:picMkLst>
        </pc:picChg>
        <pc:picChg chg="add mod">
          <ac:chgData name="Deepak Rai" userId="af8780e5-e30d-435c-8a33-f1d164ef65ef" providerId="ADAL" clId="{51DDC7FD-FA49-45D9-8BE4-D595969DEB26}" dt="2023-08-21T05:40:07.613" v="35" actId="26606"/>
          <ac:picMkLst>
            <pc:docMk/>
            <pc:sldMk cId="678099541" sldId="303"/>
            <ac:picMk id="7" creationId="{9B2CB93C-4138-499C-4C8A-4AB039A2F35B}"/>
          </ac:picMkLst>
        </pc:picChg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3965756767" sldId="303"/>
        </pc:sldMkLst>
      </pc:sldChg>
      <pc:sldChg chg="addSp modSp new mod setBg">
        <pc:chgData name="Deepak Rai" userId="af8780e5-e30d-435c-8a33-f1d164ef65ef" providerId="ADAL" clId="{51DDC7FD-FA49-45D9-8BE4-D595969DEB26}" dt="2023-08-21T05:39:25.942" v="32" actId="26606"/>
        <pc:sldMkLst>
          <pc:docMk/>
          <pc:sldMk cId="1058746552" sldId="304"/>
        </pc:sldMkLst>
        <pc:spChg chg="add">
          <ac:chgData name="Deepak Rai" userId="af8780e5-e30d-435c-8a33-f1d164ef65ef" providerId="ADAL" clId="{51DDC7FD-FA49-45D9-8BE4-D595969DEB26}" dt="2023-08-21T05:39:25.942" v="32" actId="26606"/>
          <ac:spMkLst>
            <pc:docMk/>
            <pc:sldMk cId="1058746552" sldId="304"/>
            <ac:spMk id="7" creationId="{F3060C83-F051-4F0E-ABAD-AA0DFC48B218}"/>
          </ac:spMkLst>
        </pc:spChg>
        <pc:spChg chg="add">
          <ac:chgData name="Deepak Rai" userId="af8780e5-e30d-435c-8a33-f1d164ef65ef" providerId="ADAL" clId="{51DDC7FD-FA49-45D9-8BE4-D595969DEB26}" dt="2023-08-21T05:39:25.942" v="32" actId="26606"/>
          <ac:spMkLst>
            <pc:docMk/>
            <pc:sldMk cId="1058746552" sldId="304"/>
            <ac:spMk id="9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39:25.942" v="32" actId="26606"/>
          <ac:spMkLst>
            <pc:docMk/>
            <pc:sldMk cId="1058746552" sldId="304"/>
            <ac:spMk id="11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39:25.942" v="32" actId="26606"/>
          <ac:spMkLst>
            <pc:docMk/>
            <pc:sldMk cId="1058746552" sldId="304"/>
            <ac:spMk id="13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39:25.942" v="32" actId="26606"/>
          <ac:spMkLst>
            <pc:docMk/>
            <pc:sldMk cId="1058746552" sldId="304"/>
            <ac:spMk id="15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39:25.942" v="32" actId="26606"/>
          <ac:spMkLst>
            <pc:docMk/>
            <pc:sldMk cId="1058746552" sldId="304"/>
            <ac:spMk id="17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39:25.942" v="32" actId="26606"/>
          <ac:spMkLst>
            <pc:docMk/>
            <pc:sldMk cId="1058746552" sldId="304"/>
            <ac:spMk id="19" creationId="{3ECA69A1-7536-43AC-85EF-C7106179F5ED}"/>
          </ac:spMkLst>
        </pc:spChg>
        <pc:picChg chg="add mod">
          <ac:chgData name="Deepak Rai" userId="af8780e5-e30d-435c-8a33-f1d164ef65ef" providerId="ADAL" clId="{51DDC7FD-FA49-45D9-8BE4-D595969DEB26}" dt="2023-08-21T05:39:25.942" v="32" actId="26606"/>
          <ac:picMkLst>
            <pc:docMk/>
            <pc:sldMk cId="1058746552" sldId="304"/>
            <ac:picMk id="2" creationId="{CEC04F78-A256-D828-FD3D-4C9656D17BD9}"/>
          </ac:picMkLst>
        </pc:picChg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591085628" sldId="304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17564853" sldId="305"/>
        </pc:sldMkLst>
      </pc:sldChg>
      <pc:sldChg chg="addSp modSp new mod setBg">
        <pc:chgData name="Deepak Rai" userId="af8780e5-e30d-435c-8a33-f1d164ef65ef" providerId="ADAL" clId="{51DDC7FD-FA49-45D9-8BE4-D595969DEB26}" dt="2023-08-21T05:41:11.816" v="38" actId="26606"/>
        <pc:sldMkLst>
          <pc:docMk/>
          <pc:sldMk cId="2281230780" sldId="305"/>
        </pc:sldMkLst>
        <pc:spChg chg="add">
          <ac:chgData name="Deepak Rai" userId="af8780e5-e30d-435c-8a33-f1d164ef65ef" providerId="ADAL" clId="{51DDC7FD-FA49-45D9-8BE4-D595969DEB26}" dt="2023-08-21T05:41:11.816" v="38" actId="26606"/>
          <ac:spMkLst>
            <pc:docMk/>
            <pc:sldMk cId="2281230780" sldId="305"/>
            <ac:spMk id="8" creationId="{F3060C83-F051-4F0E-ABAD-AA0DFC48B218}"/>
          </ac:spMkLst>
        </pc:spChg>
        <pc:spChg chg="add">
          <ac:chgData name="Deepak Rai" userId="af8780e5-e30d-435c-8a33-f1d164ef65ef" providerId="ADAL" clId="{51DDC7FD-FA49-45D9-8BE4-D595969DEB26}" dt="2023-08-21T05:41:11.816" v="38" actId="26606"/>
          <ac:spMkLst>
            <pc:docMk/>
            <pc:sldMk cId="2281230780" sldId="305"/>
            <ac:spMk id="10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41:11.816" v="38" actId="26606"/>
          <ac:spMkLst>
            <pc:docMk/>
            <pc:sldMk cId="2281230780" sldId="305"/>
            <ac:spMk id="12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41:11.816" v="38" actId="26606"/>
          <ac:spMkLst>
            <pc:docMk/>
            <pc:sldMk cId="2281230780" sldId="305"/>
            <ac:spMk id="14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41:11.816" v="38" actId="26606"/>
          <ac:spMkLst>
            <pc:docMk/>
            <pc:sldMk cId="2281230780" sldId="305"/>
            <ac:spMk id="16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41:11.816" v="38" actId="26606"/>
          <ac:spMkLst>
            <pc:docMk/>
            <pc:sldMk cId="2281230780" sldId="305"/>
            <ac:spMk id="18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41:11.816" v="38" actId="26606"/>
          <ac:spMkLst>
            <pc:docMk/>
            <pc:sldMk cId="2281230780" sldId="305"/>
            <ac:spMk id="20" creationId="{3ECA69A1-7536-43AC-85EF-C7106179F5ED}"/>
          </ac:spMkLst>
        </pc:spChg>
        <pc:picChg chg="add mod">
          <ac:chgData name="Deepak Rai" userId="af8780e5-e30d-435c-8a33-f1d164ef65ef" providerId="ADAL" clId="{51DDC7FD-FA49-45D9-8BE4-D595969DEB26}" dt="2023-08-21T05:41:11.816" v="38" actId="26606"/>
          <ac:picMkLst>
            <pc:docMk/>
            <pc:sldMk cId="2281230780" sldId="305"/>
            <ac:picMk id="3" creationId="{A74B2A8D-EDF3-26EA-1288-06C85B4ECEA3}"/>
          </ac:picMkLst>
        </pc:picChg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465040529" sldId="306"/>
        </pc:sldMkLst>
      </pc:sldChg>
      <pc:sldChg chg="addSp delSp modSp new mod setBg">
        <pc:chgData name="Deepak Rai" userId="af8780e5-e30d-435c-8a33-f1d164ef65ef" providerId="ADAL" clId="{51DDC7FD-FA49-45D9-8BE4-D595969DEB26}" dt="2023-08-21T05:42:36.048" v="46" actId="27614"/>
        <pc:sldMkLst>
          <pc:docMk/>
          <pc:sldMk cId="3524644085" sldId="306"/>
        </pc:sldMkLst>
        <pc:spChg chg="add del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8" creationId="{F3060C83-F051-4F0E-ABAD-AA0DFC48B218}"/>
          </ac:spMkLst>
        </pc:spChg>
        <pc:spChg chg="add del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10" creationId="{83C98ABE-055B-441F-B07E-44F97F083C39}"/>
          </ac:spMkLst>
        </pc:spChg>
        <pc:spChg chg="add del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12" creationId="{29FDB030-9B49-4CED-8CCD-4D99382388AC}"/>
          </ac:spMkLst>
        </pc:spChg>
        <pc:spChg chg="add del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14" creationId="{3783CA14-24A1-485C-8B30-D6A5D87987AD}"/>
          </ac:spMkLst>
        </pc:spChg>
        <pc:spChg chg="add del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16" creationId="{9A97C86A-04D6-40F7-AE84-31AB43E6A846}"/>
          </ac:spMkLst>
        </pc:spChg>
        <pc:spChg chg="add del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18" creationId="{FF9F2414-84E8-453E-B1F3-389FDE8192D9}"/>
          </ac:spMkLst>
        </pc:spChg>
        <pc:spChg chg="add del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20" creationId="{3ECA69A1-7536-43AC-85EF-C7106179F5ED}"/>
          </ac:spMkLst>
        </pc:spChg>
        <pc:spChg chg="add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25" creationId="{F3060C83-F051-4F0E-ABAD-AA0DFC48B218}"/>
          </ac:spMkLst>
        </pc:spChg>
        <pc:spChg chg="add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27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29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31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33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35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37" creationId="{3ECA69A1-7536-43AC-85EF-C7106179F5ED}"/>
          </ac:spMkLst>
        </pc:spChg>
        <pc:picChg chg="add del mod">
          <ac:chgData name="Deepak Rai" userId="af8780e5-e30d-435c-8a33-f1d164ef65ef" providerId="ADAL" clId="{51DDC7FD-FA49-45D9-8BE4-D595969DEB26}" dt="2023-08-21T05:42:31.955" v="43" actId="478"/>
          <ac:picMkLst>
            <pc:docMk/>
            <pc:sldMk cId="3524644085" sldId="306"/>
            <ac:picMk id="3" creationId="{9D190E6A-0053-6E34-0ECA-1C2329A2C75B}"/>
          </ac:picMkLst>
        </pc:picChg>
        <pc:picChg chg="add mod">
          <ac:chgData name="Deepak Rai" userId="af8780e5-e30d-435c-8a33-f1d164ef65ef" providerId="ADAL" clId="{51DDC7FD-FA49-45D9-8BE4-D595969DEB26}" dt="2023-08-21T05:42:36.048" v="46" actId="27614"/>
          <ac:picMkLst>
            <pc:docMk/>
            <pc:sldMk cId="3524644085" sldId="306"/>
            <ac:picMk id="5" creationId="{355993EF-3B51-B350-14D3-090D8E39CC27}"/>
          </ac:picMkLst>
        </pc:picChg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576266361" sldId="307"/>
        </pc:sldMkLst>
      </pc:sldChg>
      <pc:sldChg chg="addSp modSp new mod setBg">
        <pc:chgData name="Deepak Rai" userId="af8780e5-e30d-435c-8a33-f1d164ef65ef" providerId="ADAL" clId="{51DDC7FD-FA49-45D9-8BE4-D595969DEB26}" dt="2023-08-21T05:43:17.682" v="48" actId="26606"/>
        <pc:sldMkLst>
          <pc:docMk/>
          <pc:sldMk cId="885516522" sldId="307"/>
        </pc:sldMkLst>
        <pc:spChg chg="add">
          <ac:chgData name="Deepak Rai" userId="af8780e5-e30d-435c-8a33-f1d164ef65ef" providerId="ADAL" clId="{51DDC7FD-FA49-45D9-8BE4-D595969DEB26}" dt="2023-08-21T05:43:17.682" v="48" actId="26606"/>
          <ac:spMkLst>
            <pc:docMk/>
            <pc:sldMk cId="885516522" sldId="307"/>
            <ac:spMk id="8" creationId="{F3060C83-F051-4F0E-ABAD-AA0DFC48B218}"/>
          </ac:spMkLst>
        </pc:spChg>
        <pc:spChg chg="add">
          <ac:chgData name="Deepak Rai" userId="af8780e5-e30d-435c-8a33-f1d164ef65ef" providerId="ADAL" clId="{51DDC7FD-FA49-45D9-8BE4-D595969DEB26}" dt="2023-08-21T05:43:17.682" v="48" actId="26606"/>
          <ac:spMkLst>
            <pc:docMk/>
            <pc:sldMk cId="885516522" sldId="307"/>
            <ac:spMk id="10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43:17.682" v="48" actId="26606"/>
          <ac:spMkLst>
            <pc:docMk/>
            <pc:sldMk cId="885516522" sldId="307"/>
            <ac:spMk id="12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43:17.682" v="48" actId="26606"/>
          <ac:spMkLst>
            <pc:docMk/>
            <pc:sldMk cId="885516522" sldId="307"/>
            <ac:spMk id="14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43:17.682" v="48" actId="26606"/>
          <ac:spMkLst>
            <pc:docMk/>
            <pc:sldMk cId="885516522" sldId="307"/>
            <ac:spMk id="16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43:17.682" v="48" actId="26606"/>
          <ac:spMkLst>
            <pc:docMk/>
            <pc:sldMk cId="885516522" sldId="307"/>
            <ac:spMk id="18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43:17.682" v="48" actId="26606"/>
          <ac:spMkLst>
            <pc:docMk/>
            <pc:sldMk cId="885516522" sldId="307"/>
            <ac:spMk id="20" creationId="{3ECA69A1-7536-43AC-85EF-C7106179F5ED}"/>
          </ac:spMkLst>
        </pc:spChg>
        <pc:picChg chg="add mod">
          <ac:chgData name="Deepak Rai" userId="af8780e5-e30d-435c-8a33-f1d164ef65ef" providerId="ADAL" clId="{51DDC7FD-FA49-45D9-8BE4-D595969DEB26}" dt="2023-08-21T05:43:17.682" v="48" actId="26606"/>
          <ac:picMkLst>
            <pc:docMk/>
            <pc:sldMk cId="885516522" sldId="307"/>
            <ac:picMk id="3" creationId="{055A2D72-3D83-EEC4-41A5-35736876904A}"/>
          </ac:picMkLst>
        </pc:picChg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3858698455" sldId="308"/>
        </pc:sldMkLst>
      </pc:sldChg>
      <pc:sldChg chg="addSp modSp new mod setBg">
        <pc:chgData name="Deepak Rai" userId="af8780e5-e30d-435c-8a33-f1d164ef65ef" providerId="ADAL" clId="{51DDC7FD-FA49-45D9-8BE4-D595969DEB26}" dt="2023-08-21T05:48:21.101" v="51" actId="26606"/>
        <pc:sldMkLst>
          <pc:docMk/>
          <pc:sldMk cId="4002768941" sldId="308"/>
        </pc:sldMkLst>
        <pc:spChg chg="add">
          <ac:chgData name="Deepak Rai" userId="af8780e5-e30d-435c-8a33-f1d164ef65ef" providerId="ADAL" clId="{51DDC7FD-FA49-45D9-8BE4-D595969DEB26}" dt="2023-08-21T05:48:21.101" v="51" actId="26606"/>
          <ac:spMkLst>
            <pc:docMk/>
            <pc:sldMk cId="4002768941" sldId="308"/>
            <ac:spMk id="8" creationId="{F3060C83-F051-4F0E-ABAD-AA0DFC48B218}"/>
          </ac:spMkLst>
        </pc:spChg>
        <pc:spChg chg="add">
          <ac:chgData name="Deepak Rai" userId="af8780e5-e30d-435c-8a33-f1d164ef65ef" providerId="ADAL" clId="{51DDC7FD-FA49-45D9-8BE4-D595969DEB26}" dt="2023-08-21T05:48:21.101" v="51" actId="26606"/>
          <ac:spMkLst>
            <pc:docMk/>
            <pc:sldMk cId="4002768941" sldId="308"/>
            <ac:spMk id="10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48:21.101" v="51" actId="26606"/>
          <ac:spMkLst>
            <pc:docMk/>
            <pc:sldMk cId="4002768941" sldId="308"/>
            <ac:spMk id="12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48:21.101" v="51" actId="26606"/>
          <ac:spMkLst>
            <pc:docMk/>
            <pc:sldMk cId="4002768941" sldId="308"/>
            <ac:spMk id="14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48:21.101" v="51" actId="26606"/>
          <ac:spMkLst>
            <pc:docMk/>
            <pc:sldMk cId="4002768941" sldId="308"/>
            <ac:spMk id="16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48:21.101" v="51" actId="26606"/>
          <ac:spMkLst>
            <pc:docMk/>
            <pc:sldMk cId="4002768941" sldId="308"/>
            <ac:spMk id="18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48:21.101" v="51" actId="26606"/>
          <ac:spMkLst>
            <pc:docMk/>
            <pc:sldMk cId="4002768941" sldId="308"/>
            <ac:spMk id="20" creationId="{3ECA69A1-7536-43AC-85EF-C7106179F5ED}"/>
          </ac:spMkLst>
        </pc:spChg>
        <pc:picChg chg="add mod">
          <ac:chgData name="Deepak Rai" userId="af8780e5-e30d-435c-8a33-f1d164ef65ef" providerId="ADAL" clId="{51DDC7FD-FA49-45D9-8BE4-D595969DEB26}" dt="2023-08-21T05:48:21.101" v="51" actId="26606"/>
          <ac:picMkLst>
            <pc:docMk/>
            <pc:sldMk cId="4002768941" sldId="308"/>
            <ac:picMk id="3" creationId="{F9F46209-7A3A-83CD-7DF2-2F8D605717F9}"/>
          </ac:picMkLst>
        </pc:picChg>
      </pc:sldChg>
      <pc:sldChg chg="addSp modSp new mod">
        <pc:chgData name="Deepak Rai" userId="af8780e5-e30d-435c-8a33-f1d164ef65ef" providerId="ADAL" clId="{51DDC7FD-FA49-45D9-8BE4-D595969DEB26}" dt="2023-08-21T05:53:48.401" v="56" actId="1076"/>
        <pc:sldMkLst>
          <pc:docMk/>
          <pc:sldMk cId="691696306" sldId="309"/>
        </pc:sldMkLst>
        <pc:picChg chg="add mod">
          <ac:chgData name="Deepak Rai" userId="af8780e5-e30d-435c-8a33-f1d164ef65ef" providerId="ADAL" clId="{51DDC7FD-FA49-45D9-8BE4-D595969DEB26}" dt="2023-08-21T05:53:48.401" v="56" actId="1076"/>
          <ac:picMkLst>
            <pc:docMk/>
            <pc:sldMk cId="691696306" sldId="309"/>
            <ac:picMk id="3" creationId="{BA79C2EE-82D0-DDC7-C475-95E4359CB4C6}"/>
          </ac:picMkLst>
        </pc:picChg>
      </pc:sldChg>
      <pc:sldChg chg="addSp modSp new mod">
        <pc:chgData name="Deepak Rai" userId="af8780e5-e30d-435c-8a33-f1d164ef65ef" providerId="ADAL" clId="{51DDC7FD-FA49-45D9-8BE4-D595969DEB26}" dt="2023-08-21T05:54:19.944" v="62" actId="1076"/>
        <pc:sldMkLst>
          <pc:docMk/>
          <pc:sldMk cId="2750672106" sldId="310"/>
        </pc:sldMkLst>
        <pc:picChg chg="add mod">
          <ac:chgData name="Deepak Rai" userId="af8780e5-e30d-435c-8a33-f1d164ef65ef" providerId="ADAL" clId="{51DDC7FD-FA49-45D9-8BE4-D595969DEB26}" dt="2023-08-21T05:54:19.944" v="62" actId="1076"/>
          <ac:picMkLst>
            <pc:docMk/>
            <pc:sldMk cId="2750672106" sldId="310"/>
            <ac:picMk id="3" creationId="{00529508-3D24-E403-3EDB-2A0C8CCEA51E}"/>
          </ac:picMkLst>
        </pc:picChg>
      </pc:sldChg>
      <pc:sldChg chg="addSp modSp new mod setBg">
        <pc:chgData name="Deepak Rai" userId="af8780e5-e30d-435c-8a33-f1d164ef65ef" providerId="ADAL" clId="{51DDC7FD-FA49-45D9-8BE4-D595969DEB26}" dt="2023-08-21T05:54:44.978" v="65" actId="26606"/>
        <pc:sldMkLst>
          <pc:docMk/>
          <pc:sldMk cId="3629072027" sldId="311"/>
        </pc:sldMkLst>
        <pc:spChg chg="add">
          <ac:chgData name="Deepak Rai" userId="af8780e5-e30d-435c-8a33-f1d164ef65ef" providerId="ADAL" clId="{51DDC7FD-FA49-45D9-8BE4-D595969DEB26}" dt="2023-08-21T05:54:44.978" v="65" actId="26606"/>
          <ac:spMkLst>
            <pc:docMk/>
            <pc:sldMk cId="3629072027" sldId="311"/>
            <ac:spMk id="8" creationId="{F3060C83-F051-4F0E-ABAD-AA0DFC48B218}"/>
          </ac:spMkLst>
        </pc:spChg>
        <pc:spChg chg="add">
          <ac:chgData name="Deepak Rai" userId="af8780e5-e30d-435c-8a33-f1d164ef65ef" providerId="ADAL" clId="{51DDC7FD-FA49-45D9-8BE4-D595969DEB26}" dt="2023-08-21T05:54:44.978" v="65" actId="26606"/>
          <ac:spMkLst>
            <pc:docMk/>
            <pc:sldMk cId="3629072027" sldId="311"/>
            <ac:spMk id="10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54:44.978" v="65" actId="26606"/>
          <ac:spMkLst>
            <pc:docMk/>
            <pc:sldMk cId="3629072027" sldId="311"/>
            <ac:spMk id="12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54:44.978" v="65" actId="26606"/>
          <ac:spMkLst>
            <pc:docMk/>
            <pc:sldMk cId="3629072027" sldId="311"/>
            <ac:spMk id="14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54:44.978" v="65" actId="26606"/>
          <ac:spMkLst>
            <pc:docMk/>
            <pc:sldMk cId="3629072027" sldId="311"/>
            <ac:spMk id="16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54:44.978" v="65" actId="26606"/>
          <ac:spMkLst>
            <pc:docMk/>
            <pc:sldMk cId="3629072027" sldId="311"/>
            <ac:spMk id="18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54:44.978" v="65" actId="26606"/>
          <ac:spMkLst>
            <pc:docMk/>
            <pc:sldMk cId="3629072027" sldId="311"/>
            <ac:spMk id="20" creationId="{3ECA69A1-7536-43AC-85EF-C7106179F5ED}"/>
          </ac:spMkLst>
        </pc:spChg>
        <pc:picChg chg="add mod">
          <ac:chgData name="Deepak Rai" userId="af8780e5-e30d-435c-8a33-f1d164ef65ef" providerId="ADAL" clId="{51DDC7FD-FA49-45D9-8BE4-D595969DEB26}" dt="2023-08-21T05:54:44.978" v="65" actId="26606"/>
          <ac:picMkLst>
            <pc:docMk/>
            <pc:sldMk cId="3629072027" sldId="311"/>
            <ac:picMk id="3" creationId="{34B393A7-0338-270A-D71F-A67C38ED069E}"/>
          </ac:picMkLst>
        </pc:picChg>
      </pc:sldChg>
      <pc:sldChg chg="addSp delSp modSp new mod setBg">
        <pc:chgData name="Deepak Rai" userId="af8780e5-e30d-435c-8a33-f1d164ef65ef" providerId="ADAL" clId="{51DDC7FD-FA49-45D9-8BE4-D595969DEB26}" dt="2023-08-21T05:56:36.881" v="71" actId="26606"/>
        <pc:sldMkLst>
          <pc:docMk/>
          <pc:sldMk cId="4262848763" sldId="312"/>
        </pc:sldMkLst>
        <pc:spChg chg="add del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7" creationId="{F3060C83-F051-4F0E-ABAD-AA0DFC48B218}"/>
          </ac:spMkLst>
        </pc:spChg>
        <pc:spChg chg="add del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9" creationId="{83C98ABE-055B-441F-B07E-44F97F083C39}"/>
          </ac:spMkLst>
        </pc:spChg>
        <pc:spChg chg="add del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11" creationId="{29FDB030-9B49-4CED-8CCD-4D99382388AC}"/>
          </ac:spMkLst>
        </pc:spChg>
        <pc:spChg chg="add del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13" creationId="{3783CA14-24A1-485C-8B30-D6A5D87987AD}"/>
          </ac:spMkLst>
        </pc:spChg>
        <pc:spChg chg="add del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15" creationId="{9A97C86A-04D6-40F7-AE84-31AB43E6A846}"/>
          </ac:spMkLst>
        </pc:spChg>
        <pc:spChg chg="add del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17" creationId="{FF9F2414-84E8-453E-B1F3-389FDE8192D9}"/>
          </ac:spMkLst>
        </pc:spChg>
        <pc:spChg chg="add del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19" creationId="{3ECA69A1-7536-43AC-85EF-C7106179F5ED}"/>
          </ac:spMkLst>
        </pc:spChg>
        <pc:spChg chg="add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24" creationId="{F3060C83-F051-4F0E-ABAD-AA0DFC48B218}"/>
          </ac:spMkLst>
        </pc:spChg>
        <pc:spChg chg="add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26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28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30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32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34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36" creationId="{3ECA69A1-7536-43AC-85EF-C7106179F5ED}"/>
          </ac:spMkLst>
        </pc:spChg>
        <pc:picChg chg="add del mod">
          <ac:chgData name="Deepak Rai" userId="af8780e5-e30d-435c-8a33-f1d164ef65ef" providerId="ADAL" clId="{51DDC7FD-FA49-45D9-8BE4-D595969DEB26}" dt="2023-08-21T05:56:33.670" v="69" actId="478"/>
          <ac:picMkLst>
            <pc:docMk/>
            <pc:sldMk cId="4262848763" sldId="312"/>
            <ac:picMk id="2" creationId="{9F7F6276-7A86-22FD-1F96-E00796E711F6}"/>
          </ac:picMkLst>
        </pc:picChg>
        <pc:picChg chg="add mod">
          <ac:chgData name="Deepak Rai" userId="af8780e5-e30d-435c-8a33-f1d164ef65ef" providerId="ADAL" clId="{51DDC7FD-FA49-45D9-8BE4-D595969DEB26}" dt="2023-08-21T05:56:36.881" v="71" actId="26606"/>
          <ac:picMkLst>
            <pc:docMk/>
            <pc:sldMk cId="4262848763" sldId="312"/>
            <ac:picMk id="4" creationId="{DD8B9C31-ACEF-89CA-1E3D-112254E8D7EE}"/>
          </ac:picMkLst>
        </pc:picChg>
      </pc:sldChg>
    </pc:docChg>
  </pc:docChgLst>
  <pc:docChgLst>
    <pc:chgData name="Deepak Rai" userId="af8780e5-e30d-435c-8a33-f1d164ef65ef" providerId="ADAL" clId="{60772031-AB33-462A-A420-FB19C0D815DD}"/>
    <pc:docChg chg="undo custSel addSld delSld modSld sldOrd">
      <pc:chgData name="Deepak Rai" userId="af8780e5-e30d-435c-8a33-f1d164ef65ef" providerId="ADAL" clId="{60772031-AB33-462A-A420-FB19C0D815DD}" dt="2023-08-14T05:42:37.075" v="1351" actId="1076"/>
      <pc:docMkLst>
        <pc:docMk/>
      </pc:docMkLst>
      <pc:sldChg chg="addSp delSp modSp mod setBg">
        <pc:chgData name="Deepak Rai" userId="af8780e5-e30d-435c-8a33-f1d164ef65ef" providerId="ADAL" clId="{60772031-AB33-462A-A420-FB19C0D815DD}" dt="2023-08-08T04:47:20.678" v="17" actId="27614"/>
        <pc:sldMkLst>
          <pc:docMk/>
          <pc:sldMk cId="2371847961" sldId="257"/>
        </pc:sldMkLst>
        <pc:spChg chg="mod">
          <ac:chgData name="Deepak Rai" userId="af8780e5-e30d-435c-8a33-f1d164ef65ef" providerId="ADAL" clId="{60772031-AB33-462A-A420-FB19C0D815DD}" dt="2023-08-08T04:47:12.416" v="13" actId="164"/>
          <ac:spMkLst>
            <pc:docMk/>
            <pc:sldMk cId="2371847961" sldId="257"/>
            <ac:spMk id="4" creationId="{71AB5683-9D4C-6633-68CC-0BB4B9F0E28D}"/>
          </ac:spMkLst>
        </pc:spChg>
        <pc:spChg chg="add del">
          <ac:chgData name="Deepak Rai" userId="af8780e5-e30d-435c-8a33-f1d164ef65ef" providerId="ADAL" clId="{60772031-AB33-462A-A420-FB19C0D815DD}" dt="2023-08-08T04:47:16.757" v="15" actId="26606"/>
          <ac:spMkLst>
            <pc:docMk/>
            <pc:sldMk cId="2371847961" sldId="257"/>
            <ac:spMk id="10" creationId="{86FF76B9-219D-4469-AF87-0236D29032F1}"/>
          </ac:spMkLst>
        </pc:spChg>
        <pc:spChg chg="add del">
          <ac:chgData name="Deepak Rai" userId="af8780e5-e30d-435c-8a33-f1d164ef65ef" providerId="ADAL" clId="{60772031-AB33-462A-A420-FB19C0D815DD}" dt="2023-08-08T04:47:16.757" v="15" actId="26606"/>
          <ac:spMkLst>
            <pc:docMk/>
            <pc:sldMk cId="2371847961" sldId="257"/>
            <ac:spMk id="16" creationId="{2E80C965-DB6D-4F81-9E9E-B027384D0BD6}"/>
          </ac:spMkLst>
        </pc:spChg>
        <pc:spChg chg="add del">
          <ac:chgData name="Deepak Rai" userId="af8780e5-e30d-435c-8a33-f1d164ef65ef" providerId="ADAL" clId="{60772031-AB33-462A-A420-FB19C0D815DD}" dt="2023-08-08T04:47:16.757" v="15" actId="26606"/>
          <ac:spMkLst>
            <pc:docMk/>
            <pc:sldMk cId="2371847961" sldId="257"/>
            <ac:spMk id="18" creationId="{633C5E46-DAC5-4661-9C87-22B08E2A512F}"/>
          </ac:spMkLst>
        </pc:spChg>
        <pc:spChg chg="add">
          <ac:chgData name="Deepak Rai" userId="af8780e5-e30d-435c-8a33-f1d164ef65ef" providerId="ADAL" clId="{60772031-AB33-462A-A420-FB19C0D815DD}" dt="2023-08-08T04:47:16.765" v="16" actId="26606"/>
          <ac:spMkLst>
            <pc:docMk/>
            <pc:sldMk cId="2371847961" sldId="257"/>
            <ac:spMk id="20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4:47:16.765" v="16" actId="26606"/>
          <ac:spMkLst>
            <pc:docMk/>
            <pc:sldMk cId="2371847961" sldId="257"/>
            <ac:spMk id="21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4:47:16.765" v="16" actId="26606"/>
          <ac:spMkLst>
            <pc:docMk/>
            <pc:sldMk cId="2371847961" sldId="257"/>
            <ac:spMk id="22" creationId="{3ECA69A1-7536-43AC-85EF-C7106179F5ED}"/>
          </ac:spMkLst>
        </pc:spChg>
        <pc:spChg chg="add">
          <ac:chgData name="Deepak Rai" userId="af8780e5-e30d-435c-8a33-f1d164ef65ef" providerId="ADAL" clId="{60772031-AB33-462A-A420-FB19C0D815DD}" dt="2023-08-08T04:47:16.765" v="16" actId="26606"/>
          <ac:spMkLst>
            <pc:docMk/>
            <pc:sldMk cId="2371847961" sldId="257"/>
            <ac:spMk id="23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4:47:16.765" v="16" actId="26606"/>
          <ac:spMkLst>
            <pc:docMk/>
            <pc:sldMk cId="2371847961" sldId="257"/>
            <ac:spMk id="24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4:47:16.765" v="16" actId="26606"/>
          <ac:spMkLst>
            <pc:docMk/>
            <pc:sldMk cId="2371847961" sldId="257"/>
            <ac:spMk id="25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4:47:16.765" v="16" actId="26606"/>
          <ac:spMkLst>
            <pc:docMk/>
            <pc:sldMk cId="2371847961" sldId="257"/>
            <ac:spMk id="26" creationId="{9A97C86A-04D6-40F7-AE84-31AB43E6A846}"/>
          </ac:spMkLst>
        </pc:spChg>
        <pc:grpChg chg="add mod">
          <ac:chgData name="Deepak Rai" userId="af8780e5-e30d-435c-8a33-f1d164ef65ef" providerId="ADAL" clId="{60772031-AB33-462A-A420-FB19C0D815DD}" dt="2023-08-08T04:47:16.765" v="16" actId="26606"/>
          <ac:grpSpMkLst>
            <pc:docMk/>
            <pc:sldMk cId="2371847961" sldId="257"/>
            <ac:grpSpMk id="5" creationId="{99AEADC9-B985-3B86-E9A3-1CC1AE72660F}"/>
          </ac:grpSpMkLst>
        </pc:grpChg>
        <pc:grpChg chg="add del">
          <ac:chgData name="Deepak Rai" userId="af8780e5-e30d-435c-8a33-f1d164ef65ef" providerId="ADAL" clId="{60772031-AB33-462A-A420-FB19C0D815DD}" dt="2023-08-08T04:47:16.757" v="15" actId="26606"/>
          <ac:grpSpMkLst>
            <pc:docMk/>
            <pc:sldMk cId="2371847961" sldId="257"/>
            <ac:grpSpMk id="12" creationId="{DB88BD78-87E1-424D-B479-C37D8E41B12E}"/>
          </ac:grpSpMkLst>
        </pc:grpChg>
        <pc:picChg chg="mod">
          <ac:chgData name="Deepak Rai" userId="af8780e5-e30d-435c-8a33-f1d164ef65ef" providerId="ADAL" clId="{60772031-AB33-462A-A420-FB19C0D815DD}" dt="2023-08-08T04:47:20.678" v="17" actId="27614"/>
          <ac:picMkLst>
            <pc:docMk/>
            <pc:sldMk cId="2371847961" sldId="257"/>
            <ac:picMk id="3" creationId="{88ACD0BF-41A0-E10E-7D39-1673E61DBFA1}"/>
          </ac:picMkLst>
        </pc:picChg>
      </pc:sldChg>
      <pc:sldChg chg="addSp delSp modSp mod setBg">
        <pc:chgData name="Deepak Rai" userId="af8780e5-e30d-435c-8a33-f1d164ef65ef" providerId="ADAL" clId="{60772031-AB33-462A-A420-FB19C0D815DD}" dt="2023-08-08T04:48:02.684" v="54" actId="1036"/>
        <pc:sldMkLst>
          <pc:docMk/>
          <pc:sldMk cId="4095035149" sldId="258"/>
        </pc:sldMkLst>
        <pc:spChg chg="mod ord">
          <ac:chgData name="Deepak Rai" userId="af8780e5-e30d-435c-8a33-f1d164ef65ef" providerId="ADAL" clId="{60772031-AB33-462A-A420-FB19C0D815DD}" dt="2023-08-08T04:47:48.688" v="29" actId="164"/>
          <ac:spMkLst>
            <pc:docMk/>
            <pc:sldMk cId="4095035149" sldId="258"/>
            <ac:spMk id="2" creationId="{230224DE-E21B-3F21-FF64-2D5E463A6198}"/>
          </ac:spMkLst>
        </pc:spChg>
        <pc:spChg chg="add">
          <ac:chgData name="Deepak Rai" userId="af8780e5-e30d-435c-8a33-f1d164ef65ef" providerId="ADAL" clId="{60772031-AB33-462A-A420-FB19C0D815DD}" dt="2023-08-08T04:47:51.032" v="30" actId="26606"/>
          <ac:spMkLst>
            <pc:docMk/>
            <pc:sldMk cId="4095035149" sldId="258"/>
            <ac:spMk id="7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4:47:51.032" v="30" actId="26606"/>
          <ac:spMkLst>
            <pc:docMk/>
            <pc:sldMk cId="4095035149" sldId="258"/>
            <ac:spMk id="10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4:47:51.032" v="30" actId="26606"/>
          <ac:spMkLst>
            <pc:docMk/>
            <pc:sldMk cId="4095035149" sldId="258"/>
            <ac:spMk id="12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4:47:51.032" v="30" actId="26606"/>
          <ac:spMkLst>
            <pc:docMk/>
            <pc:sldMk cId="4095035149" sldId="258"/>
            <ac:spMk id="14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4:47:51.032" v="30" actId="26606"/>
          <ac:spMkLst>
            <pc:docMk/>
            <pc:sldMk cId="4095035149" sldId="258"/>
            <ac:spMk id="16" creationId="{3783CA14-24A1-485C-8B30-D6A5D87987AD}"/>
          </ac:spMkLst>
        </pc:spChg>
        <pc:spChg chg="add del">
          <ac:chgData name="Deepak Rai" userId="af8780e5-e30d-435c-8a33-f1d164ef65ef" providerId="ADAL" clId="{60772031-AB33-462A-A420-FB19C0D815DD}" dt="2023-08-08T04:47:36.173" v="21" actId="26606"/>
          <ac:spMkLst>
            <pc:docMk/>
            <pc:sldMk cId="4095035149" sldId="258"/>
            <ac:spMk id="18" creationId="{B6FACB3C-9069-4791-BC5C-0DB7CD19B853}"/>
          </ac:spMkLst>
        </pc:spChg>
        <pc:spChg chg="add del">
          <ac:chgData name="Deepak Rai" userId="af8780e5-e30d-435c-8a33-f1d164ef65ef" providerId="ADAL" clId="{60772031-AB33-462A-A420-FB19C0D815DD}" dt="2023-08-08T04:47:36.173" v="21" actId="26606"/>
          <ac:spMkLst>
            <pc:docMk/>
            <pc:sldMk cId="4095035149" sldId="258"/>
            <ac:spMk id="19" creationId="{71F2038E-D777-4B76-81DD-DD13EE91B9DD}"/>
          </ac:spMkLst>
        </pc:spChg>
        <pc:spChg chg="add">
          <ac:chgData name="Deepak Rai" userId="af8780e5-e30d-435c-8a33-f1d164ef65ef" providerId="ADAL" clId="{60772031-AB33-462A-A420-FB19C0D815DD}" dt="2023-08-08T04:47:51.032" v="30" actId="26606"/>
          <ac:spMkLst>
            <pc:docMk/>
            <pc:sldMk cId="4095035149" sldId="258"/>
            <ac:spMk id="20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4:47:51.032" v="30" actId="26606"/>
          <ac:spMkLst>
            <pc:docMk/>
            <pc:sldMk cId="4095035149" sldId="258"/>
            <ac:spMk id="22" creationId="{3ECA69A1-7536-43AC-85EF-C7106179F5ED}"/>
          </ac:spMkLst>
        </pc:spChg>
        <pc:spChg chg="add del">
          <ac:chgData name="Deepak Rai" userId="af8780e5-e30d-435c-8a33-f1d164ef65ef" providerId="ADAL" clId="{60772031-AB33-462A-A420-FB19C0D815DD}" dt="2023-08-08T04:47:39.933" v="25" actId="26606"/>
          <ac:spMkLst>
            <pc:docMk/>
            <pc:sldMk cId="4095035149" sldId="258"/>
            <ac:spMk id="23" creationId="{7B831B6F-405A-4B47-B9BB-5CA88F285844}"/>
          </ac:spMkLst>
        </pc:spChg>
        <pc:spChg chg="add del">
          <ac:chgData name="Deepak Rai" userId="af8780e5-e30d-435c-8a33-f1d164ef65ef" providerId="ADAL" clId="{60772031-AB33-462A-A420-FB19C0D815DD}" dt="2023-08-08T04:47:39.933" v="25" actId="26606"/>
          <ac:spMkLst>
            <pc:docMk/>
            <pc:sldMk cId="4095035149" sldId="258"/>
            <ac:spMk id="24" creationId="{953EE71A-6488-4203-A7C4-77102FD0DCCA}"/>
          </ac:spMkLst>
        </pc:spChg>
        <pc:grpChg chg="add mod">
          <ac:chgData name="Deepak Rai" userId="af8780e5-e30d-435c-8a33-f1d164ef65ef" providerId="ADAL" clId="{60772031-AB33-462A-A420-FB19C0D815DD}" dt="2023-08-08T04:48:02.684" v="54" actId="1036"/>
          <ac:grpSpMkLst>
            <pc:docMk/>
            <pc:sldMk cId="4095035149" sldId="258"/>
            <ac:grpSpMk id="5" creationId="{06D2D02F-9696-3B79-02E3-A261C9396A08}"/>
          </ac:grpSpMkLst>
        </pc:grpChg>
        <pc:grpChg chg="add del">
          <ac:chgData name="Deepak Rai" userId="af8780e5-e30d-435c-8a33-f1d164ef65ef" providerId="ADAL" clId="{60772031-AB33-462A-A420-FB19C0D815DD}" dt="2023-08-08T04:47:34.500" v="19" actId="26606"/>
          <ac:grpSpMkLst>
            <pc:docMk/>
            <pc:sldMk cId="4095035149" sldId="258"/>
            <ac:grpSpMk id="9" creationId="{6258F736-B256-8039-9DC6-F4E49A5C5AD5}"/>
          </ac:grpSpMkLst>
        </pc:grpChg>
        <pc:grpChg chg="add del">
          <ac:chgData name="Deepak Rai" userId="af8780e5-e30d-435c-8a33-f1d164ef65ef" providerId="ADAL" clId="{60772031-AB33-462A-A420-FB19C0D815DD}" dt="2023-08-08T04:47:36.173" v="21" actId="26606"/>
          <ac:grpSpMkLst>
            <pc:docMk/>
            <pc:sldMk cId="4095035149" sldId="258"/>
            <ac:grpSpMk id="13" creationId="{DD354807-230F-4402-B1B9-F733A8F1F190}"/>
          </ac:grpSpMkLst>
        </pc:grpChg>
        <pc:grpChg chg="add del">
          <ac:chgData name="Deepak Rai" userId="af8780e5-e30d-435c-8a33-f1d164ef65ef" providerId="ADAL" clId="{60772031-AB33-462A-A420-FB19C0D815DD}" dt="2023-08-08T04:47:38.143" v="23" actId="26606"/>
          <ac:grpSpMkLst>
            <pc:docMk/>
            <pc:sldMk cId="4095035149" sldId="258"/>
            <ac:grpSpMk id="21" creationId="{6258F736-B256-8039-9DC6-F4E49A5C5AD5}"/>
          </ac:grpSpMkLst>
        </pc:grpChg>
        <pc:grpChg chg="add del">
          <ac:chgData name="Deepak Rai" userId="af8780e5-e30d-435c-8a33-f1d164ef65ef" providerId="ADAL" clId="{60772031-AB33-462A-A420-FB19C0D815DD}" dt="2023-08-08T04:47:43.820" v="28" actId="26606"/>
          <ac:grpSpMkLst>
            <pc:docMk/>
            <pc:sldMk cId="4095035149" sldId="258"/>
            <ac:grpSpMk id="26" creationId="{6258F736-B256-8039-9DC6-F4E49A5C5AD5}"/>
          </ac:grpSpMkLst>
        </pc:grpChg>
        <pc:picChg chg="mod">
          <ac:chgData name="Deepak Rai" userId="af8780e5-e30d-435c-8a33-f1d164ef65ef" providerId="ADAL" clId="{60772031-AB33-462A-A420-FB19C0D815DD}" dt="2023-08-08T04:47:55.178" v="31" actId="27614"/>
          <ac:picMkLst>
            <pc:docMk/>
            <pc:sldMk cId="4095035149" sldId="258"/>
            <ac:picMk id="4" creationId="{BC20D354-2389-62B9-85C4-003EE49DC3EA}"/>
          </ac:picMkLst>
        </pc:picChg>
      </pc:sldChg>
      <pc:sldChg chg="addSp modSp mod setBg">
        <pc:chgData name="Deepak Rai" userId="af8780e5-e30d-435c-8a33-f1d164ef65ef" providerId="ADAL" clId="{60772031-AB33-462A-A420-FB19C0D815DD}" dt="2023-08-08T04:48:12.187" v="57" actId="962"/>
        <pc:sldMkLst>
          <pc:docMk/>
          <pc:sldMk cId="1913789487" sldId="259"/>
        </pc:sldMkLst>
        <pc:spChg chg="add">
          <ac:chgData name="Deepak Rai" userId="af8780e5-e30d-435c-8a33-f1d164ef65ef" providerId="ADAL" clId="{60772031-AB33-462A-A420-FB19C0D815DD}" dt="2023-08-08T04:48:09.519" v="55" actId="26606"/>
          <ac:spMkLst>
            <pc:docMk/>
            <pc:sldMk cId="1913789487" sldId="259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4:48:09.519" v="55" actId="26606"/>
          <ac:spMkLst>
            <pc:docMk/>
            <pc:sldMk cId="1913789487" sldId="259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4:48:09.519" v="55" actId="26606"/>
          <ac:spMkLst>
            <pc:docMk/>
            <pc:sldMk cId="1913789487" sldId="259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4:48:09.519" v="55" actId="26606"/>
          <ac:spMkLst>
            <pc:docMk/>
            <pc:sldMk cId="1913789487" sldId="259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4:48:09.519" v="55" actId="26606"/>
          <ac:spMkLst>
            <pc:docMk/>
            <pc:sldMk cId="1913789487" sldId="259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4:48:09.519" v="55" actId="26606"/>
          <ac:spMkLst>
            <pc:docMk/>
            <pc:sldMk cId="1913789487" sldId="259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4:48:09.519" v="55" actId="26606"/>
          <ac:spMkLst>
            <pc:docMk/>
            <pc:sldMk cId="1913789487" sldId="259"/>
            <ac:spMk id="20" creationId="{3ECA69A1-7536-43AC-85EF-C7106179F5ED}"/>
          </ac:spMkLst>
        </pc:spChg>
        <pc:picChg chg="mod">
          <ac:chgData name="Deepak Rai" userId="af8780e5-e30d-435c-8a33-f1d164ef65ef" providerId="ADAL" clId="{60772031-AB33-462A-A420-FB19C0D815DD}" dt="2023-08-08T04:48:12.187" v="57" actId="962"/>
          <ac:picMkLst>
            <pc:docMk/>
            <pc:sldMk cId="1913789487" sldId="259"/>
            <ac:picMk id="3" creationId="{09B8950B-3DE5-F1B9-57A8-96BECC63BE60}"/>
          </ac:picMkLst>
        </pc:picChg>
      </pc:sldChg>
      <pc:sldChg chg="addSp modSp new mod setBg modAnim">
        <pc:chgData name="Deepak Rai" userId="af8780e5-e30d-435c-8a33-f1d164ef65ef" providerId="ADAL" clId="{60772031-AB33-462A-A420-FB19C0D815DD}" dt="2023-08-09T04:50:53.395" v="610"/>
        <pc:sldMkLst>
          <pc:docMk/>
          <pc:sldMk cId="4266492247" sldId="260"/>
        </pc:sldMkLst>
        <pc:spChg chg="add mod">
          <ac:chgData name="Deepak Rai" userId="af8780e5-e30d-435c-8a33-f1d164ef65ef" providerId="ADAL" clId="{60772031-AB33-462A-A420-FB19C0D815DD}" dt="2023-08-09T04:50:42.282" v="609" actId="1076"/>
          <ac:spMkLst>
            <pc:docMk/>
            <pc:sldMk cId="4266492247" sldId="260"/>
            <ac:spMk id="2" creationId="{B9B39306-FB57-6744-E5CB-8890DBF2427A}"/>
          </ac:spMkLst>
        </pc:spChg>
        <pc:spChg chg="add">
          <ac:chgData name="Deepak Rai" userId="af8780e5-e30d-435c-8a33-f1d164ef65ef" providerId="ADAL" clId="{60772031-AB33-462A-A420-FB19C0D815DD}" dt="2023-08-08T04:48:16.581" v="58" actId="26606"/>
          <ac:spMkLst>
            <pc:docMk/>
            <pc:sldMk cId="4266492247" sldId="260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4:48:16.581" v="58" actId="26606"/>
          <ac:spMkLst>
            <pc:docMk/>
            <pc:sldMk cId="4266492247" sldId="260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4:48:16.581" v="58" actId="26606"/>
          <ac:spMkLst>
            <pc:docMk/>
            <pc:sldMk cId="4266492247" sldId="260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4:48:16.581" v="58" actId="26606"/>
          <ac:spMkLst>
            <pc:docMk/>
            <pc:sldMk cId="4266492247" sldId="260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4:48:16.581" v="58" actId="26606"/>
          <ac:spMkLst>
            <pc:docMk/>
            <pc:sldMk cId="4266492247" sldId="260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4:48:16.581" v="58" actId="26606"/>
          <ac:spMkLst>
            <pc:docMk/>
            <pc:sldMk cId="4266492247" sldId="260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4:48:16.581" v="58" actId="26606"/>
          <ac:spMkLst>
            <pc:docMk/>
            <pc:sldMk cId="4266492247" sldId="260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4:48:18.826" v="59" actId="27614"/>
          <ac:picMkLst>
            <pc:docMk/>
            <pc:sldMk cId="4266492247" sldId="260"/>
            <ac:picMk id="3" creationId="{39F67B5D-92F5-2A7F-A88F-D78E9ABECCF9}"/>
          </ac:picMkLst>
        </pc:picChg>
      </pc:sldChg>
      <pc:sldChg chg="addSp modSp new mod ord setBg">
        <pc:chgData name="Deepak Rai" userId="af8780e5-e30d-435c-8a33-f1d164ef65ef" providerId="ADAL" clId="{60772031-AB33-462A-A420-FB19C0D815DD}" dt="2023-08-08T04:46:37.498" v="12" actId="1076"/>
        <pc:sldMkLst>
          <pc:docMk/>
          <pc:sldMk cId="685356869" sldId="261"/>
        </pc:sldMkLst>
        <pc:spChg chg="add">
          <ac:chgData name="Deepak Rai" userId="af8780e5-e30d-435c-8a33-f1d164ef65ef" providerId="ADAL" clId="{60772031-AB33-462A-A420-FB19C0D815DD}" dt="2023-08-08T04:46:31.178" v="11" actId="26606"/>
          <ac:spMkLst>
            <pc:docMk/>
            <pc:sldMk cId="685356869" sldId="261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4:46:31.178" v="11" actId="26606"/>
          <ac:spMkLst>
            <pc:docMk/>
            <pc:sldMk cId="685356869" sldId="261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4:46:31.178" v="11" actId="26606"/>
          <ac:spMkLst>
            <pc:docMk/>
            <pc:sldMk cId="685356869" sldId="261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4:46:31.178" v="11" actId="26606"/>
          <ac:spMkLst>
            <pc:docMk/>
            <pc:sldMk cId="685356869" sldId="261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4:46:31.178" v="11" actId="26606"/>
          <ac:spMkLst>
            <pc:docMk/>
            <pc:sldMk cId="685356869" sldId="261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4:46:31.178" v="11" actId="26606"/>
          <ac:spMkLst>
            <pc:docMk/>
            <pc:sldMk cId="685356869" sldId="261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4:46:31.178" v="11" actId="26606"/>
          <ac:spMkLst>
            <pc:docMk/>
            <pc:sldMk cId="685356869" sldId="261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4:46:37.498" v="12" actId="1076"/>
          <ac:picMkLst>
            <pc:docMk/>
            <pc:sldMk cId="685356869" sldId="261"/>
            <ac:picMk id="3" creationId="{80A03D20-A990-276C-F6F6-7D9381303ADD}"/>
          </ac:picMkLst>
        </pc:picChg>
      </pc:sldChg>
      <pc:sldChg chg="addSp delSp modSp new del mod setBg">
        <pc:chgData name="Deepak Rai" userId="af8780e5-e30d-435c-8a33-f1d164ef65ef" providerId="ADAL" clId="{60772031-AB33-462A-A420-FB19C0D815DD}" dt="2023-08-09T04:51:28.794" v="611" actId="47"/>
        <pc:sldMkLst>
          <pc:docMk/>
          <pc:sldMk cId="1972601132" sldId="262"/>
        </pc:sldMkLst>
        <pc:spChg chg="add">
          <ac:chgData name="Deepak Rai" userId="af8780e5-e30d-435c-8a33-f1d164ef65ef" providerId="ADAL" clId="{60772031-AB33-462A-A420-FB19C0D815DD}" dt="2023-08-08T04:49:19.021" v="62" actId="26606"/>
          <ac:spMkLst>
            <pc:docMk/>
            <pc:sldMk cId="1972601132" sldId="262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4:49:19.021" v="62" actId="26606"/>
          <ac:spMkLst>
            <pc:docMk/>
            <pc:sldMk cId="1972601132" sldId="262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4:49:19.021" v="62" actId="26606"/>
          <ac:spMkLst>
            <pc:docMk/>
            <pc:sldMk cId="1972601132" sldId="262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4:49:19.021" v="62" actId="26606"/>
          <ac:spMkLst>
            <pc:docMk/>
            <pc:sldMk cId="1972601132" sldId="262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4:49:19.021" v="62" actId="26606"/>
          <ac:spMkLst>
            <pc:docMk/>
            <pc:sldMk cId="1972601132" sldId="262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4:49:19.021" v="62" actId="26606"/>
          <ac:spMkLst>
            <pc:docMk/>
            <pc:sldMk cId="1972601132" sldId="262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4:49:19.021" v="62" actId="26606"/>
          <ac:spMkLst>
            <pc:docMk/>
            <pc:sldMk cId="1972601132" sldId="262"/>
            <ac:spMk id="20" creationId="{3ECA69A1-7536-43AC-85EF-C7106179F5ED}"/>
          </ac:spMkLst>
        </pc:spChg>
        <pc:picChg chg="add del mod">
          <ac:chgData name="Deepak Rai" userId="af8780e5-e30d-435c-8a33-f1d164ef65ef" providerId="ADAL" clId="{60772031-AB33-462A-A420-FB19C0D815DD}" dt="2023-08-08T05:11:14.889" v="320" actId="478"/>
          <ac:picMkLst>
            <pc:docMk/>
            <pc:sldMk cId="1972601132" sldId="262"/>
            <ac:picMk id="3" creationId="{4E1AC713-37E2-B570-E1BC-43E290C91F0E}"/>
          </ac:picMkLst>
        </pc:picChg>
        <pc:picChg chg="add mod">
          <ac:chgData name="Deepak Rai" userId="af8780e5-e30d-435c-8a33-f1d164ef65ef" providerId="ADAL" clId="{60772031-AB33-462A-A420-FB19C0D815DD}" dt="2023-08-08T05:11:24.284" v="324" actId="1076"/>
          <ac:picMkLst>
            <pc:docMk/>
            <pc:sldMk cId="1972601132" sldId="262"/>
            <ac:picMk id="5" creationId="{086CB308-4629-80E3-BDA4-5748EB212201}"/>
          </ac:picMkLst>
        </pc:picChg>
      </pc:sldChg>
      <pc:sldChg chg="new del">
        <pc:chgData name="Deepak Rai" userId="af8780e5-e30d-435c-8a33-f1d164ef65ef" providerId="ADAL" clId="{60772031-AB33-462A-A420-FB19C0D815DD}" dt="2023-08-08T05:09:18.062" v="287" actId="47"/>
        <pc:sldMkLst>
          <pc:docMk/>
          <pc:sldMk cId="656846841" sldId="263"/>
        </pc:sldMkLst>
      </pc:sldChg>
      <pc:sldChg chg="addSp delSp modSp new mod setBg modClrScheme chgLayout">
        <pc:chgData name="Deepak Rai" userId="af8780e5-e30d-435c-8a33-f1d164ef65ef" providerId="ADAL" clId="{60772031-AB33-462A-A420-FB19C0D815DD}" dt="2023-08-08T05:00:01.860" v="284" actId="26606"/>
        <pc:sldMkLst>
          <pc:docMk/>
          <pc:sldMk cId="3829635211" sldId="264"/>
        </pc:sldMkLst>
        <pc:spChg chg="add del mod">
          <ac:chgData name="Deepak Rai" userId="af8780e5-e30d-435c-8a33-f1d164ef65ef" providerId="ADAL" clId="{60772031-AB33-462A-A420-FB19C0D815DD}" dt="2023-08-08T04:56:37.261" v="68" actId="700"/>
          <ac:spMkLst>
            <pc:docMk/>
            <pc:sldMk cId="3829635211" sldId="264"/>
            <ac:spMk id="2" creationId="{6028AB6A-682A-2EDB-86E4-88831D4ED312}"/>
          </ac:spMkLst>
        </pc:spChg>
        <pc:spChg chg="add del mod">
          <ac:chgData name="Deepak Rai" userId="af8780e5-e30d-435c-8a33-f1d164ef65ef" providerId="ADAL" clId="{60772031-AB33-462A-A420-FB19C0D815DD}" dt="2023-08-08T04:56:37.261" v="68" actId="700"/>
          <ac:spMkLst>
            <pc:docMk/>
            <pc:sldMk cId="3829635211" sldId="264"/>
            <ac:spMk id="3" creationId="{F26A0CEC-BDDC-BAEB-A833-00BDE30292FA}"/>
          </ac:spMkLst>
        </pc:spChg>
        <pc:spChg chg="add mod">
          <ac:chgData name="Deepak Rai" userId="af8780e5-e30d-435c-8a33-f1d164ef65ef" providerId="ADAL" clId="{60772031-AB33-462A-A420-FB19C0D815DD}" dt="2023-08-08T04:59:58.294" v="283" actId="164"/>
          <ac:spMkLst>
            <pc:docMk/>
            <pc:sldMk cId="3829635211" sldId="264"/>
            <ac:spMk id="4" creationId="{952A9A48-F4ED-BCF2-8EF1-751E27E95BE2}"/>
          </ac:spMkLst>
        </pc:spChg>
        <pc:spChg chg="add del">
          <ac:chgData name="Deepak Rai" userId="af8780e5-e30d-435c-8a33-f1d164ef65ef" providerId="ADAL" clId="{60772031-AB33-462A-A420-FB19C0D815DD}" dt="2023-08-08T04:57:20.489" v="93" actId="11529"/>
          <ac:spMkLst>
            <pc:docMk/>
            <pc:sldMk cId="3829635211" sldId="264"/>
            <ac:spMk id="5" creationId="{FB8E1A29-3D3C-045A-A9C5-A64C16A9CC0B}"/>
          </ac:spMkLst>
        </pc:spChg>
        <pc:spChg chg="add del mod">
          <ac:chgData name="Deepak Rai" userId="af8780e5-e30d-435c-8a33-f1d164ef65ef" providerId="ADAL" clId="{60772031-AB33-462A-A420-FB19C0D815DD}" dt="2023-08-08T04:57:38.913" v="102"/>
          <ac:spMkLst>
            <pc:docMk/>
            <pc:sldMk cId="3829635211" sldId="264"/>
            <ac:spMk id="6" creationId="{BD52B6B6-41EA-0D6C-721A-4A81D9764EBE}"/>
          </ac:spMkLst>
        </pc:spChg>
        <pc:spChg chg="add mod">
          <ac:chgData name="Deepak Rai" userId="af8780e5-e30d-435c-8a33-f1d164ef65ef" providerId="ADAL" clId="{60772031-AB33-462A-A420-FB19C0D815DD}" dt="2023-08-08T04:59:58.294" v="283" actId="164"/>
          <ac:spMkLst>
            <pc:docMk/>
            <pc:sldMk cId="3829635211" sldId="264"/>
            <ac:spMk id="7" creationId="{6344E5FC-D532-DEC2-AAFB-1DA75A458242}"/>
          </ac:spMkLst>
        </pc:spChg>
        <pc:spChg chg="add">
          <ac:chgData name="Deepak Rai" userId="af8780e5-e30d-435c-8a33-f1d164ef65ef" providerId="ADAL" clId="{60772031-AB33-462A-A420-FB19C0D815DD}" dt="2023-08-08T05:00:01.860" v="284" actId="26606"/>
          <ac:spMkLst>
            <pc:docMk/>
            <pc:sldMk cId="3829635211" sldId="264"/>
            <ac:spMk id="13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00:01.860" v="284" actId="26606"/>
          <ac:spMkLst>
            <pc:docMk/>
            <pc:sldMk cId="3829635211" sldId="264"/>
            <ac:spMk id="15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00:01.860" v="284" actId="26606"/>
          <ac:spMkLst>
            <pc:docMk/>
            <pc:sldMk cId="3829635211" sldId="264"/>
            <ac:spMk id="17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00:01.860" v="284" actId="26606"/>
          <ac:spMkLst>
            <pc:docMk/>
            <pc:sldMk cId="3829635211" sldId="264"/>
            <ac:spMk id="19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00:01.860" v="284" actId="26606"/>
          <ac:spMkLst>
            <pc:docMk/>
            <pc:sldMk cId="3829635211" sldId="264"/>
            <ac:spMk id="21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00:01.860" v="284" actId="26606"/>
          <ac:spMkLst>
            <pc:docMk/>
            <pc:sldMk cId="3829635211" sldId="264"/>
            <ac:spMk id="23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00:01.860" v="284" actId="26606"/>
          <ac:spMkLst>
            <pc:docMk/>
            <pc:sldMk cId="3829635211" sldId="264"/>
            <ac:spMk id="25" creationId="{3ECA69A1-7536-43AC-85EF-C7106179F5ED}"/>
          </ac:spMkLst>
        </pc:spChg>
        <pc:grpChg chg="add mod">
          <ac:chgData name="Deepak Rai" userId="af8780e5-e30d-435c-8a33-f1d164ef65ef" providerId="ADAL" clId="{60772031-AB33-462A-A420-FB19C0D815DD}" dt="2023-08-08T05:00:01.860" v="284" actId="26606"/>
          <ac:grpSpMkLst>
            <pc:docMk/>
            <pc:sldMk cId="3829635211" sldId="264"/>
            <ac:grpSpMk id="8" creationId="{21C069C8-62BD-FD6E-602C-1BDA1E28B16A}"/>
          </ac:grpSpMkLst>
        </pc:grpChg>
      </pc:sldChg>
      <pc:sldChg chg="addSp delSp modSp add del mod setBg delDesignElem">
        <pc:chgData name="Deepak Rai" userId="af8780e5-e30d-435c-8a33-f1d164ef65ef" providerId="ADAL" clId="{60772031-AB33-462A-A420-FB19C0D815DD}" dt="2023-08-09T04:53:31.951" v="612" actId="47"/>
        <pc:sldMkLst>
          <pc:docMk/>
          <pc:sldMk cId="1301462098" sldId="265"/>
        </pc:sldMkLst>
        <pc:spChg chg="mod topLvl">
          <ac:chgData name="Deepak Rai" userId="af8780e5-e30d-435c-8a33-f1d164ef65ef" providerId="ADAL" clId="{60772031-AB33-462A-A420-FB19C0D815DD}" dt="2023-08-08T05:10:16.862" v="316" actId="478"/>
          <ac:spMkLst>
            <pc:docMk/>
            <pc:sldMk cId="1301462098" sldId="265"/>
            <ac:spMk id="4" creationId="{952A9A48-F4ED-BCF2-8EF1-751E27E95BE2}"/>
          </ac:spMkLst>
        </pc:spChg>
        <pc:spChg chg="del mod topLvl">
          <ac:chgData name="Deepak Rai" userId="af8780e5-e30d-435c-8a33-f1d164ef65ef" providerId="ADAL" clId="{60772031-AB33-462A-A420-FB19C0D815DD}" dt="2023-08-08T05:10:16.862" v="316" actId="478"/>
          <ac:spMkLst>
            <pc:docMk/>
            <pc:sldMk cId="1301462098" sldId="265"/>
            <ac:spMk id="7" creationId="{6344E5FC-D532-DEC2-AAFB-1DA75A458242}"/>
          </ac:spMkLst>
        </pc:spChg>
        <pc:spChg chg="add">
          <ac:chgData name="Deepak Rai" userId="af8780e5-e30d-435c-8a33-f1d164ef65ef" providerId="ADAL" clId="{60772031-AB33-462A-A420-FB19C0D815DD}" dt="2023-08-08T05:09:39.950" v="292" actId="26606"/>
          <ac:spMkLst>
            <pc:docMk/>
            <pc:sldMk cId="1301462098" sldId="265"/>
            <ac:spMk id="10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09:39.950" v="292" actId="26606"/>
          <ac:spMkLst>
            <pc:docMk/>
            <pc:sldMk cId="1301462098" sldId="265"/>
            <ac:spMk id="11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09:39.950" v="292" actId="26606"/>
          <ac:spMkLst>
            <pc:docMk/>
            <pc:sldMk cId="1301462098" sldId="265"/>
            <ac:spMk id="12" creationId="{29FDB030-9B49-4CED-8CCD-4D99382388AC}"/>
          </ac:spMkLst>
        </pc:spChg>
        <pc:spChg chg="del">
          <ac:chgData name="Deepak Rai" userId="af8780e5-e30d-435c-8a33-f1d164ef65ef" providerId="ADAL" clId="{60772031-AB33-462A-A420-FB19C0D815DD}" dt="2023-08-08T05:09:15.834" v="286"/>
          <ac:spMkLst>
            <pc:docMk/>
            <pc:sldMk cId="1301462098" sldId="265"/>
            <ac:spMk id="13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09:39.950" v="292" actId="26606"/>
          <ac:spMkLst>
            <pc:docMk/>
            <pc:sldMk cId="1301462098" sldId="265"/>
            <ac:spMk id="14" creationId="{3783CA14-24A1-485C-8B30-D6A5D87987AD}"/>
          </ac:spMkLst>
        </pc:spChg>
        <pc:spChg chg="del">
          <ac:chgData name="Deepak Rai" userId="af8780e5-e30d-435c-8a33-f1d164ef65ef" providerId="ADAL" clId="{60772031-AB33-462A-A420-FB19C0D815DD}" dt="2023-08-08T05:09:15.834" v="286"/>
          <ac:spMkLst>
            <pc:docMk/>
            <pc:sldMk cId="1301462098" sldId="265"/>
            <ac:spMk id="15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09:39.950" v="292" actId="26606"/>
          <ac:spMkLst>
            <pc:docMk/>
            <pc:sldMk cId="1301462098" sldId="265"/>
            <ac:spMk id="16" creationId="{9A97C86A-04D6-40F7-AE84-31AB43E6A846}"/>
          </ac:spMkLst>
        </pc:spChg>
        <pc:spChg chg="del">
          <ac:chgData name="Deepak Rai" userId="af8780e5-e30d-435c-8a33-f1d164ef65ef" providerId="ADAL" clId="{60772031-AB33-462A-A420-FB19C0D815DD}" dt="2023-08-08T05:09:15.834" v="286"/>
          <ac:spMkLst>
            <pc:docMk/>
            <pc:sldMk cId="1301462098" sldId="265"/>
            <ac:spMk id="17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09:39.950" v="292" actId="26606"/>
          <ac:spMkLst>
            <pc:docMk/>
            <pc:sldMk cId="1301462098" sldId="265"/>
            <ac:spMk id="18" creationId="{FF9F2414-84E8-453E-B1F3-389FDE8192D9}"/>
          </ac:spMkLst>
        </pc:spChg>
        <pc:spChg chg="del">
          <ac:chgData name="Deepak Rai" userId="af8780e5-e30d-435c-8a33-f1d164ef65ef" providerId="ADAL" clId="{60772031-AB33-462A-A420-FB19C0D815DD}" dt="2023-08-08T05:09:15.834" v="286"/>
          <ac:spMkLst>
            <pc:docMk/>
            <pc:sldMk cId="1301462098" sldId="265"/>
            <ac:spMk id="19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09:39.950" v="292" actId="26606"/>
          <ac:spMkLst>
            <pc:docMk/>
            <pc:sldMk cId="1301462098" sldId="265"/>
            <ac:spMk id="20" creationId="{3ECA69A1-7536-43AC-85EF-C7106179F5ED}"/>
          </ac:spMkLst>
        </pc:spChg>
        <pc:spChg chg="del">
          <ac:chgData name="Deepak Rai" userId="af8780e5-e30d-435c-8a33-f1d164ef65ef" providerId="ADAL" clId="{60772031-AB33-462A-A420-FB19C0D815DD}" dt="2023-08-08T05:09:15.834" v="286"/>
          <ac:spMkLst>
            <pc:docMk/>
            <pc:sldMk cId="1301462098" sldId="265"/>
            <ac:spMk id="21" creationId="{9A97C86A-04D6-40F7-AE84-31AB43E6A846}"/>
          </ac:spMkLst>
        </pc:spChg>
        <pc:spChg chg="del">
          <ac:chgData name="Deepak Rai" userId="af8780e5-e30d-435c-8a33-f1d164ef65ef" providerId="ADAL" clId="{60772031-AB33-462A-A420-FB19C0D815DD}" dt="2023-08-08T05:09:15.834" v="286"/>
          <ac:spMkLst>
            <pc:docMk/>
            <pc:sldMk cId="1301462098" sldId="265"/>
            <ac:spMk id="23" creationId="{FF9F2414-84E8-453E-B1F3-389FDE8192D9}"/>
          </ac:spMkLst>
        </pc:spChg>
        <pc:spChg chg="del">
          <ac:chgData name="Deepak Rai" userId="af8780e5-e30d-435c-8a33-f1d164ef65ef" providerId="ADAL" clId="{60772031-AB33-462A-A420-FB19C0D815DD}" dt="2023-08-08T05:09:15.834" v="286"/>
          <ac:spMkLst>
            <pc:docMk/>
            <pc:sldMk cId="1301462098" sldId="265"/>
            <ac:spMk id="25" creationId="{3ECA69A1-7536-43AC-85EF-C7106179F5ED}"/>
          </ac:spMkLst>
        </pc:spChg>
        <pc:grpChg chg="add del mod">
          <ac:chgData name="Deepak Rai" userId="af8780e5-e30d-435c-8a33-f1d164ef65ef" providerId="ADAL" clId="{60772031-AB33-462A-A420-FB19C0D815DD}" dt="2023-08-08T05:10:16.862" v="316" actId="478"/>
          <ac:grpSpMkLst>
            <pc:docMk/>
            <pc:sldMk cId="1301462098" sldId="265"/>
            <ac:grpSpMk id="8" creationId="{21C069C8-62BD-FD6E-602C-1BDA1E28B16A}"/>
          </ac:grpSpMkLst>
        </pc:grpChg>
        <pc:picChg chg="add mod">
          <ac:chgData name="Deepak Rai" userId="af8780e5-e30d-435c-8a33-f1d164ef65ef" providerId="ADAL" clId="{60772031-AB33-462A-A420-FB19C0D815DD}" dt="2023-08-08T05:10:48.126" v="319" actId="14100"/>
          <ac:picMkLst>
            <pc:docMk/>
            <pc:sldMk cId="1301462098" sldId="265"/>
            <ac:picMk id="3" creationId="{AF73BA8A-B544-C619-405C-0E56B2C3A4D9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17:13.384" v="327" actId="26606"/>
        <pc:sldMkLst>
          <pc:docMk/>
          <pc:sldMk cId="2206625138" sldId="266"/>
        </pc:sldMkLst>
        <pc:spChg chg="add">
          <ac:chgData name="Deepak Rai" userId="af8780e5-e30d-435c-8a33-f1d164ef65ef" providerId="ADAL" clId="{60772031-AB33-462A-A420-FB19C0D815DD}" dt="2023-08-08T05:17:13.384" v="327" actId="26606"/>
          <ac:spMkLst>
            <pc:docMk/>
            <pc:sldMk cId="2206625138" sldId="266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17:13.384" v="327" actId="26606"/>
          <ac:spMkLst>
            <pc:docMk/>
            <pc:sldMk cId="2206625138" sldId="266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17:13.384" v="327" actId="26606"/>
          <ac:spMkLst>
            <pc:docMk/>
            <pc:sldMk cId="2206625138" sldId="266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17:13.384" v="327" actId="26606"/>
          <ac:spMkLst>
            <pc:docMk/>
            <pc:sldMk cId="2206625138" sldId="266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17:13.384" v="327" actId="26606"/>
          <ac:spMkLst>
            <pc:docMk/>
            <pc:sldMk cId="2206625138" sldId="266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17:13.384" v="327" actId="26606"/>
          <ac:spMkLst>
            <pc:docMk/>
            <pc:sldMk cId="2206625138" sldId="266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17:13.384" v="327" actId="26606"/>
          <ac:spMkLst>
            <pc:docMk/>
            <pc:sldMk cId="2206625138" sldId="266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17:13.384" v="327" actId="26606"/>
          <ac:picMkLst>
            <pc:docMk/>
            <pc:sldMk cId="2206625138" sldId="266"/>
            <ac:picMk id="3" creationId="{EC92AA9C-A350-7E9D-9588-FE73FD8D1C55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17:35.069" v="330" actId="26606"/>
        <pc:sldMkLst>
          <pc:docMk/>
          <pc:sldMk cId="2280991174" sldId="267"/>
        </pc:sldMkLst>
        <pc:spChg chg="add">
          <ac:chgData name="Deepak Rai" userId="af8780e5-e30d-435c-8a33-f1d164ef65ef" providerId="ADAL" clId="{60772031-AB33-462A-A420-FB19C0D815DD}" dt="2023-08-08T05:17:35.069" v="330" actId="26606"/>
          <ac:spMkLst>
            <pc:docMk/>
            <pc:sldMk cId="2280991174" sldId="267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17:35.069" v="330" actId="26606"/>
          <ac:spMkLst>
            <pc:docMk/>
            <pc:sldMk cId="2280991174" sldId="267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17:35.069" v="330" actId="26606"/>
          <ac:spMkLst>
            <pc:docMk/>
            <pc:sldMk cId="2280991174" sldId="267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17:35.069" v="330" actId="26606"/>
          <ac:spMkLst>
            <pc:docMk/>
            <pc:sldMk cId="2280991174" sldId="267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17:35.069" v="330" actId="26606"/>
          <ac:spMkLst>
            <pc:docMk/>
            <pc:sldMk cId="2280991174" sldId="267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17:35.069" v="330" actId="26606"/>
          <ac:spMkLst>
            <pc:docMk/>
            <pc:sldMk cId="2280991174" sldId="267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17:35.069" v="330" actId="26606"/>
          <ac:spMkLst>
            <pc:docMk/>
            <pc:sldMk cId="2280991174" sldId="267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17:35.069" v="330" actId="26606"/>
          <ac:picMkLst>
            <pc:docMk/>
            <pc:sldMk cId="2280991174" sldId="267"/>
            <ac:picMk id="3" creationId="{7F7AC83C-2DD9-ECB1-2E4A-AD35125B4CE4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18:01.559" v="335" actId="962"/>
        <pc:sldMkLst>
          <pc:docMk/>
          <pc:sldMk cId="2080612361" sldId="268"/>
        </pc:sldMkLst>
        <pc:spChg chg="add">
          <ac:chgData name="Deepak Rai" userId="af8780e5-e30d-435c-8a33-f1d164ef65ef" providerId="ADAL" clId="{60772031-AB33-462A-A420-FB19C0D815DD}" dt="2023-08-08T05:17:59.286" v="333" actId="26606"/>
          <ac:spMkLst>
            <pc:docMk/>
            <pc:sldMk cId="2080612361" sldId="268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17:59.286" v="333" actId="26606"/>
          <ac:spMkLst>
            <pc:docMk/>
            <pc:sldMk cId="2080612361" sldId="268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17:59.286" v="333" actId="26606"/>
          <ac:spMkLst>
            <pc:docMk/>
            <pc:sldMk cId="2080612361" sldId="268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17:59.286" v="333" actId="26606"/>
          <ac:spMkLst>
            <pc:docMk/>
            <pc:sldMk cId="2080612361" sldId="268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17:59.286" v="333" actId="26606"/>
          <ac:spMkLst>
            <pc:docMk/>
            <pc:sldMk cId="2080612361" sldId="268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17:59.286" v="333" actId="26606"/>
          <ac:spMkLst>
            <pc:docMk/>
            <pc:sldMk cId="2080612361" sldId="268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17:59.286" v="333" actId="26606"/>
          <ac:spMkLst>
            <pc:docMk/>
            <pc:sldMk cId="2080612361" sldId="268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18:01.559" v="335" actId="962"/>
          <ac:picMkLst>
            <pc:docMk/>
            <pc:sldMk cId="2080612361" sldId="268"/>
            <ac:picMk id="3" creationId="{C8E42DB0-6D23-E225-9528-5522B1976598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21:21.892" v="340" actId="962"/>
        <pc:sldMkLst>
          <pc:docMk/>
          <pc:sldMk cId="3850816763" sldId="269"/>
        </pc:sldMkLst>
        <pc:spChg chg="add">
          <ac:chgData name="Deepak Rai" userId="af8780e5-e30d-435c-8a33-f1d164ef65ef" providerId="ADAL" clId="{60772031-AB33-462A-A420-FB19C0D815DD}" dt="2023-08-08T05:21:19.792" v="338" actId="26606"/>
          <ac:spMkLst>
            <pc:docMk/>
            <pc:sldMk cId="3850816763" sldId="269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21:19.792" v="338" actId="26606"/>
          <ac:spMkLst>
            <pc:docMk/>
            <pc:sldMk cId="3850816763" sldId="269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21:19.792" v="338" actId="26606"/>
          <ac:spMkLst>
            <pc:docMk/>
            <pc:sldMk cId="3850816763" sldId="269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21:19.792" v="338" actId="26606"/>
          <ac:spMkLst>
            <pc:docMk/>
            <pc:sldMk cId="3850816763" sldId="269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21:19.792" v="338" actId="26606"/>
          <ac:spMkLst>
            <pc:docMk/>
            <pc:sldMk cId="3850816763" sldId="269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21:19.792" v="338" actId="26606"/>
          <ac:spMkLst>
            <pc:docMk/>
            <pc:sldMk cId="3850816763" sldId="269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21:19.792" v="338" actId="26606"/>
          <ac:spMkLst>
            <pc:docMk/>
            <pc:sldMk cId="3850816763" sldId="269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21:21.892" v="340" actId="962"/>
          <ac:picMkLst>
            <pc:docMk/>
            <pc:sldMk cId="3850816763" sldId="269"/>
            <ac:picMk id="3" creationId="{1182D468-262F-D6C7-22A5-E42E7C56DAA0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31:55.764" v="343" actId="26606"/>
        <pc:sldMkLst>
          <pc:docMk/>
          <pc:sldMk cId="782638662" sldId="270"/>
        </pc:sldMkLst>
        <pc:spChg chg="add">
          <ac:chgData name="Deepak Rai" userId="af8780e5-e30d-435c-8a33-f1d164ef65ef" providerId="ADAL" clId="{60772031-AB33-462A-A420-FB19C0D815DD}" dt="2023-08-08T05:31:55.764" v="343" actId="26606"/>
          <ac:spMkLst>
            <pc:docMk/>
            <pc:sldMk cId="782638662" sldId="270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31:55.764" v="343" actId="26606"/>
          <ac:spMkLst>
            <pc:docMk/>
            <pc:sldMk cId="782638662" sldId="270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31:55.764" v="343" actId="26606"/>
          <ac:spMkLst>
            <pc:docMk/>
            <pc:sldMk cId="782638662" sldId="270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31:55.764" v="343" actId="26606"/>
          <ac:spMkLst>
            <pc:docMk/>
            <pc:sldMk cId="782638662" sldId="270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31:55.764" v="343" actId="26606"/>
          <ac:spMkLst>
            <pc:docMk/>
            <pc:sldMk cId="782638662" sldId="270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31:55.764" v="343" actId="26606"/>
          <ac:spMkLst>
            <pc:docMk/>
            <pc:sldMk cId="782638662" sldId="270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31:55.764" v="343" actId="26606"/>
          <ac:spMkLst>
            <pc:docMk/>
            <pc:sldMk cId="782638662" sldId="270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31:55.764" v="343" actId="26606"/>
          <ac:picMkLst>
            <pc:docMk/>
            <pc:sldMk cId="782638662" sldId="270"/>
            <ac:picMk id="3" creationId="{A0A61289-B9E6-5B2B-1B73-5B341E81C520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0:35.681" v="346" actId="26606"/>
        <pc:sldMkLst>
          <pc:docMk/>
          <pc:sldMk cId="1431688245" sldId="271"/>
        </pc:sldMkLst>
        <pc:spChg chg="add">
          <ac:chgData name="Deepak Rai" userId="af8780e5-e30d-435c-8a33-f1d164ef65ef" providerId="ADAL" clId="{60772031-AB33-462A-A420-FB19C0D815DD}" dt="2023-08-08T05:50:35.681" v="346" actId="26606"/>
          <ac:spMkLst>
            <pc:docMk/>
            <pc:sldMk cId="1431688245" sldId="271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0:35.681" v="346" actId="26606"/>
          <ac:spMkLst>
            <pc:docMk/>
            <pc:sldMk cId="1431688245" sldId="271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0:35.681" v="346" actId="26606"/>
          <ac:spMkLst>
            <pc:docMk/>
            <pc:sldMk cId="1431688245" sldId="271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0:35.681" v="346" actId="26606"/>
          <ac:spMkLst>
            <pc:docMk/>
            <pc:sldMk cId="1431688245" sldId="271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0:35.681" v="346" actId="26606"/>
          <ac:spMkLst>
            <pc:docMk/>
            <pc:sldMk cId="1431688245" sldId="271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0:35.681" v="346" actId="26606"/>
          <ac:spMkLst>
            <pc:docMk/>
            <pc:sldMk cId="1431688245" sldId="271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0:35.681" v="346" actId="26606"/>
          <ac:spMkLst>
            <pc:docMk/>
            <pc:sldMk cId="1431688245" sldId="271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0:35.681" v="346" actId="26606"/>
          <ac:picMkLst>
            <pc:docMk/>
            <pc:sldMk cId="1431688245" sldId="271"/>
            <ac:picMk id="3" creationId="{FFE824E9-3EE4-688C-F64F-1B79494D17B1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1:43.558" v="349" actId="26606"/>
        <pc:sldMkLst>
          <pc:docMk/>
          <pc:sldMk cId="3828300912" sldId="272"/>
        </pc:sldMkLst>
        <pc:spChg chg="add">
          <ac:chgData name="Deepak Rai" userId="af8780e5-e30d-435c-8a33-f1d164ef65ef" providerId="ADAL" clId="{60772031-AB33-462A-A420-FB19C0D815DD}" dt="2023-08-08T05:51:43.558" v="349" actId="26606"/>
          <ac:spMkLst>
            <pc:docMk/>
            <pc:sldMk cId="3828300912" sldId="272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1:43.558" v="349" actId="26606"/>
          <ac:spMkLst>
            <pc:docMk/>
            <pc:sldMk cId="3828300912" sldId="272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1:43.558" v="349" actId="26606"/>
          <ac:spMkLst>
            <pc:docMk/>
            <pc:sldMk cId="3828300912" sldId="272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1:43.558" v="349" actId="26606"/>
          <ac:spMkLst>
            <pc:docMk/>
            <pc:sldMk cId="3828300912" sldId="272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1:43.558" v="349" actId="26606"/>
          <ac:spMkLst>
            <pc:docMk/>
            <pc:sldMk cId="3828300912" sldId="272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1:43.558" v="349" actId="26606"/>
          <ac:spMkLst>
            <pc:docMk/>
            <pc:sldMk cId="3828300912" sldId="272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1:43.558" v="349" actId="26606"/>
          <ac:spMkLst>
            <pc:docMk/>
            <pc:sldMk cId="3828300912" sldId="272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1:43.558" v="349" actId="26606"/>
          <ac:picMkLst>
            <pc:docMk/>
            <pc:sldMk cId="3828300912" sldId="272"/>
            <ac:picMk id="3" creationId="{39905C8A-42F2-CB29-53D6-76F4797B5AF5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2:12.518" v="352" actId="26606"/>
        <pc:sldMkLst>
          <pc:docMk/>
          <pc:sldMk cId="1597209003" sldId="273"/>
        </pc:sldMkLst>
        <pc:spChg chg="add">
          <ac:chgData name="Deepak Rai" userId="af8780e5-e30d-435c-8a33-f1d164ef65ef" providerId="ADAL" clId="{60772031-AB33-462A-A420-FB19C0D815DD}" dt="2023-08-08T05:52:12.518" v="352" actId="26606"/>
          <ac:spMkLst>
            <pc:docMk/>
            <pc:sldMk cId="1597209003" sldId="273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2:12.518" v="352" actId="26606"/>
          <ac:spMkLst>
            <pc:docMk/>
            <pc:sldMk cId="1597209003" sldId="273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2:12.518" v="352" actId="26606"/>
          <ac:spMkLst>
            <pc:docMk/>
            <pc:sldMk cId="1597209003" sldId="273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2:12.518" v="352" actId="26606"/>
          <ac:spMkLst>
            <pc:docMk/>
            <pc:sldMk cId="1597209003" sldId="273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2:12.518" v="352" actId="26606"/>
          <ac:spMkLst>
            <pc:docMk/>
            <pc:sldMk cId="1597209003" sldId="273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2:12.518" v="352" actId="26606"/>
          <ac:spMkLst>
            <pc:docMk/>
            <pc:sldMk cId="1597209003" sldId="273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2:12.518" v="352" actId="26606"/>
          <ac:spMkLst>
            <pc:docMk/>
            <pc:sldMk cId="1597209003" sldId="273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2:12.518" v="352" actId="26606"/>
          <ac:picMkLst>
            <pc:docMk/>
            <pc:sldMk cId="1597209003" sldId="273"/>
            <ac:picMk id="3" creationId="{7E793FE8-C241-3DFB-F2FD-B7D6A8A8BE9B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2:33.371" v="355" actId="26606"/>
        <pc:sldMkLst>
          <pc:docMk/>
          <pc:sldMk cId="2153318962" sldId="274"/>
        </pc:sldMkLst>
        <pc:spChg chg="add">
          <ac:chgData name="Deepak Rai" userId="af8780e5-e30d-435c-8a33-f1d164ef65ef" providerId="ADAL" clId="{60772031-AB33-462A-A420-FB19C0D815DD}" dt="2023-08-08T05:52:33.371" v="355" actId="26606"/>
          <ac:spMkLst>
            <pc:docMk/>
            <pc:sldMk cId="2153318962" sldId="274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2:33.371" v="355" actId="26606"/>
          <ac:spMkLst>
            <pc:docMk/>
            <pc:sldMk cId="2153318962" sldId="274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2:33.371" v="355" actId="26606"/>
          <ac:spMkLst>
            <pc:docMk/>
            <pc:sldMk cId="2153318962" sldId="274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2:33.371" v="355" actId="26606"/>
          <ac:spMkLst>
            <pc:docMk/>
            <pc:sldMk cId="2153318962" sldId="274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2:33.371" v="355" actId="26606"/>
          <ac:spMkLst>
            <pc:docMk/>
            <pc:sldMk cId="2153318962" sldId="274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2:33.371" v="355" actId="26606"/>
          <ac:spMkLst>
            <pc:docMk/>
            <pc:sldMk cId="2153318962" sldId="274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2:33.371" v="355" actId="26606"/>
          <ac:spMkLst>
            <pc:docMk/>
            <pc:sldMk cId="2153318962" sldId="274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2:33.371" v="355" actId="26606"/>
          <ac:picMkLst>
            <pc:docMk/>
            <pc:sldMk cId="2153318962" sldId="274"/>
            <ac:picMk id="3" creationId="{BE38B1A1-6612-1923-9363-0DE6946F984B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2:56.452" v="358" actId="26606"/>
        <pc:sldMkLst>
          <pc:docMk/>
          <pc:sldMk cId="168427464" sldId="275"/>
        </pc:sldMkLst>
        <pc:spChg chg="add">
          <ac:chgData name="Deepak Rai" userId="af8780e5-e30d-435c-8a33-f1d164ef65ef" providerId="ADAL" clId="{60772031-AB33-462A-A420-FB19C0D815DD}" dt="2023-08-08T05:52:56.452" v="358" actId="26606"/>
          <ac:spMkLst>
            <pc:docMk/>
            <pc:sldMk cId="168427464" sldId="275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2:56.452" v="358" actId="26606"/>
          <ac:spMkLst>
            <pc:docMk/>
            <pc:sldMk cId="168427464" sldId="275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2:56.452" v="358" actId="26606"/>
          <ac:spMkLst>
            <pc:docMk/>
            <pc:sldMk cId="168427464" sldId="275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2:56.452" v="358" actId="26606"/>
          <ac:spMkLst>
            <pc:docMk/>
            <pc:sldMk cId="168427464" sldId="275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2:56.452" v="358" actId="26606"/>
          <ac:spMkLst>
            <pc:docMk/>
            <pc:sldMk cId="168427464" sldId="275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2:56.452" v="358" actId="26606"/>
          <ac:spMkLst>
            <pc:docMk/>
            <pc:sldMk cId="168427464" sldId="275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2:56.452" v="358" actId="26606"/>
          <ac:spMkLst>
            <pc:docMk/>
            <pc:sldMk cId="168427464" sldId="275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2:56.452" v="358" actId="26606"/>
          <ac:picMkLst>
            <pc:docMk/>
            <pc:sldMk cId="168427464" sldId="275"/>
            <ac:picMk id="3" creationId="{09C54B7D-BAD2-133A-061D-2EC2F7E4D3B7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3:26.035" v="361" actId="26606"/>
        <pc:sldMkLst>
          <pc:docMk/>
          <pc:sldMk cId="2084186340" sldId="276"/>
        </pc:sldMkLst>
        <pc:spChg chg="add">
          <ac:chgData name="Deepak Rai" userId="af8780e5-e30d-435c-8a33-f1d164ef65ef" providerId="ADAL" clId="{60772031-AB33-462A-A420-FB19C0D815DD}" dt="2023-08-08T05:53:26.035" v="361" actId="26606"/>
          <ac:spMkLst>
            <pc:docMk/>
            <pc:sldMk cId="2084186340" sldId="276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3:26.035" v="361" actId="26606"/>
          <ac:spMkLst>
            <pc:docMk/>
            <pc:sldMk cId="2084186340" sldId="276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3:26.035" v="361" actId="26606"/>
          <ac:spMkLst>
            <pc:docMk/>
            <pc:sldMk cId="2084186340" sldId="276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3:26.035" v="361" actId="26606"/>
          <ac:spMkLst>
            <pc:docMk/>
            <pc:sldMk cId="2084186340" sldId="276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3:26.035" v="361" actId="26606"/>
          <ac:spMkLst>
            <pc:docMk/>
            <pc:sldMk cId="2084186340" sldId="276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3:26.035" v="361" actId="26606"/>
          <ac:spMkLst>
            <pc:docMk/>
            <pc:sldMk cId="2084186340" sldId="276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3:26.035" v="361" actId="26606"/>
          <ac:spMkLst>
            <pc:docMk/>
            <pc:sldMk cId="2084186340" sldId="276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3:26.035" v="361" actId="26606"/>
          <ac:picMkLst>
            <pc:docMk/>
            <pc:sldMk cId="2084186340" sldId="276"/>
            <ac:picMk id="3" creationId="{CAA26B5E-2B5B-F8A6-BBFA-D7CC41BD84CA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4:57.062" v="364" actId="26606"/>
        <pc:sldMkLst>
          <pc:docMk/>
          <pc:sldMk cId="676688595" sldId="277"/>
        </pc:sldMkLst>
        <pc:spChg chg="add">
          <ac:chgData name="Deepak Rai" userId="af8780e5-e30d-435c-8a33-f1d164ef65ef" providerId="ADAL" clId="{60772031-AB33-462A-A420-FB19C0D815DD}" dt="2023-08-08T05:54:57.062" v="364" actId="26606"/>
          <ac:spMkLst>
            <pc:docMk/>
            <pc:sldMk cId="676688595" sldId="277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4:57.062" v="364" actId="26606"/>
          <ac:spMkLst>
            <pc:docMk/>
            <pc:sldMk cId="676688595" sldId="277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4:57.062" v="364" actId="26606"/>
          <ac:spMkLst>
            <pc:docMk/>
            <pc:sldMk cId="676688595" sldId="277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4:57.062" v="364" actId="26606"/>
          <ac:spMkLst>
            <pc:docMk/>
            <pc:sldMk cId="676688595" sldId="277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4:57.062" v="364" actId="26606"/>
          <ac:spMkLst>
            <pc:docMk/>
            <pc:sldMk cId="676688595" sldId="277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4:57.062" v="364" actId="26606"/>
          <ac:spMkLst>
            <pc:docMk/>
            <pc:sldMk cId="676688595" sldId="277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4:57.062" v="364" actId="26606"/>
          <ac:spMkLst>
            <pc:docMk/>
            <pc:sldMk cId="676688595" sldId="277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4:57.062" v="364" actId="26606"/>
          <ac:picMkLst>
            <pc:docMk/>
            <pc:sldMk cId="676688595" sldId="277"/>
            <ac:picMk id="3" creationId="{61711FA8-0C07-0265-4188-68AF3AB44780}"/>
          </ac:picMkLst>
        </pc:picChg>
      </pc:sldChg>
      <pc:sldChg chg="addSp delSp modSp new mod setBg">
        <pc:chgData name="Deepak Rai" userId="af8780e5-e30d-435c-8a33-f1d164ef65ef" providerId="ADAL" clId="{60772031-AB33-462A-A420-FB19C0D815DD}" dt="2023-08-08T05:55:42.802" v="370" actId="26606"/>
        <pc:sldMkLst>
          <pc:docMk/>
          <pc:sldMk cId="1816092254" sldId="278"/>
        </pc:sldMkLst>
        <pc:spChg chg="add del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8" creationId="{F3060C83-F051-4F0E-ABAD-AA0DFC48B218}"/>
          </ac:spMkLst>
        </pc:spChg>
        <pc:spChg chg="add del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10" creationId="{83C98ABE-055B-441F-B07E-44F97F083C39}"/>
          </ac:spMkLst>
        </pc:spChg>
        <pc:spChg chg="add del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12" creationId="{29FDB030-9B49-4CED-8CCD-4D99382388AC}"/>
          </ac:spMkLst>
        </pc:spChg>
        <pc:spChg chg="add del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14" creationId="{3783CA14-24A1-485C-8B30-D6A5D87987AD}"/>
          </ac:spMkLst>
        </pc:spChg>
        <pc:spChg chg="add del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16" creationId="{9A97C86A-04D6-40F7-AE84-31AB43E6A846}"/>
          </ac:spMkLst>
        </pc:spChg>
        <pc:spChg chg="add del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18" creationId="{FF9F2414-84E8-453E-B1F3-389FDE8192D9}"/>
          </ac:spMkLst>
        </pc:spChg>
        <pc:spChg chg="add del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20" creationId="{3ECA69A1-7536-43AC-85EF-C7106179F5ED}"/>
          </ac:spMkLst>
        </pc:spChg>
        <pc:spChg chg="add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25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27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29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31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33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35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37" creationId="{3ECA69A1-7536-43AC-85EF-C7106179F5ED}"/>
          </ac:spMkLst>
        </pc:spChg>
        <pc:picChg chg="add del mod">
          <ac:chgData name="Deepak Rai" userId="af8780e5-e30d-435c-8a33-f1d164ef65ef" providerId="ADAL" clId="{60772031-AB33-462A-A420-FB19C0D815DD}" dt="2023-08-08T05:55:40.710" v="368" actId="478"/>
          <ac:picMkLst>
            <pc:docMk/>
            <pc:sldMk cId="1816092254" sldId="278"/>
            <ac:picMk id="3" creationId="{09053C0F-0F6B-39C7-5DFD-3FC7DFACC5E2}"/>
          </ac:picMkLst>
        </pc:picChg>
        <pc:picChg chg="add mod">
          <ac:chgData name="Deepak Rai" userId="af8780e5-e30d-435c-8a33-f1d164ef65ef" providerId="ADAL" clId="{60772031-AB33-462A-A420-FB19C0D815DD}" dt="2023-08-08T05:55:42.802" v="370" actId="26606"/>
          <ac:picMkLst>
            <pc:docMk/>
            <pc:sldMk cId="1816092254" sldId="278"/>
            <ac:picMk id="5" creationId="{35E32F80-1DD0-8A85-442F-D7FB2F60F55C}"/>
          </ac:picMkLst>
        </pc:picChg>
      </pc:sldChg>
      <pc:sldChg chg="addSp delSp modSp new mod setBg">
        <pc:chgData name="Deepak Rai" userId="af8780e5-e30d-435c-8a33-f1d164ef65ef" providerId="ADAL" clId="{60772031-AB33-462A-A420-FB19C0D815DD}" dt="2023-08-08T05:57:26.227" v="379" actId="26606"/>
        <pc:sldMkLst>
          <pc:docMk/>
          <pc:sldMk cId="19121890" sldId="279"/>
        </pc:sldMkLst>
        <pc:spChg chg="add del">
          <ac:chgData name="Deepak Rai" userId="af8780e5-e30d-435c-8a33-f1d164ef65ef" providerId="ADAL" clId="{60772031-AB33-462A-A420-FB19C0D815DD}" dt="2023-08-08T05:56:51.954" v="374" actId="26606"/>
          <ac:spMkLst>
            <pc:docMk/>
            <pc:sldMk cId="19121890" sldId="279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7:26.227" v="379" actId="26606"/>
          <ac:spMkLst>
            <pc:docMk/>
            <pc:sldMk cId="19121890" sldId="279"/>
            <ac:spMk id="9" creationId="{F3060C83-F051-4F0E-ABAD-AA0DFC48B218}"/>
          </ac:spMkLst>
        </pc:spChg>
        <pc:spChg chg="add del">
          <ac:chgData name="Deepak Rai" userId="af8780e5-e30d-435c-8a33-f1d164ef65ef" providerId="ADAL" clId="{60772031-AB33-462A-A420-FB19C0D815DD}" dt="2023-08-08T05:56:51.954" v="374" actId="26606"/>
          <ac:spMkLst>
            <pc:docMk/>
            <pc:sldMk cId="19121890" sldId="279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7:26.227" v="379" actId="26606"/>
          <ac:spMkLst>
            <pc:docMk/>
            <pc:sldMk cId="19121890" sldId="279"/>
            <ac:spMk id="11" creationId="{83C98ABE-055B-441F-B07E-44F97F083C39}"/>
          </ac:spMkLst>
        </pc:spChg>
        <pc:spChg chg="add del">
          <ac:chgData name="Deepak Rai" userId="af8780e5-e30d-435c-8a33-f1d164ef65ef" providerId="ADAL" clId="{60772031-AB33-462A-A420-FB19C0D815DD}" dt="2023-08-08T05:56:51.954" v="374" actId="26606"/>
          <ac:spMkLst>
            <pc:docMk/>
            <pc:sldMk cId="19121890" sldId="279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7:26.227" v="379" actId="26606"/>
          <ac:spMkLst>
            <pc:docMk/>
            <pc:sldMk cId="19121890" sldId="279"/>
            <ac:spMk id="13" creationId="{29FDB030-9B49-4CED-8CCD-4D99382388AC}"/>
          </ac:spMkLst>
        </pc:spChg>
        <pc:spChg chg="add del">
          <ac:chgData name="Deepak Rai" userId="af8780e5-e30d-435c-8a33-f1d164ef65ef" providerId="ADAL" clId="{60772031-AB33-462A-A420-FB19C0D815DD}" dt="2023-08-08T05:56:51.954" v="374" actId="26606"/>
          <ac:spMkLst>
            <pc:docMk/>
            <pc:sldMk cId="19121890" sldId="279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7:26.227" v="379" actId="26606"/>
          <ac:spMkLst>
            <pc:docMk/>
            <pc:sldMk cId="19121890" sldId="279"/>
            <ac:spMk id="15" creationId="{3783CA14-24A1-485C-8B30-D6A5D87987AD}"/>
          </ac:spMkLst>
        </pc:spChg>
        <pc:spChg chg="add del">
          <ac:chgData name="Deepak Rai" userId="af8780e5-e30d-435c-8a33-f1d164ef65ef" providerId="ADAL" clId="{60772031-AB33-462A-A420-FB19C0D815DD}" dt="2023-08-08T05:56:51.954" v="374" actId="26606"/>
          <ac:spMkLst>
            <pc:docMk/>
            <pc:sldMk cId="19121890" sldId="279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7:26.227" v="379" actId="26606"/>
          <ac:spMkLst>
            <pc:docMk/>
            <pc:sldMk cId="19121890" sldId="279"/>
            <ac:spMk id="17" creationId="{9A97C86A-04D6-40F7-AE84-31AB43E6A846}"/>
          </ac:spMkLst>
        </pc:spChg>
        <pc:spChg chg="add del">
          <ac:chgData name="Deepak Rai" userId="af8780e5-e30d-435c-8a33-f1d164ef65ef" providerId="ADAL" clId="{60772031-AB33-462A-A420-FB19C0D815DD}" dt="2023-08-08T05:56:51.954" v="374" actId="26606"/>
          <ac:spMkLst>
            <pc:docMk/>
            <pc:sldMk cId="19121890" sldId="279"/>
            <ac:spMk id="18" creationId="{FF9F2414-84E8-453E-B1F3-389FDE8192D9}"/>
          </ac:spMkLst>
        </pc:spChg>
        <pc:spChg chg="add del">
          <ac:chgData name="Deepak Rai" userId="af8780e5-e30d-435c-8a33-f1d164ef65ef" providerId="ADAL" clId="{60772031-AB33-462A-A420-FB19C0D815DD}" dt="2023-08-08T05:56:51.954" v="374" actId="26606"/>
          <ac:spMkLst>
            <pc:docMk/>
            <pc:sldMk cId="19121890" sldId="279"/>
            <ac:spMk id="20" creationId="{3ECA69A1-7536-43AC-85EF-C7106179F5ED}"/>
          </ac:spMkLst>
        </pc:spChg>
        <pc:spChg chg="add">
          <ac:chgData name="Deepak Rai" userId="af8780e5-e30d-435c-8a33-f1d164ef65ef" providerId="ADAL" clId="{60772031-AB33-462A-A420-FB19C0D815DD}" dt="2023-08-08T05:57:26.227" v="379" actId="26606"/>
          <ac:spMkLst>
            <pc:docMk/>
            <pc:sldMk cId="19121890" sldId="279"/>
            <ac:spMk id="22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7:26.227" v="379" actId="26606"/>
          <ac:spMkLst>
            <pc:docMk/>
            <pc:sldMk cId="19121890" sldId="279"/>
            <ac:spMk id="24" creationId="{3ECA69A1-7536-43AC-85EF-C7106179F5ED}"/>
          </ac:spMkLst>
        </pc:spChg>
        <pc:picChg chg="add del mod">
          <ac:chgData name="Deepak Rai" userId="af8780e5-e30d-435c-8a33-f1d164ef65ef" providerId="ADAL" clId="{60772031-AB33-462A-A420-FB19C0D815DD}" dt="2023-08-08T05:56:57.376" v="375" actId="478"/>
          <ac:picMkLst>
            <pc:docMk/>
            <pc:sldMk cId="19121890" sldId="279"/>
            <ac:picMk id="3" creationId="{477D262B-5281-9B03-9C1D-C3A162DEE2C7}"/>
          </ac:picMkLst>
        </pc:picChg>
        <pc:picChg chg="add del">
          <ac:chgData name="Deepak Rai" userId="af8780e5-e30d-435c-8a33-f1d164ef65ef" providerId="ADAL" clId="{60772031-AB33-462A-A420-FB19C0D815DD}" dt="2023-08-08T05:57:00.437" v="377" actId="478"/>
          <ac:picMkLst>
            <pc:docMk/>
            <pc:sldMk cId="19121890" sldId="279"/>
            <ac:picMk id="5" creationId="{9062E339-9A8E-DAC8-FBFF-B1F8B06EA4FA}"/>
          </ac:picMkLst>
        </pc:picChg>
        <pc:picChg chg="add mod">
          <ac:chgData name="Deepak Rai" userId="af8780e5-e30d-435c-8a33-f1d164ef65ef" providerId="ADAL" clId="{60772031-AB33-462A-A420-FB19C0D815DD}" dt="2023-08-08T05:57:26.227" v="379" actId="26606"/>
          <ac:picMkLst>
            <pc:docMk/>
            <pc:sldMk cId="19121890" sldId="279"/>
            <ac:picMk id="7" creationId="{81377AB4-B739-B5B6-52AE-3EBDA85D9426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7:51.911" v="382" actId="26606"/>
        <pc:sldMkLst>
          <pc:docMk/>
          <pc:sldMk cId="2919905730" sldId="280"/>
        </pc:sldMkLst>
        <pc:spChg chg="add">
          <ac:chgData name="Deepak Rai" userId="af8780e5-e30d-435c-8a33-f1d164ef65ef" providerId="ADAL" clId="{60772031-AB33-462A-A420-FB19C0D815DD}" dt="2023-08-08T05:57:51.911" v="382" actId="26606"/>
          <ac:spMkLst>
            <pc:docMk/>
            <pc:sldMk cId="2919905730" sldId="280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7:51.911" v="382" actId="26606"/>
          <ac:spMkLst>
            <pc:docMk/>
            <pc:sldMk cId="2919905730" sldId="280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7:51.911" v="382" actId="26606"/>
          <ac:spMkLst>
            <pc:docMk/>
            <pc:sldMk cId="2919905730" sldId="280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7:51.911" v="382" actId="26606"/>
          <ac:spMkLst>
            <pc:docMk/>
            <pc:sldMk cId="2919905730" sldId="280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7:51.911" v="382" actId="26606"/>
          <ac:spMkLst>
            <pc:docMk/>
            <pc:sldMk cId="2919905730" sldId="280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7:51.911" v="382" actId="26606"/>
          <ac:spMkLst>
            <pc:docMk/>
            <pc:sldMk cId="2919905730" sldId="280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7:51.911" v="382" actId="26606"/>
          <ac:spMkLst>
            <pc:docMk/>
            <pc:sldMk cId="2919905730" sldId="280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7:51.911" v="382" actId="26606"/>
          <ac:picMkLst>
            <pc:docMk/>
            <pc:sldMk cId="2919905730" sldId="280"/>
            <ac:picMk id="3" creationId="{1DF3DF9E-5680-5079-089D-1AC95EF0A0FD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8:11.927" v="385" actId="26606"/>
        <pc:sldMkLst>
          <pc:docMk/>
          <pc:sldMk cId="3210986181" sldId="281"/>
        </pc:sldMkLst>
        <pc:spChg chg="add">
          <ac:chgData name="Deepak Rai" userId="af8780e5-e30d-435c-8a33-f1d164ef65ef" providerId="ADAL" clId="{60772031-AB33-462A-A420-FB19C0D815DD}" dt="2023-08-08T05:58:11.927" v="385" actId="26606"/>
          <ac:spMkLst>
            <pc:docMk/>
            <pc:sldMk cId="3210986181" sldId="281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8:11.927" v="385" actId="26606"/>
          <ac:spMkLst>
            <pc:docMk/>
            <pc:sldMk cId="3210986181" sldId="281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8:11.927" v="385" actId="26606"/>
          <ac:spMkLst>
            <pc:docMk/>
            <pc:sldMk cId="3210986181" sldId="281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8:11.927" v="385" actId="26606"/>
          <ac:spMkLst>
            <pc:docMk/>
            <pc:sldMk cId="3210986181" sldId="281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8:11.927" v="385" actId="26606"/>
          <ac:spMkLst>
            <pc:docMk/>
            <pc:sldMk cId="3210986181" sldId="281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8:11.927" v="385" actId="26606"/>
          <ac:spMkLst>
            <pc:docMk/>
            <pc:sldMk cId="3210986181" sldId="281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8:11.927" v="385" actId="26606"/>
          <ac:spMkLst>
            <pc:docMk/>
            <pc:sldMk cId="3210986181" sldId="281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8:11.927" v="385" actId="26606"/>
          <ac:picMkLst>
            <pc:docMk/>
            <pc:sldMk cId="3210986181" sldId="281"/>
            <ac:picMk id="3" creationId="{609312E8-C401-4770-9E86-FF10415AF51E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8:26.730" v="388" actId="26606"/>
        <pc:sldMkLst>
          <pc:docMk/>
          <pc:sldMk cId="3606085266" sldId="282"/>
        </pc:sldMkLst>
        <pc:spChg chg="add">
          <ac:chgData name="Deepak Rai" userId="af8780e5-e30d-435c-8a33-f1d164ef65ef" providerId="ADAL" clId="{60772031-AB33-462A-A420-FB19C0D815DD}" dt="2023-08-08T05:58:26.730" v="388" actId="26606"/>
          <ac:spMkLst>
            <pc:docMk/>
            <pc:sldMk cId="3606085266" sldId="282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8:26.730" v="388" actId="26606"/>
          <ac:spMkLst>
            <pc:docMk/>
            <pc:sldMk cId="3606085266" sldId="282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8:26.730" v="388" actId="26606"/>
          <ac:spMkLst>
            <pc:docMk/>
            <pc:sldMk cId="3606085266" sldId="282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8:26.730" v="388" actId="26606"/>
          <ac:spMkLst>
            <pc:docMk/>
            <pc:sldMk cId="3606085266" sldId="282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8:26.730" v="388" actId="26606"/>
          <ac:spMkLst>
            <pc:docMk/>
            <pc:sldMk cId="3606085266" sldId="282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8:26.730" v="388" actId="26606"/>
          <ac:spMkLst>
            <pc:docMk/>
            <pc:sldMk cId="3606085266" sldId="282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8:26.730" v="388" actId="26606"/>
          <ac:spMkLst>
            <pc:docMk/>
            <pc:sldMk cId="3606085266" sldId="282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8:26.730" v="388" actId="26606"/>
          <ac:picMkLst>
            <pc:docMk/>
            <pc:sldMk cId="3606085266" sldId="282"/>
            <ac:picMk id="3" creationId="{58A79540-7373-7A3B-5216-D946C02643A5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8:46.039" v="391" actId="26606"/>
        <pc:sldMkLst>
          <pc:docMk/>
          <pc:sldMk cId="888550432" sldId="283"/>
        </pc:sldMkLst>
        <pc:spChg chg="add">
          <ac:chgData name="Deepak Rai" userId="af8780e5-e30d-435c-8a33-f1d164ef65ef" providerId="ADAL" clId="{60772031-AB33-462A-A420-FB19C0D815DD}" dt="2023-08-08T05:58:46.039" v="391" actId="26606"/>
          <ac:spMkLst>
            <pc:docMk/>
            <pc:sldMk cId="888550432" sldId="283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8:46.039" v="391" actId="26606"/>
          <ac:spMkLst>
            <pc:docMk/>
            <pc:sldMk cId="888550432" sldId="283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8:46.039" v="391" actId="26606"/>
          <ac:spMkLst>
            <pc:docMk/>
            <pc:sldMk cId="888550432" sldId="283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8:46.039" v="391" actId="26606"/>
          <ac:spMkLst>
            <pc:docMk/>
            <pc:sldMk cId="888550432" sldId="283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8:46.039" v="391" actId="26606"/>
          <ac:spMkLst>
            <pc:docMk/>
            <pc:sldMk cId="888550432" sldId="283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8:46.039" v="391" actId="26606"/>
          <ac:spMkLst>
            <pc:docMk/>
            <pc:sldMk cId="888550432" sldId="283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8:46.039" v="391" actId="26606"/>
          <ac:spMkLst>
            <pc:docMk/>
            <pc:sldMk cId="888550432" sldId="283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8:46.039" v="391" actId="26606"/>
          <ac:picMkLst>
            <pc:docMk/>
            <pc:sldMk cId="888550432" sldId="283"/>
            <ac:picMk id="3" creationId="{F20D3E13-56F4-C444-DA06-A126F9B99535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9:04.675" v="394" actId="26606"/>
        <pc:sldMkLst>
          <pc:docMk/>
          <pc:sldMk cId="1261669335" sldId="284"/>
        </pc:sldMkLst>
        <pc:spChg chg="add">
          <ac:chgData name="Deepak Rai" userId="af8780e5-e30d-435c-8a33-f1d164ef65ef" providerId="ADAL" clId="{60772031-AB33-462A-A420-FB19C0D815DD}" dt="2023-08-08T05:59:04.675" v="394" actId="26606"/>
          <ac:spMkLst>
            <pc:docMk/>
            <pc:sldMk cId="1261669335" sldId="284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9:04.675" v="394" actId="26606"/>
          <ac:spMkLst>
            <pc:docMk/>
            <pc:sldMk cId="1261669335" sldId="284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9:04.675" v="394" actId="26606"/>
          <ac:spMkLst>
            <pc:docMk/>
            <pc:sldMk cId="1261669335" sldId="284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9:04.675" v="394" actId="26606"/>
          <ac:spMkLst>
            <pc:docMk/>
            <pc:sldMk cId="1261669335" sldId="284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9:04.675" v="394" actId="26606"/>
          <ac:spMkLst>
            <pc:docMk/>
            <pc:sldMk cId="1261669335" sldId="284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9:04.675" v="394" actId="26606"/>
          <ac:spMkLst>
            <pc:docMk/>
            <pc:sldMk cId="1261669335" sldId="284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9:04.675" v="394" actId="26606"/>
          <ac:spMkLst>
            <pc:docMk/>
            <pc:sldMk cId="1261669335" sldId="284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9:04.675" v="394" actId="26606"/>
          <ac:picMkLst>
            <pc:docMk/>
            <pc:sldMk cId="1261669335" sldId="284"/>
            <ac:picMk id="3" creationId="{067B85BB-3367-B44D-C936-8331499D92B4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9:22.937" v="397" actId="26606"/>
        <pc:sldMkLst>
          <pc:docMk/>
          <pc:sldMk cId="1393732852" sldId="285"/>
        </pc:sldMkLst>
        <pc:spChg chg="add">
          <ac:chgData name="Deepak Rai" userId="af8780e5-e30d-435c-8a33-f1d164ef65ef" providerId="ADAL" clId="{60772031-AB33-462A-A420-FB19C0D815DD}" dt="2023-08-08T05:59:22.937" v="397" actId="26606"/>
          <ac:spMkLst>
            <pc:docMk/>
            <pc:sldMk cId="1393732852" sldId="285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9:22.937" v="397" actId="26606"/>
          <ac:spMkLst>
            <pc:docMk/>
            <pc:sldMk cId="1393732852" sldId="285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9:22.937" v="397" actId="26606"/>
          <ac:spMkLst>
            <pc:docMk/>
            <pc:sldMk cId="1393732852" sldId="285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9:22.937" v="397" actId="26606"/>
          <ac:spMkLst>
            <pc:docMk/>
            <pc:sldMk cId="1393732852" sldId="285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9:22.937" v="397" actId="26606"/>
          <ac:spMkLst>
            <pc:docMk/>
            <pc:sldMk cId="1393732852" sldId="285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9:22.937" v="397" actId="26606"/>
          <ac:spMkLst>
            <pc:docMk/>
            <pc:sldMk cId="1393732852" sldId="285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9:22.937" v="397" actId="26606"/>
          <ac:spMkLst>
            <pc:docMk/>
            <pc:sldMk cId="1393732852" sldId="285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9:22.937" v="397" actId="26606"/>
          <ac:picMkLst>
            <pc:docMk/>
            <pc:sldMk cId="1393732852" sldId="285"/>
            <ac:picMk id="3" creationId="{B5659692-FE83-B231-A764-3A1AB22F41A0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9:48.998" v="400" actId="26606"/>
        <pc:sldMkLst>
          <pc:docMk/>
          <pc:sldMk cId="1487831000" sldId="286"/>
        </pc:sldMkLst>
        <pc:spChg chg="add">
          <ac:chgData name="Deepak Rai" userId="af8780e5-e30d-435c-8a33-f1d164ef65ef" providerId="ADAL" clId="{60772031-AB33-462A-A420-FB19C0D815DD}" dt="2023-08-08T05:59:48.998" v="400" actId="26606"/>
          <ac:spMkLst>
            <pc:docMk/>
            <pc:sldMk cId="1487831000" sldId="286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9:48.998" v="400" actId="26606"/>
          <ac:spMkLst>
            <pc:docMk/>
            <pc:sldMk cId="1487831000" sldId="286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9:48.998" v="400" actId="26606"/>
          <ac:spMkLst>
            <pc:docMk/>
            <pc:sldMk cId="1487831000" sldId="286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9:48.998" v="400" actId="26606"/>
          <ac:spMkLst>
            <pc:docMk/>
            <pc:sldMk cId="1487831000" sldId="286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9:48.998" v="400" actId="26606"/>
          <ac:spMkLst>
            <pc:docMk/>
            <pc:sldMk cId="1487831000" sldId="286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9:48.998" v="400" actId="26606"/>
          <ac:spMkLst>
            <pc:docMk/>
            <pc:sldMk cId="1487831000" sldId="286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9:48.998" v="400" actId="26606"/>
          <ac:spMkLst>
            <pc:docMk/>
            <pc:sldMk cId="1487831000" sldId="286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9:48.998" v="400" actId="26606"/>
          <ac:picMkLst>
            <pc:docMk/>
            <pc:sldMk cId="1487831000" sldId="286"/>
            <ac:picMk id="3" creationId="{B80E6B3E-24A3-C6B6-B23C-5F42E4F83918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0:06.627" v="403" actId="26606"/>
        <pc:sldMkLst>
          <pc:docMk/>
          <pc:sldMk cId="146966899" sldId="287"/>
        </pc:sldMkLst>
        <pc:spChg chg="add">
          <ac:chgData name="Deepak Rai" userId="af8780e5-e30d-435c-8a33-f1d164ef65ef" providerId="ADAL" clId="{60772031-AB33-462A-A420-FB19C0D815DD}" dt="2023-08-08T06:00:06.627" v="403" actId="26606"/>
          <ac:spMkLst>
            <pc:docMk/>
            <pc:sldMk cId="146966899" sldId="287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0:06.627" v="403" actId="26606"/>
          <ac:spMkLst>
            <pc:docMk/>
            <pc:sldMk cId="146966899" sldId="287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0:06.627" v="403" actId="26606"/>
          <ac:spMkLst>
            <pc:docMk/>
            <pc:sldMk cId="146966899" sldId="287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0:06.627" v="403" actId="26606"/>
          <ac:spMkLst>
            <pc:docMk/>
            <pc:sldMk cId="146966899" sldId="287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0:06.627" v="403" actId="26606"/>
          <ac:spMkLst>
            <pc:docMk/>
            <pc:sldMk cId="146966899" sldId="287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0:06.627" v="403" actId="26606"/>
          <ac:spMkLst>
            <pc:docMk/>
            <pc:sldMk cId="146966899" sldId="287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0:06.627" v="403" actId="26606"/>
          <ac:spMkLst>
            <pc:docMk/>
            <pc:sldMk cId="146966899" sldId="287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0:06.627" v="403" actId="26606"/>
          <ac:picMkLst>
            <pc:docMk/>
            <pc:sldMk cId="146966899" sldId="287"/>
            <ac:picMk id="3" creationId="{69E8D438-9019-67A9-A0FE-9387B06C60F6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0:32.521" v="406" actId="26606"/>
        <pc:sldMkLst>
          <pc:docMk/>
          <pc:sldMk cId="2609917490" sldId="288"/>
        </pc:sldMkLst>
        <pc:spChg chg="add">
          <ac:chgData name="Deepak Rai" userId="af8780e5-e30d-435c-8a33-f1d164ef65ef" providerId="ADAL" clId="{60772031-AB33-462A-A420-FB19C0D815DD}" dt="2023-08-08T06:00:32.521" v="406" actId="26606"/>
          <ac:spMkLst>
            <pc:docMk/>
            <pc:sldMk cId="2609917490" sldId="288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0:32.521" v="406" actId="26606"/>
          <ac:spMkLst>
            <pc:docMk/>
            <pc:sldMk cId="2609917490" sldId="288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0:32.521" v="406" actId="26606"/>
          <ac:spMkLst>
            <pc:docMk/>
            <pc:sldMk cId="2609917490" sldId="288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0:32.521" v="406" actId="26606"/>
          <ac:spMkLst>
            <pc:docMk/>
            <pc:sldMk cId="2609917490" sldId="288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0:32.521" v="406" actId="26606"/>
          <ac:spMkLst>
            <pc:docMk/>
            <pc:sldMk cId="2609917490" sldId="288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0:32.521" v="406" actId="26606"/>
          <ac:spMkLst>
            <pc:docMk/>
            <pc:sldMk cId="2609917490" sldId="288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0:32.521" v="406" actId="26606"/>
          <ac:spMkLst>
            <pc:docMk/>
            <pc:sldMk cId="2609917490" sldId="288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0:32.521" v="406" actId="26606"/>
          <ac:picMkLst>
            <pc:docMk/>
            <pc:sldMk cId="2609917490" sldId="288"/>
            <ac:picMk id="3" creationId="{F9EDE1F5-B8C4-8A32-6BCF-76D9D0EBD318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0:58.364" v="409" actId="26606"/>
        <pc:sldMkLst>
          <pc:docMk/>
          <pc:sldMk cId="1778974400" sldId="289"/>
        </pc:sldMkLst>
        <pc:spChg chg="add">
          <ac:chgData name="Deepak Rai" userId="af8780e5-e30d-435c-8a33-f1d164ef65ef" providerId="ADAL" clId="{60772031-AB33-462A-A420-FB19C0D815DD}" dt="2023-08-08T06:00:58.364" v="409" actId="26606"/>
          <ac:spMkLst>
            <pc:docMk/>
            <pc:sldMk cId="1778974400" sldId="289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0:58.364" v="409" actId="26606"/>
          <ac:spMkLst>
            <pc:docMk/>
            <pc:sldMk cId="1778974400" sldId="289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0:58.364" v="409" actId="26606"/>
          <ac:spMkLst>
            <pc:docMk/>
            <pc:sldMk cId="1778974400" sldId="289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0:58.364" v="409" actId="26606"/>
          <ac:spMkLst>
            <pc:docMk/>
            <pc:sldMk cId="1778974400" sldId="289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0:58.364" v="409" actId="26606"/>
          <ac:spMkLst>
            <pc:docMk/>
            <pc:sldMk cId="1778974400" sldId="289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0:58.364" v="409" actId="26606"/>
          <ac:spMkLst>
            <pc:docMk/>
            <pc:sldMk cId="1778974400" sldId="289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0:58.364" v="409" actId="26606"/>
          <ac:spMkLst>
            <pc:docMk/>
            <pc:sldMk cId="1778974400" sldId="289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0:58.364" v="409" actId="26606"/>
          <ac:picMkLst>
            <pc:docMk/>
            <pc:sldMk cId="1778974400" sldId="289"/>
            <ac:picMk id="3" creationId="{C1670D14-3A8F-C5C8-DDC6-A92CC2C044EE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1:39.996" v="412" actId="26606"/>
        <pc:sldMkLst>
          <pc:docMk/>
          <pc:sldMk cId="2752556891" sldId="290"/>
        </pc:sldMkLst>
        <pc:spChg chg="add">
          <ac:chgData name="Deepak Rai" userId="af8780e5-e30d-435c-8a33-f1d164ef65ef" providerId="ADAL" clId="{60772031-AB33-462A-A420-FB19C0D815DD}" dt="2023-08-08T06:01:39.996" v="412" actId="26606"/>
          <ac:spMkLst>
            <pc:docMk/>
            <pc:sldMk cId="2752556891" sldId="290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1:39.996" v="412" actId="26606"/>
          <ac:spMkLst>
            <pc:docMk/>
            <pc:sldMk cId="2752556891" sldId="290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1:39.996" v="412" actId="26606"/>
          <ac:spMkLst>
            <pc:docMk/>
            <pc:sldMk cId="2752556891" sldId="290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1:39.996" v="412" actId="26606"/>
          <ac:spMkLst>
            <pc:docMk/>
            <pc:sldMk cId="2752556891" sldId="290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1:39.996" v="412" actId="26606"/>
          <ac:spMkLst>
            <pc:docMk/>
            <pc:sldMk cId="2752556891" sldId="290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1:39.996" v="412" actId="26606"/>
          <ac:spMkLst>
            <pc:docMk/>
            <pc:sldMk cId="2752556891" sldId="290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1:39.996" v="412" actId="26606"/>
          <ac:spMkLst>
            <pc:docMk/>
            <pc:sldMk cId="2752556891" sldId="290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1:39.996" v="412" actId="26606"/>
          <ac:picMkLst>
            <pc:docMk/>
            <pc:sldMk cId="2752556891" sldId="290"/>
            <ac:picMk id="3" creationId="{5725F6BA-D060-5EE6-4F75-68E25761E379}"/>
          </ac:picMkLst>
        </pc:picChg>
      </pc:sldChg>
      <pc:sldChg chg="addSp delSp modSp new mod setBg">
        <pc:chgData name="Deepak Rai" userId="af8780e5-e30d-435c-8a33-f1d164ef65ef" providerId="ADAL" clId="{60772031-AB33-462A-A420-FB19C0D815DD}" dt="2023-08-08T06:02:15.905" v="417" actId="22"/>
        <pc:sldMkLst>
          <pc:docMk/>
          <pc:sldMk cId="1668089900" sldId="291"/>
        </pc:sldMkLst>
        <pc:spChg chg="add">
          <ac:chgData name="Deepak Rai" userId="af8780e5-e30d-435c-8a33-f1d164ef65ef" providerId="ADAL" clId="{60772031-AB33-462A-A420-FB19C0D815DD}" dt="2023-08-08T06:01:57.514" v="415" actId="26606"/>
          <ac:spMkLst>
            <pc:docMk/>
            <pc:sldMk cId="1668089900" sldId="291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1:57.514" v="415" actId="26606"/>
          <ac:spMkLst>
            <pc:docMk/>
            <pc:sldMk cId="1668089900" sldId="291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1:57.514" v="415" actId="26606"/>
          <ac:spMkLst>
            <pc:docMk/>
            <pc:sldMk cId="1668089900" sldId="291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1:57.514" v="415" actId="26606"/>
          <ac:spMkLst>
            <pc:docMk/>
            <pc:sldMk cId="1668089900" sldId="291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1:57.514" v="415" actId="26606"/>
          <ac:spMkLst>
            <pc:docMk/>
            <pc:sldMk cId="1668089900" sldId="291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1:57.514" v="415" actId="26606"/>
          <ac:spMkLst>
            <pc:docMk/>
            <pc:sldMk cId="1668089900" sldId="291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1:57.514" v="415" actId="26606"/>
          <ac:spMkLst>
            <pc:docMk/>
            <pc:sldMk cId="1668089900" sldId="291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1:57.514" v="415" actId="26606"/>
          <ac:picMkLst>
            <pc:docMk/>
            <pc:sldMk cId="1668089900" sldId="291"/>
            <ac:picMk id="3" creationId="{D121735A-E76E-4321-F221-5CF0E02D88B3}"/>
          </ac:picMkLst>
        </pc:picChg>
        <pc:picChg chg="add del">
          <ac:chgData name="Deepak Rai" userId="af8780e5-e30d-435c-8a33-f1d164ef65ef" providerId="ADAL" clId="{60772031-AB33-462A-A420-FB19C0D815DD}" dt="2023-08-08T06:02:15.905" v="417" actId="22"/>
          <ac:picMkLst>
            <pc:docMk/>
            <pc:sldMk cId="1668089900" sldId="291"/>
            <ac:picMk id="5" creationId="{DCDB3608-CD00-5642-0F31-CE37E6387415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2:20.848" v="420" actId="26606"/>
        <pc:sldMkLst>
          <pc:docMk/>
          <pc:sldMk cId="3448553134" sldId="292"/>
        </pc:sldMkLst>
        <pc:spChg chg="add">
          <ac:chgData name="Deepak Rai" userId="af8780e5-e30d-435c-8a33-f1d164ef65ef" providerId="ADAL" clId="{60772031-AB33-462A-A420-FB19C0D815DD}" dt="2023-08-08T06:02:20.848" v="420" actId="26606"/>
          <ac:spMkLst>
            <pc:docMk/>
            <pc:sldMk cId="3448553134" sldId="292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2:20.848" v="420" actId="26606"/>
          <ac:spMkLst>
            <pc:docMk/>
            <pc:sldMk cId="3448553134" sldId="292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2:20.848" v="420" actId="26606"/>
          <ac:spMkLst>
            <pc:docMk/>
            <pc:sldMk cId="3448553134" sldId="292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2:20.848" v="420" actId="26606"/>
          <ac:spMkLst>
            <pc:docMk/>
            <pc:sldMk cId="3448553134" sldId="292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2:20.848" v="420" actId="26606"/>
          <ac:spMkLst>
            <pc:docMk/>
            <pc:sldMk cId="3448553134" sldId="292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2:20.848" v="420" actId="26606"/>
          <ac:spMkLst>
            <pc:docMk/>
            <pc:sldMk cId="3448553134" sldId="292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2:20.848" v="420" actId="26606"/>
          <ac:spMkLst>
            <pc:docMk/>
            <pc:sldMk cId="3448553134" sldId="292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2:20.848" v="420" actId="26606"/>
          <ac:picMkLst>
            <pc:docMk/>
            <pc:sldMk cId="3448553134" sldId="292"/>
            <ac:picMk id="3" creationId="{239A2983-8868-190F-4929-0D84E0B4BB58}"/>
          </ac:picMkLst>
        </pc:picChg>
      </pc:sldChg>
      <pc:sldChg chg="addSp modSp new del mod setBg">
        <pc:chgData name="Deepak Rai" userId="af8780e5-e30d-435c-8a33-f1d164ef65ef" providerId="ADAL" clId="{60772031-AB33-462A-A420-FB19C0D815DD}" dt="2023-08-09T05:02:06.228" v="613" actId="47"/>
        <pc:sldMkLst>
          <pc:docMk/>
          <pc:sldMk cId="3757910467" sldId="293"/>
        </pc:sldMkLst>
        <pc:spChg chg="add">
          <ac:chgData name="Deepak Rai" userId="af8780e5-e30d-435c-8a33-f1d164ef65ef" providerId="ADAL" clId="{60772031-AB33-462A-A420-FB19C0D815DD}" dt="2023-08-08T06:02:55.530" v="423" actId="26606"/>
          <ac:spMkLst>
            <pc:docMk/>
            <pc:sldMk cId="3757910467" sldId="293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2:55.530" v="423" actId="26606"/>
          <ac:spMkLst>
            <pc:docMk/>
            <pc:sldMk cId="3757910467" sldId="293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2:55.530" v="423" actId="26606"/>
          <ac:spMkLst>
            <pc:docMk/>
            <pc:sldMk cId="3757910467" sldId="293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2:55.530" v="423" actId="26606"/>
          <ac:spMkLst>
            <pc:docMk/>
            <pc:sldMk cId="3757910467" sldId="293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2:55.530" v="423" actId="26606"/>
          <ac:spMkLst>
            <pc:docMk/>
            <pc:sldMk cId="3757910467" sldId="293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2:55.530" v="423" actId="26606"/>
          <ac:spMkLst>
            <pc:docMk/>
            <pc:sldMk cId="3757910467" sldId="293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2:55.530" v="423" actId="26606"/>
          <ac:spMkLst>
            <pc:docMk/>
            <pc:sldMk cId="3757910467" sldId="293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2:55.530" v="423" actId="26606"/>
          <ac:picMkLst>
            <pc:docMk/>
            <pc:sldMk cId="3757910467" sldId="293"/>
            <ac:picMk id="3" creationId="{F43E9E14-8CE1-6B45-2335-24AB53CFB7EF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4:13.916" v="426" actId="26606"/>
        <pc:sldMkLst>
          <pc:docMk/>
          <pc:sldMk cId="2923140827" sldId="294"/>
        </pc:sldMkLst>
        <pc:spChg chg="add">
          <ac:chgData name="Deepak Rai" userId="af8780e5-e30d-435c-8a33-f1d164ef65ef" providerId="ADAL" clId="{60772031-AB33-462A-A420-FB19C0D815DD}" dt="2023-08-08T06:04:13.916" v="426" actId="26606"/>
          <ac:spMkLst>
            <pc:docMk/>
            <pc:sldMk cId="2923140827" sldId="294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4:13.916" v="426" actId="26606"/>
          <ac:spMkLst>
            <pc:docMk/>
            <pc:sldMk cId="2923140827" sldId="294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4:13.916" v="426" actId="26606"/>
          <ac:spMkLst>
            <pc:docMk/>
            <pc:sldMk cId="2923140827" sldId="294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4:13.916" v="426" actId="26606"/>
          <ac:spMkLst>
            <pc:docMk/>
            <pc:sldMk cId="2923140827" sldId="294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4:13.916" v="426" actId="26606"/>
          <ac:spMkLst>
            <pc:docMk/>
            <pc:sldMk cId="2923140827" sldId="294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4:13.916" v="426" actId="26606"/>
          <ac:spMkLst>
            <pc:docMk/>
            <pc:sldMk cId="2923140827" sldId="294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4:13.916" v="426" actId="26606"/>
          <ac:spMkLst>
            <pc:docMk/>
            <pc:sldMk cId="2923140827" sldId="294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4:13.916" v="426" actId="26606"/>
          <ac:picMkLst>
            <pc:docMk/>
            <pc:sldMk cId="2923140827" sldId="294"/>
            <ac:picMk id="3" creationId="{3412B7A2-8EA1-B3AC-30E2-67FF6DB73885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4:47.246" v="429" actId="26606"/>
        <pc:sldMkLst>
          <pc:docMk/>
          <pc:sldMk cId="2190883536" sldId="295"/>
        </pc:sldMkLst>
        <pc:spChg chg="add">
          <ac:chgData name="Deepak Rai" userId="af8780e5-e30d-435c-8a33-f1d164ef65ef" providerId="ADAL" clId="{60772031-AB33-462A-A420-FB19C0D815DD}" dt="2023-08-08T06:04:47.246" v="429" actId="26606"/>
          <ac:spMkLst>
            <pc:docMk/>
            <pc:sldMk cId="2190883536" sldId="295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4:47.246" v="429" actId="26606"/>
          <ac:spMkLst>
            <pc:docMk/>
            <pc:sldMk cId="2190883536" sldId="295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4:47.246" v="429" actId="26606"/>
          <ac:spMkLst>
            <pc:docMk/>
            <pc:sldMk cId="2190883536" sldId="295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4:47.246" v="429" actId="26606"/>
          <ac:spMkLst>
            <pc:docMk/>
            <pc:sldMk cId="2190883536" sldId="295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4:47.246" v="429" actId="26606"/>
          <ac:spMkLst>
            <pc:docMk/>
            <pc:sldMk cId="2190883536" sldId="295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4:47.246" v="429" actId="26606"/>
          <ac:spMkLst>
            <pc:docMk/>
            <pc:sldMk cId="2190883536" sldId="295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4:47.246" v="429" actId="26606"/>
          <ac:spMkLst>
            <pc:docMk/>
            <pc:sldMk cId="2190883536" sldId="295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4:47.246" v="429" actId="26606"/>
          <ac:picMkLst>
            <pc:docMk/>
            <pc:sldMk cId="2190883536" sldId="295"/>
            <ac:picMk id="3" creationId="{0C539B7B-D002-5BA4-46A2-0281CA3B9B59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5:02.939" v="432" actId="26606"/>
        <pc:sldMkLst>
          <pc:docMk/>
          <pc:sldMk cId="2537705446" sldId="296"/>
        </pc:sldMkLst>
        <pc:spChg chg="add">
          <ac:chgData name="Deepak Rai" userId="af8780e5-e30d-435c-8a33-f1d164ef65ef" providerId="ADAL" clId="{60772031-AB33-462A-A420-FB19C0D815DD}" dt="2023-08-08T06:05:02.939" v="432" actId="26606"/>
          <ac:spMkLst>
            <pc:docMk/>
            <pc:sldMk cId="2537705446" sldId="296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5:02.939" v="432" actId="26606"/>
          <ac:spMkLst>
            <pc:docMk/>
            <pc:sldMk cId="2537705446" sldId="296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5:02.939" v="432" actId="26606"/>
          <ac:spMkLst>
            <pc:docMk/>
            <pc:sldMk cId="2537705446" sldId="296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5:02.939" v="432" actId="26606"/>
          <ac:spMkLst>
            <pc:docMk/>
            <pc:sldMk cId="2537705446" sldId="296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5:02.939" v="432" actId="26606"/>
          <ac:spMkLst>
            <pc:docMk/>
            <pc:sldMk cId="2537705446" sldId="296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5:02.939" v="432" actId="26606"/>
          <ac:spMkLst>
            <pc:docMk/>
            <pc:sldMk cId="2537705446" sldId="296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5:02.939" v="432" actId="26606"/>
          <ac:spMkLst>
            <pc:docMk/>
            <pc:sldMk cId="2537705446" sldId="296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5:02.939" v="432" actId="26606"/>
          <ac:picMkLst>
            <pc:docMk/>
            <pc:sldMk cId="2537705446" sldId="296"/>
            <ac:picMk id="3" creationId="{E71772E6-B59F-A73D-EC76-5CA3D8409BCE}"/>
          </ac:picMkLst>
        </pc:picChg>
      </pc:sldChg>
      <pc:sldChg chg="addSp delSp modSp new mod setBg">
        <pc:chgData name="Deepak Rai" userId="af8780e5-e30d-435c-8a33-f1d164ef65ef" providerId="ADAL" clId="{60772031-AB33-462A-A420-FB19C0D815DD}" dt="2023-08-08T06:06:05.239" v="440" actId="26606"/>
        <pc:sldMkLst>
          <pc:docMk/>
          <pc:sldMk cId="1678297513" sldId="297"/>
        </pc:sldMkLst>
        <pc:spChg chg="add">
          <ac:chgData name="Deepak Rai" userId="af8780e5-e30d-435c-8a33-f1d164ef65ef" providerId="ADAL" clId="{60772031-AB33-462A-A420-FB19C0D815DD}" dt="2023-08-08T06:06:05.239" v="440" actId="26606"/>
          <ac:spMkLst>
            <pc:docMk/>
            <pc:sldMk cId="1678297513" sldId="297"/>
            <ac:spMk id="10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6:05.239" v="440" actId="26606"/>
          <ac:spMkLst>
            <pc:docMk/>
            <pc:sldMk cId="1678297513" sldId="297"/>
            <ac:spMk id="12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6:05.239" v="440" actId="26606"/>
          <ac:spMkLst>
            <pc:docMk/>
            <pc:sldMk cId="1678297513" sldId="297"/>
            <ac:spMk id="14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6:05.239" v="440" actId="26606"/>
          <ac:spMkLst>
            <pc:docMk/>
            <pc:sldMk cId="1678297513" sldId="297"/>
            <ac:spMk id="16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6:05.239" v="440" actId="26606"/>
          <ac:spMkLst>
            <pc:docMk/>
            <pc:sldMk cId="1678297513" sldId="297"/>
            <ac:spMk id="18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6:05.239" v="440" actId="26606"/>
          <ac:spMkLst>
            <pc:docMk/>
            <pc:sldMk cId="1678297513" sldId="297"/>
            <ac:spMk id="20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6:05.239" v="440" actId="26606"/>
          <ac:spMkLst>
            <pc:docMk/>
            <pc:sldMk cId="1678297513" sldId="297"/>
            <ac:spMk id="22" creationId="{3ECA69A1-7536-43AC-85EF-C7106179F5ED}"/>
          </ac:spMkLst>
        </pc:spChg>
        <pc:picChg chg="add del mod">
          <ac:chgData name="Deepak Rai" userId="af8780e5-e30d-435c-8a33-f1d164ef65ef" providerId="ADAL" clId="{60772031-AB33-462A-A420-FB19C0D815DD}" dt="2023-08-08T06:05:44.493" v="438" actId="478"/>
          <ac:picMkLst>
            <pc:docMk/>
            <pc:sldMk cId="1678297513" sldId="297"/>
            <ac:picMk id="3" creationId="{8CCA0469-257C-3138-4E8B-983011161791}"/>
          </ac:picMkLst>
        </pc:picChg>
        <pc:picChg chg="add mod">
          <ac:chgData name="Deepak Rai" userId="af8780e5-e30d-435c-8a33-f1d164ef65ef" providerId="ADAL" clId="{60772031-AB33-462A-A420-FB19C0D815DD}" dt="2023-08-08T06:06:05.239" v="440" actId="26606"/>
          <ac:picMkLst>
            <pc:docMk/>
            <pc:sldMk cId="1678297513" sldId="297"/>
            <ac:picMk id="5" creationId="{AA690ED7-17DB-4693-9807-4F2F7FE0B15A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6:29.048" v="444" actId="27614"/>
        <pc:sldMkLst>
          <pc:docMk/>
          <pc:sldMk cId="1234932671" sldId="298"/>
        </pc:sldMkLst>
        <pc:spChg chg="add">
          <ac:chgData name="Deepak Rai" userId="af8780e5-e30d-435c-8a33-f1d164ef65ef" providerId="ADAL" clId="{60772031-AB33-462A-A420-FB19C0D815DD}" dt="2023-08-08T06:06:25.999" v="443" actId="26606"/>
          <ac:spMkLst>
            <pc:docMk/>
            <pc:sldMk cId="1234932671" sldId="298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6:25.999" v="443" actId="26606"/>
          <ac:spMkLst>
            <pc:docMk/>
            <pc:sldMk cId="1234932671" sldId="298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6:25.999" v="443" actId="26606"/>
          <ac:spMkLst>
            <pc:docMk/>
            <pc:sldMk cId="1234932671" sldId="298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6:25.999" v="443" actId="26606"/>
          <ac:spMkLst>
            <pc:docMk/>
            <pc:sldMk cId="1234932671" sldId="298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6:25.999" v="443" actId="26606"/>
          <ac:spMkLst>
            <pc:docMk/>
            <pc:sldMk cId="1234932671" sldId="298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6:25.999" v="443" actId="26606"/>
          <ac:spMkLst>
            <pc:docMk/>
            <pc:sldMk cId="1234932671" sldId="298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6:25.999" v="443" actId="26606"/>
          <ac:spMkLst>
            <pc:docMk/>
            <pc:sldMk cId="1234932671" sldId="298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6:29.048" v="444" actId="27614"/>
          <ac:picMkLst>
            <pc:docMk/>
            <pc:sldMk cId="1234932671" sldId="298"/>
            <ac:picMk id="3" creationId="{890799D9-863E-5B27-596E-A0C22BFA70F2}"/>
          </ac:picMkLst>
        </pc:picChg>
      </pc:sldChg>
      <pc:sldChg chg="delSp modSp add mod ord">
        <pc:chgData name="Deepak Rai" userId="af8780e5-e30d-435c-8a33-f1d164ef65ef" providerId="ADAL" clId="{60772031-AB33-462A-A420-FB19C0D815DD}" dt="2023-08-09T04:26:07.015" v="465" actId="478"/>
        <pc:sldMkLst>
          <pc:docMk/>
          <pc:sldMk cId="0" sldId="299"/>
        </pc:sldMkLst>
        <pc:spChg chg="del mod">
          <ac:chgData name="Deepak Rai" userId="af8780e5-e30d-435c-8a33-f1d164ef65ef" providerId="ADAL" clId="{60772031-AB33-462A-A420-FB19C0D815DD}" dt="2023-08-09T04:26:07.015" v="465" actId="478"/>
          <ac:spMkLst>
            <pc:docMk/>
            <pc:sldMk cId="0" sldId="299"/>
            <ac:spMk id="7" creationId="{E148B858-41B2-D6FC-E735-E754AA04B8FD}"/>
          </ac:spMkLst>
        </pc:spChg>
        <pc:spChg chg="mod">
          <ac:chgData name="Deepak Rai" userId="af8780e5-e30d-435c-8a33-f1d164ef65ef" providerId="ADAL" clId="{60772031-AB33-462A-A420-FB19C0D815DD}" dt="2023-08-08T06:07:16.711" v="464" actId="113"/>
          <ac:spMkLst>
            <pc:docMk/>
            <pc:sldMk cId="0" sldId="299"/>
            <ac:spMk id="70" creationId="{00000000-0000-0000-0000-000000000000}"/>
          </ac:spMkLst>
        </pc:spChg>
      </pc:sldChg>
      <pc:sldChg chg="addSp modSp new mod setBg">
        <pc:chgData name="Deepak Rai" userId="af8780e5-e30d-435c-8a33-f1d164ef65ef" providerId="ADAL" clId="{60772031-AB33-462A-A420-FB19C0D815DD}" dt="2023-08-09T05:35:10.861" v="617" actId="27614"/>
        <pc:sldMkLst>
          <pc:docMk/>
          <pc:sldMk cId="3013631969" sldId="300"/>
        </pc:sldMkLst>
        <pc:spChg chg="add">
          <ac:chgData name="Deepak Rai" userId="af8780e5-e30d-435c-8a33-f1d164ef65ef" providerId="ADAL" clId="{60772031-AB33-462A-A420-FB19C0D815DD}" dt="2023-08-09T05:35:06.800" v="616" actId="26606"/>
          <ac:spMkLst>
            <pc:docMk/>
            <pc:sldMk cId="3013631969" sldId="300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9T05:35:06.800" v="616" actId="26606"/>
          <ac:spMkLst>
            <pc:docMk/>
            <pc:sldMk cId="3013631969" sldId="300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9T05:35:06.800" v="616" actId="26606"/>
          <ac:spMkLst>
            <pc:docMk/>
            <pc:sldMk cId="3013631969" sldId="300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9T05:35:06.800" v="616" actId="26606"/>
          <ac:spMkLst>
            <pc:docMk/>
            <pc:sldMk cId="3013631969" sldId="300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9T05:35:06.800" v="616" actId="26606"/>
          <ac:spMkLst>
            <pc:docMk/>
            <pc:sldMk cId="3013631969" sldId="300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9T05:35:06.800" v="616" actId="26606"/>
          <ac:spMkLst>
            <pc:docMk/>
            <pc:sldMk cId="3013631969" sldId="300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9T05:35:06.800" v="616" actId="26606"/>
          <ac:spMkLst>
            <pc:docMk/>
            <pc:sldMk cId="3013631969" sldId="300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9T05:35:10.861" v="617" actId="27614"/>
          <ac:picMkLst>
            <pc:docMk/>
            <pc:sldMk cId="3013631969" sldId="300"/>
            <ac:picMk id="3" creationId="{A737A36A-13A5-7357-3FDD-C8368170CE29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9T05:35:41.395" v="621" actId="27614"/>
        <pc:sldMkLst>
          <pc:docMk/>
          <pc:sldMk cId="1299040131" sldId="301"/>
        </pc:sldMkLst>
        <pc:spChg chg="add">
          <ac:chgData name="Deepak Rai" userId="af8780e5-e30d-435c-8a33-f1d164ef65ef" providerId="ADAL" clId="{60772031-AB33-462A-A420-FB19C0D815DD}" dt="2023-08-09T05:35:38.978" v="620" actId="26606"/>
          <ac:spMkLst>
            <pc:docMk/>
            <pc:sldMk cId="1299040131" sldId="301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9T05:35:38.978" v="620" actId="26606"/>
          <ac:spMkLst>
            <pc:docMk/>
            <pc:sldMk cId="1299040131" sldId="301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9T05:35:38.978" v="620" actId="26606"/>
          <ac:spMkLst>
            <pc:docMk/>
            <pc:sldMk cId="1299040131" sldId="301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9T05:35:38.978" v="620" actId="26606"/>
          <ac:spMkLst>
            <pc:docMk/>
            <pc:sldMk cId="1299040131" sldId="301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9T05:35:38.978" v="620" actId="26606"/>
          <ac:spMkLst>
            <pc:docMk/>
            <pc:sldMk cId="1299040131" sldId="301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9T05:35:38.978" v="620" actId="26606"/>
          <ac:spMkLst>
            <pc:docMk/>
            <pc:sldMk cId="1299040131" sldId="301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9T05:35:38.978" v="620" actId="26606"/>
          <ac:spMkLst>
            <pc:docMk/>
            <pc:sldMk cId="1299040131" sldId="301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9T05:35:41.395" v="621" actId="27614"/>
          <ac:picMkLst>
            <pc:docMk/>
            <pc:sldMk cId="1299040131" sldId="301"/>
            <ac:picMk id="3" creationId="{59D31D3D-51D1-8E3A-1047-19480798119C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10T04:57:22.314" v="624" actId="26606"/>
        <pc:sldMkLst>
          <pc:docMk/>
          <pc:sldMk cId="476389332" sldId="302"/>
        </pc:sldMkLst>
        <pc:spChg chg="add">
          <ac:chgData name="Deepak Rai" userId="af8780e5-e30d-435c-8a33-f1d164ef65ef" providerId="ADAL" clId="{60772031-AB33-462A-A420-FB19C0D815DD}" dt="2023-08-10T04:57:22.314" v="624" actId="26606"/>
          <ac:spMkLst>
            <pc:docMk/>
            <pc:sldMk cId="476389332" sldId="302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10T04:57:22.314" v="624" actId="26606"/>
          <ac:spMkLst>
            <pc:docMk/>
            <pc:sldMk cId="476389332" sldId="302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10T04:57:22.314" v="624" actId="26606"/>
          <ac:spMkLst>
            <pc:docMk/>
            <pc:sldMk cId="476389332" sldId="302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10T04:57:22.314" v="624" actId="26606"/>
          <ac:spMkLst>
            <pc:docMk/>
            <pc:sldMk cId="476389332" sldId="302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10T04:57:22.314" v="624" actId="26606"/>
          <ac:spMkLst>
            <pc:docMk/>
            <pc:sldMk cId="476389332" sldId="302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10T04:57:22.314" v="624" actId="26606"/>
          <ac:spMkLst>
            <pc:docMk/>
            <pc:sldMk cId="476389332" sldId="302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10T04:57:22.314" v="624" actId="26606"/>
          <ac:spMkLst>
            <pc:docMk/>
            <pc:sldMk cId="476389332" sldId="302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10T04:57:22.314" v="624" actId="26606"/>
          <ac:picMkLst>
            <pc:docMk/>
            <pc:sldMk cId="476389332" sldId="302"/>
            <ac:picMk id="3" creationId="{3588DBA0-2ECD-84B0-623C-BD19B322003D}"/>
          </ac:picMkLst>
        </pc:picChg>
      </pc:sldChg>
      <pc:sldChg chg="addSp modSp new mod setBg modAnim">
        <pc:chgData name="Deepak Rai" userId="af8780e5-e30d-435c-8a33-f1d164ef65ef" providerId="ADAL" clId="{60772031-AB33-462A-A420-FB19C0D815DD}" dt="2023-08-10T04:59:29.014" v="638"/>
        <pc:sldMkLst>
          <pc:docMk/>
          <pc:sldMk cId="3965756767" sldId="303"/>
        </pc:sldMkLst>
        <pc:spChg chg="add">
          <ac:chgData name="Deepak Rai" userId="af8780e5-e30d-435c-8a33-f1d164ef65ef" providerId="ADAL" clId="{60772031-AB33-462A-A420-FB19C0D815DD}" dt="2023-08-10T04:59:04.939" v="632" actId="26606"/>
          <ac:spMkLst>
            <pc:docMk/>
            <pc:sldMk cId="3965756767" sldId="303"/>
            <ac:spMk id="11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10T04:59:04.939" v="632" actId="26606"/>
          <ac:spMkLst>
            <pc:docMk/>
            <pc:sldMk cId="3965756767" sldId="303"/>
            <ac:spMk id="13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10T04:59:04.939" v="632" actId="26606"/>
          <ac:spMkLst>
            <pc:docMk/>
            <pc:sldMk cId="3965756767" sldId="303"/>
            <ac:spMk id="15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10T04:59:04.939" v="632" actId="26606"/>
          <ac:spMkLst>
            <pc:docMk/>
            <pc:sldMk cId="3965756767" sldId="303"/>
            <ac:spMk id="17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10T04:59:04.939" v="632" actId="26606"/>
          <ac:spMkLst>
            <pc:docMk/>
            <pc:sldMk cId="3965756767" sldId="303"/>
            <ac:spMk id="19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10T04:59:04.939" v="632" actId="26606"/>
          <ac:spMkLst>
            <pc:docMk/>
            <pc:sldMk cId="3965756767" sldId="303"/>
            <ac:spMk id="21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10T04:59:04.939" v="632" actId="26606"/>
          <ac:spMkLst>
            <pc:docMk/>
            <pc:sldMk cId="3965756767" sldId="303"/>
            <ac:spMk id="23" creationId="{3ECA69A1-7536-43AC-85EF-C7106179F5ED}"/>
          </ac:spMkLst>
        </pc:spChg>
        <pc:grpChg chg="add mod">
          <ac:chgData name="Deepak Rai" userId="af8780e5-e30d-435c-8a33-f1d164ef65ef" providerId="ADAL" clId="{60772031-AB33-462A-A420-FB19C0D815DD}" dt="2023-08-10T04:59:08.790" v="633" actId="1076"/>
          <ac:grpSpMkLst>
            <pc:docMk/>
            <pc:sldMk cId="3965756767" sldId="303"/>
            <ac:grpSpMk id="6" creationId="{A1DE16DC-A4C7-2955-B6C2-D539689197B7}"/>
          </ac:grpSpMkLst>
        </pc:grpChg>
        <pc:picChg chg="add mod">
          <ac:chgData name="Deepak Rai" userId="af8780e5-e30d-435c-8a33-f1d164ef65ef" providerId="ADAL" clId="{60772031-AB33-462A-A420-FB19C0D815DD}" dt="2023-08-10T04:58:43.621" v="631" actId="164"/>
          <ac:picMkLst>
            <pc:docMk/>
            <pc:sldMk cId="3965756767" sldId="303"/>
            <ac:picMk id="3" creationId="{D6433B96-FF80-D332-BAA8-959BB6368EC7}"/>
          </ac:picMkLst>
        </pc:picChg>
        <pc:picChg chg="add mod">
          <ac:chgData name="Deepak Rai" userId="af8780e5-e30d-435c-8a33-f1d164ef65ef" providerId="ADAL" clId="{60772031-AB33-462A-A420-FB19C0D815DD}" dt="2023-08-10T04:58:43.621" v="631" actId="164"/>
          <ac:picMkLst>
            <pc:docMk/>
            <pc:sldMk cId="3965756767" sldId="303"/>
            <ac:picMk id="5" creationId="{DDA2AA01-354C-B7FA-4B10-51B3C71F0BB4}"/>
          </ac:picMkLst>
        </pc:picChg>
        <pc:picChg chg="add mod">
          <ac:chgData name="Deepak Rai" userId="af8780e5-e30d-435c-8a33-f1d164ef65ef" providerId="ADAL" clId="{60772031-AB33-462A-A420-FB19C0D815DD}" dt="2023-08-10T04:59:25.283" v="637" actId="1076"/>
          <ac:picMkLst>
            <pc:docMk/>
            <pc:sldMk cId="3965756767" sldId="303"/>
            <ac:picMk id="8" creationId="{65159A73-2241-9504-56BD-8ED44FA9DB78}"/>
          </ac:picMkLst>
        </pc:picChg>
      </pc:sldChg>
      <pc:sldChg chg="addSp delSp modSp new mod setBg">
        <pc:chgData name="Deepak Rai" userId="af8780e5-e30d-435c-8a33-f1d164ef65ef" providerId="ADAL" clId="{60772031-AB33-462A-A420-FB19C0D815DD}" dt="2023-08-10T05:01:10.639" v="645" actId="26606"/>
        <pc:sldMkLst>
          <pc:docMk/>
          <pc:sldMk cId="1591085628" sldId="304"/>
        </pc:sldMkLst>
        <pc:spChg chg="add del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8" creationId="{F3060C83-F051-4F0E-ABAD-AA0DFC48B218}"/>
          </ac:spMkLst>
        </pc:spChg>
        <pc:spChg chg="add del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10" creationId="{83C98ABE-055B-441F-B07E-44F97F083C39}"/>
          </ac:spMkLst>
        </pc:spChg>
        <pc:spChg chg="add del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12" creationId="{29FDB030-9B49-4CED-8CCD-4D99382388AC}"/>
          </ac:spMkLst>
        </pc:spChg>
        <pc:spChg chg="add del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14" creationId="{3783CA14-24A1-485C-8B30-D6A5D87987AD}"/>
          </ac:spMkLst>
        </pc:spChg>
        <pc:spChg chg="add del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16" creationId="{9A97C86A-04D6-40F7-AE84-31AB43E6A846}"/>
          </ac:spMkLst>
        </pc:spChg>
        <pc:spChg chg="add del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18" creationId="{FF9F2414-84E8-453E-B1F3-389FDE8192D9}"/>
          </ac:spMkLst>
        </pc:spChg>
        <pc:spChg chg="add del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20" creationId="{3ECA69A1-7536-43AC-85EF-C7106179F5ED}"/>
          </ac:spMkLst>
        </pc:spChg>
        <pc:spChg chg="add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25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27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29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31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33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35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37" creationId="{3ECA69A1-7536-43AC-85EF-C7106179F5ED}"/>
          </ac:spMkLst>
        </pc:spChg>
        <pc:picChg chg="add del mod">
          <ac:chgData name="Deepak Rai" userId="af8780e5-e30d-435c-8a33-f1d164ef65ef" providerId="ADAL" clId="{60772031-AB33-462A-A420-FB19C0D815DD}" dt="2023-08-10T05:01:08.030" v="643" actId="478"/>
          <ac:picMkLst>
            <pc:docMk/>
            <pc:sldMk cId="1591085628" sldId="304"/>
            <ac:picMk id="3" creationId="{1CC337B0-717A-B0A7-4433-A239179A0FAC}"/>
          </ac:picMkLst>
        </pc:picChg>
        <pc:picChg chg="add mod">
          <ac:chgData name="Deepak Rai" userId="af8780e5-e30d-435c-8a33-f1d164ef65ef" providerId="ADAL" clId="{60772031-AB33-462A-A420-FB19C0D815DD}" dt="2023-08-10T05:01:10.639" v="645" actId="26606"/>
          <ac:picMkLst>
            <pc:docMk/>
            <pc:sldMk cId="1591085628" sldId="304"/>
            <ac:picMk id="5" creationId="{32FB15B9-CA73-15E7-8BA7-25472DD27EE2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10T05:01:24.322" v="648" actId="26606"/>
        <pc:sldMkLst>
          <pc:docMk/>
          <pc:sldMk cId="117564853" sldId="305"/>
        </pc:sldMkLst>
        <pc:spChg chg="add">
          <ac:chgData name="Deepak Rai" userId="af8780e5-e30d-435c-8a33-f1d164ef65ef" providerId="ADAL" clId="{60772031-AB33-462A-A420-FB19C0D815DD}" dt="2023-08-10T05:01:24.322" v="648" actId="26606"/>
          <ac:spMkLst>
            <pc:docMk/>
            <pc:sldMk cId="117564853" sldId="305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10T05:01:24.322" v="648" actId="26606"/>
          <ac:spMkLst>
            <pc:docMk/>
            <pc:sldMk cId="117564853" sldId="305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10T05:01:24.322" v="648" actId="26606"/>
          <ac:spMkLst>
            <pc:docMk/>
            <pc:sldMk cId="117564853" sldId="305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10T05:01:24.322" v="648" actId="26606"/>
          <ac:spMkLst>
            <pc:docMk/>
            <pc:sldMk cId="117564853" sldId="305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10T05:01:24.322" v="648" actId="26606"/>
          <ac:spMkLst>
            <pc:docMk/>
            <pc:sldMk cId="117564853" sldId="305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10T05:01:24.322" v="648" actId="26606"/>
          <ac:spMkLst>
            <pc:docMk/>
            <pc:sldMk cId="117564853" sldId="305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10T05:01:24.322" v="648" actId="26606"/>
          <ac:spMkLst>
            <pc:docMk/>
            <pc:sldMk cId="117564853" sldId="305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10T05:01:24.322" v="648" actId="26606"/>
          <ac:picMkLst>
            <pc:docMk/>
            <pc:sldMk cId="117564853" sldId="305"/>
            <ac:picMk id="3" creationId="{C48EB447-583B-6CAB-FE23-7E6239E134FA}"/>
          </ac:picMkLst>
        </pc:picChg>
      </pc:sldChg>
      <pc:sldChg chg="addSp modSp new mod modClrScheme chgLayout">
        <pc:chgData name="Deepak Rai" userId="af8780e5-e30d-435c-8a33-f1d164ef65ef" providerId="ADAL" clId="{60772031-AB33-462A-A420-FB19C0D815DD}" dt="2023-08-10T05:03:33.372" v="753" actId="403"/>
        <pc:sldMkLst>
          <pc:docMk/>
          <pc:sldMk cId="1465040529" sldId="306"/>
        </pc:sldMkLst>
        <pc:spChg chg="add mod">
          <ac:chgData name="Deepak Rai" userId="af8780e5-e30d-435c-8a33-f1d164ef65ef" providerId="ADAL" clId="{60772031-AB33-462A-A420-FB19C0D815DD}" dt="2023-08-10T05:02:49.076" v="667" actId="403"/>
          <ac:spMkLst>
            <pc:docMk/>
            <pc:sldMk cId="1465040529" sldId="306"/>
            <ac:spMk id="2" creationId="{3F3DD615-8ED2-BFF2-3565-7DCBFA07644A}"/>
          </ac:spMkLst>
        </pc:spChg>
        <pc:spChg chg="add mod">
          <ac:chgData name="Deepak Rai" userId="af8780e5-e30d-435c-8a33-f1d164ef65ef" providerId="ADAL" clId="{60772031-AB33-462A-A420-FB19C0D815DD}" dt="2023-08-10T05:03:33.372" v="753" actId="403"/>
          <ac:spMkLst>
            <pc:docMk/>
            <pc:sldMk cId="1465040529" sldId="306"/>
            <ac:spMk id="3" creationId="{0EEE837D-350A-AE13-9482-52FD176454EB}"/>
          </ac:spMkLst>
        </pc:spChg>
      </pc:sldChg>
      <pc:sldChg chg="addSp delSp modSp new mod setBg modClrScheme chgLayout">
        <pc:chgData name="Deepak Rai" userId="af8780e5-e30d-435c-8a33-f1d164ef65ef" providerId="ADAL" clId="{60772031-AB33-462A-A420-FB19C0D815DD}" dt="2023-08-14T05:42:37.075" v="1351" actId="1076"/>
        <pc:sldMkLst>
          <pc:docMk/>
          <pc:sldMk cId="576266361" sldId="307"/>
        </pc:sldMkLst>
        <pc:spChg chg="del">
          <ac:chgData name="Deepak Rai" userId="af8780e5-e30d-435c-8a33-f1d164ef65ef" providerId="ADAL" clId="{60772031-AB33-462A-A420-FB19C0D815DD}" dt="2023-08-10T05:08:33.293" v="755" actId="700"/>
          <ac:spMkLst>
            <pc:docMk/>
            <pc:sldMk cId="576266361" sldId="307"/>
            <ac:spMk id="2" creationId="{8BF8E311-D683-99F6-0482-794BEE0BF5F5}"/>
          </ac:spMkLst>
        </pc:spChg>
        <pc:spChg chg="add mod">
          <ac:chgData name="Deepak Rai" userId="af8780e5-e30d-435c-8a33-f1d164ef65ef" providerId="ADAL" clId="{60772031-AB33-462A-A420-FB19C0D815DD}" dt="2023-08-14T05:42:37.075" v="1351" actId="1076"/>
          <ac:spMkLst>
            <pc:docMk/>
            <pc:sldMk cId="576266361" sldId="307"/>
            <ac:spMk id="2" creationId="{E2CCDDA8-FE03-580A-6115-DB5BC4FA42B9}"/>
          </ac:spMkLst>
        </pc:spChg>
        <pc:spChg chg="del">
          <ac:chgData name="Deepak Rai" userId="af8780e5-e30d-435c-8a33-f1d164ef65ef" providerId="ADAL" clId="{60772031-AB33-462A-A420-FB19C0D815DD}" dt="2023-08-10T05:08:33.293" v="755" actId="700"/>
          <ac:spMkLst>
            <pc:docMk/>
            <pc:sldMk cId="576266361" sldId="307"/>
            <ac:spMk id="3" creationId="{3C854B06-3CAD-F2EF-8563-635F08637813}"/>
          </ac:spMkLst>
        </pc:spChg>
        <pc:spChg chg="add mod">
          <ac:chgData name="Deepak Rai" userId="af8780e5-e30d-435c-8a33-f1d164ef65ef" providerId="ADAL" clId="{60772031-AB33-462A-A420-FB19C0D815DD}" dt="2023-08-14T05:42:34.357" v="1350" actId="1076"/>
          <ac:spMkLst>
            <pc:docMk/>
            <pc:sldMk cId="576266361" sldId="307"/>
            <ac:spMk id="3" creationId="{ECE18071-A8E3-F960-4491-016D6F561E31}"/>
          </ac:spMkLst>
        </pc:spChg>
        <pc:spChg chg="add">
          <ac:chgData name="Deepak Rai" userId="af8780e5-e30d-435c-8a33-f1d164ef65ef" providerId="ADAL" clId="{60772031-AB33-462A-A420-FB19C0D815DD}" dt="2023-08-10T05:08:37.486" v="757" actId="26606"/>
          <ac:spMkLst>
            <pc:docMk/>
            <pc:sldMk cId="576266361" sldId="307"/>
            <ac:spMk id="10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10T05:08:37.486" v="757" actId="26606"/>
          <ac:spMkLst>
            <pc:docMk/>
            <pc:sldMk cId="576266361" sldId="307"/>
            <ac:spMk id="12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10T05:08:37.486" v="757" actId="26606"/>
          <ac:spMkLst>
            <pc:docMk/>
            <pc:sldMk cId="576266361" sldId="307"/>
            <ac:spMk id="14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10T05:08:37.486" v="757" actId="26606"/>
          <ac:spMkLst>
            <pc:docMk/>
            <pc:sldMk cId="576266361" sldId="307"/>
            <ac:spMk id="16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10T05:08:37.486" v="757" actId="26606"/>
          <ac:spMkLst>
            <pc:docMk/>
            <pc:sldMk cId="576266361" sldId="307"/>
            <ac:spMk id="18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10T05:08:37.486" v="757" actId="26606"/>
          <ac:spMkLst>
            <pc:docMk/>
            <pc:sldMk cId="576266361" sldId="307"/>
            <ac:spMk id="20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10T05:08:37.486" v="757" actId="26606"/>
          <ac:spMkLst>
            <pc:docMk/>
            <pc:sldMk cId="576266361" sldId="307"/>
            <ac:spMk id="22" creationId="{3ECA69A1-7536-43AC-85EF-C7106179F5ED}"/>
          </ac:spMkLst>
        </pc:spChg>
        <pc:picChg chg="add mod modCrop">
          <ac:chgData name="Deepak Rai" userId="af8780e5-e30d-435c-8a33-f1d164ef65ef" providerId="ADAL" clId="{60772031-AB33-462A-A420-FB19C0D815DD}" dt="2023-08-14T05:42:29.175" v="1349" actId="1076"/>
          <ac:picMkLst>
            <pc:docMk/>
            <pc:sldMk cId="576266361" sldId="307"/>
            <ac:picMk id="5" creationId="{CD659CFF-F794-6E4D-3D82-8CC2F9AD3F8C}"/>
          </ac:picMkLst>
        </pc:picChg>
      </pc:sldChg>
      <pc:sldChg chg="addSp modSp new mod">
        <pc:chgData name="Deepak Rai" userId="af8780e5-e30d-435c-8a33-f1d164ef65ef" providerId="ADAL" clId="{60772031-AB33-462A-A420-FB19C0D815DD}" dt="2023-08-14T05:39:09.727" v="1069" actId="20577"/>
        <pc:sldMkLst>
          <pc:docMk/>
          <pc:sldMk cId="3858698455" sldId="308"/>
        </pc:sldMkLst>
        <pc:spChg chg="add mod">
          <ac:chgData name="Deepak Rai" userId="af8780e5-e30d-435c-8a33-f1d164ef65ef" providerId="ADAL" clId="{60772031-AB33-462A-A420-FB19C0D815DD}" dt="2023-08-14T05:39:09.727" v="1069" actId="20577"/>
          <ac:spMkLst>
            <pc:docMk/>
            <pc:sldMk cId="3858698455" sldId="308"/>
            <ac:spMk id="2" creationId="{2D549990-61FB-36BF-1A2B-F4548595D1FD}"/>
          </ac:spMkLst>
        </pc:spChg>
      </pc:sldChg>
    </pc:docChg>
  </pc:docChgLst>
  <pc:docChgLst>
    <pc:chgData name="Deepak Rai" userId="af8780e5-e30d-435c-8a33-f1d164ef65ef" providerId="ADAL" clId="{49867DE9-D93B-471B-9C40-921BD18D95CD}"/>
    <pc:docChg chg="undo custSel addSld delSld modSld">
      <pc:chgData name="Deepak Rai" userId="af8780e5-e30d-435c-8a33-f1d164ef65ef" providerId="ADAL" clId="{49867DE9-D93B-471B-9C40-921BD18D95CD}" dt="2023-08-22T06:04:04.997" v="78" actId="26606"/>
      <pc:docMkLst>
        <pc:docMk/>
      </pc:docMkLst>
      <pc:sldChg chg="addSp delSp modSp mod">
        <pc:chgData name="Deepak Rai" userId="af8780e5-e30d-435c-8a33-f1d164ef65ef" providerId="ADAL" clId="{49867DE9-D93B-471B-9C40-921BD18D95CD}" dt="2023-08-22T05:50:44.366" v="4" actId="26606"/>
        <pc:sldMkLst>
          <pc:docMk/>
          <pc:sldMk cId="2731330198" sldId="300"/>
        </pc:sldMkLst>
        <pc:spChg chg="del">
          <ac:chgData name="Deepak Rai" userId="af8780e5-e30d-435c-8a33-f1d164ef65ef" providerId="ADAL" clId="{49867DE9-D93B-471B-9C40-921BD18D95CD}" dt="2023-08-22T05:50:44.366" v="4" actId="26606"/>
          <ac:spMkLst>
            <pc:docMk/>
            <pc:sldMk cId="2731330198" sldId="300"/>
            <ac:spMk id="9" creationId="{F3060C83-F051-4F0E-ABAD-AA0DFC48B218}"/>
          </ac:spMkLst>
        </pc:spChg>
        <pc:spChg chg="del">
          <ac:chgData name="Deepak Rai" userId="af8780e5-e30d-435c-8a33-f1d164ef65ef" providerId="ADAL" clId="{49867DE9-D93B-471B-9C40-921BD18D95CD}" dt="2023-08-22T05:50:44.366" v="4" actId="26606"/>
          <ac:spMkLst>
            <pc:docMk/>
            <pc:sldMk cId="2731330198" sldId="300"/>
            <ac:spMk id="11" creationId="{83C98ABE-055B-441F-B07E-44F97F083C39}"/>
          </ac:spMkLst>
        </pc:spChg>
        <pc:spChg chg="del">
          <ac:chgData name="Deepak Rai" userId="af8780e5-e30d-435c-8a33-f1d164ef65ef" providerId="ADAL" clId="{49867DE9-D93B-471B-9C40-921BD18D95CD}" dt="2023-08-22T05:50:44.366" v="4" actId="26606"/>
          <ac:spMkLst>
            <pc:docMk/>
            <pc:sldMk cId="2731330198" sldId="300"/>
            <ac:spMk id="13" creationId="{29FDB030-9B49-4CED-8CCD-4D99382388AC}"/>
          </ac:spMkLst>
        </pc:spChg>
        <pc:spChg chg="del">
          <ac:chgData name="Deepak Rai" userId="af8780e5-e30d-435c-8a33-f1d164ef65ef" providerId="ADAL" clId="{49867DE9-D93B-471B-9C40-921BD18D95CD}" dt="2023-08-22T05:50:44.366" v="4" actId="26606"/>
          <ac:spMkLst>
            <pc:docMk/>
            <pc:sldMk cId="2731330198" sldId="300"/>
            <ac:spMk id="15" creationId="{3783CA14-24A1-485C-8B30-D6A5D87987AD}"/>
          </ac:spMkLst>
        </pc:spChg>
        <pc:spChg chg="del">
          <ac:chgData name="Deepak Rai" userId="af8780e5-e30d-435c-8a33-f1d164ef65ef" providerId="ADAL" clId="{49867DE9-D93B-471B-9C40-921BD18D95CD}" dt="2023-08-22T05:50:44.366" v="4" actId="26606"/>
          <ac:spMkLst>
            <pc:docMk/>
            <pc:sldMk cId="2731330198" sldId="300"/>
            <ac:spMk id="17" creationId="{9A97C86A-04D6-40F7-AE84-31AB43E6A846}"/>
          </ac:spMkLst>
        </pc:spChg>
        <pc:spChg chg="del">
          <ac:chgData name="Deepak Rai" userId="af8780e5-e30d-435c-8a33-f1d164ef65ef" providerId="ADAL" clId="{49867DE9-D93B-471B-9C40-921BD18D95CD}" dt="2023-08-22T05:50:44.366" v="4" actId="26606"/>
          <ac:spMkLst>
            <pc:docMk/>
            <pc:sldMk cId="2731330198" sldId="300"/>
            <ac:spMk id="19" creationId="{FF9F2414-84E8-453E-B1F3-389FDE8192D9}"/>
          </ac:spMkLst>
        </pc:spChg>
        <pc:spChg chg="del">
          <ac:chgData name="Deepak Rai" userId="af8780e5-e30d-435c-8a33-f1d164ef65ef" providerId="ADAL" clId="{49867DE9-D93B-471B-9C40-921BD18D95CD}" dt="2023-08-22T05:50:44.366" v="4" actId="26606"/>
          <ac:spMkLst>
            <pc:docMk/>
            <pc:sldMk cId="2731330198" sldId="300"/>
            <ac:spMk id="21" creationId="{3ECA69A1-7536-43AC-85EF-C7106179F5ED}"/>
          </ac:spMkLst>
        </pc:spChg>
        <pc:spChg chg="add">
          <ac:chgData name="Deepak Rai" userId="af8780e5-e30d-435c-8a33-f1d164ef65ef" providerId="ADAL" clId="{49867DE9-D93B-471B-9C40-921BD18D95CD}" dt="2023-08-22T05:50:44.366" v="4" actId="26606"/>
          <ac:spMkLst>
            <pc:docMk/>
            <pc:sldMk cId="2731330198" sldId="300"/>
            <ac:spMk id="26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0:44.366" v="4" actId="26606"/>
          <ac:spMkLst>
            <pc:docMk/>
            <pc:sldMk cId="2731330198" sldId="300"/>
            <ac:spMk id="28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0:44.366" v="4" actId="26606"/>
          <ac:spMkLst>
            <pc:docMk/>
            <pc:sldMk cId="2731330198" sldId="300"/>
            <ac:spMk id="30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0:44.366" v="4" actId="26606"/>
          <ac:spMkLst>
            <pc:docMk/>
            <pc:sldMk cId="2731330198" sldId="300"/>
            <ac:spMk id="32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0:44.366" v="4" actId="26606"/>
          <ac:spMkLst>
            <pc:docMk/>
            <pc:sldMk cId="2731330198" sldId="300"/>
            <ac:spMk id="34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0:44.366" v="4" actId="26606"/>
          <ac:spMkLst>
            <pc:docMk/>
            <pc:sldMk cId="2731330198" sldId="300"/>
            <ac:spMk id="36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0:44.366" v="4" actId="26606"/>
          <ac:spMkLst>
            <pc:docMk/>
            <pc:sldMk cId="2731330198" sldId="300"/>
            <ac:spMk id="38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0:44.366" v="4" actId="26606"/>
          <ac:picMkLst>
            <pc:docMk/>
            <pc:sldMk cId="2731330198" sldId="300"/>
            <ac:picMk id="3" creationId="{556DB8D9-0577-5DB9-CB2B-D497F6C9D302}"/>
          </ac:picMkLst>
        </pc:picChg>
        <pc:picChg chg="del mod">
          <ac:chgData name="Deepak Rai" userId="af8780e5-e30d-435c-8a33-f1d164ef65ef" providerId="ADAL" clId="{49867DE9-D93B-471B-9C40-921BD18D95CD}" dt="2023-08-22T05:50:23.356" v="2" actId="478"/>
          <ac:picMkLst>
            <pc:docMk/>
            <pc:sldMk cId="2731330198" sldId="300"/>
            <ac:picMk id="4" creationId="{1E36DF67-69AB-50C9-8B08-8038A8521C46}"/>
          </ac:picMkLst>
        </pc:picChg>
      </pc:sldChg>
      <pc:sldChg chg="del">
        <pc:chgData name="Deepak Rai" userId="af8780e5-e30d-435c-8a33-f1d164ef65ef" providerId="ADAL" clId="{49867DE9-D93B-471B-9C40-921BD18D95CD}" dt="2023-08-22T05:50:20.456" v="1" actId="47"/>
        <pc:sldMkLst>
          <pc:docMk/>
          <pc:sldMk cId="175268430" sldId="301"/>
        </pc:sldMkLst>
      </pc:sldChg>
      <pc:sldChg chg="del">
        <pc:chgData name="Deepak Rai" userId="af8780e5-e30d-435c-8a33-f1d164ef65ef" providerId="ADAL" clId="{49867DE9-D93B-471B-9C40-921BD18D95CD}" dt="2023-08-22T05:50:20.456" v="1" actId="47"/>
        <pc:sldMkLst>
          <pc:docMk/>
          <pc:sldMk cId="2958642687" sldId="302"/>
        </pc:sldMkLst>
      </pc:sldChg>
      <pc:sldChg chg="del">
        <pc:chgData name="Deepak Rai" userId="af8780e5-e30d-435c-8a33-f1d164ef65ef" providerId="ADAL" clId="{49867DE9-D93B-471B-9C40-921BD18D95CD}" dt="2023-08-22T05:50:20.456" v="1" actId="47"/>
        <pc:sldMkLst>
          <pc:docMk/>
          <pc:sldMk cId="678099541" sldId="303"/>
        </pc:sldMkLst>
      </pc:sldChg>
      <pc:sldChg chg="del">
        <pc:chgData name="Deepak Rai" userId="af8780e5-e30d-435c-8a33-f1d164ef65ef" providerId="ADAL" clId="{49867DE9-D93B-471B-9C40-921BD18D95CD}" dt="2023-08-22T05:50:20.456" v="1" actId="47"/>
        <pc:sldMkLst>
          <pc:docMk/>
          <pc:sldMk cId="1058746552" sldId="304"/>
        </pc:sldMkLst>
      </pc:sldChg>
      <pc:sldChg chg="del">
        <pc:chgData name="Deepak Rai" userId="af8780e5-e30d-435c-8a33-f1d164ef65ef" providerId="ADAL" clId="{49867DE9-D93B-471B-9C40-921BD18D95CD}" dt="2023-08-22T05:50:20.456" v="1" actId="47"/>
        <pc:sldMkLst>
          <pc:docMk/>
          <pc:sldMk cId="2281230780" sldId="305"/>
        </pc:sldMkLst>
      </pc:sldChg>
      <pc:sldChg chg="del">
        <pc:chgData name="Deepak Rai" userId="af8780e5-e30d-435c-8a33-f1d164ef65ef" providerId="ADAL" clId="{49867DE9-D93B-471B-9C40-921BD18D95CD}" dt="2023-08-22T05:50:20.456" v="1" actId="47"/>
        <pc:sldMkLst>
          <pc:docMk/>
          <pc:sldMk cId="3524644085" sldId="306"/>
        </pc:sldMkLst>
      </pc:sldChg>
      <pc:sldChg chg="del">
        <pc:chgData name="Deepak Rai" userId="af8780e5-e30d-435c-8a33-f1d164ef65ef" providerId="ADAL" clId="{49867DE9-D93B-471B-9C40-921BD18D95CD}" dt="2023-08-22T05:50:20.456" v="1" actId="47"/>
        <pc:sldMkLst>
          <pc:docMk/>
          <pc:sldMk cId="885516522" sldId="307"/>
        </pc:sldMkLst>
      </pc:sldChg>
      <pc:sldChg chg="del">
        <pc:chgData name="Deepak Rai" userId="af8780e5-e30d-435c-8a33-f1d164ef65ef" providerId="ADAL" clId="{49867DE9-D93B-471B-9C40-921BD18D95CD}" dt="2023-08-22T05:50:20.456" v="1" actId="47"/>
        <pc:sldMkLst>
          <pc:docMk/>
          <pc:sldMk cId="4002768941" sldId="308"/>
        </pc:sldMkLst>
      </pc:sldChg>
      <pc:sldChg chg="del">
        <pc:chgData name="Deepak Rai" userId="af8780e5-e30d-435c-8a33-f1d164ef65ef" providerId="ADAL" clId="{49867DE9-D93B-471B-9C40-921BD18D95CD}" dt="2023-08-22T05:50:20.456" v="1" actId="47"/>
        <pc:sldMkLst>
          <pc:docMk/>
          <pc:sldMk cId="691696306" sldId="309"/>
        </pc:sldMkLst>
      </pc:sldChg>
      <pc:sldChg chg="del">
        <pc:chgData name="Deepak Rai" userId="af8780e5-e30d-435c-8a33-f1d164ef65ef" providerId="ADAL" clId="{49867DE9-D93B-471B-9C40-921BD18D95CD}" dt="2023-08-22T05:50:20.456" v="1" actId="47"/>
        <pc:sldMkLst>
          <pc:docMk/>
          <pc:sldMk cId="2750672106" sldId="310"/>
        </pc:sldMkLst>
      </pc:sldChg>
      <pc:sldChg chg="del">
        <pc:chgData name="Deepak Rai" userId="af8780e5-e30d-435c-8a33-f1d164ef65ef" providerId="ADAL" clId="{49867DE9-D93B-471B-9C40-921BD18D95CD}" dt="2023-08-22T05:50:20.456" v="1" actId="47"/>
        <pc:sldMkLst>
          <pc:docMk/>
          <pc:sldMk cId="3629072027" sldId="311"/>
        </pc:sldMkLst>
      </pc:sldChg>
      <pc:sldChg chg="addSp modSp new mod setBg">
        <pc:chgData name="Deepak Rai" userId="af8780e5-e30d-435c-8a33-f1d164ef65ef" providerId="ADAL" clId="{49867DE9-D93B-471B-9C40-921BD18D95CD}" dt="2023-08-22T05:51:09.364" v="7" actId="26606"/>
        <pc:sldMkLst>
          <pc:docMk/>
          <pc:sldMk cId="4292846665" sldId="313"/>
        </pc:sldMkLst>
        <pc:spChg chg="add">
          <ac:chgData name="Deepak Rai" userId="af8780e5-e30d-435c-8a33-f1d164ef65ef" providerId="ADAL" clId="{49867DE9-D93B-471B-9C40-921BD18D95CD}" dt="2023-08-22T05:51:09.364" v="7" actId="26606"/>
          <ac:spMkLst>
            <pc:docMk/>
            <pc:sldMk cId="4292846665" sldId="313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1:09.364" v="7" actId="26606"/>
          <ac:spMkLst>
            <pc:docMk/>
            <pc:sldMk cId="4292846665" sldId="313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1:09.364" v="7" actId="26606"/>
          <ac:spMkLst>
            <pc:docMk/>
            <pc:sldMk cId="4292846665" sldId="313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1:09.364" v="7" actId="26606"/>
          <ac:spMkLst>
            <pc:docMk/>
            <pc:sldMk cId="4292846665" sldId="313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1:09.364" v="7" actId="26606"/>
          <ac:spMkLst>
            <pc:docMk/>
            <pc:sldMk cId="4292846665" sldId="313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1:09.364" v="7" actId="26606"/>
          <ac:spMkLst>
            <pc:docMk/>
            <pc:sldMk cId="4292846665" sldId="313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1:09.364" v="7" actId="26606"/>
          <ac:spMkLst>
            <pc:docMk/>
            <pc:sldMk cId="4292846665" sldId="313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1:09.364" v="7" actId="26606"/>
          <ac:picMkLst>
            <pc:docMk/>
            <pc:sldMk cId="4292846665" sldId="313"/>
            <ac:picMk id="3" creationId="{C2A83850-960F-709F-62B9-BE2E21B7E0D1}"/>
          </ac:picMkLst>
        </pc:picChg>
      </pc:sldChg>
      <pc:sldChg chg="addSp modSp new mod setBg">
        <pc:chgData name="Deepak Rai" userId="af8780e5-e30d-435c-8a33-f1d164ef65ef" providerId="ADAL" clId="{49867DE9-D93B-471B-9C40-921BD18D95CD}" dt="2023-08-22T05:51:37.483" v="10" actId="26606"/>
        <pc:sldMkLst>
          <pc:docMk/>
          <pc:sldMk cId="593800960" sldId="314"/>
        </pc:sldMkLst>
        <pc:spChg chg="add">
          <ac:chgData name="Deepak Rai" userId="af8780e5-e30d-435c-8a33-f1d164ef65ef" providerId="ADAL" clId="{49867DE9-D93B-471B-9C40-921BD18D95CD}" dt="2023-08-22T05:51:37.483" v="10" actId="26606"/>
          <ac:spMkLst>
            <pc:docMk/>
            <pc:sldMk cId="593800960" sldId="314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1:37.483" v="10" actId="26606"/>
          <ac:spMkLst>
            <pc:docMk/>
            <pc:sldMk cId="593800960" sldId="314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1:37.483" v="10" actId="26606"/>
          <ac:spMkLst>
            <pc:docMk/>
            <pc:sldMk cId="593800960" sldId="314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1:37.483" v="10" actId="26606"/>
          <ac:spMkLst>
            <pc:docMk/>
            <pc:sldMk cId="593800960" sldId="314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1:37.483" v="10" actId="26606"/>
          <ac:spMkLst>
            <pc:docMk/>
            <pc:sldMk cId="593800960" sldId="314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1:37.483" v="10" actId="26606"/>
          <ac:spMkLst>
            <pc:docMk/>
            <pc:sldMk cId="593800960" sldId="314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1:37.483" v="10" actId="26606"/>
          <ac:spMkLst>
            <pc:docMk/>
            <pc:sldMk cId="593800960" sldId="314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1:37.483" v="10" actId="26606"/>
          <ac:picMkLst>
            <pc:docMk/>
            <pc:sldMk cId="593800960" sldId="314"/>
            <ac:picMk id="3" creationId="{E70FF632-76A6-10F8-F94E-E56A6974CD8C}"/>
          </ac:picMkLst>
        </pc:picChg>
      </pc:sldChg>
      <pc:sldChg chg="addSp modSp new mod setBg">
        <pc:chgData name="Deepak Rai" userId="af8780e5-e30d-435c-8a33-f1d164ef65ef" providerId="ADAL" clId="{49867DE9-D93B-471B-9C40-921BD18D95CD}" dt="2023-08-22T05:52:06.525" v="13" actId="26606"/>
        <pc:sldMkLst>
          <pc:docMk/>
          <pc:sldMk cId="4019729262" sldId="315"/>
        </pc:sldMkLst>
        <pc:spChg chg="add">
          <ac:chgData name="Deepak Rai" userId="af8780e5-e30d-435c-8a33-f1d164ef65ef" providerId="ADAL" clId="{49867DE9-D93B-471B-9C40-921BD18D95CD}" dt="2023-08-22T05:52:06.525" v="13" actId="26606"/>
          <ac:spMkLst>
            <pc:docMk/>
            <pc:sldMk cId="4019729262" sldId="315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2:06.525" v="13" actId="26606"/>
          <ac:spMkLst>
            <pc:docMk/>
            <pc:sldMk cId="4019729262" sldId="315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2:06.525" v="13" actId="26606"/>
          <ac:spMkLst>
            <pc:docMk/>
            <pc:sldMk cId="4019729262" sldId="315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2:06.525" v="13" actId="26606"/>
          <ac:spMkLst>
            <pc:docMk/>
            <pc:sldMk cId="4019729262" sldId="315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2:06.525" v="13" actId="26606"/>
          <ac:spMkLst>
            <pc:docMk/>
            <pc:sldMk cId="4019729262" sldId="315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2:06.525" v="13" actId="26606"/>
          <ac:spMkLst>
            <pc:docMk/>
            <pc:sldMk cId="4019729262" sldId="315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2:06.525" v="13" actId="26606"/>
          <ac:spMkLst>
            <pc:docMk/>
            <pc:sldMk cId="4019729262" sldId="315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2:06.525" v="13" actId="26606"/>
          <ac:picMkLst>
            <pc:docMk/>
            <pc:sldMk cId="4019729262" sldId="315"/>
            <ac:picMk id="3" creationId="{42142F0E-0306-98EC-67DF-447776F0EA64}"/>
          </ac:picMkLst>
        </pc:picChg>
      </pc:sldChg>
      <pc:sldChg chg="addSp modSp new mod setBg">
        <pc:chgData name="Deepak Rai" userId="af8780e5-e30d-435c-8a33-f1d164ef65ef" providerId="ADAL" clId="{49867DE9-D93B-471B-9C40-921BD18D95CD}" dt="2023-08-22T05:52:25.758" v="16" actId="26606"/>
        <pc:sldMkLst>
          <pc:docMk/>
          <pc:sldMk cId="3451733034" sldId="316"/>
        </pc:sldMkLst>
        <pc:spChg chg="add">
          <ac:chgData name="Deepak Rai" userId="af8780e5-e30d-435c-8a33-f1d164ef65ef" providerId="ADAL" clId="{49867DE9-D93B-471B-9C40-921BD18D95CD}" dt="2023-08-22T05:52:25.758" v="16" actId="26606"/>
          <ac:spMkLst>
            <pc:docMk/>
            <pc:sldMk cId="3451733034" sldId="316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2:25.758" v="16" actId="26606"/>
          <ac:spMkLst>
            <pc:docMk/>
            <pc:sldMk cId="3451733034" sldId="316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2:25.758" v="16" actId="26606"/>
          <ac:spMkLst>
            <pc:docMk/>
            <pc:sldMk cId="3451733034" sldId="316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2:25.758" v="16" actId="26606"/>
          <ac:spMkLst>
            <pc:docMk/>
            <pc:sldMk cId="3451733034" sldId="316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2:25.758" v="16" actId="26606"/>
          <ac:spMkLst>
            <pc:docMk/>
            <pc:sldMk cId="3451733034" sldId="316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2:25.758" v="16" actId="26606"/>
          <ac:spMkLst>
            <pc:docMk/>
            <pc:sldMk cId="3451733034" sldId="316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2:25.758" v="16" actId="26606"/>
          <ac:spMkLst>
            <pc:docMk/>
            <pc:sldMk cId="3451733034" sldId="316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2:25.758" v="16" actId="26606"/>
          <ac:picMkLst>
            <pc:docMk/>
            <pc:sldMk cId="3451733034" sldId="316"/>
            <ac:picMk id="3" creationId="{87DE1192-E475-9844-2FE9-B8952B85E886}"/>
          </ac:picMkLst>
        </pc:picChg>
      </pc:sldChg>
      <pc:sldChg chg="addSp modSp new mod setBg">
        <pc:chgData name="Deepak Rai" userId="af8780e5-e30d-435c-8a33-f1d164ef65ef" providerId="ADAL" clId="{49867DE9-D93B-471B-9C40-921BD18D95CD}" dt="2023-08-22T05:52:45.687" v="19" actId="26606"/>
        <pc:sldMkLst>
          <pc:docMk/>
          <pc:sldMk cId="1259639193" sldId="317"/>
        </pc:sldMkLst>
        <pc:spChg chg="add">
          <ac:chgData name="Deepak Rai" userId="af8780e5-e30d-435c-8a33-f1d164ef65ef" providerId="ADAL" clId="{49867DE9-D93B-471B-9C40-921BD18D95CD}" dt="2023-08-22T05:52:45.687" v="19" actId="26606"/>
          <ac:spMkLst>
            <pc:docMk/>
            <pc:sldMk cId="1259639193" sldId="317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2:45.687" v="19" actId="26606"/>
          <ac:spMkLst>
            <pc:docMk/>
            <pc:sldMk cId="1259639193" sldId="317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2:45.687" v="19" actId="26606"/>
          <ac:spMkLst>
            <pc:docMk/>
            <pc:sldMk cId="1259639193" sldId="317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2:45.687" v="19" actId="26606"/>
          <ac:spMkLst>
            <pc:docMk/>
            <pc:sldMk cId="1259639193" sldId="317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2:45.687" v="19" actId="26606"/>
          <ac:spMkLst>
            <pc:docMk/>
            <pc:sldMk cId="1259639193" sldId="317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2:45.687" v="19" actId="26606"/>
          <ac:spMkLst>
            <pc:docMk/>
            <pc:sldMk cId="1259639193" sldId="317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2:45.687" v="19" actId="26606"/>
          <ac:spMkLst>
            <pc:docMk/>
            <pc:sldMk cId="1259639193" sldId="317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2:45.687" v="19" actId="26606"/>
          <ac:picMkLst>
            <pc:docMk/>
            <pc:sldMk cId="1259639193" sldId="317"/>
            <ac:picMk id="3" creationId="{16171EF0-5436-91D6-5A90-8C730CA3089D}"/>
          </ac:picMkLst>
        </pc:picChg>
      </pc:sldChg>
      <pc:sldChg chg="addSp modSp new mod">
        <pc:chgData name="Deepak Rai" userId="af8780e5-e30d-435c-8a33-f1d164ef65ef" providerId="ADAL" clId="{49867DE9-D93B-471B-9C40-921BD18D95CD}" dt="2023-08-22T05:53:31.590" v="24" actId="1076"/>
        <pc:sldMkLst>
          <pc:docMk/>
          <pc:sldMk cId="539554314" sldId="318"/>
        </pc:sldMkLst>
        <pc:picChg chg="add mod">
          <ac:chgData name="Deepak Rai" userId="af8780e5-e30d-435c-8a33-f1d164ef65ef" providerId="ADAL" clId="{49867DE9-D93B-471B-9C40-921BD18D95CD}" dt="2023-08-22T05:53:31.590" v="24" actId="1076"/>
          <ac:picMkLst>
            <pc:docMk/>
            <pc:sldMk cId="539554314" sldId="318"/>
            <ac:picMk id="3" creationId="{F5DCD3AC-89AE-3A6D-FD33-58FF290396DE}"/>
          </ac:picMkLst>
        </pc:picChg>
      </pc:sldChg>
      <pc:sldChg chg="addSp modSp new mod setBg">
        <pc:chgData name="Deepak Rai" userId="af8780e5-e30d-435c-8a33-f1d164ef65ef" providerId="ADAL" clId="{49867DE9-D93B-471B-9C40-921BD18D95CD}" dt="2023-08-22T05:53:47.077" v="27" actId="26606"/>
        <pc:sldMkLst>
          <pc:docMk/>
          <pc:sldMk cId="2632418788" sldId="319"/>
        </pc:sldMkLst>
        <pc:spChg chg="add">
          <ac:chgData name="Deepak Rai" userId="af8780e5-e30d-435c-8a33-f1d164ef65ef" providerId="ADAL" clId="{49867DE9-D93B-471B-9C40-921BD18D95CD}" dt="2023-08-22T05:53:47.077" v="27" actId="26606"/>
          <ac:spMkLst>
            <pc:docMk/>
            <pc:sldMk cId="2632418788" sldId="319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3:47.077" v="27" actId="26606"/>
          <ac:spMkLst>
            <pc:docMk/>
            <pc:sldMk cId="2632418788" sldId="319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3:47.077" v="27" actId="26606"/>
          <ac:spMkLst>
            <pc:docMk/>
            <pc:sldMk cId="2632418788" sldId="319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3:47.077" v="27" actId="26606"/>
          <ac:spMkLst>
            <pc:docMk/>
            <pc:sldMk cId="2632418788" sldId="319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3:47.077" v="27" actId="26606"/>
          <ac:spMkLst>
            <pc:docMk/>
            <pc:sldMk cId="2632418788" sldId="319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3:47.077" v="27" actId="26606"/>
          <ac:spMkLst>
            <pc:docMk/>
            <pc:sldMk cId="2632418788" sldId="319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3:47.077" v="27" actId="26606"/>
          <ac:spMkLst>
            <pc:docMk/>
            <pc:sldMk cId="2632418788" sldId="319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3:47.077" v="27" actId="26606"/>
          <ac:picMkLst>
            <pc:docMk/>
            <pc:sldMk cId="2632418788" sldId="319"/>
            <ac:picMk id="3" creationId="{DB87975A-5AE3-5158-F0AB-ABE96E677C96}"/>
          </ac:picMkLst>
        </pc:picChg>
      </pc:sldChg>
      <pc:sldChg chg="addSp modSp new mod setBg">
        <pc:chgData name="Deepak Rai" userId="af8780e5-e30d-435c-8a33-f1d164ef65ef" providerId="ADAL" clId="{49867DE9-D93B-471B-9C40-921BD18D95CD}" dt="2023-08-22T05:54:27.020" v="30" actId="26606"/>
        <pc:sldMkLst>
          <pc:docMk/>
          <pc:sldMk cId="1208326471" sldId="320"/>
        </pc:sldMkLst>
        <pc:spChg chg="add">
          <ac:chgData name="Deepak Rai" userId="af8780e5-e30d-435c-8a33-f1d164ef65ef" providerId="ADAL" clId="{49867DE9-D93B-471B-9C40-921BD18D95CD}" dt="2023-08-22T05:54:27.020" v="30" actId="26606"/>
          <ac:spMkLst>
            <pc:docMk/>
            <pc:sldMk cId="1208326471" sldId="320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4:27.020" v="30" actId="26606"/>
          <ac:spMkLst>
            <pc:docMk/>
            <pc:sldMk cId="1208326471" sldId="320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4:27.020" v="30" actId="26606"/>
          <ac:spMkLst>
            <pc:docMk/>
            <pc:sldMk cId="1208326471" sldId="320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4:27.020" v="30" actId="26606"/>
          <ac:spMkLst>
            <pc:docMk/>
            <pc:sldMk cId="1208326471" sldId="320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4:27.020" v="30" actId="26606"/>
          <ac:spMkLst>
            <pc:docMk/>
            <pc:sldMk cId="1208326471" sldId="320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4:27.020" v="30" actId="26606"/>
          <ac:spMkLst>
            <pc:docMk/>
            <pc:sldMk cId="1208326471" sldId="320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4:27.020" v="30" actId="26606"/>
          <ac:spMkLst>
            <pc:docMk/>
            <pc:sldMk cId="1208326471" sldId="320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4:27.020" v="30" actId="26606"/>
          <ac:picMkLst>
            <pc:docMk/>
            <pc:sldMk cId="1208326471" sldId="320"/>
            <ac:picMk id="3" creationId="{BECCA37A-336A-822F-67C8-FCAB46E0C715}"/>
          </ac:picMkLst>
        </pc:picChg>
      </pc:sldChg>
      <pc:sldChg chg="addSp modSp new mod setBg">
        <pc:chgData name="Deepak Rai" userId="af8780e5-e30d-435c-8a33-f1d164ef65ef" providerId="ADAL" clId="{49867DE9-D93B-471B-9C40-921BD18D95CD}" dt="2023-08-22T05:54:54.604" v="33" actId="26606"/>
        <pc:sldMkLst>
          <pc:docMk/>
          <pc:sldMk cId="854802186" sldId="321"/>
        </pc:sldMkLst>
        <pc:spChg chg="add">
          <ac:chgData name="Deepak Rai" userId="af8780e5-e30d-435c-8a33-f1d164ef65ef" providerId="ADAL" clId="{49867DE9-D93B-471B-9C40-921BD18D95CD}" dt="2023-08-22T05:54:54.604" v="33" actId="26606"/>
          <ac:spMkLst>
            <pc:docMk/>
            <pc:sldMk cId="854802186" sldId="321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4:54.604" v="33" actId="26606"/>
          <ac:spMkLst>
            <pc:docMk/>
            <pc:sldMk cId="854802186" sldId="321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4:54.604" v="33" actId="26606"/>
          <ac:spMkLst>
            <pc:docMk/>
            <pc:sldMk cId="854802186" sldId="321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4:54.604" v="33" actId="26606"/>
          <ac:spMkLst>
            <pc:docMk/>
            <pc:sldMk cId="854802186" sldId="321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4:54.604" v="33" actId="26606"/>
          <ac:spMkLst>
            <pc:docMk/>
            <pc:sldMk cId="854802186" sldId="321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4:54.604" v="33" actId="26606"/>
          <ac:spMkLst>
            <pc:docMk/>
            <pc:sldMk cId="854802186" sldId="321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4:54.604" v="33" actId="26606"/>
          <ac:spMkLst>
            <pc:docMk/>
            <pc:sldMk cId="854802186" sldId="321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4:54.604" v="33" actId="26606"/>
          <ac:picMkLst>
            <pc:docMk/>
            <pc:sldMk cId="854802186" sldId="321"/>
            <ac:picMk id="3" creationId="{49D1EA41-8C73-7663-0046-4DDA883F3DA5}"/>
          </ac:picMkLst>
        </pc:picChg>
      </pc:sldChg>
      <pc:sldChg chg="addSp modSp new mod setBg">
        <pc:chgData name="Deepak Rai" userId="af8780e5-e30d-435c-8a33-f1d164ef65ef" providerId="ADAL" clId="{49867DE9-D93B-471B-9C40-921BD18D95CD}" dt="2023-08-22T05:55:14.958" v="36" actId="26606"/>
        <pc:sldMkLst>
          <pc:docMk/>
          <pc:sldMk cId="1337034730" sldId="322"/>
        </pc:sldMkLst>
        <pc:spChg chg="add">
          <ac:chgData name="Deepak Rai" userId="af8780e5-e30d-435c-8a33-f1d164ef65ef" providerId="ADAL" clId="{49867DE9-D93B-471B-9C40-921BD18D95CD}" dt="2023-08-22T05:55:14.958" v="36" actId="26606"/>
          <ac:spMkLst>
            <pc:docMk/>
            <pc:sldMk cId="1337034730" sldId="322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5:14.958" v="36" actId="26606"/>
          <ac:spMkLst>
            <pc:docMk/>
            <pc:sldMk cId="1337034730" sldId="322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5:14.958" v="36" actId="26606"/>
          <ac:spMkLst>
            <pc:docMk/>
            <pc:sldMk cId="1337034730" sldId="322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5:14.958" v="36" actId="26606"/>
          <ac:spMkLst>
            <pc:docMk/>
            <pc:sldMk cId="1337034730" sldId="322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5:14.958" v="36" actId="26606"/>
          <ac:spMkLst>
            <pc:docMk/>
            <pc:sldMk cId="1337034730" sldId="322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5:14.958" v="36" actId="26606"/>
          <ac:spMkLst>
            <pc:docMk/>
            <pc:sldMk cId="1337034730" sldId="322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5:14.958" v="36" actId="26606"/>
          <ac:spMkLst>
            <pc:docMk/>
            <pc:sldMk cId="1337034730" sldId="322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5:14.958" v="36" actId="26606"/>
          <ac:picMkLst>
            <pc:docMk/>
            <pc:sldMk cId="1337034730" sldId="322"/>
            <ac:picMk id="3" creationId="{0EFAC501-5AF4-2A3D-2309-4F12AD0623D0}"/>
          </ac:picMkLst>
        </pc:picChg>
      </pc:sldChg>
      <pc:sldChg chg="addSp modSp new mod setBg">
        <pc:chgData name="Deepak Rai" userId="af8780e5-e30d-435c-8a33-f1d164ef65ef" providerId="ADAL" clId="{49867DE9-D93B-471B-9C40-921BD18D95CD}" dt="2023-08-22T05:55:37.284" v="39" actId="26606"/>
        <pc:sldMkLst>
          <pc:docMk/>
          <pc:sldMk cId="3791252005" sldId="323"/>
        </pc:sldMkLst>
        <pc:spChg chg="add">
          <ac:chgData name="Deepak Rai" userId="af8780e5-e30d-435c-8a33-f1d164ef65ef" providerId="ADAL" clId="{49867DE9-D93B-471B-9C40-921BD18D95CD}" dt="2023-08-22T05:55:37.284" v="39" actId="26606"/>
          <ac:spMkLst>
            <pc:docMk/>
            <pc:sldMk cId="3791252005" sldId="323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5:37.284" v="39" actId="26606"/>
          <ac:spMkLst>
            <pc:docMk/>
            <pc:sldMk cId="3791252005" sldId="323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5:37.284" v="39" actId="26606"/>
          <ac:spMkLst>
            <pc:docMk/>
            <pc:sldMk cId="3791252005" sldId="323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5:37.284" v="39" actId="26606"/>
          <ac:spMkLst>
            <pc:docMk/>
            <pc:sldMk cId="3791252005" sldId="323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5:37.284" v="39" actId="26606"/>
          <ac:spMkLst>
            <pc:docMk/>
            <pc:sldMk cId="3791252005" sldId="323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5:37.284" v="39" actId="26606"/>
          <ac:spMkLst>
            <pc:docMk/>
            <pc:sldMk cId="3791252005" sldId="323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5:37.284" v="39" actId="26606"/>
          <ac:spMkLst>
            <pc:docMk/>
            <pc:sldMk cId="3791252005" sldId="323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5:37.284" v="39" actId="26606"/>
          <ac:picMkLst>
            <pc:docMk/>
            <pc:sldMk cId="3791252005" sldId="323"/>
            <ac:picMk id="3" creationId="{30982B5C-8C80-90F9-4376-881C5DD551C7}"/>
          </ac:picMkLst>
        </pc:picChg>
      </pc:sldChg>
      <pc:sldChg chg="addSp modSp new mod setBg">
        <pc:chgData name="Deepak Rai" userId="af8780e5-e30d-435c-8a33-f1d164ef65ef" providerId="ADAL" clId="{49867DE9-D93B-471B-9C40-921BD18D95CD}" dt="2023-08-22T05:55:58.258" v="42" actId="26606"/>
        <pc:sldMkLst>
          <pc:docMk/>
          <pc:sldMk cId="1118817209" sldId="324"/>
        </pc:sldMkLst>
        <pc:spChg chg="add">
          <ac:chgData name="Deepak Rai" userId="af8780e5-e30d-435c-8a33-f1d164ef65ef" providerId="ADAL" clId="{49867DE9-D93B-471B-9C40-921BD18D95CD}" dt="2023-08-22T05:55:58.258" v="42" actId="26606"/>
          <ac:spMkLst>
            <pc:docMk/>
            <pc:sldMk cId="1118817209" sldId="324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5:58.258" v="42" actId="26606"/>
          <ac:spMkLst>
            <pc:docMk/>
            <pc:sldMk cId="1118817209" sldId="324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5:58.258" v="42" actId="26606"/>
          <ac:spMkLst>
            <pc:docMk/>
            <pc:sldMk cId="1118817209" sldId="324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5:58.258" v="42" actId="26606"/>
          <ac:spMkLst>
            <pc:docMk/>
            <pc:sldMk cId="1118817209" sldId="324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5:58.258" v="42" actId="26606"/>
          <ac:spMkLst>
            <pc:docMk/>
            <pc:sldMk cId="1118817209" sldId="324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5:58.258" v="42" actId="26606"/>
          <ac:spMkLst>
            <pc:docMk/>
            <pc:sldMk cId="1118817209" sldId="324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5:58.258" v="42" actId="26606"/>
          <ac:spMkLst>
            <pc:docMk/>
            <pc:sldMk cId="1118817209" sldId="324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5:58.258" v="42" actId="26606"/>
          <ac:picMkLst>
            <pc:docMk/>
            <pc:sldMk cId="1118817209" sldId="324"/>
            <ac:picMk id="3" creationId="{E41B531C-0FD3-678B-FD95-F1B2AC386C18}"/>
          </ac:picMkLst>
        </pc:picChg>
      </pc:sldChg>
      <pc:sldChg chg="addSp modSp new mod setBg">
        <pc:chgData name="Deepak Rai" userId="af8780e5-e30d-435c-8a33-f1d164ef65ef" providerId="ADAL" clId="{49867DE9-D93B-471B-9C40-921BD18D95CD}" dt="2023-08-22T05:56:40.690" v="45" actId="26606"/>
        <pc:sldMkLst>
          <pc:docMk/>
          <pc:sldMk cId="4166935115" sldId="325"/>
        </pc:sldMkLst>
        <pc:spChg chg="add">
          <ac:chgData name="Deepak Rai" userId="af8780e5-e30d-435c-8a33-f1d164ef65ef" providerId="ADAL" clId="{49867DE9-D93B-471B-9C40-921BD18D95CD}" dt="2023-08-22T05:56:40.690" v="45" actId="26606"/>
          <ac:spMkLst>
            <pc:docMk/>
            <pc:sldMk cId="4166935115" sldId="325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6:40.690" v="45" actId="26606"/>
          <ac:spMkLst>
            <pc:docMk/>
            <pc:sldMk cId="4166935115" sldId="325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6:40.690" v="45" actId="26606"/>
          <ac:spMkLst>
            <pc:docMk/>
            <pc:sldMk cId="4166935115" sldId="325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6:40.690" v="45" actId="26606"/>
          <ac:spMkLst>
            <pc:docMk/>
            <pc:sldMk cId="4166935115" sldId="325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6:40.690" v="45" actId="26606"/>
          <ac:spMkLst>
            <pc:docMk/>
            <pc:sldMk cId="4166935115" sldId="325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6:40.690" v="45" actId="26606"/>
          <ac:spMkLst>
            <pc:docMk/>
            <pc:sldMk cId="4166935115" sldId="325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6:40.690" v="45" actId="26606"/>
          <ac:spMkLst>
            <pc:docMk/>
            <pc:sldMk cId="4166935115" sldId="325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6:40.690" v="45" actId="26606"/>
          <ac:picMkLst>
            <pc:docMk/>
            <pc:sldMk cId="4166935115" sldId="325"/>
            <ac:picMk id="3" creationId="{032F8B5F-B672-95A1-F54C-60B11CD1A640}"/>
          </ac:picMkLst>
        </pc:picChg>
      </pc:sldChg>
      <pc:sldChg chg="addSp modSp new mod setBg">
        <pc:chgData name="Deepak Rai" userId="af8780e5-e30d-435c-8a33-f1d164ef65ef" providerId="ADAL" clId="{49867DE9-D93B-471B-9C40-921BD18D95CD}" dt="2023-08-22T05:57:10.121" v="48" actId="26606"/>
        <pc:sldMkLst>
          <pc:docMk/>
          <pc:sldMk cId="170599014" sldId="326"/>
        </pc:sldMkLst>
        <pc:spChg chg="add">
          <ac:chgData name="Deepak Rai" userId="af8780e5-e30d-435c-8a33-f1d164ef65ef" providerId="ADAL" clId="{49867DE9-D93B-471B-9C40-921BD18D95CD}" dt="2023-08-22T05:57:10.121" v="48" actId="26606"/>
          <ac:spMkLst>
            <pc:docMk/>
            <pc:sldMk cId="170599014" sldId="326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7:10.121" v="48" actId="26606"/>
          <ac:spMkLst>
            <pc:docMk/>
            <pc:sldMk cId="170599014" sldId="326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7:10.121" v="48" actId="26606"/>
          <ac:spMkLst>
            <pc:docMk/>
            <pc:sldMk cId="170599014" sldId="326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7:10.121" v="48" actId="26606"/>
          <ac:spMkLst>
            <pc:docMk/>
            <pc:sldMk cId="170599014" sldId="326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7:10.121" v="48" actId="26606"/>
          <ac:spMkLst>
            <pc:docMk/>
            <pc:sldMk cId="170599014" sldId="326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7:10.121" v="48" actId="26606"/>
          <ac:spMkLst>
            <pc:docMk/>
            <pc:sldMk cId="170599014" sldId="326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7:10.121" v="48" actId="26606"/>
          <ac:spMkLst>
            <pc:docMk/>
            <pc:sldMk cId="170599014" sldId="326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7:10.121" v="48" actId="26606"/>
          <ac:picMkLst>
            <pc:docMk/>
            <pc:sldMk cId="170599014" sldId="326"/>
            <ac:picMk id="3" creationId="{EF383442-4B84-97E9-F490-31A254FB1DC7}"/>
          </ac:picMkLst>
        </pc:picChg>
      </pc:sldChg>
      <pc:sldChg chg="addSp modSp new mod setBg">
        <pc:chgData name="Deepak Rai" userId="af8780e5-e30d-435c-8a33-f1d164ef65ef" providerId="ADAL" clId="{49867DE9-D93B-471B-9C40-921BD18D95CD}" dt="2023-08-22T05:57:28.756" v="51" actId="26606"/>
        <pc:sldMkLst>
          <pc:docMk/>
          <pc:sldMk cId="3985718495" sldId="327"/>
        </pc:sldMkLst>
        <pc:spChg chg="add">
          <ac:chgData name="Deepak Rai" userId="af8780e5-e30d-435c-8a33-f1d164ef65ef" providerId="ADAL" clId="{49867DE9-D93B-471B-9C40-921BD18D95CD}" dt="2023-08-22T05:57:28.756" v="51" actId="26606"/>
          <ac:spMkLst>
            <pc:docMk/>
            <pc:sldMk cId="3985718495" sldId="327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7:28.756" v="51" actId="26606"/>
          <ac:spMkLst>
            <pc:docMk/>
            <pc:sldMk cId="3985718495" sldId="327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7:28.756" v="51" actId="26606"/>
          <ac:spMkLst>
            <pc:docMk/>
            <pc:sldMk cId="3985718495" sldId="327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7:28.756" v="51" actId="26606"/>
          <ac:spMkLst>
            <pc:docMk/>
            <pc:sldMk cId="3985718495" sldId="327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7:28.756" v="51" actId="26606"/>
          <ac:spMkLst>
            <pc:docMk/>
            <pc:sldMk cId="3985718495" sldId="327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7:28.756" v="51" actId="26606"/>
          <ac:spMkLst>
            <pc:docMk/>
            <pc:sldMk cId="3985718495" sldId="327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7:28.756" v="51" actId="26606"/>
          <ac:spMkLst>
            <pc:docMk/>
            <pc:sldMk cId="3985718495" sldId="327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7:28.756" v="51" actId="26606"/>
          <ac:picMkLst>
            <pc:docMk/>
            <pc:sldMk cId="3985718495" sldId="327"/>
            <ac:picMk id="3" creationId="{C27290A4-E21E-D5C6-E673-9C0A2F848442}"/>
          </ac:picMkLst>
        </pc:picChg>
      </pc:sldChg>
      <pc:sldChg chg="addSp modSp new mod setBg">
        <pc:chgData name="Deepak Rai" userId="af8780e5-e30d-435c-8a33-f1d164ef65ef" providerId="ADAL" clId="{49867DE9-D93B-471B-9C40-921BD18D95CD}" dt="2023-08-22T05:58:48.762" v="54" actId="26606"/>
        <pc:sldMkLst>
          <pc:docMk/>
          <pc:sldMk cId="1500909494" sldId="328"/>
        </pc:sldMkLst>
        <pc:spChg chg="add">
          <ac:chgData name="Deepak Rai" userId="af8780e5-e30d-435c-8a33-f1d164ef65ef" providerId="ADAL" clId="{49867DE9-D93B-471B-9C40-921BD18D95CD}" dt="2023-08-22T05:58:48.762" v="54" actId="26606"/>
          <ac:spMkLst>
            <pc:docMk/>
            <pc:sldMk cId="1500909494" sldId="328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8:48.762" v="54" actId="26606"/>
          <ac:spMkLst>
            <pc:docMk/>
            <pc:sldMk cId="1500909494" sldId="328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8:48.762" v="54" actId="26606"/>
          <ac:spMkLst>
            <pc:docMk/>
            <pc:sldMk cId="1500909494" sldId="328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8:48.762" v="54" actId="26606"/>
          <ac:spMkLst>
            <pc:docMk/>
            <pc:sldMk cId="1500909494" sldId="328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8:48.762" v="54" actId="26606"/>
          <ac:spMkLst>
            <pc:docMk/>
            <pc:sldMk cId="1500909494" sldId="328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8:48.762" v="54" actId="26606"/>
          <ac:spMkLst>
            <pc:docMk/>
            <pc:sldMk cId="1500909494" sldId="328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8:48.762" v="54" actId="26606"/>
          <ac:spMkLst>
            <pc:docMk/>
            <pc:sldMk cId="1500909494" sldId="328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8:48.762" v="54" actId="26606"/>
          <ac:picMkLst>
            <pc:docMk/>
            <pc:sldMk cId="1500909494" sldId="328"/>
            <ac:picMk id="3" creationId="{9D47AFB0-7942-33F7-7DA6-0FD2F70D3885}"/>
          </ac:picMkLst>
        </pc:picChg>
      </pc:sldChg>
      <pc:sldChg chg="addSp delSp modSp new mod setBg">
        <pc:chgData name="Deepak Rai" userId="af8780e5-e30d-435c-8a33-f1d164ef65ef" providerId="ADAL" clId="{49867DE9-D93B-471B-9C40-921BD18D95CD}" dt="2023-08-22T06:02:52.965" v="63" actId="26606"/>
        <pc:sldMkLst>
          <pc:docMk/>
          <pc:sldMk cId="2933691568" sldId="329"/>
        </pc:sldMkLst>
        <pc:spChg chg="add del">
          <ac:chgData name="Deepak Rai" userId="af8780e5-e30d-435c-8a33-f1d164ef65ef" providerId="ADAL" clId="{49867DE9-D93B-471B-9C40-921BD18D95CD}" dt="2023-08-22T06:02:52.965" v="63" actId="26606"/>
          <ac:spMkLst>
            <pc:docMk/>
            <pc:sldMk cId="2933691568" sldId="329"/>
            <ac:spMk id="8" creationId="{F3060C83-F051-4F0E-ABAD-AA0DFC48B218}"/>
          </ac:spMkLst>
        </pc:spChg>
        <pc:spChg chg="add del">
          <ac:chgData name="Deepak Rai" userId="af8780e5-e30d-435c-8a33-f1d164ef65ef" providerId="ADAL" clId="{49867DE9-D93B-471B-9C40-921BD18D95CD}" dt="2023-08-22T06:02:52.965" v="63" actId="26606"/>
          <ac:spMkLst>
            <pc:docMk/>
            <pc:sldMk cId="2933691568" sldId="329"/>
            <ac:spMk id="10" creationId="{83C98ABE-055B-441F-B07E-44F97F083C39}"/>
          </ac:spMkLst>
        </pc:spChg>
        <pc:spChg chg="add del">
          <ac:chgData name="Deepak Rai" userId="af8780e5-e30d-435c-8a33-f1d164ef65ef" providerId="ADAL" clId="{49867DE9-D93B-471B-9C40-921BD18D95CD}" dt="2023-08-22T06:02:52.965" v="63" actId="26606"/>
          <ac:spMkLst>
            <pc:docMk/>
            <pc:sldMk cId="2933691568" sldId="329"/>
            <ac:spMk id="12" creationId="{29FDB030-9B49-4CED-8CCD-4D99382388AC}"/>
          </ac:spMkLst>
        </pc:spChg>
        <pc:spChg chg="add del">
          <ac:chgData name="Deepak Rai" userId="af8780e5-e30d-435c-8a33-f1d164ef65ef" providerId="ADAL" clId="{49867DE9-D93B-471B-9C40-921BD18D95CD}" dt="2023-08-22T06:02:52.965" v="63" actId="26606"/>
          <ac:spMkLst>
            <pc:docMk/>
            <pc:sldMk cId="2933691568" sldId="329"/>
            <ac:spMk id="14" creationId="{3783CA14-24A1-485C-8B30-D6A5D87987AD}"/>
          </ac:spMkLst>
        </pc:spChg>
        <pc:spChg chg="add del">
          <ac:chgData name="Deepak Rai" userId="af8780e5-e30d-435c-8a33-f1d164ef65ef" providerId="ADAL" clId="{49867DE9-D93B-471B-9C40-921BD18D95CD}" dt="2023-08-22T06:02:52.965" v="63" actId="26606"/>
          <ac:spMkLst>
            <pc:docMk/>
            <pc:sldMk cId="2933691568" sldId="329"/>
            <ac:spMk id="16" creationId="{9A97C86A-04D6-40F7-AE84-31AB43E6A846}"/>
          </ac:spMkLst>
        </pc:spChg>
        <pc:spChg chg="add del">
          <ac:chgData name="Deepak Rai" userId="af8780e5-e30d-435c-8a33-f1d164ef65ef" providerId="ADAL" clId="{49867DE9-D93B-471B-9C40-921BD18D95CD}" dt="2023-08-22T06:02:52.965" v="63" actId="26606"/>
          <ac:spMkLst>
            <pc:docMk/>
            <pc:sldMk cId="2933691568" sldId="329"/>
            <ac:spMk id="18" creationId="{FF9F2414-84E8-453E-B1F3-389FDE8192D9}"/>
          </ac:spMkLst>
        </pc:spChg>
        <pc:spChg chg="add del">
          <ac:chgData name="Deepak Rai" userId="af8780e5-e30d-435c-8a33-f1d164ef65ef" providerId="ADAL" clId="{49867DE9-D93B-471B-9C40-921BD18D95CD}" dt="2023-08-22T06:02:52.965" v="63" actId="26606"/>
          <ac:spMkLst>
            <pc:docMk/>
            <pc:sldMk cId="2933691568" sldId="329"/>
            <ac:spMk id="20" creationId="{3ECA69A1-7536-43AC-85EF-C7106179F5ED}"/>
          </ac:spMkLst>
        </pc:spChg>
        <pc:spChg chg="add">
          <ac:chgData name="Deepak Rai" userId="af8780e5-e30d-435c-8a33-f1d164ef65ef" providerId="ADAL" clId="{49867DE9-D93B-471B-9C40-921BD18D95CD}" dt="2023-08-22T06:02:52.965" v="63" actId="26606"/>
          <ac:spMkLst>
            <pc:docMk/>
            <pc:sldMk cId="2933691568" sldId="329"/>
            <ac:spMk id="25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6:02:52.965" v="63" actId="26606"/>
          <ac:spMkLst>
            <pc:docMk/>
            <pc:sldMk cId="2933691568" sldId="329"/>
            <ac:spMk id="27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6:02:52.965" v="63" actId="26606"/>
          <ac:spMkLst>
            <pc:docMk/>
            <pc:sldMk cId="2933691568" sldId="329"/>
            <ac:spMk id="29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6:02:52.965" v="63" actId="26606"/>
          <ac:spMkLst>
            <pc:docMk/>
            <pc:sldMk cId="2933691568" sldId="329"/>
            <ac:spMk id="31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6:02:52.965" v="63" actId="26606"/>
          <ac:spMkLst>
            <pc:docMk/>
            <pc:sldMk cId="2933691568" sldId="329"/>
            <ac:spMk id="33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6:02:52.965" v="63" actId="26606"/>
          <ac:spMkLst>
            <pc:docMk/>
            <pc:sldMk cId="2933691568" sldId="329"/>
            <ac:spMk id="35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6:02:52.965" v="63" actId="26606"/>
          <ac:spMkLst>
            <pc:docMk/>
            <pc:sldMk cId="2933691568" sldId="329"/>
            <ac:spMk id="37" creationId="{3ECA69A1-7536-43AC-85EF-C7106179F5ED}"/>
          </ac:spMkLst>
        </pc:spChg>
        <pc:picChg chg="add del mod">
          <ac:chgData name="Deepak Rai" userId="af8780e5-e30d-435c-8a33-f1d164ef65ef" providerId="ADAL" clId="{49867DE9-D93B-471B-9C40-921BD18D95CD}" dt="2023-08-22T06:02:51.057" v="61" actId="478"/>
          <ac:picMkLst>
            <pc:docMk/>
            <pc:sldMk cId="2933691568" sldId="329"/>
            <ac:picMk id="3" creationId="{0707FD96-13DE-2810-63B2-B3BD02871C99}"/>
          </ac:picMkLst>
        </pc:picChg>
        <pc:picChg chg="add mod">
          <ac:chgData name="Deepak Rai" userId="af8780e5-e30d-435c-8a33-f1d164ef65ef" providerId="ADAL" clId="{49867DE9-D93B-471B-9C40-921BD18D95CD}" dt="2023-08-22T06:02:52.965" v="63" actId="26606"/>
          <ac:picMkLst>
            <pc:docMk/>
            <pc:sldMk cId="2933691568" sldId="329"/>
            <ac:picMk id="5" creationId="{16D659A8-3887-A560-D39E-A8E10C0C6093}"/>
          </ac:picMkLst>
        </pc:picChg>
      </pc:sldChg>
      <pc:sldChg chg="addSp delSp modSp new mod setBg">
        <pc:chgData name="Deepak Rai" userId="af8780e5-e30d-435c-8a33-f1d164ef65ef" providerId="ADAL" clId="{49867DE9-D93B-471B-9C40-921BD18D95CD}" dt="2023-08-22T06:04:04.997" v="78" actId="26606"/>
        <pc:sldMkLst>
          <pc:docMk/>
          <pc:sldMk cId="1087706887" sldId="330"/>
        </pc:sldMkLst>
        <pc:spChg chg="add del">
          <ac:chgData name="Deepak Rai" userId="af8780e5-e30d-435c-8a33-f1d164ef65ef" providerId="ADAL" clId="{49867DE9-D93B-471B-9C40-921BD18D95CD}" dt="2023-08-22T06:04:04.997" v="78" actId="26606"/>
          <ac:spMkLst>
            <pc:docMk/>
            <pc:sldMk cId="1087706887" sldId="330"/>
            <ac:spMk id="8" creationId="{F3060C83-F051-4F0E-ABAD-AA0DFC48B218}"/>
          </ac:spMkLst>
        </pc:spChg>
        <pc:spChg chg="add del">
          <ac:chgData name="Deepak Rai" userId="af8780e5-e30d-435c-8a33-f1d164ef65ef" providerId="ADAL" clId="{49867DE9-D93B-471B-9C40-921BD18D95CD}" dt="2023-08-22T06:04:04.997" v="78" actId="26606"/>
          <ac:spMkLst>
            <pc:docMk/>
            <pc:sldMk cId="1087706887" sldId="330"/>
            <ac:spMk id="10" creationId="{83C98ABE-055B-441F-B07E-44F97F083C39}"/>
          </ac:spMkLst>
        </pc:spChg>
        <pc:spChg chg="add del">
          <ac:chgData name="Deepak Rai" userId="af8780e5-e30d-435c-8a33-f1d164ef65ef" providerId="ADAL" clId="{49867DE9-D93B-471B-9C40-921BD18D95CD}" dt="2023-08-22T06:04:04.997" v="78" actId="26606"/>
          <ac:spMkLst>
            <pc:docMk/>
            <pc:sldMk cId="1087706887" sldId="330"/>
            <ac:spMk id="12" creationId="{29FDB030-9B49-4CED-8CCD-4D99382388AC}"/>
          </ac:spMkLst>
        </pc:spChg>
        <pc:spChg chg="add del">
          <ac:chgData name="Deepak Rai" userId="af8780e5-e30d-435c-8a33-f1d164ef65ef" providerId="ADAL" clId="{49867DE9-D93B-471B-9C40-921BD18D95CD}" dt="2023-08-22T06:04:04.997" v="78" actId="26606"/>
          <ac:spMkLst>
            <pc:docMk/>
            <pc:sldMk cId="1087706887" sldId="330"/>
            <ac:spMk id="14" creationId="{3783CA14-24A1-485C-8B30-D6A5D87987AD}"/>
          </ac:spMkLst>
        </pc:spChg>
        <pc:spChg chg="add del">
          <ac:chgData name="Deepak Rai" userId="af8780e5-e30d-435c-8a33-f1d164ef65ef" providerId="ADAL" clId="{49867DE9-D93B-471B-9C40-921BD18D95CD}" dt="2023-08-22T06:04:04.997" v="78" actId="26606"/>
          <ac:spMkLst>
            <pc:docMk/>
            <pc:sldMk cId="1087706887" sldId="330"/>
            <ac:spMk id="16" creationId="{9A97C86A-04D6-40F7-AE84-31AB43E6A846}"/>
          </ac:spMkLst>
        </pc:spChg>
        <pc:spChg chg="add del">
          <ac:chgData name="Deepak Rai" userId="af8780e5-e30d-435c-8a33-f1d164ef65ef" providerId="ADAL" clId="{49867DE9-D93B-471B-9C40-921BD18D95CD}" dt="2023-08-22T06:04:04.997" v="78" actId="26606"/>
          <ac:spMkLst>
            <pc:docMk/>
            <pc:sldMk cId="1087706887" sldId="330"/>
            <ac:spMk id="18" creationId="{FF9F2414-84E8-453E-B1F3-389FDE8192D9}"/>
          </ac:spMkLst>
        </pc:spChg>
        <pc:spChg chg="add del">
          <ac:chgData name="Deepak Rai" userId="af8780e5-e30d-435c-8a33-f1d164ef65ef" providerId="ADAL" clId="{49867DE9-D93B-471B-9C40-921BD18D95CD}" dt="2023-08-22T06:04:04.997" v="78" actId="26606"/>
          <ac:spMkLst>
            <pc:docMk/>
            <pc:sldMk cId="1087706887" sldId="330"/>
            <ac:spMk id="20" creationId="{3ECA69A1-7536-43AC-85EF-C7106179F5ED}"/>
          </ac:spMkLst>
        </pc:spChg>
        <pc:spChg chg="add">
          <ac:chgData name="Deepak Rai" userId="af8780e5-e30d-435c-8a33-f1d164ef65ef" providerId="ADAL" clId="{49867DE9-D93B-471B-9C40-921BD18D95CD}" dt="2023-08-22T06:04:04.997" v="78" actId="26606"/>
          <ac:spMkLst>
            <pc:docMk/>
            <pc:sldMk cId="1087706887" sldId="330"/>
            <ac:spMk id="25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6:04:04.997" v="78" actId="26606"/>
          <ac:spMkLst>
            <pc:docMk/>
            <pc:sldMk cId="1087706887" sldId="330"/>
            <ac:spMk id="27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6:04:04.997" v="78" actId="26606"/>
          <ac:spMkLst>
            <pc:docMk/>
            <pc:sldMk cId="1087706887" sldId="330"/>
            <ac:spMk id="29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6:04:04.997" v="78" actId="26606"/>
          <ac:spMkLst>
            <pc:docMk/>
            <pc:sldMk cId="1087706887" sldId="330"/>
            <ac:spMk id="31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6:04:04.997" v="78" actId="26606"/>
          <ac:spMkLst>
            <pc:docMk/>
            <pc:sldMk cId="1087706887" sldId="330"/>
            <ac:spMk id="33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6:04:04.997" v="78" actId="26606"/>
          <ac:spMkLst>
            <pc:docMk/>
            <pc:sldMk cId="1087706887" sldId="330"/>
            <ac:spMk id="35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6:04:04.997" v="78" actId="26606"/>
          <ac:spMkLst>
            <pc:docMk/>
            <pc:sldMk cId="1087706887" sldId="330"/>
            <ac:spMk id="37" creationId="{3ECA69A1-7536-43AC-85EF-C7106179F5ED}"/>
          </ac:spMkLst>
        </pc:spChg>
        <pc:picChg chg="add del mod">
          <ac:chgData name="Deepak Rai" userId="af8780e5-e30d-435c-8a33-f1d164ef65ef" providerId="ADAL" clId="{49867DE9-D93B-471B-9C40-921BD18D95CD}" dt="2023-08-22T06:04:02.768" v="76" actId="478"/>
          <ac:picMkLst>
            <pc:docMk/>
            <pc:sldMk cId="1087706887" sldId="330"/>
            <ac:picMk id="3" creationId="{EE6B738C-271D-700F-86AE-31A2D700C728}"/>
          </ac:picMkLst>
        </pc:picChg>
        <pc:picChg chg="add mod">
          <ac:chgData name="Deepak Rai" userId="af8780e5-e30d-435c-8a33-f1d164ef65ef" providerId="ADAL" clId="{49867DE9-D93B-471B-9C40-921BD18D95CD}" dt="2023-08-22T06:04:04.997" v="78" actId="26606"/>
          <ac:picMkLst>
            <pc:docMk/>
            <pc:sldMk cId="1087706887" sldId="330"/>
            <ac:picMk id="5" creationId="{DC9EE18A-DA8C-0A27-8F8E-257E4AA185E3}"/>
          </ac:picMkLst>
        </pc:picChg>
      </pc:sldChg>
      <pc:sldChg chg="addSp delSp modSp new mod setBg">
        <pc:chgData name="Deepak Rai" userId="af8780e5-e30d-435c-8a33-f1d164ef65ef" providerId="ADAL" clId="{49867DE9-D93B-471B-9C40-921BD18D95CD}" dt="2023-08-22T06:03:59.197" v="75" actId="1076"/>
        <pc:sldMkLst>
          <pc:docMk/>
          <pc:sldMk cId="2340174668" sldId="331"/>
        </pc:sldMkLst>
        <pc:spChg chg="add">
          <ac:chgData name="Deepak Rai" userId="af8780e5-e30d-435c-8a33-f1d164ef65ef" providerId="ADAL" clId="{49867DE9-D93B-471B-9C40-921BD18D95CD}" dt="2023-08-22T06:03:26.694" v="66" actId="26606"/>
          <ac:spMkLst>
            <pc:docMk/>
            <pc:sldMk cId="2340174668" sldId="331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6:03:26.694" v="66" actId="26606"/>
          <ac:spMkLst>
            <pc:docMk/>
            <pc:sldMk cId="2340174668" sldId="331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6:03:26.694" v="66" actId="26606"/>
          <ac:spMkLst>
            <pc:docMk/>
            <pc:sldMk cId="2340174668" sldId="331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6:03:26.694" v="66" actId="26606"/>
          <ac:spMkLst>
            <pc:docMk/>
            <pc:sldMk cId="2340174668" sldId="331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6:03:26.694" v="66" actId="26606"/>
          <ac:spMkLst>
            <pc:docMk/>
            <pc:sldMk cId="2340174668" sldId="331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6:03:26.694" v="66" actId="26606"/>
          <ac:spMkLst>
            <pc:docMk/>
            <pc:sldMk cId="2340174668" sldId="331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6:03:26.694" v="66" actId="26606"/>
          <ac:spMkLst>
            <pc:docMk/>
            <pc:sldMk cId="2340174668" sldId="331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6:03:59.197" v="75" actId="1076"/>
          <ac:picMkLst>
            <pc:docMk/>
            <pc:sldMk cId="2340174668" sldId="331"/>
            <ac:picMk id="3" creationId="{00260B8B-86E7-0DC3-F37D-7D453B9FA14E}"/>
          </ac:picMkLst>
        </pc:picChg>
        <pc:picChg chg="add del mod">
          <ac:chgData name="Deepak Rai" userId="af8780e5-e30d-435c-8a33-f1d164ef65ef" providerId="ADAL" clId="{49867DE9-D93B-471B-9C40-921BD18D95CD}" dt="2023-08-22T06:03:58.545" v="74" actId="22"/>
          <ac:picMkLst>
            <pc:docMk/>
            <pc:sldMk cId="2340174668" sldId="331"/>
            <ac:picMk id="5" creationId="{7F126D96-AC9F-EFD4-723F-DA8BB0E9529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5D7F9-32DD-4BAD-9BE5-84F6FCF843D7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3F53E-73CE-446A-9670-4B8B1900C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08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FB6E-5603-8C4F-1D9D-22387A86E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DC292-5440-7500-73C3-D66463320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84EFA-693D-775F-E200-EA5F7B682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5B3B0-6B19-A260-22C7-1B5AD7F8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44B89-A156-FD83-D7E0-63D14C12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40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6446D-F063-6976-C0B0-DA04C6E7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A691A-981C-F845-AEAC-616F938FE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88D38-149A-9040-A12B-967C3236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10D0C-8ADB-C926-1F15-85D11DC6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F3E76-346C-A958-1BCB-04979B69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96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B2654-5578-18CF-2A5A-4BBA2BDD0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4112D-D1E9-1629-37ED-21B1192B4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D3C62-F4E1-38F1-61FC-EA4DE177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F47D9-504D-9128-8C03-84744E7E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7C8F6-8930-172D-469E-114AD152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63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783375" y="617343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0386991" y="5576535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11857671" y="4444464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695069" y="656503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3181688" y="67751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639280" y="3605307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348720" y="85746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676313" y="144115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11085359" y="4833763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11843811" y="5582348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211084" y="2128745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1861977" y="301904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823323" y="2667459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4567031" y="517173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10685372" y="609006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3201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blinds dir="vert"/>
      </p:transition>
    </mc:Choice>
    <mc:Fallback xmlns="">
      <p:transition spd="med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3B94-1A8F-C106-3DE6-88036E38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A7FFD-45A2-B0B8-3C4E-731FB94CB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DFB51-2404-D360-71A6-78DF0F29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A488E-4A04-7C2E-C73A-090080F8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5E8A9-EDB6-50FF-61CE-A78EE92C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02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6B6F-0B41-8DC3-4098-7F1B7B41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F1355-E51B-6E4B-FEAE-17A09B2F1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03B56-ADCA-05E6-A558-929A5BB1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5844-69D7-DB23-51F6-F66315F3A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F093F-878F-35A1-8FD1-7FB7E1C1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81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D34A-BBD0-3E9C-6387-86C724FD3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6C00-CDE4-1F3B-A2C8-0F8886AE5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804FB-0552-CA64-2765-A1F554545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0B205-B5A1-4E29-6593-DCA10608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E28F9-0E23-8C19-5A0B-B3782901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CE1ED-C49D-5AE8-CAED-95591707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92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7606-9872-1C47-7AD6-EDB8C0FA9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4DA78-AAD7-383C-A79C-763490901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E61EB-9077-F0B8-4245-19018A9BE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061FB-9121-D540-5BE9-0F4E2DB92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C35B9-4B39-33C3-E93B-E52C7ACDA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EA5F92-AB14-8D27-6D0D-4CB6471B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C6565C-346E-3FC0-ACDB-BE446BBF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4D27D-3566-F680-122D-9E657E56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63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88B7-FF01-43D9-798D-E92C66E0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D13B8-C249-1C3C-3EE6-F3FD5D8F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55771-C5DB-ABEF-1717-7F9CEE1C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CEC1F-409F-F32F-2116-AB898F55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87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52E53-E902-5343-2270-08A5DA92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6E10A-B9CB-4D58-1B21-7F4D2E61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8E8A5-8C59-ACFC-7B44-E28B5131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47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2D2E-C4D4-8E32-65CA-8A5651191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B199-BD1D-4E27-8605-05A47E6B4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CE0B7-F5C4-E28E-2343-2390A28D3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DFE9A-200D-BEFA-6FED-FC86711F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E62E0-C686-9F63-E085-25A5D9B2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1F511-7247-6B3D-000E-D5CC8B1C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29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ABD5-D10E-7049-2EDD-F4CC9EEEF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9BAB28-5318-7F8F-3F76-1B9491B1D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8AA76-8D48-5A84-2998-206C0EB39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BD441-5C9B-0E49-31B6-9CABA092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2F94F-2C7D-1953-22B5-30DD13F9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2505B-0CB8-5936-8082-9F87FDAD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54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F6371-E4E7-F240-EE73-2F17A414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207E0-002C-F39E-0278-3DC32F86A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5BFFB-D916-98F3-8BE8-5A642BA07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1996-8006-4EF2-9EF5-AA9F8CEF5860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F56AA-30EE-BEAA-6855-9621B5C7F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54C6E-3A7B-19D1-178D-06557F092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73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455183" y="1213129"/>
            <a:ext cx="773774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Soft Computing</a:t>
            </a:r>
            <a:endParaRPr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Google Shape;111;p17">
            <a:extLst>
              <a:ext uri="{FF2B5EF4-FFF2-40B4-BE49-F238E27FC236}">
                <a16:creationId xmlns:a16="http://schemas.microsoft.com/office/drawing/2014/main" id="{3E67C85B-0ABE-4D7A-B4D3-EAFD43ADB617}"/>
              </a:ext>
            </a:extLst>
          </p:cNvPr>
          <p:cNvSpPr txBox="1">
            <a:spLocks/>
          </p:cNvSpPr>
          <p:nvPr/>
        </p:nvSpPr>
        <p:spPr>
          <a:xfrm>
            <a:off x="1048200" y="4423146"/>
            <a:ext cx="10095600" cy="19949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667" b="1" dirty="0"/>
              <a:t>Deepak Rai</a:t>
            </a:r>
          </a:p>
          <a:p>
            <a:pPr>
              <a:lnSpc>
                <a:spcPct val="150000"/>
              </a:lnSpc>
            </a:pPr>
            <a:r>
              <a:rPr lang="en-IN" sz="2667" dirty="0"/>
              <a:t>Asst. Professor</a:t>
            </a:r>
          </a:p>
          <a:p>
            <a:pPr>
              <a:lnSpc>
                <a:spcPct val="150000"/>
              </a:lnSpc>
            </a:pPr>
            <a:r>
              <a:rPr lang="en-IN" sz="2667" dirty="0"/>
              <a:t>School of Computer Science Engineering and Technology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1F3BBD2-1ED4-4A62-B2E1-41669CB9C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67948" y="2632830"/>
            <a:ext cx="2999976" cy="3146487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59DEB2C-69FC-438D-9122-A3024EF8F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4627" y="120075"/>
            <a:ext cx="3490371" cy="11660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blinds dir="vert"/>
      </p:transition>
    </mc:Choice>
    <mc:Fallback xmlns="">
      <p:transition spd="med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CCA37A-336A-822F-67C8-FCAB46E0C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040" y="643467"/>
            <a:ext cx="801592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26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D1EA41-8C73-7663-0046-4DDA883F3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23" y="643467"/>
            <a:ext cx="10611553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02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FAC501-5AF4-2A3D-2309-4F12AD062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529" y="643467"/>
            <a:ext cx="8132942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34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82B5C-8C80-90F9-4376-881C5DD55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851" y="643467"/>
            <a:ext cx="7874297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52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1B531C-0FD3-678B-FD95-F1B2AC386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512" y="643467"/>
            <a:ext cx="8222975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17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2F8B5F-B672-95A1-F54C-60B11CD1A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45" y="643467"/>
            <a:ext cx="828411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35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383442-4B84-97E9-F490-31A254FB1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29" y="643467"/>
            <a:ext cx="8192741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9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7290A4-E21E-D5C6-E673-9C0A2F848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405" y="643467"/>
            <a:ext cx="798719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18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47AFB0-7942-33F7-7DA6-0FD2F70D3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17" y="643467"/>
            <a:ext cx="8346165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09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659A8-3887-A560-D39E-A8E10C0C6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25415"/>
            <a:ext cx="10905066" cy="5207168"/>
          </a:xfrm>
          <a:prstGeom prst="rect">
            <a:avLst/>
          </a:prstGeom>
          <a:ln>
            <a:noFill/>
          </a:ln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9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6DB8D9-0577-5DB9-CB2B-D497F6C9D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29" y="643467"/>
            <a:ext cx="8192741" cy="5571065"/>
          </a:xfrm>
          <a:prstGeom prst="rect">
            <a:avLst/>
          </a:prstGeom>
          <a:ln>
            <a:noFill/>
          </a:ln>
        </p:spPr>
      </p:pic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30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260B8B-86E7-0DC3-F37D-7D453B9FA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13934"/>
            <a:ext cx="10905066" cy="3353308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74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EE18A-DA8C-0A27-8F8E-257E4AA18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52" y="643467"/>
            <a:ext cx="10462095" cy="5571065"/>
          </a:xfrm>
          <a:prstGeom prst="rect">
            <a:avLst/>
          </a:prstGeom>
          <a:ln>
            <a:noFill/>
          </a:ln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06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8B9C31-ACEF-89CA-1E3D-112254E8D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52678"/>
            <a:ext cx="10905066" cy="5152642"/>
          </a:xfrm>
          <a:prstGeom prst="rect">
            <a:avLst/>
          </a:prstGeom>
          <a:ln>
            <a:noFill/>
          </a:ln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48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890799D9-863E-5B27-596E-A0C22BFA7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61728"/>
            <a:ext cx="10905066" cy="4934543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3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A83850-960F-709F-62B9-BE2E21B7E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278" y="643467"/>
            <a:ext cx="8505444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4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0FF632-76A6-10F8-F94E-E56A6974C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45" y="643467"/>
            <a:ext cx="863731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0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142F0E-0306-98EC-67DF-447776F0E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285" y="643467"/>
            <a:ext cx="8253429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2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DE1192-E475-9844-2FE9-B8952B85E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96" y="643467"/>
            <a:ext cx="8441007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3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171EF0-5436-91D6-5A90-8C730CA30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35" y="643467"/>
            <a:ext cx="877333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39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DCD3AC-89AE-3A6D-FD33-58FF29039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51" y="1232706"/>
            <a:ext cx="10745098" cy="237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5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87975A-5AE3-5158-F0AB-ABE96E677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11784"/>
            <a:ext cx="10905066" cy="523443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1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14</Words>
  <Application>Microsoft Office PowerPoint</Application>
  <PresentationFormat>Widescreen</PresentationFormat>
  <Paragraphs>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Soft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Rai</dc:creator>
  <cp:lastModifiedBy>Deepak Rai</cp:lastModifiedBy>
  <cp:revision>1</cp:revision>
  <dcterms:created xsi:type="dcterms:W3CDTF">2023-08-08T04:19:32Z</dcterms:created>
  <dcterms:modified xsi:type="dcterms:W3CDTF">2023-08-22T06:04:11Z</dcterms:modified>
</cp:coreProperties>
</file>