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9" r:id="rId2"/>
    <p:sldId id="300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29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FB220-470E-4032-8AC3-096BF073F53A}" v="9" dt="2023-08-31T03:02:0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Rai" userId="af8780e5-e30d-435c-8a33-f1d164ef65ef" providerId="ADAL" clId="{51DDC7FD-FA49-45D9-8BE4-D595969DEB26}"/>
    <pc:docChg chg="undo custSel addSld delSld modSld">
      <pc:chgData name="Deepak Rai" userId="af8780e5-e30d-435c-8a33-f1d164ef65ef" providerId="ADAL" clId="{51DDC7FD-FA49-45D9-8BE4-D595969DEB26}" dt="2023-08-21T05:56:36.881" v="71" actId="26606"/>
      <pc:docMkLst>
        <pc:docMk/>
      </pc:docMkLst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174805368" sldId="25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371847961" sldId="25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095035149" sldId="25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3789487" sldId="25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266492247" sldId="26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85356869" sldId="26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9635211" sldId="26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06625138" sldId="26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280991174" sldId="26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0612361" sldId="26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0816763" sldId="26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782638662" sldId="27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31688245" sldId="27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28300912" sldId="27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7209003" sldId="27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53318962" sldId="27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8427464" sldId="27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084186340" sldId="27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676688595" sldId="27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816092254" sldId="27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9121890" sldId="27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19905730" sldId="28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210986181" sldId="28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606085266" sldId="28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888550432" sldId="283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61669335" sldId="28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393732852" sldId="28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87831000" sldId="28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966899" sldId="287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609917490" sldId="288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778974400" sldId="289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752556891" sldId="290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68089900" sldId="29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448553134" sldId="292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923140827" sldId="29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190883536" sldId="295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2537705446" sldId="296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678297513" sldId="297"/>
        </pc:sldMkLst>
      </pc:sldChg>
      <pc:sldChg chg="addSp delSp modSp new mod setBg modClrScheme chgLayout">
        <pc:chgData name="Deepak Rai" userId="af8780e5-e30d-435c-8a33-f1d164ef65ef" providerId="ADAL" clId="{51DDC7FD-FA49-45D9-8BE4-D595969DEB26}" dt="2023-08-21T05:34:31.798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51DDC7FD-FA49-45D9-8BE4-D595969DEB26}" dt="2023-08-21T05:34:13.620" v="2" actId="700"/>
          <ac:spMkLst>
            <pc:docMk/>
            <pc:sldMk cId="2731330198" sldId="300"/>
            <ac:spMk id="2" creationId="{CEC973D9-1B70-E881-FB80-CFFE9C68AE8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9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1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3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5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7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19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4:31.798" v="4" actId="26606"/>
          <ac:spMkLst>
            <pc:docMk/>
            <pc:sldMk cId="2731330198" sldId="300"/>
            <ac:spMk id="21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4:31.798" v="4" actId="26606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013631969" sldId="300"/>
        </pc:sldMkLst>
      </pc:sldChg>
      <pc:sldChg chg="addSp modSp new mod setBg">
        <pc:chgData name="Deepak Rai" userId="af8780e5-e30d-435c-8a33-f1d164ef65ef" providerId="ADAL" clId="{51DDC7FD-FA49-45D9-8BE4-D595969DEB26}" dt="2023-08-21T05:36:15.638" v="7" actId="26606"/>
        <pc:sldMkLst>
          <pc:docMk/>
          <pc:sldMk cId="175268430" sldId="301"/>
        </pc:sldMkLst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6:15.638" v="7" actId="26606"/>
          <ac:spMkLst>
            <pc:docMk/>
            <pc:sldMk cId="175268430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6:15.638" v="7" actId="26606"/>
          <ac:picMkLst>
            <pc:docMk/>
            <pc:sldMk cId="175268430" sldId="301"/>
            <ac:picMk id="3" creationId="{5516E784-8EB8-1E25-E5A3-30E55FD4B2E6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299040131" sldId="301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476389332" sldId="302"/>
        </pc:sldMkLst>
      </pc:sldChg>
      <pc:sldChg chg="addSp delSp modSp new mod setBg">
        <pc:chgData name="Deepak Rai" userId="af8780e5-e30d-435c-8a33-f1d164ef65ef" providerId="ADAL" clId="{51DDC7FD-FA49-45D9-8BE4-D595969DEB26}" dt="2023-08-21T05:37:30.305" v="14" actId="26606"/>
        <pc:sldMkLst>
          <pc:docMk/>
          <pc:sldMk cId="2958642687" sldId="302"/>
        </pc:sldMkLst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7:30.305" v="14" actId="26606"/>
          <ac:spMkLst>
            <pc:docMk/>
            <pc:sldMk cId="2958642687" sldId="302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37:28.050" v="12" actId="478"/>
          <ac:picMkLst>
            <pc:docMk/>
            <pc:sldMk cId="2958642687" sldId="302"/>
            <ac:picMk id="3" creationId="{DA4C608C-6030-61AD-49CD-E0C3A177E2D4}"/>
          </ac:picMkLst>
        </pc:picChg>
        <pc:picChg chg="add mod">
          <ac:chgData name="Deepak Rai" userId="af8780e5-e30d-435c-8a33-f1d164ef65ef" providerId="ADAL" clId="{51DDC7FD-FA49-45D9-8BE4-D595969DEB26}" dt="2023-08-21T05:37:30.305" v="14" actId="26606"/>
          <ac:picMkLst>
            <pc:docMk/>
            <pc:sldMk cId="2958642687" sldId="302"/>
            <ac:picMk id="5" creationId="{6245D26B-825E-8AC3-E8C6-0C0572A6CB75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40:07.613" v="35" actId="26606"/>
        <pc:sldMkLst>
          <pc:docMk/>
          <pc:sldMk cId="678099541" sldId="303"/>
        </pc:sldMkLst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8" creationId="{69D184B2-2226-4E31-BCCB-444330767440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9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0" creationId="{1AC4D4E3-486A-464A-8EC8-D44881097267}"/>
          </ac:spMkLst>
        </pc:spChg>
        <pc:spChg chg="add del">
          <ac:chgData name="Deepak Rai" userId="af8780e5-e30d-435c-8a33-f1d164ef65ef" providerId="ADAL" clId="{51DDC7FD-FA49-45D9-8BE4-D595969DEB26}" dt="2023-08-21T05:38:28.287" v="20" actId="26606"/>
          <ac:spMkLst>
            <pc:docMk/>
            <pc:sldMk cId="678099541" sldId="303"/>
            <ac:spMk id="12" creationId="{864DE13E-58EB-4475-B79C-0D4FC651239B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4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6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18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0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2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0:07.613" v="35" actId="26606"/>
          <ac:spMkLst>
            <pc:docMk/>
            <pc:sldMk cId="678099541" sldId="303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0:05.401" v="33" actId="478"/>
          <ac:picMkLst>
            <pc:docMk/>
            <pc:sldMk cId="678099541" sldId="303"/>
            <ac:picMk id="3" creationId="{1EFFF013-0DEE-0F23-2A4C-F23C028E9F53}"/>
          </ac:picMkLst>
        </pc:picChg>
        <pc:picChg chg="add del mod">
          <ac:chgData name="Deepak Rai" userId="af8780e5-e30d-435c-8a33-f1d164ef65ef" providerId="ADAL" clId="{51DDC7FD-FA49-45D9-8BE4-D595969DEB26}" dt="2023-08-21T05:39:21.712" v="28" actId="21"/>
          <ac:picMkLst>
            <pc:docMk/>
            <pc:sldMk cId="678099541" sldId="303"/>
            <ac:picMk id="5" creationId="{58AF7345-93A2-1134-690D-11DD16240828}"/>
          </ac:picMkLst>
        </pc:picChg>
        <pc:picChg chg="add mod">
          <ac:chgData name="Deepak Rai" userId="af8780e5-e30d-435c-8a33-f1d164ef65ef" providerId="ADAL" clId="{51DDC7FD-FA49-45D9-8BE4-D595969DEB26}" dt="2023-08-21T05:40:07.613" v="35" actId="26606"/>
          <ac:picMkLst>
            <pc:docMk/>
            <pc:sldMk cId="678099541" sldId="303"/>
            <ac:picMk id="7" creationId="{9B2CB93C-4138-499C-4C8A-4AB039A2F35B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965756767" sldId="303"/>
        </pc:sldMkLst>
      </pc:sldChg>
      <pc:sldChg chg="addSp modSp new mod setBg">
        <pc:chgData name="Deepak Rai" userId="af8780e5-e30d-435c-8a33-f1d164ef65ef" providerId="ADAL" clId="{51DDC7FD-FA49-45D9-8BE4-D595969DEB26}" dt="2023-08-21T05:39:25.942" v="32" actId="26606"/>
        <pc:sldMkLst>
          <pc:docMk/>
          <pc:sldMk cId="1058746552" sldId="304"/>
        </pc:sldMkLst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7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9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1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3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5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7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39:25.942" v="32" actId="26606"/>
          <ac:spMkLst>
            <pc:docMk/>
            <pc:sldMk cId="1058746552" sldId="304"/>
            <ac:spMk id="19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39:25.942" v="32" actId="26606"/>
          <ac:picMkLst>
            <pc:docMk/>
            <pc:sldMk cId="1058746552" sldId="304"/>
            <ac:picMk id="2" creationId="{CEC04F78-A256-D828-FD3D-4C9656D17BD9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591085628" sldId="304"/>
        </pc:sldMkLst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17564853" sldId="305"/>
        </pc:sldMkLst>
      </pc:sldChg>
      <pc:sldChg chg="addSp modSp new mod setBg">
        <pc:chgData name="Deepak Rai" userId="af8780e5-e30d-435c-8a33-f1d164ef65ef" providerId="ADAL" clId="{51DDC7FD-FA49-45D9-8BE4-D595969DEB26}" dt="2023-08-21T05:41:11.816" v="38" actId="26606"/>
        <pc:sldMkLst>
          <pc:docMk/>
          <pc:sldMk cId="2281230780" sldId="305"/>
        </pc:sldMkLst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1:11.816" v="38" actId="26606"/>
          <ac:spMkLst>
            <pc:docMk/>
            <pc:sldMk cId="2281230780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1:11.816" v="38" actId="26606"/>
          <ac:picMkLst>
            <pc:docMk/>
            <pc:sldMk cId="2281230780" sldId="305"/>
            <ac:picMk id="3" creationId="{A74B2A8D-EDF3-26EA-1288-06C85B4ECEA3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1465040529" sldId="306"/>
        </pc:sldMkLst>
      </pc:sldChg>
      <pc:sldChg chg="addSp delSp modSp new mod setBg">
        <pc:chgData name="Deepak Rai" userId="af8780e5-e30d-435c-8a33-f1d164ef65ef" providerId="ADAL" clId="{51DDC7FD-FA49-45D9-8BE4-D595969DEB26}" dt="2023-08-21T05:42:36.048" v="46" actId="27614"/>
        <pc:sldMkLst>
          <pc:docMk/>
          <pc:sldMk cId="3524644085" sldId="306"/>
        </pc:sldMkLst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8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0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2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4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6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18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0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5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7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29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1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3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5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2:33.820" v="45" actId="26606"/>
          <ac:spMkLst>
            <pc:docMk/>
            <pc:sldMk cId="3524644085" sldId="306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42:31.955" v="43" actId="478"/>
          <ac:picMkLst>
            <pc:docMk/>
            <pc:sldMk cId="3524644085" sldId="306"/>
            <ac:picMk id="3" creationId="{9D190E6A-0053-6E34-0ECA-1C2329A2C75B}"/>
          </ac:picMkLst>
        </pc:picChg>
        <pc:picChg chg="add mod">
          <ac:chgData name="Deepak Rai" userId="af8780e5-e30d-435c-8a33-f1d164ef65ef" providerId="ADAL" clId="{51DDC7FD-FA49-45D9-8BE4-D595969DEB26}" dt="2023-08-21T05:42:36.048" v="46" actId="27614"/>
          <ac:picMkLst>
            <pc:docMk/>
            <pc:sldMk cId="3524644085" sldId="306"/>
            <ac:picMk id="5" creationId="{355993EF-3B51-B350-14D3-090D8E39CC27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576266361" sldId="307"/>
        </pc:sldMkLst>
      </pc:sldChg>
      <pc:sldChg chg="addSp modSp new mod setBg">
        <pc:chgData name="Deepak Rai" userId="af8780e5-e30d-435c-8a33-f1d164ef65ef" providerId="ADAL" clId="{51DDC7FD-FA49-45D9-8BE4-D595969DEB26}" dt="2023-08-21T05:43:17.682" v="48" actId="26606"/>
        <pc:sldMkLst>
          <pc:docMk/>
          <pc:sldMk cId="885516522" sldId="307"/>
        </pc:sldMkLst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3:17.682" v="48" actId="26606"/>
          <ac:spMkLst>
            <pc:docMk/>
            <pc:sldMk cId="885516522" sldId="307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3:17.682" v="48" actId="26606"/>
          <ac:picMkLst>
            <pc:docMk/>
            <pc:sldMk cId="885516522" sldId="307"/>
            <ac:picMk id="3" creationId="{055A2D72-3D83-EEC4-41A5-35736876904A}"/>
          </ac:picMkLst>
        </pc:picChg>
      </pc:sldChg>
      <pc:sldChg chg="del">
        <pc:chgData name="Deepak Rai" userId="af8780e5-e30d-435c-8a33-f1d164ef65ef" providerId="ADAL" clId="{51DDC7FD-FA49-45D9-8BE4-D595969DEB26}" dt="2023-08-21T05:34:09.068" v="0" actId="47"/>
        <pc:sldMkLst>
          <pc:docMk/>
          <pc:sldMk cId="3858698455" sldId="308"/>
        </pc:sldMkLst>
      </pc:sldChg>
      <pc:sldChg chg="addSp modSp new mod setBg">
        <pc:chgData name="Deepak Rai" userId="af8780e5-e30d-435c-8a33-f1d164ef65ef" providerId="ADAL" clId="{51DDC7FD-FA49-45D9-8BE4-D595969DEB26}" dt="2023-08-21T05:48:21.101" v="51" actId="26606"/>
        <pc:sldMkLst>
          <pc:docMk/>
          <pc:sldMk cId="4002768941" sldId="308"/>
        </pc:sldMkLst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48:21.101" v="51" actId="26606"/>
          <ac:spMkLst>
            <pc:docMk/>
            <pc:sldMk cId="4002768941" sldId="308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48:21.101" v="51" actId="26606"/>
          <ac:picMkLst>
            <pc:docMk/>
            <pc:sldMk cId="4002768941" sldId="308"/>
            <ac:picMk id="3" creationId="{F9F46209-7A3A-83CD-7DF2-2F8D605717F9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3:48.401" v="56" actId="1076"/>
        <pc:sldMkLst>
          <pc:docMk/>
          <pc:sldMk cId="691696306" sldId="309"/>
        </pc:sldMkLst>
        <pc:picChg chg="add mod">
          <ac:chgData name="Deepak Rai" userId="af8780e5-e30d-435c-8a33-f1d164ef65ef" providerId="ADAL" clId="{51DDC7FD-FA49-45D9-8BE4-D595969DEB26}" dt="2023-08-21T05:53:48.401" v="56" actId="1076"/>
          <ac:picMkLst>
            <pc:docMk/>
            <pc:sldMk cId="691696306" sldId="309"/>
            <ac:picMk id="3" creationId="{BA79C2EE-82D0-DDC7-C475-95E4359CB4C6}"/>
          </ac:picMkLst>
        </pc:picChg>
      </pc:sldChg>
      <pc:sldChg chg="addSp modSp new mod">
        <pc:chgData name="Deepak Rai" userId="af8780e5-e30d-435c-8a33-f1d164ef65ef" providerId="ADAL" clId="{51DDC7FD-FA49-45D9-8BE4-D595969DEB26}" dt="2023-08-21T05:54:19.944" v="62" actId="1076"/>
        <pc:sldMkLst>
          <pc:docMk/>
          <pc:sldMk cId="2750672106" sldId="310"/>
        </pc:sldMkLst>
        <pc:picChg chg="add mod">
          <ac:chgData name="Deepak Rai" userId="af8780e5-e30d-435c-8a33-f1d164ef65ef" providerId="ADAL" clId="{51DDC7FD-FA49-45D9-8BE4-D595969DEB26}" dt="2023-08-21T05:54:19.944" v="62" actId="1076"/>
          <ac:picMkLst>
            <pc:docMk/>
            <pc:sldMk cId="2750672106" sldId="310"/>
            <ac:picMk id="3" creationId="{00529508-3D24-E403-3EDB-2A0C8CCEA51E}"/>
          </ac:picMkLst>
        </pc:picChg>
      </pc:sldChg>
      <pc:sldChg chg="addSp modSp new mod setBg">
        <pc:chgData name="Deepak Rai" userId="af8780e5-e30d-435c-8a33-f1d164ef65ef" providerId="ADAL" clId="{51DDC7FD-FA49-45D9-8BE4-D595969DEB26}" dt="2023-08-21T05:54:44.978" v="65" actId="26606"/>
        <pc:sldMkLst>
          <pc:docMk/>
          <pc:sldMk cId="3629072027" sldId="311"/>
        </pc:sldMkLst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8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0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2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4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6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18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4:44.978" v="65" actId="26606"/>
          <ac:spMkLst>
            <pc:docMk/>
            <pc:sldMk cId="3629072027" sldId="311"/>
            <ac:spMk id="20" creationId="{3ECA69A1-7536-43AC-85EF-C7106179F5ED}"/>
          </ac:spMkLst>
        </pc:spChg>
        <pc:picChg chg="add mod">
          <ac:chgData name="Deepak Rai" userId="af8780e5-e30d-435c-8a33-f1d164ef65ef" providerId="ADAL" clId="{51DDC7FD-FA49-45D9-8BE4-D595969DEB26}" dt="2023-08-21T05:54:44.978" v="65" actId="26606"/>
          <ac:picMkLst>
            <pc:docMk/>
            <pc:sldMk cId="3629072027" sldId="311"/>
            <ac:picMk id="3" creationId="{34B393A7-0338-270A-D71F-A67C38ED069E}"/>
          </ac:picMkLst>
        </pc:picChg>
      </pc:sldChg>
      <pc:sldChg chg="addSp delSp modSp new mod setBg">
        <pc:chgData name="Deepak Rai" userId="af8780e5-e30d-435c-8a33-f1d164ef65ef" providerId="ADAL" clId="{51DDC7FD-FA49-45D9-8BE4-D595969DEB26}" dt="2023-08-21T05:56:36.881" v="71" actId="26606"/>
        <pc:sldMkLst>
          <pc:docMk/>
          <pc:sldMk cId="4262848763" sldId="312"/>
        </pc:sldMkLst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7" creationId="{F3060C83-F051-4F0E-ABAD-AA0DFC48B218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9" creationId="{83C98ABE-055B-441F-B07E-44F97F083C3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1" creationId="{29FDB030-9B49-4CED-8CCD-4D99382388AC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3" creationId="{3783CA14-24A1-485C-8B30-D6A5D87987AD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5" creationId="{9A97C86A-04D6-40F7-AE84-31AB43E6A846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7" creationId="{FF9F2414-84E8-453E-B1F3-389FDE8192D9}"/>
          </ac:spMkLst>
        </pc:spChg>
        <pc:spChg chg="add del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19" creationId="{3ECA69A1-7536-43AC-85EF-C7106179F5E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4" creationId="{F3060C83-F051-4F0E-ABAD-AA0DFC48B218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6" creationId="{83C98ABE-055B-441F-B07E-44F97F083C3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28" creationId="{29FDB030-9B49-4CED-8CCD-4D99382388AC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0" creationId="{3783CA14-24A1-485C-8B30-D6A5D87987AD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2" creationId="{9A97C86A-04D6-40F7-AE84-31AB43E6A846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4" creationId="{FF9F2414-84E8-453E-B1F3-389FDE8192D9}"/>
          </ac:spMkLst>
        </pc:spChg>
        <pc:spChg chg="add">
          <ac:chgData name="Deepak Rai" userId="af8780e5-e30d-435c-8a33-f1d164ef65ef" providerId="ADAL" clId="{51DDC7FD-FA49-45D9-8BE4-D595969DEB26}" dt="2023-08-21T05:56:36.881" v="71" actId="26606"/>
          <ac:spMkLst>
            <pc:docMk/>
            <pc:sldMk cId="4262848763" sldId="312"/>
            <ac:spMk id="36" creationId="{3ECA69A1-7536-43AC-85EF-C7106179F5ED}"/>
          </ac:spMkLst>
        </pc:spChg>
        <pc:picChg chg="add del mod">
          <ac:chgData name="Deepak Rai" userId="af8780e5-e30d-435c-8a33-f1d164ef65ef" providerId="ADAL" clId="{51DDC7FD-FA49-45D9-8BE4-D595969DEB26}" dt="2023-08-21T05:56:33.670" v="69" actId="478"/>
          <ac:picMkLst>
            <pc:docMk/>
            <pc:sldMk cId="4262848763" sldId="312"/>
            <ac:picMk id="2" creationId="{9F7F6276-7A86-22FD-1F96-E00796E711F6}"/>
          </ac:picMkLst>
        </pc:picChg>
        <pc:picChg chg="add mod">
          <ac:chgData name="Deepak Rai" userId="af8780e5-e30d-435c-8a33-f1d164ef65ef" providerId="ADAL" clId="{51DDC7FD-FA49-45D9-8BE4-D595969DEB26}" dt="2023-08-21T05:56:36.881" v="71" actId="26606"/>
          <ac:picMkLst>
            <pc:docMk/>
            <pc:sldMk cId="4262848763" sldId="312"/>
            <ac:picMk id="4" creationId="{DD8B9C31-ACEF-89CA-1E3D-112254E8D7EE}"/>
          </ac:picMkLst>
        </pc:picChg>
      </pc:sldChg>
    </pc:docChg>
  </pc:docChgLst>
  <pc:docChgLst>
    <pc:chgData name="Deepak Rai" userId="af8780e5-e30d-435c-8a33-f1d164ef65ef" providerId="ADAL" clId="{200FB220-470E-4032-8AC3-096BF073F53A}"/>
    <pc:docChg chg="undo custSel addSld delSld modSld">
      <pc:chgData name="Deepak Rai" userId="af8780e5-e30d-435c-8a33-f1d164ef65ef" providerId="ADAL" clId="{200FB220-470E-4032-8AC3-096BF073F53A}" dt="2023-08-31T03:39:19.550" v="179" actId="47"/>
      <pc:docMkLst>
        <pc:docMk/>
      </pc:docMkLst>
      <pc:sldChg chg="add del">
        <pc:chgData name="Deepak Rai" userId="af8780e5-e30d-435c-8a33-f1d164ef65ef" providerId="ADAL" clId="{200FB220-470E-4032-8AC3-096BF073F53A}" dt="2023-08-31T03:01:49.682" v="61"/>
        <pc:sldMkLst>
          <pc:docMk/>
          <pc:sldMk cId="0" sldId="257"/>
        </pc:sldMkLst>
      </pc:sldChg>
      <pc:sldChg chg="addSp delSp modSp mod modClrScheme delDesignElem chgLayout">
        <pc:chgData name="Deepak Rai" userId="af8780e5-e30d-435c-8a33-f1d164ef65ef" providerId="ADAL" clId="{200FB220-470E-4032-8AC3-096BF073F53A}" dt="2023-08-31T03:02:06.340" v="63" actId="21"/>
        <pc:sldMkLst>
          <pc:docMk/>
          <pc:sldMk cId="2731330198" sldId="300"/>
        </pc:sldMkLst>
        <pc:spChg chg="add del mod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" creationId="{A3CEC3E6-E676-15F4-FB36-EB78D0B1442F}"/>
          </ac:spMkLst>
        </pc:spChg>
        <pc:spChg chg="add del mod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4" creationId="{3A80D1F8-5B17-4A97-8CE7-9E2B8474E3F7}"/>
          </ac:spMkLst>
        </pc:spChg>
        <pc:spChg chg="add mod">
          <ac:chgData name="Deepak Rai" userId="af8780e5-e30d-435c-8a33-f1d164ef65ef" providerId="ADAL" clId="{200FB220-470E-4032-8AC3-096BF073F53A}" dt="2023-08-31T02:50:54.243" v="48" actId="1076"/>
          <ac:spMkLst>
            <pc:docMk/>
            <pc:sldMk cId="2731330198" sldId="300"/>
            <ac:spMk id="5" creationId="{93408FD1-409D-4C74-C3C7-7933C6C5BAB3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6" creationId="{F3060C83-F051-4F0E-ABAD-AA0DFC48B218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28" creationId="{83C98ABE-055B-441F-B07E-44F97F083C39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0" creationId="{29FDB030-9B49-4CED-8CCD-4D99382388AC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2" creationId="{3783CA14-24A1-485C-8B30-D6A5D87987AD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4" creationId="{9A97C86A-04D6-40F7-AE84-31AB43E6A846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6" creationId="{FF9F2414-84E8-453E-B1F3-389FDE8192D9}"/>
          </ac:spMkLst>
        </pc:spChg>
        <pc:spChg chg="add del">
          <ac:chgData name="Deepak Rai" userId="af8780e5-e30d-435c-8a33-f1d164ef65ef" providerId="ADAL" clId="{200FB220-470E-4032-8AC3-096BF073F53A}" dt="2023-08-31T02:50:11.929" v="2" actId="700"/>
          <ac:spMkLst>
            <pc:docMk/>
            <pc:sldMk cId="2731330198" sldId="300"/>
            <ac:spMk id="38" creationId="{3ECA69A1-7536-43AC-85EF-C7106179F5ED}"/>
          </ac:spMkLst>
        </pc:spChg>
        <pc:picChg chg="del">
          <ac:chgData name="Deepak Rai" userId="af8780e5-e30d-435c-8a33-f1d164ef65ef" providerId="ADAL" clId="{200FB220-470E-4032-8AC3-096BF073F53A}" dt="2023-08-31T02:50:00.310" v="0" actId="478"/>
          <ac:picMkLst>
            <pc:docMk/>
            <pc:sldMk cId="2731330198" sldId="300"/>
            <ac:picMk id="3" creationId="{556DB8D9-0577-5DB9-CB2B-D497F6C9D302}"/>
          </ac:picMkLst>
        </pc:picChg>
        <pc:picChg chg="add del">
          <ac:chgData name="Deepak Rai" userId="af8780e5-e30d-435c-8a33-f1d164ef65ef" providerId="ADAL" clId="{200FB220-470E-4032-8AC3-096BF073F53A}" dt="2023-08-31T03:02:06.340" v="63" actId="21"/>
          <ac:picMkLst>
            <pc:docMk/>
            <pc:sldMk cId="2731330198" sldId="300"/>
            <ac:picMk id="6" creationId="{35174595-18D2-D618-F726-DF0FF7D94651}"/>
          </ac:picMkLst>
        </pc:picChg>
      </pc:sldChg>
      <pc:sldChg chg="del">
        <pc:chgData name="Deepak Rai" userId="af8780e5-e30d-435c-8a33-f1d164ef65ef" providerId="ADAL" clId="{200FB220-470E-4032-8AC3-096BF073F53A}" dt="2023-08-31T03:39:19.550" v="179" actId="47"/>
        <pc:sldMkLst>
          <pc:docMk/>
          <pc:sldMk cId="4262848763" sldId="312"/>
        </pc:sldMkLst>
      </pc:sldChg>
      <pc:sldChg chg="addSp delSp modSp mod">
        <pc:chgData name="Deepak Rai" userId="af8780e5-e30d-435c-8a33-f1d164ef65ef" providerId="ADAL" clId="{200FB220-470E-4032-8AC3-096BF073F53A}" dt="2023-08-31T02:52:05.043" v="54" actId="962"/>
        <pc:sldMkLst>
          <pc:docMk/>
          <pc:sldMk cId="4292846665" sldId="313"/>
        </pc:sldMkLst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8" creationId="{F3060C83-F051-4F0E-ABAD-AA0DFC48B218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0" creationId="{83C98ABE-055B-441F-B07E-44F97F083C39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2" creationId="{29FDB030-9B49-4CED-8CCD-4D99382388AC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4" creationId="{3783CA14-24A1-485C-8B30-D6A5D87987AD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6" creationId="{9A97C86A-04D6-40F7-AE84-31AB43E6A846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18" creationId="{FF9F2414-84E8-453E-B1F3-389FDE8192D9}"/>
          </ac:spMkLst>
        </pc:spChg>
        <pc:spChg chg="del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0" creationId="{3ECA69A1-7536-43AC-85EF-C7106179F5ED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5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7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29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1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3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5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2:52:01.611" v="52" actId="26606"/>
          <ac:spMkLst>
            <pc:docMk/>
            <pc:sldMk cId="4292846665" sldId="313"/>
            <ac:spMk id="37" creationId="{3ECA69A1-7536-43AC-85EF-C7106179F5ED}"/>
          </ac:spMkLst>
        </pc:spChg>
        <pc:picChg chg="del">
          <ac:chgData name="Deepak Rai" userId="af8780e5-e30d-435c-8a33-f1d164ef65ef" providerId="ADAL" clId="{200FB220-470E-4032-8AC3-096BF073F53A}" dt="2023-08-31T02:51:58.089" v="50" actId="478"/>
          <ac:picMkLst>
            <pc:docMk/>
            <pc:sldMk cId="4292846665" sldId="313"/>
            <ac:picMk id="3" creationId="{C2A83850-960F-709F-62B9-BE2E21B7E0D1}"/>
          </ac:picMkLst>
        </pc:picChg>
        <pc:picChg chg="add mod">
          <ac:chgData name="Deepak Rai" userId="af8780e5-e30d-435c-8a33-f1d164ef65ef" providerId="ADAL" clId="{200FB220-470E-4032-8AC3-096BF073F53A}" dt="2023-08-31T02:52:05.043" v="54" actId="962"/>
          <ac:picMkLst>
            <pc:docMk/>
            <pc:sldMk cId="4292846665" sldId="313"/>
            <ac:picMk id="4" creationId="{382A16AF-4367-BCC1-0AD4-37B3007DA36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593800960" sldId="314"/>
        </pc:sldMkLst>
      </pc:sldChg>
      <pc:sldChg chg="addSp delSp modSp new mod setBg">
        <pc:chgData name="Deepak Rai" userId="af8780e5-e30d-435c-8a33-f1d164ef65ef" providerId="ADAL" clId="{200FB220-470E-4032-8AC3-096BF073F53A}" dt="2023-08-31T03:03:11.409" v="70" actId="962"/>
        <pc:sldMkLst>
          <pc:docMk/>
          <pc:sldMk cId="3172954299" sldId="314"/>
        </pc:sldMkLst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9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1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3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5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7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19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3:08.865" v="68" actId="26606"/>
          <ac:spMkLst>
            <pc:docMk/>
            <pc:sldMk cId="3172954299" sldId="314"/>
            <ac:spMk id="21" creationId="{3ECA69A1-7536-43AC-85EF-C7106179F5ED}"/>
          </ac:spMkLst>
        </pc:spChg>
        <pc:picChg chg="add del mod">
          <ac:chgData name="Deepak Rai" userId="af8780e5-e30d-435c-8a33-f1d164ef65ef" providerId="ADAL" clId="{200FB220-470E-4032-8AC3-096BF073F53A}" dt="2023-08-31T03:02:14.125" v="66" actId="478"/>
          <ac:picMkLst>
            <pc:docMk/>
            <pc:sldMk cId="3172954299" sldId="314"/>
            <ac:picMk id="2" creationId="{82A922E8-B66C-BBA9-BA2F-94B498C1581F}"/>
          </ac:picMkLst>
        </pc:picChg>
        <pc:picChg chg="add mod">
          <ac:chgData name="Deepak Rai" userId="af8780e5-e30d-435c-8a33-f1d164ef65ef" providerId="ADAL" clId="{200FB220-470E-4032-8AC3-096BF073F53A}" dt="2023-08-31T03:03:11.409" v="70" actId="962"/>
          <ac:picMkLst>
            <pc:docMk/>
            <pc:sldMk cId="3172954299" sldId="314"/>
            <ac:picMk id="4" creationId="{A76699AD-A92E-A9C0-0098-7FB892963BAF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3:51.864" v="73" actId="26606"/>
        <pc:sldMkLst>
          <pc:docMk/>
          <pc:sldMk cId="70219203" sldId="315"/>
        </pc:sldMkLst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3:51.864" v="73" actId="26606"/>
          <ac:spMkLst>
            <pc:docMk/>
            <pc:sldMk cId="70219203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3:51.864" v="73" actId="26606"/>
          <ac:picMkLst>
            <pc:docMk/>
            <pc:sldMk cId="70219203" sldId="315"/>
            <ac:picMk id="3" creationId="{8D7E6F06-8B46-3D20-86CC-2D9A328A61E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4019729262" sldId="315"/>
        </pc:sldMkLst>
      </pc:sldChg>
      <pc:sldChg chg="addSp modSp new mod setBg">
        <pc:chgData name="Deepak Rai" userId="af8780e5-e30d-435c-8a33-f1d164ef65ef" providerId="ADAL" clId="{200FB220-470E-4032-8AC3-096BF073F53A}" dt="2023-08-31T03:04:41.363" v="76" actId="26606"/>
        <pc:sldMkLst>
          <pc:docMk/>
          <pc:sldMk cId="2728274573" sldId="316"/>
        </pc:sldMkLst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4:41.363" v="76" actId="26606"/>
          <ac:spMkLst>
            <pc:docMk/>
            <pc:sldMk cId="2728274573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4:41.363" v="76" actId="26606"/>
          <ac:picMkLst>
            <pc:docMk/>
            <pc:sldMk cId="2728274573" sldId="316"/>
            <ac:picMk id="3" creationId="{D2E319E7-2AA6-EE5E-C5B1-A8C86FBEA618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451733034" sldId="316"/>
        </pc:sldMkLst>
      </pc:sldChg>
      <pc:sldChg chg="addSp modSp new mod setBg">
        <pc:chgData name="Deepak Rai" userId="af8780e5-e30d-435c-8a33-f1d164ef65ef" providerId="ADAL" clId="{200FB220-470E-4032-8AC3-096BF073F53A}" dt="2023-08-31T03:05:08.112" v="79" actId="26606"/>
        <pc:sldMkLst>
          <pc:docMk/>
          <pc:sldMk cId="648238653" sldId="317"/>
        </pc:sldMkLst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08.112" v="79" actId="26606"/>
          <ac:spMkLst>
            <pc:docMk/>
            <pc:sldMk cId="648238653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08.112" v="79" actId="26606"/>
          <ac:picMkLst>
            <pc:docMk/>
            <pc:sldMk cId="648238653" sldId="317"/>
            <ac:picMk id="3" creationId="{3D72A1D8-9FCE-60F7-6654-948F32BD3066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259639193" sldId="317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539554314" sldId="318"/>
        </pc:sldMkLst>
      </pc:sldChg>
      <pc:sldChg chg="addSp modSp new mod setBg">
        <pc:chgData name="Deepak Rai" userId="af8780e5-e30d-435c-8a33-f1d164ef65ef" providerId="ADAL" clId="{200FB220-470E-4032-8AC3-096BF073F53A}" dt="2023-08-31T03:05:39.671" v="82" actId="26606"/>
        <pc:sldMkLst>
          <pc:docMk/>
          <pc:sldMk cId="2150227456" sldId="318"/>
        </pc:sldMkLst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39.671" v="82" actId="26606"/>
          <ac:spMkLst>
            <pc:docMk/>
            <pc:sldMk cId="2150227456" sldId="31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39.671" v="82" actId="26606"/>
          <ac:picMkLst>
            <pc:docMk/>
            <pc:sldMk cId="2150227456" sldId="318"/>
            <ac:picMk id="3" creationId="{4ECE677D-C9B3-7F19-3EA4-2CDEF67E8BC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632418788" sldId="319"/>
        </pc:sldMkLst>
      </pc:sldChg>
      <pc:sldChg chg="addSp modSp new mod setBg">
        <pc:chgData name="Deepak Rai" userId="af8780e5-e30d-435c-8a33-f1d164ef65ef" providerId="ADAL" clId="{200FB220-470E-4032-8AC3-096BF073F53A}" dt="2023-08-31T03:05:59.821" v="85" actId="26606"/>
        <pc:sldMkLst>
          <pc:docMk/>
          <pc:sldMk cId="2657531080" sldId="319"/>
        </pc:sldMkLst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5:59.821" v="85" actId="26606"/>
          <ac:spMkLst>
            <pc:docMk/>
            <pc:sldMk cId="2657531080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5:59.821" v="85" actId="26606"/>
          <ac:picMkLst>
            <pc:docMk/>
            <pc:sldMk cId="2657531080" sldId="319"/>
            <ac:picMk id="3" creationId="{99FC42D6-6D63-3A2A-C8F9-71E9CC3610D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208326471" sldId="320"/>
        </pc:sldMkLst>
      </pc:sldChg>
      <pc:sldChg chg="addSp modSp new mod setBg">
        <pc:chgData name="Deepak Rai" userId="af8780e5-e30d-435c-8a33-f1d164ef65ef" providerId="ADAL" clId="{200FB220-470E-4032-8AC3-096BF073F53A}" dt="2023-08-31T03:06:26.852" v="88" actId="26606"/>
        <pc:sldMkLst>
          <pc:docMk/>
          <pc:sldMk cId="1637002507" sldId="320"/>
        </pc:sldMkLst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6:26.852" v="88" actId="26606"/>
          <ac:spMkLst>
            <pc:docMk/>
            <pc:sldMk cId="1637002507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6:26.852" v="88" actId="26606"/>
          <ac:picMkLst>
            <pc:docMk/>
            <pc:sldMk cId="1637002507" sldId="320"/>
            <ac:picMk id="3" creationId="{84AEC75D-CB55-F0A3-5D56-D6A3AE8783AD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854802186" sldId="321"/>
        </pc:sldMkLst>
      </pc:sldChg>
      <pc:sldChg chg="addSp modSp new mod setBg">
        <pc:chgData name="Deepak Rai" userId="af8780e5-e30d-435c-8a33-f1d164ef65ef" providerId="ADAL" clId="{200FB220-470E-4032-8AC3-096BF073F53A}" dt="2023-08-31T03:07:06.133" v="91" actId="26606"/>
        <pc:sldMkLst>
          <pc:docMk/>
          <pc:sldMk cId="3757474786" sldId="321"/>
        </pc:sldMkLst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06.133" v="91" actId="26606"/>
          <ac:spMkLst>
            <pc:docMk/>
            <pc:sldMk cId="3757474786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06.133" v="91" actId="26606"/>
          <ac:picMkLst>
            <pc:docMk/>
            <pc:sldMk cId="3757474786" sldId="321"/>
            <ac:picMk id="3" creationId="{4C9013CC-2F0D-E893-6889-B271BB506A38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337034730" sldId="322"/>
        </pc:sldMkLst>
      </pc:sldChg>
      <pc:sldChg chg="addSp modSp new mod setBg">
        <pc:chgData name="Deepak Rai" userId="af8780e5-e30d-435c-8a33-f1d164ef65ef" providerId="ADAL" clId="{200FB220-470E-4032-8AC3-096BF073F53A}" dt="2023-08-31T03:07:27.465" v="94" actId="26606"/>
        <pc:sldMkLst>
          <pc:docMk/>
          <pc:sldMk cId="3765087278" sldId="322"/>
        </pc:sldMkLst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27.465" v="94" actId="26606"/>
          <ac:spMkLst>
            <pc:docMk/>
            <pc:sldMk cId="3765087278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27.465" v="94" actId="26606"/>
          <ac:picMkLst>
            <pc:docMk/>
            <pc:sldMk cId="3765087278" sldId="322"/>
            <ac:picMk id="3" creationId="{3AFB7250-ACDB-CF34-35C6-3B03F0D36ED3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7:54.355" v="97" actId="26606"/>
        <pc:sldMkLst>
          <pc:docMk/>
          <pc:sldMk cId="370735063" sldId="323"/>
        </pc:sldMkLst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7:54.355" v="97" actId="26606"/>
          <ac:spMkLst>
            <pc:docMk/>
            <pc:sldMk cId="370735063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7:54.355" v="97" actId="26606"/>
          <ac:picMkLst>
            <pc:docMk/>
            <pc:sldMk cId="370735063" sldId="323"/>
            <ac:picMk id="3" creationId="{9136AEF0-2FD9-6217-0005-65C6FCF9580F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791252005" sldId="323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118817209" sldId="324"/>
        </pc:sldMkLst>
      </pc:sldChg>
      <pc:sldChg chg="addSp modSp new mod setBg">
        <pc:chgData name="Deepak Rai" userId="af8780e5-e30d-435c-8a33-f1d164ef65ef" providerId="ADAL" clId="{200FB220-470E-4032-8AC3-096BF073F53A}" dt="2023-08-31T03:08:32.330" v="100" actId="26606"/>
        <pc:sldMkLst>
          <pc:docMk/>
          <pc:sldMk cId="1270544275" sldId="324"/>
        </pc:sldMkLst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8:32.330" v="100" actId="26606"/>
          <ac:spMkLst>
            <pc:docMk/>
            <pc:sldMk cId="1270544275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8:32.330" v="100" actId="26606"/>
          <ac:picMkLst>
            <pc:docMk/>
            <pc:sldMk cId="1270544275" sldId="324"/>
            <ac:picMk id="3" creationId="{A84719F5-15E6-25D5-25AC-A624CED9C122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08:49.348" v="103" actId="26606"/>
        <pc:sldMkLst>
          <pc:docMk/>
          <pc:sldMk cId="4034361376" sldId="325"/>
        </pc:sldMkLst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8:49.348" v="103" actId="26606"/>
          <ac:spMkLst>
            <pc:docMk/>
            <pc:sldMk cId="4034361376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8:49.348" v="103" actId="26606"/>
          <ac:picMkLst>
            <pc:docMk/>
            <pc:sldMk cId="4034361376" sldId="325"/>
            <ac:picMk id="3" creationId="{A0474425-2240-4CDF-72C9-243469129A7E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4166935115" sldId="325"/>
        </pc:sldMkLst>
      </pc:sldChg>
      <pc:sldChg chg="addSp modSp new mod setBg">
        <pc:chgData name="Deepak Rai" userId="af8780e5-e30d-435c-8a33-f1d164ef65ef" providerId="ADAL" clId="{200FB220-470E-4032-8AC3-096BF073F53A}" dt="2023-08-31T03:09:43.867" v="106" actId="26606"/>
        <pc:sldMkLst>
          <pc:docMk/>
          <pc:sldMk cId="58422143" sldId="326"/>
        </pc:sldMkLst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09:43.867" v="106" actId="26606"/>
          <ac:spMkLst>
            <pc:docMk/>
            <pc:sldMk cId="58422143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09:43.867" v="106" actId="26606"/>
          <ac:picMkLst>
            <pc:docMk/>
            <pc:sldMk cId="58422143" sldId="326"/>
            <ac:picMk id="3" creationId="{CFD600B0-62CD-7CF3-3384-63C6DFECD96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70599014" sldId="326"/>
        </pc:sldMkLst>
      </pc:sldChg>
      <pc:sldChg chg="addSp modSp new mod setBg">
        <pc:chgData name="Deepak Rai" userId="af8780e5-e30d-435c-8a33-f1d164ef65ef" providerId="ADAL" clId="{200FB220-470E-4032-8AC3-096BF073F53A}" dt="2023-08-31T03:10:07.421" v="109" actId="26606"/>
        <pc:sldMkLst>
          <pc:docMk/>
          <pc:sldMk cId="1145541681" sldId="327"/>
        </pc:sldMkLst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0:07.421" v="109" actId="26606"/>
          <ac:spMkLst>
            <pc:docMk/>
            <pc:sldMk cId="1145541681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0:07.421" v="109" actId="26606"/>
          <ac:picMkLst>
            <pc:docMk/>
            <pc:sldMk cId="1145541681" sldId="327"/>
            <ac:picMk id="3" creationId="{326F0457-CFEB-79FF-E6D7-67EB4A4A030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3985718495" sldId="327"/>
        </pc:sldMkLst>
      </pc:sldChg>
      <pc:sldChg chg="addSp modSp new mod setBg">
        <pc:chgData name="Deepak Rai" userId="af8780e5-e30d-435c-8a33-f1d164ef65ef" providerId="ADAL" clId="{200FB220-470E-4032-8AC3-096BF073F53A}" dt="2023-08-31T03:11:19.429" v="112" actId="26606"/>
        <pc:sldMkLst>
          <pc:docMk/>
          <pc:sldMk cId="276389940" sldId="328"/>
        </pc:sldMkLst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1:19.429" v="112" actId="26606"/>
          <ac:spMkLst>
            <pc:docMk/>
            <pc:sldMk cId="276389940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1:19.429" v="112" actId="26606"/>
          <ac:picMkLst>
            <pc:docMk/>
            <pc:sldMk cId="276389940" sldId="328"/>
            <ac:picMk id="3" creationId="{E188C914-AEE5-E9E3-FDDF-15F85D606CAB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500909494" sldId="328"/>
        </pc:sldMkLst>
      </pc:sldChg>
      <pc:sldChg chg="addSp modSp new mod setBg">
        <pc:chgData name="Deepak Rai" userId="af8780e5-e30d-435c-8a33-f1d164ef65ef" providerId="ADAL" clId="{200FB220-470E-4032-8AC3-096BF073F53A}" dt="2023-08-31T03:11:55.946" v="116" actId="1076"/>
        <pc:sldMkLst>
          <pc:docMk/>
          <pc:sldMk cId="2318783085" sldId="329"/>
        </pc:sldMkLst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1:51.869" v="115" actId="26606"/>
          <ac:spMkLst>
            <pc:docMk/>
            <pc:sldMk cId="2318783085" sldId="32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1:55.946" v="116" actId="1076"/>
          <ac:picMkLst>
            <pc:docMk/>
            <pc:sldMk cId="2318783085" sldId="329"/>
            <ac:picMk id="3" creationId="{3A057415-34DC-FC6B-CCBB-5CA33F07BFF5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933691568" sldId="329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1087706887" sldId="330"/>
        </pc:sldMkLst>
      </pc:sldChg>
      <pc:sldChg chg="addSp modSp new mod setBg">
        <pc:chgData name="Deepak Rai" userId="af8780e5-e30d-435c-8a33-f1d164ef65ef" providerId="ADAL" clId="{200FB220-470E-4032-8AC3-096BF073F53A}" dt="2023-08-31T03:12:32.091" v="119" actId="26606"/>
        <pc:sldMkLst>
          <pc:docMk/>
          <pc:sldMk cId="2093248526" sldId="330"/>
        </pc:sldMkLst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2:32.091" v="119" actId="26606"/>
          <ac:spMkLst>
            <pc:docMk/>
            <pc:sldMk cId="2093248526" sldId="33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2:32.091" v="119" actId="26606"/>
          <ac:picMkLst>
            <pc:docMk/>
            <pc:sldMk cId="2093248526" sldId="330"/>
            <ac:picMk id="3" creationId="{F5BAADA8-44C3-424A-8424-872D292721CD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2:52.690" v="122" actId="26606"/>
        <pc:sldMkLst>
          <pc:docMk/>
          <pc:sldMk cId="1886306271" sldId="331"/>
        </pc:sldMkLst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2:52.690" v="122" actId="26606"/>
          <ac:spMkLst>
            <pc:docMk/>
            <pc:sldMk cId="1886306271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2:52.690" v="122" actId="26606"/>
          <ac:picMkLst>
            <pc:docMk/>
            <pc:sldMk cId="1886306271" sldId="331"/>
            <ac:picMk id="3" creationId="{3B0D88FC-0963-0830-871E-7BC520C562C2}"/>
          </ac:picMkLst>
        </pc:picChg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340174668" sldId="331"/>
        </pc:sldMkLst>
      </pc:sldChg>
      <pc:sldChg chg="del">
        <pc:chgData name="Deepak Rai" userId="af8780e5-e30d-435c-8a33-f1d164ef65ef" providerId="ADAL" clId="{200FB220-470E-4032-8AC3-096BF073F53A}" dt="2023-08-31T02:51:08.484" v="49" actId="47"/>
        <pc:sldMkLst>
          <pc:docMk/>
          <pc:sldMk cId="2211505608" sldId="332"/>
        </pc:sldMkLst>
      </pc:sldChg>
      <pc:sldChg chg="addSp modSp new mod setBg">
        <pc:chgData name="Deepak Rai" userId="af8780e5-e30d-435c-8a33-f1d164ef65ef" providerId="ADAL" clId="{200FB220-470E-4032-8AC3-096BF073F53A}" dt="2023-08-31T03:13:18.262" v="125" actId="26606"/>
        <pc:sldMkLst>
          <pc:docMk/>
          <pc:sldMk cId="3136846990" sldId="332"/>
        </pc:sldMkLst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18.262" v="125" actId="26606"/>
          <ac:spMkLst>
            <pc:docMk/>
            <pc:sldMk cId="3136846990" sldId="33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18.262" v="125" actId="26606"/>
          <ac:picMkLst>
            <pc:docMk/>
            <pc:sldMk cId="3136846990" sldId="332"/>
            <ac:picMk id="3" creationId="{63E23DE8-1174-2DAC-2F48-3F35D91095F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3:34.394" v="128" actId="26606"/>
        <pc:sldMkLst>
          <pc:docMk/>
          <pc:sldMk cId="570571833" sldId="333"/>
        </pc:sldMkLst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34.394" v="128" actId="26606"/>
          <ac:spMkLst>
            <pc:docMk/>
            <pc:sldMk cId="570571833" sldId="33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34.394" v="128" actId="26606"/>
          <ac:picMkLst>
            <pc:docMk/>
            <pc:sldMk cId="570571833" sldId="333"/>
            <ac:picMk id="3" creationId="{5CC6BCE4-DCC4-9968-C20C-CE3F83533CC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3:55.627" v="131" actId="26606"/>
        <pc:sldMkLst>
          <pc:docMk/>
          <pc:sldMk cId="2457007711" sldId="334"/>
        </pc:sldMkLst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3:55.627" v="131" actId="26606"/>
          <ac:spMkLst>
            <pc:docMk/>
            <pc:sldMk cId="2457007711" sldId="33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3:55.627" v="131" actId="26606"/>
          <ac:picMkLst>
            <pc:docMk/>
            <pc:sldMk cId="2457007711" sldId="334"/>
            <ac:picMk id="3" creationId="{B68C30B6-8FBA-9BA5-75AF-870D1741D9C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4:15.970" v="134" actId="26606"/>
        <pc:sldMkLst>
          <pc:docMk/>
          <pc:sldMk cId="2699530220" sldId="335"/>
        </pc:sldMkLst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4:15.970" v="134" actId="26606"/>
          <ac:spMkLst>
            <pc:docMk/>
            <pc:sldMk cId="2699530220" sldId="33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4:15.970" v="134" actId="26606"/>
          <ac:picMkLst>
            <pc:docMk/>
            <pc:sldMk cId="2699530220" sldId="335"/>
            <ac:picMk id="3" creationId="{F941C9A3-BD8E-FCFC-82E0-46DD70D6FB0E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5:01.274" v="137" actId="26606"/>
        <pc:sldMkLst>
          <pc:docMk/>
          <pc:sldMk cId="3232105393" sldId="336"/>
        </pc:sldMkLst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5:01.274" v="137" actId="26606"/>
          <ac:spMkLst>
            <pc:docMk/>
            <pc:sldMk cId="3232105393" sldId="33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5:01.274" v="137" actId="26606"/>
          <ac:picMkLst>
            <pc:docMk/>
            <pc:sldMk cId="3232105393" sldId="336"/>
            <ac:picMk id="3" creationId="{EB42D329-2215-E0BF-854D-B11DCFB028A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5:38.331" v="142" actId="26606"/>
        <pc:sldMkLst>
          <pc:docMk/>
          <pc:sldMk cId="2838883338" sldId="337"/>
        </pc:sldMkLst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5:38.331" v="142" actId="26606"/>
          <ac:spMkLst>
            <pc:docMk/>
            <pc:sldMk cId="2838883338" sldId="33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5:38.331" v="142" actId="26606"/>
          <ac:picMkLst>
            <pc:docMk/>
            <pc:sldMk cId="2838883338" sldId="337"/>
            <ac:picMk id="3" creationId="{427777DC-0FCC-48AE-DFF0-4C77FE10915D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8:14.607" v="145" actId="26606"/>
        <pc:sldMkLst>
          <pc:docMk/>
          <pc:sldMk cId="3856408173" sldId="338"/>
        </pc:sldMkLst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8:14.607" v="145" actId="26606"/>
          <ac:spMkLst>
            <pc:docMk/>
            <pc:sldMk cId="3856408173" sldId="33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8:14.607" v="145" actId="26606"/>
          <ac:picMkLst>
            <pc:docMk/>
            <pc:sldMk cId="3856408173" sldId="338"/>
            <ac:picMk id="3" creationId="{F50D6277-3D6E-A3B4-9A37-494FA1A1FD8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8:39.548" v="148" actId="26606"/>
        <pc:sldMkLst>
          <pc:docMk/>
          <pc:sldMk cId="1520595765" sldId="339"/>
        </pc:sldMkLst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8:39.548" v="148" actId="26606"/>
          <ac:spMkLst>
            <pc:docMk/>
            <pc:sldMk cId="1520595765" sldId="33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8:39.548" v="148" actId="26606"/>
          <ac:picMkLst>
            <pc:docMk/>
            <pc:sldMk cId="1520595765" sldId="339"/>
            <ac:picMk id="3" creationId="{511DD3C1-F23E-D33A-BFD4-42E16C81FDC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9:07.618" v="151" actId="26606"/>
        <pc:sldMkLst>
          <pc:docMk/>
          <pc:sldMk cId="3770227919" sldId="340"/>
        </pc:sldMkLst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9:07.618" v="151" actId="26606"/>
          <ac:spMkLst>
            <pc:docMk/>
            <pc:sldMk cId="3770227919" sldId="340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9:07.618" v="151" actId="26606"/>
          <ac:picMkLst>
            <pc:docMk/>
            <pc:sldMk cId="3770227919" sldId="340"/>
            <ac:picMk id="3" creationId="{356E4302-A01E-5D14-A925-BE3928ED61F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19:27.063" v="154" actId="26606"/>
        <pc:sldMkLst>
          <pc:docMk/>
          <pc:sldMk cId="2633356068" sldId="341"/>
        </pc:sldMkLst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19:27.063" v="154" actId="26606"/>
          <ac:spMkLst>
            <pc:docMk/>
            <pc:sldMk cId="2633356068" sldId="341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19:27.063" v="154" actId="26606"/>
          <ac:picMkLst>
            <pc:docMk/>
            <pc:sldMk cId="2633356068" sldId="341"/>
            <ac:picMk id="3" creationId="{1CEC41A1-1B9A-8ECA-D9D7-261AD5199BB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6:29.950" v="157" actId="26606"/>
        <pc:sldMkLst>
          <pc:docMk/>
          <pc:sldMk cId="1033934063" sldId="342"/>
        </pc:sldMkLst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6:29.950" v="157" actId="26606"/>
          <ac:spMkLst>
            <pc:docMk/>
            <pc:sldMk cId="1033934063" sldId="342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6:29.950" v="157" actId="26606"/>
          <ac:picMkLst>
            <pc:docMk/>
            <pc:sldMk cId="1033934063" sldId="342"/>
            <ac:picMk id="3" creationId="{DC9710B3-D624-1222-2F29-58E8B7A6A1F6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6:50.730" v="160" actId="26606"/>
        <pc:sldMkLst>
          <pc:docMk/>
          <pc:sldMk cId="2908609062" sldId="343"/>
        </pc:sldMkLst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6:50.730" v="160" actId="26606"/>
          <ac:spMkLst>
            <pc:docMk/>
            <pc:sldMk cId="2908609062" sldId="343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6:50.730" v="160" actId="26606"/>
          <ac:picMkLst>
            <pc:docMk/>
            <pc:sldMk cId="2908609062" sldId="343"/>
            <ac:picMk id="3" creationId="{FB2BF13C-0D44-E61E-4820-31B7AB57C5B9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7:11.330" v="163" actId="26606"/>
        <pc:sldMkLst>
          <pc:docMk/>
          <pc:sldMk cId="432717387" sldId="344"/>
        </pc:sldMkLst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7:11.330" v="163" actId="26606"/>
          <ac:spMkLst>
            <pc:docMk/>
            <pc:sldMk cId="432717387" sldId="344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7:11.330" v="163" actId="26606"/>
          <ac:picMkLst>
            <pc:docMk/>
            <pc:sldMk cId="432717387" sldId="344"/>
            <ac:picMk id="3" creationId="{C133B96C-AB4C-6944-FD9E-CF33D0694174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7:41.229" v="166" actId="26606"/>
        <pc:sldMkLst>
          <pc:docMk/>
          <pc:sldMk cId="1083579469" sldId="345"/>
        </pc:sldMkLst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7:41.229" v="166" actId="26606"/>
          <ac:spMkLst>
            <pc:docMk/>
            <pc:sldMk cId="1083579469" sldId="345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7:41.229" v="166" actId="26606"/>
          <ac:picMkLst>
            <pc:docMk/>
            <pc:sldMk cId="1083579469" sldId="345"/>
            <ac:picMk id="3" creationId="{8C08F467-8EEA-A0B4-C3BC-F567369318C7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00.975" v="169" actId="26606"/>
        <pc:sldMkLst>
          <pc:docMk/>
          <pc:sldMk cId="3530295133" sldId="346"/>
        </pc:sldMkLst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00.975" v="169" actId="26606"/>
          <ac:spMkLst>
            <pc:docMk/>
            <pc:sldMk cId="3530295133" sldId="346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00.975" v="169" actId="26606"/>
          <ac:picMkLst>
            <pc:docMk/>
            <pc:sldMk cId="3530295133" sldId="346"/>
            <ac:picMk id="3" creationId="{AE4133FB-4A1E-09FB-778E-D7343E65DE1A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16.222" v="172" actId="26606"/>
        <pc:sldMkLst>
          <pc:docMk/>
          <pc:sldMk cId="546475292" sldId="347"/>
        </pc:sldMkLst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16.222" v="172" actId="26606"/>
          <ac:spMkLst>
            <pc:docMk/>
            <pc:sldMk cId="546475292" sldId="347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16.222" v="172" actId="26606"/>
          <ac:picMkLst>
            <pc:docMk/>
            <pc:sldMk cId="546475292" sldId="347"/>
            <ac:picMk id="3" creationId="{F057D487-7535-DBA4-975A-1FB45901545C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8:48.411" v="175" actId="26606"/>
        <pc:sldMkLst>
          <pc:docMk/>
          <pc:sldMk cId="2857613882" sldId="348"/>
        </pc:sldMkLst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8:48.411" v="175" actId="26606"/>
          <ac:spMkLst>
            <pc:docMk/>
            <pc:sldMk cId="2857613882" sldId="348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8:48.411" v="175" actId="26606"/>
          <ac:picMkLst>
            <pc:docMk/>
            <pc:sldMk cId="2857613882" sldId="348"/>
            <ac:picMk id="3" creationId="{AF5819A3-05E2-6820-46AE-409AA62C824B}"/>
          </ac:picMkLst>
        </pc:picChg>
      </pc:sldChg>
      <pc:sldChg chg="addSp modSp new mod setBg">
        <pc:chgData name="Deepak Rai" userId="af8780e5-e30d-435c-8a33-f1d164ef65ef" providerId="ADAL" clId="{200FB220-470E-4032-8AC3-096BF073F53A}" dt="2023-08-31T03:39:05.231" v="178" actId="26606"/>
        <pc:sldMkLst>
          <pc:docMk/>
          <pc:sldMk cId="2987665646" sldId="349"/>
        </pc:sldMkLst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8" creationId="{F3060C83-F051-4F0E-ABAD-AA0DFC48B218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0" creationId="{83C98ABE-055B-441F-B07E-44F97F083C39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2" creationId="{29FDB030-9B49-4CED-8CCD-4D99382388AC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4" creationId="{3783CA14-24A1-485C-8B30-D6A5D87987AD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6" creationId="{9A97C86A-04D6-40F7-AE84-31AB43E6A846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18" creationId="{FF9F2414-84E8-453E-B1F3-389FDE8192D9}"/>
          </ac:spMkLst>
        </pc:spChg>
        <pc:spChg chg="add">
          <ac:chgData name="Deepak Rai" userId="af8780e5-e30d-435c-8a33-f1d164ef65ef" providerId="ADAL" clId="{200FB220-470E-4032-8AC3-096BF073F53A}" dt="2023-08-31T03:39:05.231" v="178" actId="26606"/>
          <ac:spMkLst>
            <pc:docMk/>
            <pc:sldMk cId="2987665646" sldId="349"/>
            <ac:spMk id="20" creationId="{3ECA69A1-7536-43AC-85EF-C7106179F5ED}"/>
          </ac:spMkLst>
        </pc:spChg>
        <pc:picChg chg="add mod">
          <ac:chgData name="Deepak Rai" userId="af8780e5-e30d-435c-8a33-f1d164ef65ef" providerId="ADAL" clId="{200FB220-470E-4032-8AC3-096BF073F53A}" dt="2023-08-31T03:39:05.231" v="178" actId="26606"/>
          <ac:picMkLst>
            <pc:docMk/>
            <pc:sldMk cId="2987665646" sldId="349"/>
            <ac:picMk id="3" creationId="{FEBB525E-21D4-4F1E-F914-55DFE8D3C78D}"/>
          </ac:picMkLst>
        </pc:picChg>
      </pc:sldChg>
    </pc:docChg>
  </pc:docChgLst>
  <pc:docChgLst>
    <pc:chgData name="Deepak Rai" userId="af8780e5-e30d-435c-8a33-f1d164ef65ef" providerId="ADAL" clId="{60772031-AB33-462A-A420-FB19C0D815DD}"/>
    <pc:docChg chg="undo custSel addSld delSld modSld sldOrd">
      <pc:chgData name="Deepak Rai" userId="af8780e5-e30d-435c-8a33-f1d164ef65ef" providerId="ADAL" clId="{60772031-AB33-462A-A420-FB19C0D815DD}" dt="2023-08-14T05:42:37.075" v="1351" actId="1076"/>
      <pc:docMkLst>
        <pc:docMk/>
      </pc:docMkLst>
      <pc:sldChg chg="addSp delSp modSp mod setBg">
        <pc:chgData name="Deepak Rai" userId="af8780e5-e30d-435c-8a33-f1d164ef65ef" providerId="ADAL" clId="{60772031-AB33-462A-A420-FB19C0D815DD}" dt="2023-08-08T04:47:20.678" v="17" actId="27614"/>
        <pc:sldMkLst>
          <pc:docMk/>
          <pc:sldMk cId="2371847961" sldId="257"/>
        </pc:sldMkLst>
        <pc:spChg chg="mod">
          <ac:chgData name="Deepak Rai" userId="af8780e5-e30d-435c-8a33-f1d164ef65ef" providerId="ADAL" clId="{60772031-AB33-462A-A420-FB19C0D815DD}" dt="2023-08-08T04:47:12.416" v="13" actId="164"/>
          <ac:spMkLst>
            <pc:docMk/>
            <pc:sldMk cId="2371847961" sldId="257"/>
            <ac:spMk id="4" creationId="{71AB5683-9D4C-6633-68CC-0BB4B9F0E28D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0" creationId="{86FF76B9-219D-4469-AF87-0236D29032F1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6" creationId="{2E80C965-DB6D-4F81-9E9E-B027384D0BD6}"/>
          </ac:spMkLst>
        </pc:spChg>
        <pc:spChg chg="add del">
          <ac:chgData name="Deepak Rai" userId="af8780e5-e30d-435c-8a33-f1d164ef65ef" providerId="ADAL" clId="{60772031-AB33-462A-A420-FB19C0D815DD}" dt="2023-08-08T04:47:16.757" v="15" actId="26606"/>
          <ac:spMkLst>
            <pc:docMk/>
            <pc:sldMk cId="2371847961" sldId="257"/>
            <ac:spMk id="18" creationId="{633C5E46-DAC5-4661-9C87-22B08E2A512F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2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5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7:16.765" v="16" actId="26606"/>
          <ac:spMkLst>
            <pc:docMk/>
            <pc:sldMk cId="2371847961" sldId="257"/>
            <ac:spMk id="26" creationId="{9A97C86A-04D6-40F7-AE84-31AB43E6A846}"/>
          </ac:spMkLst>
        </pc:spChg>
        <pc:grpChg chg="add mod">
          <ac:chgData name="Deepak Rai" userId="af8780e5-e30d-435c-8a33-f1d164ef65ef" providerId="ADAL" clId="{60772031-AB33-462A-A420-FB19C0D815DD}" dt="2023-08-08T04:47:16.765" v="16" actId="26606"/>
          <ac:grpSpMkLst>
            <pc:docMk/>
            <pc:sldMk cId="2371847961" sldId="257"/>
            <ac:grpSpMk id="5" creationId="{99AEADC9-B985-3B86-E9A3-1CC1AE72660F}"/>
          </ac:grpSpMkLst>
        </pc:grpChg>
        <pc:grpChg chg="add del">
          <ac:chgData name="Deepak Rai" userId="af8780e5-e30d-435c-8a33-f1d164ef65ef" providerId="ADAL" clId="{60772031-AB33-462A-A420-FB19C0D815DD}" dt="2023-08-08T04:47:16.757" v="15" actId="26606"/>
          <ac:grpSpMkLst>
            <pc:docMk/>
            <pc:sldMk cId="2371847961" sldId="257"/>
            <ac:grpSpMk id="12" creationId="{DB88BD78-87E1-424D-B479-C37D8E41B12E}"/>
          </ac:grpSpMkLst>
        </pc:grpChg>
        <pc:picChg chg="mod">
          <ac:chgData name="Deepak Rai" userId="af8780e5-e30d-435c-8a33-f1d164ef65ef" providerId="ADAL" clId="{60772031-AB33-462A-A420-FB19C0D815DD}" dt="2023-08-08T04:47:20.678" v="17" actId="27614"/>
          <ac:picMkLst>
            <pc:docMk/>
            <pc:sldMk cId="2371847961" sldId="257"/>
            <ac:picMk id="3" creationId="{88ACD0BF-41A0-E10E-7D39-1673E61DBFA1}"/>
          </ac:picMkLst>
        </pc:picChg>
      </pc:sldChg>
      <pc:sldChg chg="addSp delSp modSp mod setBg">
        <pc:chgData name="Deepak Rai" userId="af8780e5-e30d-435c-8a33-f1d164ef65ef" providerId="ADAL" clId="{60772031-AB33-462A-A420-FB19C0D815DD}" dt="2023-08-08T04:48:02.684" v="54" actId="1036"/>
        <pc:sldMkLst>
          <pc:docMk/>
          <pc:sldMk cId="4095035149" sldId="258"/>
        </pc:sldMkLst>
        <pc:spChg chg="mod ord">
          <ac:chgData name="Deepak Rai" userId="af8780e5-e30d-435c-8a33-f1d164ef65ef" providerId="ADAL" clId="{60772031-AB33-462A-A420-FB19C0D815DD}" dt="2023-08-08T04:47:48.688" v="29" actId="164"/>
          <ac:spMkLst>
            <pc:docMk/>
            <pc:sldMk cId="4095035149" sldId="258"/>
            <ac:spMk id="2" creationId="{230224DE-E21B-3F21-FF64-2D5E463A619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7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16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8" creationId="{B6FACB3C-9069-4791-BC5C-0DB7CD19B853}"/>
          </ac:spMkLst>
        </pc:spChg>
        <pc:spChg chg="add del">
          <ac:chgData name="Deepak Rai" userId="af8780e5-e30d-435c-8a33-f1d164ef65ef" providerId="ADAL" clId="{60772031-AB33-462A-A420-FB19C0D815DD}" dt="2023-08-08T04:47:36.173" v="21" actId="26606"/>
          <ac:spMkLst>
            <pc:docMk/>
            <pc:sldMk cId="4095035149" sldId="258"/>
            <ac:spMk id="19" creationId="{71F2038E-D777-4B76-81DD-DD13EE91B9DD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7:51.032" v="30" actId="26606"/>
          <ac:spMkLst>
            <pc:docMk/>
            <pc:sldMk cId="4095035149" sldId="258"/>
            <ac:spMk id="22" creationId="{3ECA69A1-7536-43AC-85EF-C7106179F5ED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3" creationId="{7B831B6F-405A-4B47-B9BB-5CA88F285844}"/>
          </ac:spMkLst>
        </pc:spChg>
        <pc:spChg chg="add del">
          <ac:chgData name="Deepak Rai" userId="af8780e5-e30d-435c-8a33-f1d164ef65ef" providerId="ADAL" clId="{60772031-AB33-462A-A420-FB19C0D815DD}" dt="2023-08-08T04:47:39.933" v="25" actId="26606"/>
          <ac:spMkLst>
            <pc:docMk/>
            <pc:sldMk cId="4095035149" sldId="258"/>
            <ac:spMk id="24" creationId="{953EE71A-6488-4203-A7C4-77102FD0DCCA}"/>
          </ac:spMkLst>
        </pc:spChg>
        <pc:grpChg chg="add mod">
          <ac:chgData name="Deepak Rai" userId="af8780e5-e30d-435c-8a33-f1d164ef65ef" providerId="ADAL" clId="{60772031-AB33-462A-A420-FB19C0D815DD}" dt="2023-08-08T04:48:02.684" v="54" actId="1036"/>
          <ac:grpSpMkLst>
            <pc:docMk/>
            <pc:sldMk cId="4095035149" sldId="258"/>
            <ac:grpSpMk id="5" creationId="{06D2D02F-9696-3B79-02E3-A261C9396A08}"/>
          </ac:grpSpMkLst>
        </pc:grpChg>
        <pc:grpChg chg="add del">
          <ac:chgData name="Deepak Rai" userId="af8780e5-e30d-435c-8a33-f1d164ef65ef" providerId="ADAL" clId="{60772031-AB33-462A-A420-FB19C0D815DD}" dt="2023-08-08T04:47:34.500" v="19" actId="26606"/>
          <ac:grpSpMkLst>
            <pc:docMk/>
            <pc:sldMk cId="4095035149" sldId="258"/>
            <ac:grpSpMk id="9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36.173" v="21" actId="26606"/>
          <ac:grpSpMkLst>
            <pc:docMk/>
            <pc:sldMk cId="4095035149" sldId="258"/>
            <ac:grpSpMk id="13" creationId="{DD354807-230F-4402-B1B9-F733A8F1F190}"/>
          </ac:grpSpMkLst>
        </pc:grpChg>
        <pc:grpChg chg="add del">
          <ac:chgData name="Deepak Rai" userId="af8780e5-e30d-435c-8a33-f1d164ef65ef" providerId="ADAL" clId="{60772031-AB33-462A-A420-FB19C0D815DD}" dt="2023-08-08T04:47:38.143" v="23" actId="26606"/>
          <ac:grpSpMkLst>
            <pc:docMk/>
            <pc:sldMk cId="4095035149" sldId="258"/>
            <ac:grpSpMk id="21" creationId="{6258F736-B256-8039-9DC6-F4E49A5C5AD5}"/>
          </ac:grpSpMkLst>
        </pc:grpChg>
        <pc:grpChg chg="add del">
          <ac:chgData name="Deepak Rai" userId="af8780e5-e30d-435c-8a33-f1d164ef65ef" providerId="ADAL" clId="{60772031-AB33-462A-A420-FB19C0D815DD}" dt="2023-08-08T04:47:43.820" v="28" actId="26606"/>
          <ac:grpSpMkLst>
            <pc:docMk/>
            <pc:sldMk cId="4095035149" sldId="258"/>
            <ac:grpSpMk id="26" creationId="{6258F736-B256-8039-9DC6-F4E49A5C5AD5}"/>
          </ac:grpSpMkLst>
        </pc:grpChg>
        <pc:picChg chg="mod">
          <ac:chgData name="Deepak Rai" userId="af8780e5-e30d-435c-8a33-f1d164ef65ef" providerId="ADAL" clId="{60772031-AB33-462A-A420-FB19C0D815DD}" dt="2023-08-08T04:47:55.178" v="31" actId="27614"/>
          <ac:picMkLst>
            <pc:docMk/>
            <pc:sldMk cId="4095035149" sldId="258"/>
            <ac:picMk id="4" creationId="{BC20D354-2389-62B9-85C4-003EE49DC3EA}"/>
          </ac:picMkLst>
        </pc:picChg>
      </pc:sldChg>
      <pc:sldChg chg="addSp modSp mod setBg">
        <pc:chgData name="Deepak Rai" userId="af8780e5-e30d-435c-8a33-f1d164ef65ef" providerId="ADAL" clId="{60772031-AB33-462A-A420-FB19C0D815DD}" dt="2023-08-08T04:48:12.187" v="57" actId="962"/>
        <pc:sldMkLst>
          <pc:docMk/>
          <pc:sldMk cId="1913789487" sldId="259"/>
        </pc:sldMkLst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09.519" v="55" actId="26606"/>
          <ac:spMkLst>
            <pc:docMk/>
            <pc:sldMk cId="1913789487" sldId="259"/>
            <ac:spMk id="20" creationId="{3ECA69A1-7536-43AC-85EF-C7106179F5ED}"/>
          </ac:spMkLst>
        </pc:spChg>
        <pc:picChg chg="mod">
          <ac:chgData name="Deepak Rai" userId="af8780e5-e30d-435c-8a33-f1d164ef65ef" providerId="ADAL" clId="{60772031-AB33-462A-A420-FB19C0D815DD}" dt="2023-08-08T04:48:12.187" v="57" actId="962"/>
          <ac:picMkLst>
            <pc:docMk/>
            <pc:sldMk cId="1913789487" sldId="259"/>
            <ac:picMk id="3" creationId="{09B8950B-3DE5-F1B9-57A8-96BECC63BE60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09T04:50:53.395" v="610"/>
        <pc:sldMkLst>
          <pc:docMk/>
          <pc:sldMk cId="4266492247" sldId="260"/>
        </pc:sldMkLst>
        <pc:spChg chg="add mod">
          <ac:chgData name="Deepak Rai" userId="af8780e5-e30d-435c-8a33-f1d164ef65ef" providerId="ADAL" clId="{60772031-AB33-462A-A420-FB19C0D815DD}" dt="2023-08-09T04:50:42.282" v="609" actId="1076"/>
          <ac:spMkLst>
            <pc:docMk/>
            <pc:sldMk cId="4266492247" sldId="260"/>
            <ac:spMk id="2" creationId="{B9B39306-FB57-6744-E5CB-8890DBF2427A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8:16.581" v="58" actId="26606"/>
          <ac:spMkLst>
            <pc:docMk/>
            <pc:sldMk cId="4266492247" sldId="26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8:18.826" v="59" actId="27614"/>
          <ac:picMkLst>
            <pc:docMk/>
            <pc:sldMk cId="4266492247" sldId="260"/>
            <ac:picMk id="3" creationId="{39F67B5D-92F5-2A7F-A88F-D78E9ABECCF9}"/>
          </ac:picMkLst>
        </pc:picChg>
      </pc:sldChg>
      <pc:sldChg chg="addSp modSp new mod ord setBg">
        <pc:chgData name="Deepak Rai" userId="af8780e5-e30d-435c-8a33-f1d164ef65ef" providerId="ADAL" clId="{60772031-AB33-462A-A420-FB19C0D815DD}" dt="2023-08-08T04:46:37.498" v="12" actId="1076"/>
        <pc:sldMkLst>
          <pc:docMk/>
          <pc:sldMk cId="685356869" sldId="261"/>
        </pc:sldMkLst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6:31.178" v="11" actId="26606"/>
          <ac:spMkLst>
            <pc:docMk/>
            <pc:sldMk cId="685356869" sldId="26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4:46:37.498" v="12" actId="1076"/>
          <ac:picMkLst>
            <pc:docMk/>
            <pc:sldMk cId="685356869" sldId="261"/>
            <ac:picMk id="3" creationId="{80A03D20-A990-276C-F6F6-7D9381303ADD}"/>
          </ac:picMkLst>
        </pc:picChg>
      </pc:sldChg>
      <pc:sldChg chg="addSp delSp modSp new del mod setBg">
        <pc:chgData name="Deepak Rai" userId="af8780e5-e30d-435c-8a33-f1d164ef65ef" providerId="ADAL" clId="{60772031-AB33-462A-A420-FB19C0D815DD}" dt="2023-08-09T04:51:28.794" v="611" actId="47"/>
        <pc:sldMkLst>
          <pc:docMk/>
          <pc:sldMk cId="1972601132" sldId="262"/>
        </pc:sldMkLst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4:49:19.021" v="62" actId="26606"/>
          <ac:spMkLst>
            <pc:docMk/>
            <pc:sldMk cId="1972601132" sldId="262"/>
            <ac:spMk id="20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11:14.889" v="320" actId="478"/>
          <ac:picMkLst>
            <pc:docMk/>
            <pc:sldMk cId="1972601132" sldId="262"/>
            <ac:picMk id="3" creationId="{4E1AC713-37E2-B570-E1BC-43E290C91F0E}"/>
          </ac:picMkLst>
        </pc:picChg>
        <pc:picChg chg="add mod">
          <ac:chgData name="Deepak Rai" userId="af8780e5-e30d-435c-8a33-f1d164ef65ef" providerId="ADAL" clId="{60772031-AB33-462A-A420-FB19C0D815DD}" dt="2023-08-08T05:11:24.284" v="324" actId="1076"/>
          <ac:picMkLst>
            <pc:docMk/>
            <pc:sldMk cId="1972601132" sldId="262"/>
            <ac:picMk id="5" creationId="{086CB308-4629-80E3-BDA4-5748EB212201}"/>
          </ac:picMkLst>
        </pc:picChg>
      </pc:sldChg>
      <pc:sldChg chg="new del">
        <pc:chgData name="Deepak Rai" userId="af8780e5-e30d-435c-8a33-f1d164ef65ef" providerId="ADAL" clId="{60772031-AB33-462A-A420-FB19C0D815DD}" dt="2023-08-08T05:09:18.062" v="287" actId="47"/>
        <pc:sldMkLst>
          <pc:docMk/>
          <pc:sldMk cId="656846841" sldId="263"/>
        </pc:sldMkLst>
      </pc:sldChg>
      <pc:sldChg chg="addSp delSp modSp new mod setBg modClrScheme chgLayout">
        <pc:chgData name="Deepak Rai" userId="af8780e5-e30d-435c-8a33-f1d164ef65ef" providerId="ADAL" clId="{60772031-AB33-462A-A420-FB19C0D815DD}" dt="2023-08-08T05:00:01.860" v="284" actId="26606"/>
        <pc:sldMkLst>
          <pc:docMk/>
          <pc:sldMk cId="3829635211" sldId="264"/>
        </pc:sldMkLst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2" creationId="{6028AB6A-682A-2EDB-86E4-88831D4ED312}"/>
          </ac:spMkLst>
        </pc:spChg>
        <pc:spChg chg="add del mod">
          <ac:chgData name="Deepak Rai" userId="af8780e5-e30d-435c-8a33-f1d164ef65ef" providerId="ADAL" clId="{60772031-AB33-462A-A420-FB19C0D815DD}" dt="2023-08-08T04:56:37.261" v="68" actId="700"/>
          <ac:spMkLst>
            <pc:docMk/>
            <pc:sldMk cId="3829635211" sldId="264"/>
            <ac:spMk id="3" creationId="{F26A0CEC-BDDC-BAEB-A833-00BDE30292FA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4" creationId="{952A9A48-F4ED-BCF2-8EF1-751E27E95BE2}"/>
          </ac:spMkLst>
        </pc:spChg>
        <pc:spChg chg="add del">
          <ac:chgData name="Deepak Rai" userId="af8780e5-e30d-435c-8a33-f1d164ef65ef" providerId="ADAL" clId="{60772031-AB33-462A-A420-FB19C0D815DD}" dt="2023-08-08T04:57:20.489" v="93" actId="11529"/>
          <ac:spMkLst>
            <pc:docMk/>
            <pc:sldMk cId="3829635211" sldId="264"/>
            <ac:spMk id="5" creationId="{FB8E1A29-3D3C-045A-A9C5-A64C16A9CC0B}"/>
          </ac:spMkLst>
        </pc:spChg>
        <pc:spChg chg="add del mod">
          <ac:chgData name="Deepak Rai" userId="af8780e5-e30d-435c-8a33-f1d164ef65ef" providerId="ADAL" clId="{60772031-AB33-462A-A420-FB19C0D815DD}" dt="2023-08-08T04:57:38.913" v="102"/>
          <ac:spMkLst>
            <pc:docMk/>
            <pc:sldMk cId="3829635211" sldId="264"/>
            <ac:spMk id="6" creationId="{BD52B6B6-41EA-0D6C-721A-4A81D9764EBE}"/>
          </ac:spMkLst>
        </pc:spChg>
        <pc:spChg chg="add mod">
          <ac:chgData name="Deepak Rai" userId="af8780e5-e30d-435c-8a33-f1d164ef65ef" providerId="ADAL" clId="{60772031-AB33-462A-A420-FB19C0D815DD}" dt="2023-08-08T04:59:58.294" v="283" actId="164"/>
          <ac:spMkLst>
            <pc:docMk/>
            <pc:sldMk cId="3829635211" sldId="264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1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3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00:01.860" v="284" actId="26606"/>
          <ac:spMkLst>
            <pc:docMk/>
            <pc:sldMk cId="3829635211" sldId="264"/>
            <ac:spMk id="25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08T05:00:01.860" v="284" actId="26606"/>
          <ac:grpSpMkLst>
            <pc:docMk/>
            <pc:sldMk cId="3829635211" sldId="264"/>
            <ac:grpSpMk id="8" creationId="{21C069C8-62BD-FD6E-602C-1BDA1E28B16A}"/>
          </ac:grpSpMkLst>
        </pc:grpChg>
      </pc:sldChg>
      <pc:sldChg chg="addSp delSp modSp add del mod setBg delDesignElem">
        <pc:chgData name="Deepak Rai" userId="af8780e5-e30d-435c-8a33-f1d164ef65ef" providerId="ADAL" clId="{60772031-AB33-462A-A420-FB19C0D815DD}" dt="2023-08-09T04:53:31.951" v="612" actId="47"/>
        <pc:sldMkLst>
          <pc:docMk/>
          <pc:sldMk cId="1301462098" sldId="265"/>
        </pc:sldMkLst>
        <pc:spChg chg="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4" creationId="{952A9A48-F4ED-BCF2-8EF1-751E27E95BE2}"/>
          </ac:spMkLst>
        </pc:spChg>
        <pc:spChg chg="del mod topLvl">
          <ac:chgData name="Deepak Rai" userId="af8780e5-e30d-435c-8a33-f1d164ef65ef" providerId="ADAL" clId="{60772031-AB33-462A-A420-FB19C0D815DD}" dt="2023-08-08T05:10:16.862" v="316" actId="478"/>
          <ac:spMkLst>
            <pc:docMk/>
            <pc:sldMk cId="1301462098" sldId="265"/>
            <ac:spMk id="7" creationId="{6344E5FC-D532-DEC2-AAFB-1DA75A458242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1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2" creationId="{29FDB030-9B49-4CED-8CCD-4D99382388AC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3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4" creationId="{3783CA14-24A1-485C-8B30-D6A5D87987A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5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6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7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18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19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09:39.950" v="292" actId="26606"/>
          <ac:spMkLst>
            <pc:docMk/>
            <pc:sldMk cId="1301462098" sldId="265"/>
            <ac:spMk id="20" creationId="{3ECA69A1-7536-43AC-85EF-C7106179F5ED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1" creationId="{9A97C86A-04D6-40F7-AE84-31AB43E6A846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3" creationId="{FF9F2414-84E8-453E-B1F3-389FDE8192D9}"/>
          </ac:spMkLst>
        </pc:spChg>
        <pc:spChg chg="del">
          <ac:chgData name="Deepak Rai" userId="af8780e5-e30d-435c-8a33-f1d164ef65ef" providerId="ADAL" clId="{60772031-AB33-462A-A420-FB19C0D815DD}" dt="2023-08-08T05:09:15.834" v="286"/>
          <ac:spMkLst>
            <pc:docMk/>
            <pc:sldMk cId="1301462098" sldId="265"/>
            <ac:spMk id="25" creationId="{3ECA69A1-7536-43AC-85EF-C7106179F5ED}"/>
          </ac:spMkLst>
        </pc:spChg>
        <pc:grpChg chg="add del mod">
          <ac:chgData name="Deepak Rai" userId="af8780e5-e30d-435c-8a33-f1d164ef65ef" providerId="ADAL" clId="{60772031-AB33-462A-A420-FB19C0D815DD}" dt="2023-08-08T05:10:16.862" v="316" actId="478"/>
          <ac:grpSpMkLst>
            <pc:docMk/>
            <pc:sldMk cId="1301462098" sldId="265"/>
            <ac:grpSpMk id="8" creationId="{21C069C8-62BD-FD6E-602C-1BDA1E28B16A}"/>
          </ac:grpSpMkLst>
        </pc:grpChg>
        <pc:picChg chg="add mod">
          <ac:chgData name="Deepak Rai" userId="af8780e5-e30d-435c-8a33-f1d164ef65ef" providerId="ADAL" clId="{60772031-AB33-462A-A420-FB19C0D815DD}" dt="2023-08-08T05:10:48.126" v="319" actId="14100"/>
          <ac:picMkLst>
            <pc:docMk/>
            <pc:sldMk cId="1301462098" sldId="265"/>
            <ac:picMk id="3" creationId="{AF73BA8A-B544-C619-405C-0E56B2C3A4D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13.384" v="327" actId="26606"/>
        <pc:sldMkLst>
          <pc:docMk/>
          <pc:sldMk cId="2206625138" sldId="266"/>
        </pc:sldMkLst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13.384" v="327" actId="26606"/>
          <ac:spMkLst>
            <pc:docMk/>
            <pc:sldMk cId="2206625138" sldId="26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13.384" v="327" actId="26606"/>
          <ac:picMkLst>
            <pc:docMk/>
            <pc:sldMk cId="2206625138" sldId="266"/>
            <ac:picMk id="3" creationId="{EC92AA9C-A350-7E9D-9588-FE73FD8D1C5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7:35.069" v="330" actId="26606"/>
        <pc:sldMkLst>
          <pc:docMk/>
          <pc:sldMk cId="2280991174" sldId="267"/>
        </pc:sldMkLst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35.069" v="330" actId="26606"/>
          <ac:spMkLst>
            <pc:docMk/>
            <pc:sldMk cId="2280991174" sldId="26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7:35.069" v="330" actId="26606"/>
          <ac:picMkLst>
            <pc:docMk/>
            <pc:sldMk cId="2280991174" sldId="267"/>
            <ac:picMk id="3" creationId="{7F7AC83C-2DD9-ECB1-2E4A-AD35125B4CE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18:01.559" v="335" actId="962"/>
        <pc:sldMkLst>
          <pc:docMk/>
          <pc:sldMk cId="2080612361" sldId="268"/>
        </pc:sldMkLst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17:59.286" v="333" actId="26606"/>
          <ac:spMkLst>
            <pc:docMk/>
            <pc:sldMk cId="2080612361" sldId="26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18:01.559" v="335" actId="962"/>
          <ac:picMkLst>
            <pc:docMk/>
            <pc:sldMk cId="2080612361" sldId="268"/>
            <ac:picMk id="3" creationId="{C8E42DB0-6D23-E225-9528-5522B197659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21:21.892" v="340" actId="962"/>
        <pc:sldMkLst>
          <pc:docMk/>
          <pc:sldMk cId="3850816763" sldId="269"/>
        </pc:sldMkLst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21:19.792" v="338" actId="26606"/>
          <ac:spMkLst>
            <pc:docMk/>
            <pc:sldMk cId="3850816763" sldId="26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21:21.892" v="340" actId="962"/>
          <ac:picMkLst>
            <pc:docMk/>
            <pc:sldMk cId="3850816763" sldId="269"/>
            <ac:picMk id="3" creationId="{1182D468-262F-D6C7-22A5-E42E7C56DA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31:55.764" v="343" actId="26606"/>
        <pc:sldMkLst>
          <pc:docMk/>
          <pc:sldMk cId="782638662" sldId="270"/>
        </pc:sldMkLst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31:55.764" v="343" actId="26606"/>
          <ac:spMkLst>
            <pc:docMk/>
            <pc:sldMk cId="782638662" sldId="27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31:55.764" v="343" actId="26606"/>
          <ac:picMkLst>
            <pc:docMk/>
            <pc:sldMk cId="782638662" sldId="270"/>
            <ac:picMk id="3" creationId="{A0A61289-B9E6-5B2B-1B73-5B341E81C52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0:35.681" v="346" actId="26606"/>
        <pc:sldMkLst>
          <pc:docMk/>
          <pc:sldMk cId="1431688245" sldId="271"/>
        </pc:sldMkLst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0:35.681" v="346" actId="26606"/>
          <ac:spMkLst>
            <pc:docMk/>
            <pc:sldMk cId="1431688245" sldId="27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0:35.681" v="346" actId="26606"/>
          <ac:picMkLst>
            <pc:docMk/>
            <pc:sldMk cId="1431688245" sldId="271"/>
            <ac:picMk id="3" creationId="{FFE824E9-3EE4-688C-F64F-1B79494D17B1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1:43.558" v="349" actId="26606"/>
        <pc:sldMkLst>
          <pc:docMk/>
          <pc:sldMk cId="3828300912" sldId="272"/>
        </pc:sldMkLst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1:43.558" v="349" actId="26606"/>
          <ac:spMkLst>
            <pc:docMk/>
            <pc:sldMk cId="3828300912" sldId="27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1:43.558" v="349" actId="26606"/>
          <ac:picMkLst>
            <pc:docMk/>
            <pc:sldMk cId="3828300912" sldId="272"/>
            <ac:picMk id="3" creationId="{39905C8A-42F2-CB29-53D6-76F4797B5AF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12.518" v="352" actId="26606"/>
        <pc:sldMkLst>
          <pc:docMk/>
          <pc:sldMk cId="1597209003" sldId="273"/>
        </pc:sldMkLst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12.518" v="352" actId="26606"/>
          <ac:spMkLst>
            <pc:docMk/>
            <pc:sldMk cId="1597209003" sldId="27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12.518" v="352" actId="26606"/>
          <ac:picMkLst>
            <pc:docMk/>
            <pc:sldMk cId="1597209003" sldId="273"/>
            <ac:picMk id="3" creationId="{7E793FE8-C241-3DFB-F2FD-B7D6A8A8BE9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33.371" v="355" actId="26606"/>
        <pc:sldMkLst>
          <pc:docMk/>
          <pc:sldMk cId="2153318962" sldId="274"/>
        </pc:sldMkLst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33.371" v="355" actId="26606"/>
          <ac:spMkLst>
            <pc:docMk/>
            <pc:sldMk cId="2153318962" sldId="27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33.371" v="355" actId="26606"/>
          <ac:picMkLst>
            <pc:docMk/>
            <pc:sldMk cId="2153318962" sldId="274"/>
            <ac:picMk id="3" creationId="{BE38B1A1-6612-1923-9363-0DE6946F984B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2:56.452" v="358" actId="26606"/>
        <pc:sldMkLst>
          <pc:docMk/>
          <pc:sldMk cId="168427464" sldId="275"/>
        </pc:sldMkLst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2:56.452" v="358" actId="26606"/>
          <ac:spMkLst>
            <pc:docMk/>
            <pc:sldMk cId="168427464" sldId="27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2:56.452" v="358" actId="26606"/>
          <ac:picMkLst>
            <pc:docMk/>
            <pc:sldMk cId="168427464" sldId="275"/>
            <ac:picMk id="3" creationId="{09C54B7D-BAD2-133A-061D-2EC2F7E4D3B7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3:26.035" v="361" actId="26606"/>
        <pc:sldMkLst>
          <pc:docMk/>
          <pc:sldMk cId="2084186340" sldId="276"/>
        </pc:sldMkLst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3:26.035" v="361" actId="26606"/>
          <ac:spMkLst>
            <pc:docMk/>
            <pc:sldMk cId="2084186340" sldId="27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3:26.035" v="361" actId="26606"/>
          <ac:picMkLst>
            <pc:docMk/>
            <pc:sldMk cId="2084186340" sldId="276"/>
            <ac:picMk id="3" creationId="{CAA26B5E-2B5B-F8A6-BBFA-D7CC41BD84C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4:57.062" v="364" actId="26606"/>
        <pc:sldMkLst>
          <pc:docMk/>
          <pc:sldMk cId="676688595" sldId="277"/>
        </pc:sldMkLst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4:57.062" v="364" actId="26606"/>
          <ac:spMkLst>
            <pc:docMk/>
            <pc:sldMk cId="676688595" sldId="27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4:57.062" v="364" actId="26606"/>
          <ac:picMkLst>
            <pc:docMk/>
            <pc:sldMk cId="676688595" sldId="277"/>
            <ac:picMk id="3" creationId="{61711FA8-0C07-0265-4188-68AF3AB44780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5:42.802" v="370" actId="26606"/>
        <pc:sldMkLst>
          <pc:docMk/>
          <pc:sldMk cId="1816092254" sldId="278"/>
        </pc:sldMkLst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5:42.802" v="370" actId="26606"/>
          <ac:spMkLst>
            <pc:docMk/>
            <pc:sldMk cId="1816092254" sldId="278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5:40.710" v="368" actId="478"/>
          <ac:picMkLst>
            <pc:docMk/>
            <pc:sldMk cId="1816092254" sldId="278"/>
            <ac:picMk id="3" creationId="{09053C0F-0F6B-39C7-5DFD-3FC7DFACC5E2}"/>
          </ac:picMkLst>
        </pc:picChg>
        <pc:picChg chg="add mod">
          <ac:chgData name="Deepak Rai" userId="af8780e5-e30d-435c-8a33-f1d164ef65ef" providerId="ADAL" clId="{60772031-AB33-462A-A420-FB19C0D815DD}" dt="2023-08-08T05:55:42.802" v="370" actId="26606"/>
          <ac:picMkLst>
            <pc:docMk/>
            <pc:sldMk cId="1816092254" sldId="278"/>
            <ac:picMk id="5" creationId="{35E32F80-1DD0-8A85-442F-D7FB2F60F55C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5:57:26.227" v="379" actId="26606"/>
        <pc:sldMkLst>
          <pc:docMk/>
          <pc:sldMk cId="19121890" sldId="279"/>
        </pc:sldMkLst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9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1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3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5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17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08T05:56:51.954" v="374" actId="26606"/>
          <ac:spMkLst>
            <pc:docMk/>
            <pc:sldMk cId="19121890" sldId="279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2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26.227" v="379" actId="26606"/>
          <ac:spMkLst>
            <pc:docMk/>
            <pc:sldMk cId="19121890" sldId="279"/>
            <ac:spMk id="24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5:56:57.376" v="375" actId="478"/>
          <ac:picMkLst>
            <pc:docMk/>
            <pc:sldMk cId="19121890" sldId="279"/>
            <ac:picMk id="3" creationId="{477D262B-5281-9B03-9C1D-C3A162DEE2C7}"/>
          </ac:picMkLst>
        </pc:picChg>
        <pc:picChg chg="add del">
          <ac:chgData name="Deepak Rai" userId="af8780e5-e30d-435c-8a33-f1d164ef65ef" providerId="ADAL" clId="{60772031-AB33-462A-A420-FB19C0D815DD}" dt="2023-08-08T05:57:00.437" v="377" actId="478"/>
          <ac:picMkLst>
            <pc:docMk/>
            <pc:sldMk cId="19121890" sldId="279"/>
            <ac:picMk id="5" creationId="{9062E339-9A8E-DAC8-FBFF-B1F8B06EA4FA}"/>
          </ac:picMkLst>
        </pc:picChg>
        <pc:picChg chg="add mod">
          <ac:chgData name="Deepak Rai" userId="af8780e5-e30d-435c-8a33-f1d164ef65ef" providerId="ADAL" clId="{60772031-AB33-462A-A420-FB19C0D815DD}" dt="2023-08-08T05:57:26.227" v="379" actId="26606"/>
          <ac:picMkLst>
            <pc:docMk/>
            <pc:sldMk cId="19121890" sldId="279"/>
            <ac:picMk id="7" creationId="{81377AB4-B739-B5B6-52AE-3EBDA85D942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7:51.911" v="382" actId="26606"/>
        <pc:sldMkLst>
          <pc:docMk/>
          <pc:sldMk cId="2919905730" sldId="280"/>
        </pc:sldMkLst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7:51.911" v="382" actId="26606"/>
          <ac:spMkLst>
            <pc:docMk/>
            <pc:sldMk cId="2919905730" sldId="28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7:51.911" v="382" actId="26606"/>
          <ac:picMkLst>
            <pc:docMk/>
            <pc:sldMk cId="2919905730" sldId="280"/>
            <ac:picMk id="3" creationId="{1DF3DF9E-5680-5079-089D-1AC95EF0A0FD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11.927" v="385" actId="26606"/>
        <pc:sldMkLst>
          <pc:docMk/>
          <pc:sldMk cId="3210986181" sldId="281"/>
        </pc:sldMkLst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11.927" v="385" actId="26606"/>
          <ac:spMkLst>
            <pc:docMk/>
            <pc:sldMk cId="3210986181" sldId="28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11.927" v="385" actId="26606"/>
          <ac:picMkLst>
            <pc:docMk/>
            <pc:sldMk cId="3210986181" sldId="281"/>
            <ac:picMk id="3" creationId="{609312E8-C401-4770-9E86-FF10415AF51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26.730" v="388" actId="26606"/>
        <pc:sldMkLst>
          <pc:docMk/>
          <pc:sldMk cId="3606085266" sldId="282"/>
        </pc:sldMkLst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26.730" v="388" actId="26606"/>
          <ac:spMkLst>
            <pc:docMk/>
            <pc:sldMk cId="3606085266" sldId="28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26.730" v="388" actId="26606"/>
          <ac:picMkLst>
            <pc:docMk/>
            <pc:sldMk cId="3606085266" sldId="282"/>
            <ac:picMk id="3" creationId="{58A79540-7373-7A3B-5216-D946C02643A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8:46.039" v="391" actId="26606"/>
        <pc:sldMkLst>
          <pc:docMk/>
          <pc:sldMk cId="888550432" sldId="283"/>
        </pc:sldMkLst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8:46.039" v="391" actId="26606"/>
          <ac:spMkLst>
            <pc:docMk/>
            <pc:sldMk cId="888550432" sldId="28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8:46.039" v="391" actId="26606"/>
          <ac:picMkLst>
            <pc:docMk/>
            <pc:sldMk cId="888550432" sldId="283"/>
            <ac:picMk id="3" creationId="{F20D3E13-56F4-C444-DA06-A126F9B9953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04.675" v="394" actId="26606"/>
        <pc:sldMkLst>
          <pc:docMk/>
          <pc:sldMk cId="1261669335" sldId="284"/>
        </pc:sldMkLst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04.675" v="394" actId="26606"/>
          <ac:spMkLst>
            <pc:docMk/>
            <pc:sldMk cId="1261669335" sldId="28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04.675" v="394" actId="26606"/>
          <ac:picMkLst>
            <pc:docMk/>
            <pc:sldMk cId="1261669335" sldId="284"/>
            <ac:picMk id="3" creationId="{067B85BB-3367-B44D-C936-8331499D92B4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22.937" v="397" actId="26606"/>
        <pc:sldMkLst>
          <pc:docMk/>
          <pc:sldMk cId="1393732852" sldId="285"/>
        </pc:sldMkLst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22.937" v="397" actId="26606"/>
          <ac:spMkLst>
            <pc:docMk/>
            <pc:sldMk cId="1393732852" sldId="28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22.937" v="397" actId="26606"/>
          <ac:picMkLst>
            <pc:docMk/>
            <pc:sldMk cId="1393732852" sldId="285"/>
            <ac:picMk id="3" creationId="{B5659692-FE83-B231-A764-3A1AB22F41A0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5:59:48.998" v="400" actId="26606"/>
        <pc:sldMkLst>
          <pc:docMk/>
          <pc:sldMk cId="1487831000" sldId="286"/>
        </pc:sldMkLst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5:59:48.998" v="400" actId="26606"/>
          <ac:spMkLst>
            <pc:docMk/>
            <pc:sldMk cId="1487831000" sldId="28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5:59:48.998" v="400" actId="26606"/>
          <ac:picMkLst>
            <pc:docMk/>
            <pc:sldMk cId="1487831000" sldId="286"/>
            <ac:picMk id="3" creationId="{B80E6B3E-24A3-C6B6-B23C-5F42E4F839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06.627" v="403" actId="26606"/>
        <pc:sldMkLst>
          <pc:docMk/>
          <pc:sldMk cId="146966899" sldId="287"/>
        </pc:sldMkLst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06.627" v="403" actId="26606"/>
          <ac:spMkLst>
            <pc:docMk/>
            <pc:sldMk cId="146966899" sldId="287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06.627" v="403" actId="26606"/>
          <ac:picMkLst>
            <pc:docMk/>
            <pc:sldMk cId="146966899" sldId="287"/>
            <ac:picMk id="3" creationId="{69E8D438-9019-67A9-A0FE-9387B06C60F6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32.521" v="406" actId="26606"/>
        <pc:sldMkLst>
          <pc:docMk/>
          <pc:sldMk cId="2609917490" sldId="288"/>
        </pc:sldMkLst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32.521" v="406" actId="26606"/>
          <ac:spMkLst>
            <pc:docMk/>
            <pc:sldMk cId="2609917490" sldId="28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32.521" v="406" actId="26606"/>
          <ac:picMkLst>
            <pc:docMk/>
            <pc:sldMk cId="2609917490" sldId="288"/>
            <ac:picMk id="3" creationId="{F9EDE1F5-B8C4-8A32-6BCF-76D9D0EBD318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0:58.364" v="409" actId="26606"/>
        <pc:sldMkLst>
          <pc:docMk/>
          <pc:sldMk cId="1778974400" sldId="289"/>
        </pc:sldMkLst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0:58.364" v="409" actId="26606"/>
          <ac:spMkLst>
            <pc:docMk/>
            <pc:sldMk cId="1778974400" sldId="289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0:58.364" v="409" actId="26606"/>
          <ac:picMkLst>
            <pc:docMk/>
            <pc:sldMk cId="1778974400" sldId="289"/>
            <ac:picMk id="3" creationId="{C1670D14-3A8F-C5C8-DDC6-A92CC2C044EE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1:39.996" v="412" actId="26606"/>
        <pc:sldMkLst>
          <pc:docMk/>
          <pc:sldMk cId="2752556891" sldId="290"/>
        </pc:sldMkLst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39.996" v="412" actId="26606"/>
          <ac:spMkLst>
            <pc:docMk/>
            <pc:sldMk cId="2752556891" sldId="29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39.996" v="412" actId="26606"/>
          <ac:picMkLst>
            <pc:docMk/>
            <pc:sldMk cId="2752556891" sldId="290"/>
            <ac:picMk id="3" creationId="{5725F6BA-D060-5EE6-4F75-68E25761E379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2:15.905" v="417" actId="22"/>
        <pc:sldMkLst>
          <pc:docMk/>
          <pc:sldMk cId="1668089900" sldId="291"/>
        </pc:sldMkLst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1:57.514" v="415" actId="26606"/>
          <ac:spMkLst>
            <pc:docMk/>
            <pc:sldMk cId="1668089900" sldId="29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1:57.514" v="415" actId="26606"/>
          <ac:picMkLst>
            <pc:docMk/>
            <pc:sldMk cId="1668089900" sldId="291"/>
            <ac:picMk id="3" creationId="{D121735A-E76E-4321-F221-5CF0E02D88B3}"/>
          </ac:picMkLst>
        </pc:picChg>
        <pc:picChg chg="add del">
          <ac:chgData name="Deepak Rai" userId="af8780e5-e30d-435c-8a33-f1d164ef65ef" providerId="ADAL" clId="{60772031-AB33-462A-A420-FB19C0D815DD}" dt="2023-08-08T06:02:15.905" v="417" actId="22"/>
          <ac:picMkLst>
            <pc:docMk/>
            <pc:sldMk cId="1668089900" sldId="291"/>
            <ac:picMk id="5" creationId="{DCDB3608-CD00-5642-0F31-CE37E638741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2:20.848" v="420" actId="26606"/>
        <pc:sldMkLst>
          <pc:docMk/>
          <pc:sldMk cId="3448553134" sldId="292"/>
        </pc:sldMkLst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20.848" v="420" actId="26606"/>
          <ac:spMkLst>
            <pc:docMk/>
            <pc:sldMk cId="3448553134" sldId="29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20.848" v="420" actId="26606"/>
          <ac:picMkLst>
            <pc:docMk/>
            <pc:sldMk cId="3448553134" sldId="292"/>
            <ac:picMk id="3" creationId="{239A2983-8868-190F-4929-0D84E0B4BB58}"/>
          </ac:picMkLst>
        </pc:picChg>
      </pc:sldChg>
      <pc:sldChg chg="addSp modSp new del mod setBg">
        <pc:chgData name="Deepak Rai" userId="af8780e5-e30d-435c-8a33-f1d164ef65ef" providerId="ADAL" clId="{60772031-AB33-462A-A420-FB19C0D815DD}" dt="2023-08-09T05:02:06.228" v="613" actId="47"/>
        <pc:sldMkLst>
          <pc:docMk/>
          <pc:sldMk cId="3757910467" sldId="293"/>
        </pc:sldMkLst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2:55.530" v="423" actId="26606"/>
          <ac:spMkLst>
            <pc:docMk/>
            <pc:sldMk cId="3757910467" sldId="293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2:55.530" v="423" actId="26606"/>
          <ac:picMkLst>
            <pc:docMk/>
            <pc:sldMk cId="3757910467" sldId="293"/>
            <ac:picMk id="3" creationId="{F43E9E14-8CE1-6B45-2335-24AB53CFB7EF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13.916" v="426" actId="26606"/>
        <pc:sldMkLst>
          <pc:docMk/>
          <pc:sldMk cId="2923140827" sldId="294"/>
        </pc:sldMkLst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13.916" v="426" actId="26606"/>
          <ac:spMkLst>
            <pc:docMk/>
            <pc:sldMk cId="2923140827" sldId="294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13.916" v="426" actId="26606"/>
          <ac:picMkLst>
            <pc:docMk/>
            <pc:sldMk cId="2923140827" sldId="294"/>
            <ac:picMk id="3" creationId="{3412B7A2-8EA1-B3AC-30E2-67FF6DB73885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4:47.246" v="429" actId="26606"/>
        <pc:sldMkLst>
          <pc:docMk/>
          <pc:sldMk cId="2190883536" sldId="295"/>
        </pc:sldMkLst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4:47.246" v="429" actId="26606"/>
          <ac:spMkLst>
            <pc:docMk/>
            <pc:sldMk cId="2190883536" sldId="29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4:47.246" v="429" actId="26606"/>
          <ac:picMkLst>
            <pc:docMk/>
            <pc:sldMk cId="2190883536" sldId="295"/>
            <ac:picMk id="3" creationId="{0C539B7B-D002-5BA4-46A2-0281CA3B9B5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5:02.939" v="432" actId="26606"/>
        <pc:sldMkLst>
          <pc:docMk/>
          <pc:sldMk cId="2537705446" sldId="296"/>
        </pc:sldMkLst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5:02.939" v="432" actId="26606"/>
          <ac:spMkLst>
            <pc:docMk/>
            <pc:sldMk cId="2537705446" sldId="296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5:02.939" v="432" actId="26606"/>
          <ac:picMkLst>
            <pc:docMk/>
            <pc:sldMk cId="2537705446" sldId="296"/>
            <ac:picMk id="3" creationId="{E71772E6-B59F-A73D-EC76-5CA3D8409BCE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08T06:06:05.239" v="440" actId="26606"/>
        <pc:sldMkLst>
          <pc:docMk/>
          <pc:sldMk cId="1678297513" sldId="297"/>
        </pc:sldMkLst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05.239" v="440" actId="26606"/>
          <ac:spMkLst>
            <pc:docMk/>
            <pc:sldMk cId="1678297513" sldId="297"/>
            <ac:spMk id="22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08T06:05:44.493" v="438" actId="478"/>
          <ac:picMkLst>
            <pc:docMk/>
            <pc:sldMk cId="1678297513" sldId="297"/>
            <ac:picMk id="3" creationId="{8CCA0469-257C-3138-4E8B-983011161791}"/>
          </ac:picMkLst>
        </pc:picChg>
        <pc:picChg chg="add mod">
          <ac:chgData name="Deepak Rai" userId="af8780e5-e30d-435c-8a33-f1d164ef65ef" providerId="ADAL" clId="{60772031-AB33-462A-A420-FB19C0D815DD}" dt="2023-08-08T06:06:05.239" v="440" actId="26606"/>
          <ac:picMkLst>
            <pc:docMk/>
            <pc:sldMk cId="1678297513" sldId="297"/>
            <ac:picMk id="5" creationId="{AA690ED7-17DB-4693-9807-4F2F7FE0B15A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8T06:06:29.048" v="444" actId="27614"/>
        <pc:sldMkLst>
          <pc:docMk/>
          <pc:sldMk cId="1234932671" sldId="298"/>
        </pc:sldMkLst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8T06:06:25.999" v="443" actId="26606"/>
          <ac:spMkLst>
            <pc:docMk/>
            <pc:sldMk cId="1234932671" sldId="298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8T06:06:29.048" v="444" actId="27614"/>
          <ac:picMkLst>
            <pc:docMk/>
            <pc:sldMk cId="1234932671" sldId="298"/>
            <ac:picMk id="3" creationId="{890799D9-863E-5B27-596E-A0C22BFA70F2}"/>
          </ac:picMkLst>
        </pc:picChg>
      </pc:sldChg>
      <pc:sldChg chg="delSp modSp add mod ord">
        <pc:chgData name="Deepak Rai" userId="af8780e5-e30d-435c-8a33-f1d164ef65ef" providerId="ADAL" clId="{60772031-AB33-462A-A420-FB19C0D815DD}" dt="2023-08-09T04:26:07.015" v="465" actId="478"/>
        <pc:sldMkLst>
          <pc:docMk/>
          <pc:sldMk cId="0" sldId="299"/>
        </pc:sldMkLst>
        <pc:spChg chg="del mod">
          <ac:chgData name="Deepak Rai" userId="af8780e5-e30d-435c-8a33-f1d164ef65ef" providerId="ADAL" clId="{60772031-AB33-462A-A420-FB19C0D815DD}" dt="2023-08-09T04:26:07.015" v="465" actId="478"/>
          <ac:spMkLst>
            <pc:docMk/>
            <pc:sldMk cId="0" sldId="299"/>
            <ac:spMk id="7" creationId="{E148B858-41B2-D6FC-E735-E754AA04B8FD}"/>
          </ac:spMkLst>
        </pc:spChg>
        <pc:spChg chg="mod">
          <ac:chgData name="Deepak Rai" userId="af8780e5-e30d-435c-8a33-f1d164ef65ef" providerId="ADAL" clId="{60772031-AB33-462A-A420-FB19C0D815DD}" dt="2023-08-08T06:07:16.711" v="464" actId="113"/>
          <ac:spMkLst>
            <pc:docMk/>
            <pc:sldMk cId="0" sldId="299"/>
            <ac:spMk id="70" creationId="{00000000-0000-0000-0000-000000000000}"/>
          </ac:spMkLst>
        </pc:spChg>
      </pc:sldChg>
      <pc:sldChg chg="addSp modSp new mod setBg">
        <pc:chgData name="Deepak Rai" userId="af8780e5-e30d-435c-8a33-f1d164ef65ef" providerId="ADAL" clId="{60772031-AB33-462A-A420-FB19C0D815DD}" dt="2023-08-09T05:35:10.861" v="617" actId="27614"/>
        <pc:sldMkLst>
          <pc:docMk/>
          <pc:sldMk cId="3013631969" sldId="300"/>
        </pc:sldMkLst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06.800" v="616" actId="26606"/>
          <ac:spMkLst>
            <pc:docMk/>
            <pc:sldMk cId="3013631969" sldId="300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10.861" v="617" actId="27614"/>
          <ac:picMkLst>
            <pc:docMk/>
            <pc:sldMk cId="3013631969" sldId="300"/>
            <ac:picMk id="3" creationId="{A737A36A-13A5-7357-3FDD-C8368170CE29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09T05:35:41.395" v="621" actId="27614"/>
        <pc:sldMkLst>
          <pc:docMk/>
          <pc:sldMk cId="1299040131" sldId="301"/>
        </pc:sldMkLst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09T05:35:38.978" v="620" actId="26606"/>
          <ac:spMkLst>
            <pc:docMk/>
            <pc:sldMk cId="1299040131" sldId="301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09T05:35:41.395" v="621" actId="27614"/>
          <ac:picMkLst>
            <pc:docMk/>
            <pc:sldMk cId="1299040131" sldId="301"/>
            <ac:picMk id="3" creationId="{59D31D3D-51D1-8E3A-1047-19480798119C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4:57:22.314" v="624" actId="26606"/>
        <pc:sldMkLst>
          <pc:docMk/>
          <pc:sldMk cId="476389332" sldId="302"/>
        </pc:sldMkLst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7:22.314" v="624" actId="26606"/>
          <ac:spMkLst>
            <pc:docMk/>
            <pc:sldMk cId="476389332" sldId="302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4:57:22.314" v="624" actId="26606"/>
          <ac:picMkLst>
            <pc:docMk/>
            <pc:sldMk cId="476389332" sldId="302"/>
            <ac:picMk id="3" creationId="{3588DBA0-2ECD-84B0-623C-BD19B322003D}"/>
          </ac:picMkLst>
        </pc:picChg>
      </pc:sldChg>
      <pc:sldChg chg="addSp modSp new mod setBg modAnim">
        <pc:chgData name="Deepak Rai" userId="af8780e5-e30d-435c-8a33-f1d164ef65ef" providerId="ADAL" clId="{60772031-AB33-462A-A420-FB19C0D815DD}" dt="2023-08-10T04:59:29.014" v="638"/>
        <pc:sldMkLst>
          <pc:docMk/>
          <pc:sldMk cId="3965756767" sldId="303"/>
        </pc:sldMkLst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1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3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5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7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19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1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4:59:04.939" v="632" actId="26606"/>
          <ac:spMkLst>
            <pc:docMk/>
            <pc:sldMk cId="3965756767" sldId="303"/>
            <ac:spMk id="23" creationId="{3ECA69A1-7536-43AC-85EF-C7106179F5ED}"/>
          </ac:spMkLst>
        </pc:spChg>
        <pc:grpChg chg="add mod">
          <ac:chgData name="Deepak Rai" userId="af8780e5-e30d-435c-8a33-f1d164ef65ef" providerId="ADAL" clId="{60772031-AB33-462A-A420-FB19C0D815DD}" dt="2023-08-10T04:59:08.790" v="633" actId="1076"/>
          <ac:grpSpMkLst>
            <pc:docMk/>
            <pc:sldMk cId="3965756767" sldId="303"/>
            <ac:grpSpMk id="6" creationId="{A1DE16DC-A4C7-2955-B6C2-D539689197B7}"/>
          </ac:grpSpMkLst>
        </pc:grp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3" creationId="{D6433B96-FF80-D332-BAA8-959BB6368EC7}"/>
          </ac:picMkLst>
        </pc:picChg>
        <pc:picChg chg="add mod">
          <ac:chgData name="Deepak Rai" userId="af8780e5-e30d-435c-8a33-f1d164ef65ef" providerId="ADAL" clId="{60772031-AB33-462A-A420-FB19C0D815DD}" dt="2023-08-10T04:58:43.621" v="631" actId="164"/>
          <ac:picMkLst>
            <pc:docMk/>
            <pc:sldMk cId="3965756767" sldId="303"/>
            <ac:picMk id="5" creationId="{DDA2AA01-354C-B7FA-4B10-51B3C71F0BB4}"/>
          </ac:picMkLst>
        </pc:picChg>
        <pc:picChg chg="add mod">
          <ac:chgData name="Deepak Rai" userId="af8780e5-e30d-435c-8a33-f1d164ef65ef" providerId="ADAL" clId="{60772031-AB33-462A-A420-FB19C0D815DD}" dt="2023-08-10T04:59:25.283" v="637" actId="1076"/>
          <ac:picMkLst>
            <pc:docMk/>
            <pc:sldMk cId="3965756767" sldId="303"/>
            <ac:picMk id="8" creationId="{65159A73-2241-9504-56BD-8ED44FA9DB78}"/>
          </ac:picMkLst>
        </pc:picChg>
      </pc:sldChg>
      <pc:sldChg chg="addSp delSp modSp new mod setBg">
        <pc:chgData name="Deepak Rai" userId="af8780e5-e30d-435c-8a33-f1d164ef65ef" providerId="ADAL" clId="{60772031-AB33-462A-A420-FB19C0D815DD}" dt="2023-08-10T05:01:10.639" v="645" actId="26606"/>
        <pc:sldMkLst>
          <pc:docMk/>
          <pc:sldMk cId="1591085628" sldId="304"/>
        </pc:sldMkLst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8" creationId="{F3060C83-F051-4F0E-ABAD-AA0DFC48B218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0" creationId="{83C98ABE-055B-441F-B07E-44F97F083C3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2" creationId="{29FDB030-9B49-4CED-8CCD-4D99382388AC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4" creationId="{3783CA14-24A1-485C-8B30-D6A5D87987AD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6" creationId="{9A97C86A-04D6-40F7-AE84-31AB43E6A846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18" creationId="{FF9F2414-84E8-453E-B1F3-389FDE8192D9}"/>
          </ac:spMkLst>
        </pc:spChg>
        <pc:spChg chg="add del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0" creationId="{3ECA69A1-7536-43AC-85EF-C7106179F5E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5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7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29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1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3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5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10.639" v="645" actId="26606"/>
          <ac:spMkLst>
            <pc:docMk/>
            <pc:sldMk cId="1591085628" sldId="304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60772031-AB33-462A-A420-FB19C0D815DD}" dt="2023-08-10T05:01:08.030" v="643" actId="478"/>
          <ac:picMkLst>
            <pc:docMk/>
            <pc:sldMk cId="1591085628" sldId="304"/>
            <ac:picMk id="3" creationId="{1CC337B0-717A-B0A7-4433-A239179A0FAC}"/>
          </ac:picMkLst>
        </pc:picChg>
        <pc:picChg chg="add mod">
          <ac:chgData name="Deepak Rai" userId="af8780e5-e30d-435c-8a33-f1d164ef65ef" providerId="ADAL" clId="{60772031-AB33-462A-A420-FB19C0D815DD}" dt="2023-08-10T05:01:10.639" v="645" actId="26606"/>
          <ac:picMkLst>
            <pc:docMk/>
            <pc:sldMk cId="1591085628" sldId="304"/>
            <ac:picMk id="5" creationId="{32FB15B9-CA73-15E7-8BA7-25472DD27EE2}"/>
          </ac:picMkLst>
        </pc:picChg>
      </pc:sldChg>
      <pc:sldChg chg="addSp modSp new mod setBg">
        <pc:chgData name="Deepak Rai" userId="af8780e5-e30d-435c-8a33-f1d164ef65ef" providerId="ADAL" clId="{60772031-AB33-462A-A420-FB19C0D815DD}" dt="2023-08-10T05:01:24.322" v="648" actId="26606"/>
        <pc:sldMkLst>
          <pc:docMk/>
          <pc:sldMk cId="117564853" sldId="305"/>
        </pc:sldMkLst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8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0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2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4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6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18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1:24.322" v="648" actId="26606"/>
          <ac:spMkLst>
            <pc:docMk/>
            <pc:sldMk cId="117564853" sldId="305"/>
            <ac:spMk id="20" creationId="{3ECA69A1-7536-43AC-85EF-C7106179F5ED}"/>
          </ac:spMkLst>
        </pc:spChg>
        <pc:picChg chg="add mod">
          <ac:chgData name="Deepak Rai" userId="af8780e5-e30d-435c-8a33-f1d164ef65ef" providerId="ADAL" clId="{60772031-AB33-462A-A420-FB19C0D815DD}" dt="2023-08-10T05:01:24.322" v="648" actId="26606"/>
          <ac:picMkLst>
            <pc:docMk/>
            <pc:sldMk cId="117564853" sldId="305"/>
            <ac:picMk id="3" creationId="{C48EB447-583B-6CAB-FE23-7E6239E134FA}"/>
          </ac:picMkLst>
        </pc:picChg>
      </pc:sldChg>
      <pc:sldChg chg="addSp modSp new mod modClrScheme chgLayout">
        <pc:chgData name="Deepak Rai" userId="af8780e5-e30d-435c-8a33-f1d164ef65ef" providerId="ADAL" clId="{60772031-AB33-462A-A420-FB19C0D815DD}" dt="2023-08-10T05:03:33.372" v="753" actId="403"/>
        <pc:sldMkLst>
          <pc:docMk/>
          <pc:sldMk cId="1465040529" sldId="306"/>
        </pc:sldMkLst>
        <pc:spChg chg="add mod">
          <ac:chgData name="Deepak Rai" userId="af8780e5-e30d-435c-8a33-f1d164ef65ef" providerId="ADAL" clId="{60772031-AB33-462A-A420-FB19C0D815DD}" dt="2023-08-10T05:02:49.076" v="667" actId="403"/>
          <ac:spMkLst>
            <pc:docMk/>
            <pc:sldMk cId="1465040529" sldId="306"/>
            <ac:spMk id="2" creationId="{3F3DD615-8ED2-BFF2-3565-7DCBFA07644A}"/>
          </ac:spMkLst>
        </pc:spChg>
        <pc:spChg chg="add mod">
          <ac:chgData name="Deepak Rai" userId="af8780e5-e30d-435c-8a33-f1d164ef65ef" providerId="ADAL" clId="{60772031-AB33-462A-A420-FB19C0D815DD}" dt="2023-08-10T05:03:33.372" v="753" actId="403"/>
          <ac:spMkLst>
            <pc:docMk/>
            <pc:sldMk cId="1465040529" sldId="306"/>
            <ac:spMk id="3" creationId="{0EEE837D-350A-AE13-9482-52FD176454EB}"/>
          </ac:spMkLst>
        </pc:spChg>
      </pc:sldChg>
      <pc:sldChg chg="addSp delSp modSp new mod setBg modClrScheme chgLayout">
        <pc:chgData name="Deepak Rai" userId="af8780e5-e30d-435c-8a33-f1d164ef65ef" providerId="ADAL" clId="{60772031-AB33-462A-A420-FB19C0D815DD}" dt="2023-08-14T05:42:37.075" v="1351" actId="1076"/>
        <pc:sldMkLst>
          <pc:docMk/>
          <pc:sldMk cId="576266361" sldId="307"/>
        </pc:sldMkLst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2" creationId="{8BF8E311-D683-99F6-0482-794BEE0BF5F5}"/>
          </ac:spMkLst>
        </pc:spChg>
        <pc:spChg chg="add mod">
          <ac:chgData name="Deepak Rai" userId="af8780e5-e30d-435c-8a33-f1d164ef65ef" providerId="ADAL" clId="{60772031-AB33-462A-A420-FB19C0D815DD}" dt="2023-08-14T05:42:37.075" v="1351" actId="1076"/>
          <ac:spMkLst>
            <pc:docMk/>
            <pc:sldMk cId="576266361" sldId="307"/>
            <ac:spMk id="2" creationId="{E2CCDDA8-FE03-580A-6115-DB5BC4FA42B9}"/>
          </ac:spMkLst>
        </pc:spChg>
        <pc:spChg chg="del">
          <ac:chgData name="Deepak Rai" userId="af8780e5-e30d-435c-8a33-f1d164ef65ef" providerId="ADAL" clId="{60772031-AB33-462A-A420-FB19C0D815DD}" dt="2023-08-10T05:08:33.293" v="755" actId="700"/>
          <ac:spMkLst>
            <pc:docMk/>
            <pc:sldMk cId="576266361" sldId="307"/>
            <ac:spMk id="3" creationId="{3C854B06-3CAD-F2EF-8563-635F08637813}"/>
          </ac:spMkLst>
        </pc:spChg>
        <pc:spChg chg="add mod">
          <ac:chgData name="Deepak Rai" userId="af8780e5-e30d-435c-8a33-f1d164ef65ef" providerId="ADAL" clId="{60772031-AB33-462A-A420-FB19C0D815DD}" dt="2023-08-14T05:42:34.357" v="1350" actId="1076"/>
          <ac:spMkLst>
            <pc:docMk/>
            <pc:sldMk cId="576266361" sldId="307"/>
            <ac:spMk id="3" creationId="{ECE18071-A8E3-F960-4491-016D6F561E31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0" creationId="{F3060C83-F051-4F0E-ABAD-AA0DFC48B218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2" creationId="{83C98ABE-055B-441F-B07E-44F97F083C3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4" creationId="{29FDB030-9B49-4CED-8CCD-4D99382388AC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6" creationId="{3783CA14-24A1-485C-8B30-D6A5D87987AD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18" creationId="{9A97C86A-04D6-40F7-AE84-31AB43E6A846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0" creationId="{FF9F2414-84E8-453E-B1F3-389FDE8192D9}"/>
          </ac:spMkLst>
        </pc:spChg>
        <pc:spChg chg="add">
          <ac:chgData name="Deepak Rai" userId="af8780e5-e30d-435c-8a33-f1d164ef65ef" providerId="ADAL" clId="{60772031-AB33-462A-A420-FB19C0D815DD}" dt="2023-08-10T05:08:37.486" v="757" actId="26606"/>
          <ac:spMkLst>
            <pc:docMk/>
            <pc:sldMk cId="576266361" sldId="307"/>
            <ac:spMk id="22" creationId="{3ECA69A1-7536-43AC-85EF-C7106179F5ED}"/>
          </ac:spMkLst>
        </pc:spChg>
        <pc:picChg chg="add mod modCrop">
          <ac:chgData name="Deepak Rai" userId="af8780e5-e30d-435c-8a33-f1d164ef65ef" providerId="ADAL" clId="{60772031-AB33-462A-A420-FB19C0D815DD}" dt="2023-08-14T05:42:29.175" v="1349" actId="1076"/>
          <ac:picMkLst>
            <pc:docMk/>
            <pc:sldMk cId="576266361" sldId="307"/>
            <ac:picMk id="5" creationId="{CD659CFF-F794-6E4D-3D82-8CC2F9AD3F8C}"/>
          </ac:picMkLst>
        </pc:picChg>
      </pc:sldChg>
      <pc:sldChg chg="addSp modSp new mod">
        <pc:chgData name="Deepak Rai" userId="af8780e5-e30d-435c-8a33-f1d164ef65ef" providerId="ADAL" clId="{60772031-AB33-462A-A420-FB19C0D815DD}" dt="2023-08-14T05:39:09.727" v="1069" actId="20577"/>
        <pc:sldMkLst>
          <pc:docMk/>
          <pc:sldMk cId="3858698455" sldId="308"/>
        </pc:sldMkLst>
        <pc:spChg chg="add mod">
          <ac:chgData name="Deepak Rai" userId="af8780e5-e30d-435c-8a33-f1d164ef65ef" providerId="ADAL" clId="{60772031-AB33-462A-A420-FB19C0D815DD}" dt="2023-08-14T05:39:09.727" v="1069" actId="20577"/>
          <ac:spMkLst>
            <pc:docMk/>
            <pc:sldMk cId="3858698455" sldId="308"/>
            <ac:spMk id="2" creationId="{2D549990-61FB-36BF-1A2B-F4548595D1FD}"/>
          </ac:spMkLst>
        </pc:spChg>
      </pc:sldChg>
    </pc:docChg>
  </pc:docChgLst>
  <pc:docChgLst>
    <pc:chgData name="Deepak Rai" userId="af8780e5-e30d-435c-8a33-f1d164ef65ef" providerId="ADAL" clId="{49867DE9-D93B-471B-9C40-921BD18D95CD}"/>
    <pc:docChg chg="undo custSel addSld delSld modSld">
      <pc:chgData name="Deepak Rai" userId="af8780e5-e30d-435c-8a33-f1d164ef65ef" providerId="ADAL" clId="{49867DE9-D93B-471B-9C40-921BD18D95CD}" dt="2023-08-24T05:39:03.028" v="79" actId="680"/>
      <pc:docMkLst>
        <pc:docMk/>
      </pc:docMkLst>
      <pc:sldChg chg="addSp delSp modSp mod">
        <pc:chgData name="Deepak Rai" userId="af8780e5-e30d-435c-8a33-f1d164ef65ef" providerId="ADAL" clId="{49867DE9-D93B-471B-9C40-921BD18D95CD}" dt="2023-08-22T05:50:44.366" v="4" actId="26606"/>
        <pc:sldMkLst>
          <pc:docMk/>
          <pc:sldMk cId="2731330198" sldId="300"/>
        </pc:sldMkLst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9" creationId="{F3060C83-F051-4F0E-ABAD-AA0DFC48B218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1" creationId="{83C98ABE-055B-441F-B07E-44F97F083C3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3" creationId="{29FDB030-9B49-4CED-8CCD-4D99382388AC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5" creationId="{3783CA14-24A1-485C-8B30-D6A5D87987AD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7" creationId="{9A97C86A-04D6-40F7-AE84-31AB43E6A846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19" creationId="{FF9F2414-84E8-453E-B1F3-389FDE8192D9}"/>
          </ac:spMkLst>
        </pc:spChg>
        <pc:spChg chg="del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1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6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28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0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2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4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6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0:44.366" v="4" actId="26606"/>
          <ac:spMkLst>
            <pc:docMk/>
            <pc:sldMk cId="2731330198" sldId="300"/>
            <ac:spMk id="38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0:44.366" v="4" actId="26606"/>
          <ac:picMkLst>
            <pc:docMk/>
            <pc:sldMk cId="2731330198" sldId="300"/>
            <ac:picMk id="3" creationId="{556DB8D9-0577-5DB9-CB2B-D497F6C9D302}"/>
          </ac:picMkLst>
        </pc:picChg>
        <pc:picChg chg="del mod">
          <ac:chgData name="Deepak Rai" userId="af8780e5-e30d-435c-8a33-f1d164ef65ef" providerId="ADAL" clId="{49867DE9-D93B-471B-9C40-921BD18D95CD}" dt="2023-08-22T05:50:23.356" v="2" actId="478"/>
          <ac:picMkLst>
            <pc:docMk/>
            <pc:sldMk cId="2731330198" sldId="300"/>
            <ac:picMk id="4" creationId="{1E36DF67-69AB-50C9-8B08-8038A8521C46}"/>
          </ac:picMkLst>
        </pc:picChg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75268430" sldId="301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958642687" sldId="302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78099541" sldId="303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1058746552" sldId="304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281230780" sldId="305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524644085" sldId="306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885516522" sldId="307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4002768941" sldId="308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691696306" sldId="309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2750672106" sldId="310"/>
        </pc:sldMkLst>
      </pc:sldChg>
      <pc:sldChg chg="del">
        <pc:chgData name="Deepak Rai" userId="af8780e5-e30d-435c-8a33-f1d164ef65ef" providerId="ADAL" clId="{49867DE9-D93B-471B-9C40-921BD18D95CD}" dt="2023-08-22T05:50:20.456" v="1" actId="47"/>
        <pc:sldMkLst>
          <pc:docMk/>
          <pc:sldMk cId="3629072027" sldId="311"/>
        </pc:sldMkLst>
      </pc:sldChg>
      <pc:sldChg chg="addSp modSp new mod setBg">
        <pc:chgData name="Deepak Rai" userId="af8780e5-e30d-435c-8a33-f1d164ef65ef" providerId="ADAL" clId="{49867DE9-D93B-471B-9C40-921BD18D95CD}" dt="2023-08-22T05:51:09.364" v="7" actId="26606"/>
        <pc:sldMkLst>
          <pc:docMk/>
          <pc:sldMk cId="4292846665" sldId="313"/>
        </pc:sldMkLst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09.364" v="7" actId="26606"/>
          <ac:spMkLst>
            <pc:docMk/>
            <pc:sldMk cId="4292846665" sldId="31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09.364" v="7" actId="26606"/>
          <ac:picMkLst>
            <pc:docMk/>
            <pc:sldMk cId="4292846665" sldId="313"/>
            <ac:picMk id="3" creationId="{C2A83850-960F-709F-62B9-BE2E21B7E0D1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1:37.483" v="10" actId="26606"/>
        <pc:sldMkLst>
          <pc:docMk/>
          <pc:sldMk cId="593800960" sldId="314"/>
        </pc:sldMkLst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1:37.483" v="10" actId="26606"/>
          <ac:spMkLst>
            <pc:docMk/>
            <pc:sldMk cId="593800960" sldId="31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1:37.483" v="10" actId="26606"/>
          <ac:picMkLst>
            <pc:docMk/>
            <pc:sldMk cId="593800960" sldId="314"/>
            <ac:picMk id="3" creationId="{E70FF632-76A6-10F8-F94E-E56A6974CD8C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06.525" v="13" actId="26606"/>
        <pc:sldMkLst>
          <pc:docMk/>
          <pc:sldMk cId="4019729262" sldId="315"/>
        </pc:sldMkLst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06.525" v="13" actId="26606"/>
          <ac:spMkLst>
            <pc:docMk/>
            <pc:sldMk cId="4019729262" sldId="31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06.525" v="13" actId="26606"/>
          <ac:picMkLst>
            <pc:docMk/>
            <pc:sldMk cId="4019729262" sldId="315"/>
            <ac:picMk id="3" creationId="{42142F0E-0306-98EC-67DF-447776F0EA64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25.758" v="16" actId="26606"/>
        <pc:sldMkLst>
          <pc:docMk/>
          <pc:sldMk cId="3451733034" sldId="316"/>
        </pc:sldMkLst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25.758" v="16" actId="26606"/>
          <ac:spMkLst>
            <pc:docMk/>
            <pc:sldMk cId="3451733034" sldId="31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25.758" v="16" actId="26606"/>
          <ac:picMkLst>
            <pc:docMk/>
            <pc:sldMk cId="3451733034" sldId="316"/>
            <ac:picMk id="3" creationId="{87DE1192-E475-9844-2FE9-B8952B85E88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2:45.687" v="19" actId="26606"/>
        <pc:sldMkLst>
          <pc:docMk/>
          <pc:sldMk cId="1259639193" sldId="317"/>
        </pc:sldMkLst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2:45.687" v="19" actId="26606"/>
          <ac:spMkLst>
            <pc:docMk/>
            <pc:sldMk cId="1259639193" sldId="31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2:45.687" v="19" actId="26606"/>
          <ac:picMkLst>
            <pc:docMk/>
            <pc:sldMk cId="1259639193" sldId="317"/>
            <ac:picMk id="3" creationId="{16171EF0-5436-91D6-5A90-8C730CA3089D}"/>
          </ac:picMkLst>
        </pc:picChg>
      </pc:sldChg>
      <pc:sldChg chg="addSp modSp new mod">
        <pc:chgData name="Deepak Rai" userId="af8780e5-e30d-435c-8a33-f1d164ef65ef" providerId="ADAL" clId="{49867DE9-D93B-471B-9C40-921BD18D95CD}" dt="2023-08-22T05:53:31.590" v="24" actId="1076"/>
        <pc:sldMkLst>
          <pc:docMk/>
          <pc:sldMk cId="539554314" sldId="318"/>
        </pc:sldMkLst>
        <pc:picChg chg="add mod">
          <ac:chgData name="Deepak Rai" userId="af8780e5-e30d-435c-8a33-f1d164ef65ef" providerId="ADAL" clId="{49867DE9-D93B-471B-9C40-921BD18D95CD}" dt="2023-08-22T05:53:31.590" v="24" actId="1076"/>
          <ac:picMkLst>
            <pc:docMk/>
            <pc:sldMk cId="539554314" sldId="318"/>
            <ac:picMk id="3" creationId="{F5DCD3AC-89AE-3A6D-FD33-58FF290396DE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3:47.077" v="27" actId="26606"/>
        <pc:sldMkLst>
          <pc:docMk/>
          <pc:sldMk cId="2632418788" sldId="319"/>
        </pc:sldMkLst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3:47.077" v="27" actId="26606"/>
          <ac:spMkLst>
            <pc:docMk/>
            <pc:sldMk cId="2632418788" sldId="319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3:47.077" v="27" actId="26606"/>
          <ac:picMkLst>
            <pc:docMk/>
            <pc:sldMk cId="2632418788" sldId="319"/>
            <ac:picMk id="3" creationId="{DB87975A-5AE3-5158-F0AB-ABE96E677C96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27.020" v="30" actId="26606"/>
        <pc:sldMkLst>
          <pc:docMk/>
          <pc:sldMk cId="1208326471" sldId="320"/>
        </pc:sldMkLst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27.020" v="30" actId="26606"/>
          <ac:spMkLst>
            <pc:docMk/>
            <pc:sldMk cId="1208326471" sldId="320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27.020" v="30" actId="26606"/>
          <ac:picMkLst>
            <pc:docMk/>
            <pc:sldMk cId="1208326471" sldId="320"/>
            <ac:picMk id="3" creationId="{BECCA37A-336A-822F-67C8-FCAB46E0C71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4:54.604" v="33" actId="26606"/>
        <pc:sldMkLst>
          <pc:docMk/>
          <pc:sldMk cId="854802186" sldId="321"/>
        </pc:sldMkLst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4:54.604" v="33" actId="26606"/>
          <ac:spMkLst>
            <pc:docMk/>
            <pc:sldMk cId="854802186" sldId="32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4:54.604" v="33" actId="26606"/>
          <ac:picMkLst>
            <pc:docMk/>
            <pc:sldMk cId="854802186" sldId="321"/>
            <ac:picMk id="3" creationId="{49D1EA41-8C73-7663-0046-4DDA883F3DA5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14.958" v="36" actId="26606"/>
        <pc:sldMkLst>
          <pc:docMk/>
          <pc:sldMk cId="1337034730" sldId="322"/>
        </pc:sldMkLst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14.958" v="36" actId="26606"/>
          <ac:spMkLst>
            <pc:docMk/>
            <pc:sldMk cId="1337034730" sldId="322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14.958" v="36" actId="26606"/>
          <ac:picMkLst>
            <pc:docMk/>
            <pc:sldMk cId="1337034730" sldId="322"/>
            <ac:picMk id="3" creationId="{0EFAC501-5AF4-2A3D-2309-4F12AD0623D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37.284" v="39" actId="26606"/>
        <pc:sldMkLst>
          <pc:docMk/>
          <pc:sldMk cId="3791252005" sldId="323"/>
        </pc:sldMkLst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37.284" v="39" actId="26606"/>
          <ac:spMkLst>
            <pc:docMk/>
            <pc:sldMk cId="3791252005" sldId="323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37.284" v="39" actId="26606"/>
          <ac:picMkLst>
            <pc:docMk/>
            <pc:sldMk cId="3791252005" sldId="323"/>
            <ac:picMk id="3" creationId="{30982B5C-8C80-90F9-4376-881C5DD551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5:58.258" v="42" actId="26606"/>
        <pc:sldMkLst>
          <pc:docMk/>
          <pc:sldMk cId="1118817209" sldId="324"/>
        </pc:sldMkLst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5:58.258" v="42" actId="26606"/>
          <ac:spMkLst>
            <pc:docMk/>
            <pc:sldMk cId="1118817209" sldId="324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5:58.258" v="42" actId="26606"/>
          <ac:picMkLst>
            <pc:docMk/>
            <pc:sldMk cId="1118817209" sldId="324"/>
            <ac:picMk id="3" creationId="{E41B531C-0FD3-678B-FD95-F1B2AC386C18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6:40.690" v="45" actId="26606"/>
        <pc:sldMkLst>
          <pc:docMk/>
          <pc:sldMk cId="4166935115" sldId="325"/>
        </pc:sldMkLst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6:40.690" v="45" actId="26606"/>
          <ac:spMkLst>
            <pc:docMk/>
            <pc:sldMk cId="4166935115" sldId="325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6:40.690" v="45" actId="26606"/>
          <ac:picMkLst>
            <pc:docMk/>
            <pc:sldMk cId="4166935115" sldId="325"/>
            <ac:picMk id="3" creationId="{032F8B5F-B672-95A1-F54C-60B11CD1A640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10.121" v="48" actId="26606"/>
        <pc:sldMkLst>
          <pc:docMk/>
          <pc:sldMk cId="170599014" sldId="326"/>
        </pc:sldMkLst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10.121" v="48" actId="26606"/>
          <ac:spMkLst>
            <pc:docMk/>
            <pc:sldMk cId="170599014" sldId="326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10.121" v="48" actId="26606"/>
          <ac:picMkLst>
            <pc:docMk/>
            <pc:sldMk cId="170599014" sldId="326"/>
            <ac:picMk id="3" creationId="{EF383442-4B84-97E9-F490-31A254FB1DC7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7:28.756" v="51" actId="26606"/>
        <pc:sldMkLst>
          <pc:docMk/>
          <pc:sldMk cId="3985718495" sldId="327"/>
        </pc:sldMkLst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7:28.756" v="51" actId="26606"/>
          <ac:spMkLst>
            <pc:docMk/>
            <pc:sldMk cId="3985718495" sldId="327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7:28.756" v="51" actId="26606"/>
          <ac:picMkLst>
            <pc:docMk/>
            <pc:sldMk cId="3985718495" sldId="327"/>
            <ac:picMk id="3" creationId="{C27290A4-E21E-D5C6-E673-9C0A2F848442}"/>
          </ac:picMkLst>
        </pc:picChg>
      </pc:sldChg>
      <pc:sldChg chg="addSp modSp new mod setBg">
        <pc:chgData name="Deepak Rai" userId="af8780e5-e30d-435c-8a33-f1d164ef65ef" providerId="ADAL" clId="{49867DE9-D93B-471B-9C40-921BD18D95CD}" dt="2023-08-22T05:58:48.762" v="54" actId="26606"/>
        <pc:sldMkLst>
          <pc:docMk/>
          <pc:sldMk cId="1500909494" sldId="328"/>
        </pc:sldMkLst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5:58:48.762" v="54" actId="26606"/>
          <ac:spMkLst>
            <pc:docMk/>
            <pc:sldMk cId="1500909494" sldId="328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5:58:48.762" v="54" actId="26606"/>
          <ac:picMkLst>
            <pc:docMk/>
            <pc:sldMk cId="1500909494" sldId="328"/>
            <ac:picMk id="3" creationId="{9D47AFB0-7942-33F7-7DA6-0FD2F70D3885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2:52.965" v="63" actId="26606"/>
        <pc:sldMkLst>
          <pc:docMk/>
          <pc:sldMk cId="2933691568" sldId="329"/>
        </pc:sldMkLst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2:52.965" v="63" actId="26606"/>
          <ac:spMkLst>
            <pc:docMk/>
            <pc:sldMk cId="2933691568" sldId="329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2:51.057" v="61" actId="478"/>
          <ac:picMkLst>
            <pc:docMk/>
            <pc:sldMk cId="2933691568" sldId="329"/>
            <ac:picMk id="3" creationId="{0707FD96-13DE-2810-63B2-B3BD02871C99}"/>
          </ac:picMkLst>
        </pc:picChg>
        <pc:picChg chg="add mod">
          <ac:chgData name="Deepak Rai" userId="af8780e5-e30d-435c-8a33-f1d164ef65ef" providerId="ADAL" clId="{49867DE9-D93B-471B-9C40-921BD18D95CD}" dt="2023-08-22T06:02:52.965" v="63" actId="26606"/>
          <ac:picMkLst>
            <pc:docMk/>
            <pc:sldMk cId="2933691568" sldId="329"/>
            <ac:picMk id="5" creationId="{16D659A8-3887-A560-D39E-A8E10C0C609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4:04.997" v="78" actId="26606"/>
        <pc:sldMkLst>
          <pc:docMk/>
          <pc:sldMk cId="1087706887" sldId="330"/>
        </pc:sldMkLst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8" creationId="{F3060C83-F051-4F0E-ABAD-AA0DFC48B218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0" creationId="{83C98ABE-055B-441F-B07E-44F97F083C3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2" creationId="{29FDB030-9B49-4CED-8CCD-4D99382388AC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4" creationId="{3783CA14-24A1-485C-8B30-D6A5D87987AD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6" creationId="{9A97C86A-04D6-40F7-AE84-31AB43E6A846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18" creationId="{FF9F2414-84E8-453E-B1F3-389FDE8192D9}"/>
          </ac:spMkLst>
        </pc:spChg>
        <pc:spChg chg="add del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0" creationId="{3ECA69A1-7536-43AC-85EF-C7106179F5E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5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7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29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1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3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5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4:04.997" v="78" actId="26606"/>
          <ac:spMkLst>
            <pc:docMk/>
            <pc:sldMk cId="1087706887" sldId="330"/>
            <ac:spMk id="37" creationId="{3ECA69A1-7536-43AC-85EF-C7106179F5ED}"/>
          </ac:spMkLst>
        </pc:spChg>
        <pc:picChg chg="add del mod">
          <ac:chgData name="Deepak Rai" userId="af8780e5-e30d-435c-8a33-f1d164ef65ef" providerId="ADAL" clId="{49867DE9-D93B-471B-9C40-921BD18D95CD}" dt="2023-08-22T06:04:02.768" v="76" actId="478"/>
          <ac:picMkLst>
            <pc:docMk/>
            <pc:sldMk cId="1087706887" sldId="330"/>
            <ac:picMk id="3" creationId="{EE6B738C-271D-700F-86AE-31A2D700C728}"/>
          </ac:picMkLst>
        </pc:picChg>
        <pc:picChg chg="add mod">
          <ac:chgData name="Deepak Rai" userId="af8780e5-e30d-435c-8a33-f1d164ef65ef" providerId="ADAL" clId="{49867DE9-D93B-471B-9C40-921BD18D95CD}" dt="2023-08-22T06:04:04.997" v="78" actId="26606"/>
          <ac:picMkLst>
            <pc:docMk/>
            <pc:sldMk cId="1087706887" sldId="330"/>
            <ac:picMk id="5" creationId="{DC9EE18A-DA8C-0A27-8F8E-257E4AA185E3}"/>
          </ac:picMkLst>
        </pc:picChg>
      </pc:sldChg>
      <pc:sldChg chg="addSp delSp modSp new mod setBg">
        <pc:chgData name="Deepak Rai" userId="af8780e5-e30d-435c-8a33-f1d164ef65ef" providerId="ADAL" clId="{49867DE9-D93B-471B-9C40-921BD18D95CD}" dt="2023-08-22T06:03:59.197" v="75" actId="1076"/>
        <pc:sldMkLst>
          <pc:docMk/>
          <pc:sldMk cId="2340174668" sldId="331"/>
        </pc:sldMkLst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8" creationId="{F3060C83-F051-4F0E-ABAD-AA0DFC48B218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0" creationId="{83C98ABE-055B-441F-B07E-44F97F083C3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2" creationId="{29FDB030-9B49-4CED-8CCD-4D99382388AC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4" creationId="{3783CA14-24A1-485C-8B30-D6A5D87987AD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6" creationId="{9A97C86A-04D6-40F7-AE84-31AB43E6A846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18" creationId="{FF9F2414-84E8-453E-B1F3-389FDE8192D9}"/>
          </ac:spMkLst>
        </pc:spChg>
        <pc:spChg chg="add">
          <ac:chgData name="Deepak Rai" userId="af8780e5-e30d-435c-8a33-f1d164ef65ef" providerId="ADAL" clId="{49867DE9-D93B-471B-9C40-921BD18D95CD}" dt="2023-08-22T06:03:26.694" v="66" actId="26606"/>
          <ac:spMkLst>
            <pc:docMk/>
            <pc:sldMk cId="2340174668" sldId="331"/>
            <ac:spMk id="20" creationId="{3ECA69A1-7536-43AC-85EF-C7106179F5ED}"/>
          </ac:spMkLst>
        </pc:spChg>
        <pc:picChg chg="add mod">
          <ac:chgData name="Deepak Rai" userId="af8780e5-e30d-435c-8a33-f1d164ef65ef" providerId="ADAL" clId="{49867DE9-D93B-471B-9C40-921BD18D95CD}" dt="2023-08-22T06:03:59.197" v="75" actId="1076"/>
          <ac:picMkLst>
            <pc:docMk/>
            <pc:sldMk cId="2340174668" sldId="331"/>
            <ac:picMk id="3" creationId="{00260B8B-86E7-0DC3-F37D-7D453B9FA14E}"/>
          </ac:picMkLst>
        </pc:picChg>
        <pc:picChg chg="add del mod">
          <ac:chgData name="Deepak Rai" userId="af8780e5-e30d-435c-8a33-f1d164ef65ef" providerId="ADAL" clId="{49867DE9-D93B-471B-9C40-921BD18D95CD}" dt="2023-08-22T06:03:58.545" v="74" actId="22"/>
          <ac:picMkLst>
            <pc:docMk/>
            <pc:sldMk cId="2340174668" sldId="331"/>
            <ac:picMk id="5" creationId="{7F126D96-AC9F-EFD4-723F-DA8BB0E95299}"/>
          </ac:picMkLst>
        </pc:picChg>
      </pc:sldChg>
      <pc:sldChg chg="new">
        <pc:chgData name="Deepak Rai" userId="af8780e5-e30d-435c-8a33-f1d164ef65ef" providerId="ADAL" clId="{49867DE9-D93B-471B-9C40-921BD18D95CD}" dt="2023-08-24T05:39:03.028" v="79" actId="680"/>
        <pc:sldMkLst>
          <pc:docMk/>
          <pc:sldMk cId="2211505608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5D7F9-32DD-4BAD-9BE5-84F6FCF843D7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3F53E-73CE-446A-9670-4B8B1900C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08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B6E-5603-8C4F-1D9D-22387A86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DC292-5440-7500-73C3-D66463320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4EFA-693D-775F-E200-EA5F7B68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B3B0-6B19-A260-22C7-1B5AD7F8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44B89-A156-FD83-D7E0-63D14C12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0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446D-F063-6976-C0B0-DA04C6E7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A691A-981C-F845-AEAC-616F938F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8D38-149A-9040-A12B-967C3236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10D0C-8ADB-C926-1F15-85D11DC6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3E76-346C-A958-1BCB-04979B69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6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2654-5578-18CF-2A5A-4BBA2BDD0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12D-D1E9-1629-37ED-21B1192B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3C62-F4E1-38F1-61FC-EA4DE177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47D9-504D-9128-8C03-84744E7E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C8F6-8930-172D-469E-114AD15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3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20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3B94-1A8F-C106-3DE6-88036E38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7FFD-45A2-B0B8-3C4E-731FB94C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FB51-2404-D360-71A6-78DF0F29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488E-4A04-7C2E-C73A-090080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E8A9-EDB6-50FF-61CE-A78EE92C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0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6B6F-0B41-8DC3-4098-7F1B7B41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1355-E51B-6E4B-FEAE-17A09B2F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B56-ADCA-05E6-A558-929A5BB1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5844-69D7-DB23-51F6-F66315F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093F-878F-35A1-8FD1-7FB7E1C1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34A-BBD0-3E9C-6387-86C724FD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6C00-CDE4-1F3B-A2C8-0F8886AE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804FB-0552-CA64-2765-A1F55454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0B205-B5A1-4E29-6593-DCA10608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28F9-0E23-8C19-5A0B-B378290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E1ED-C49D-5AE8-CAED-95591707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7606-9872-1C47-7AD6-EDB8C0FA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DA78-AAD7-383C-A79C-76349090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E61EB-9077-F0B8-4245-19018A9BE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061FB-9121-D540-5BE9-0F4E2DB92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35B9-4B39-33C3-E93B-E52C7ACD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A5F92-AB14-8D27-6D0D-4CB6471B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6565C-346E-3FC0-ACDB-BE446BBF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4D27D-3566-F680-122D-9E657E56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63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88B7-FF01-43D9-798D-E92C66E0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D13B8-C249-1C3C-3EE6-F3FD5D8F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5771-C5DB-ABEF-1717-7F9CEE1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CEC1F-409F-F32F-2116-AB898F55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7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52E53-E902-5343-2270-08A5DA92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E10A-B9CB-4D58-1B21-7F4D2E61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8E8A5-8C59-ACFC-7B44-E28B5131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7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D2E-C4D4-8E32-65CA-8A56511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199-BD1D-4E27-8605-05A47E6B4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CE0B7-F5C4-E28E-2343-2390A28D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DFE9A-200D-BEFA-6FED-FC86711F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62E0-C686-9F63-E085-25A5D9B2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511-7247-6B3D-000E-D5CC8B1C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ABD5-D10E-7049-2EDD-F4CC9EE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AB28-5318-7F8F-3F76-1B9491B1D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A76-8D48-5A84-2998-206C0EB39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441-5C9B-0E49-31B6-9CABA09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F94F-2C7D-1953-22B5-30DD13F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505B-0CB8-5936-8082-9F87FDAD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F6371-E4E7-F240-EE73-2F17A414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07E0-002C-F39E-0278-3DC32F86A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FFB-D916-98F3-8BE8-5A642BA0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1996-8006-4EF2-9EF5-AA9F8CEF5860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56AA-30EE-BEAA-6855-9621B5C7F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4C6E-3A7B-19D1-178D-06557F092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742A-672B-403A-9877-9B7FE658A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3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455183" y="1213129"/>
            <a:ext cx="773774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 Computing</a:t>
            </a:r>
            <a:endParaRPr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11;p17">
            <a:extLst>
              <a:ext uri="{FF2B5EF4-FFF2-40B4-BE49-F238E27FC236}">
                <a16:creationId xmlns:a16="http://schemas.microsoft.com/office/drawing/2014/main" id="{3E67C85B-0ABE-4D7A-B4D3-EAFD43ADB617}"/>
              </a:ext>
            </a:extLst>
          </p:cNvPr>
          <p:cNvSpPr txBox="1">
            <a:spLocks/>
          </p:cNvSpPr>
          <p:nvPr/>
        </p:nvSpPr>
        <p:spPr>
          <a:xfrm>
            <a:off x="1048200" y="4423146"/>
            <a:ext cx="10095600" cy="1994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667" b="1" dirty="0"/>
              <a:t>Deepak Rai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Asst. Professor</a:t>
            </a:r>
          </a:p>
          <a:p>
            <a:pPr>
              <a:lnSpc>
                <a:spcPct val="150000"/>
              </a:lnSpc>
            </a:pPr>
            <a:r>
              <a:rPr lang="en-IN" sz="2667" dirty="0"/>
              <a:t>School of Computer Science Engineering and Technology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1F3BBD2-1ED4-4A62-B2E1-41669CB9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7948" y="2632830"/>
            <a:ext cx="2999976" cy="3146487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59DEB2C-69FC-438D-9122-A3024EF8F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627" y="120075"/>
            <a:ext cx="3490371" cy="1166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blinds dir="vert"/>
      </p:transition>
    </mc:Choice>
    <mc:Fallback xmlns="">
      <p:transition spd="med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EC75D-CB55-F0A3-5D56-D6A3AE878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013CC-2F0D-E893-6889-B271BB50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7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B7250-ACDB-CF34-35C6-3B03F0D3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8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6AEF0-2FD9-6217-0005-65C6FCF9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719F5-15E6-25D5-25AC-A624CED9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74425-2240-4CDF-72C9-24346912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600B0-62CD-7CF3-3384-63C6DFEC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45" y="643467"/>
            <a:ext cx="828411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F0457-CFEB-79FF-E6D7-67EB4A4A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8C914-AEE5-E9E3-FDDF-15F85D60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7"/>
            <a:ext cx="924658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57415-34DC-FC6B-CCBB-5CA33F07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2705"/>
            <a:ext cx="10905066" cy="297163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08FD1-409D-4C74-C3C7-7933C6C5BAB3}"/>
              </a:ext>
            </a:extLst>
          </p:cNvPr>
          <p:cNvSpPr txBox="1"/>
          <p:nvPr/>
        </p:nvSpPr>
        <p:spPr>
          <a:xfrm>
            <a:off x="2327946" y="1818479"/>
            <a:ext cx="71429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B0F0"/>
                </a:solidFill>
              </a:rPr>
              <a:t>Defuzzification</a:t>
            </a:r>
          </a:p>
          <a:p>
            <a:pPr algn="ctr"/>
            <a:r>
              <a:rPr lang="en-US" sz="8000" b="1" dirty="0">
                <a:solidFill>
                  <a:srgbClr val="00B0F0"/>
                </a:solidFill>
              </a:rPr>
              <a:t>Techniques</a:t>
            </a:r>
            <a:endParaRPr lang="en-IN" sz="8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3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AADA8-44C3-424A-8424-872D29272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D88FC-0963-0830-871E-7BC520C5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0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23DE8-1174-2DAC-2F48-3F35D910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9" y="643467"/>
            <a:ext cx="81329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6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6BCE4-DCC4-9968-C20C-CE3F8353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C30B6-8FBA-9BA5-75AF-870D1741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0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1C9A3-BD8E-FCFC-82E0-46DD70D6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30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2D329-2215-E0BF-854D-B11DCFB0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235"/>
            <a:ext cx="10905066" cy="27535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777DC-0FCC-48AE-DFF0-4C77FE10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83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D6277-3D6E-A3B4-9A37-494FA1A1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0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1DD3C1-F23E-D33A-BFD4-42E16C81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5" y="643467"/>
            <a:ext cx="776454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382A16AF-4367-BCC1-0AD4-37B3007D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E4302-A01E-5D14-A925-BE3928ED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27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C41A1-1B9A-8ECA-D9D7-261AD519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05" y="643467"/>
            <a:ext cx="79871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5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710B3-D624-1222-2F29-58E8B7A6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34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BF13C-0D44-E61E-4820-31B7AB57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9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3B96C-AB4C-6944-FD9E-CF33D0694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7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08F467-8EEA-A0B4-C3BC-F5673693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7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133FB-4A1E-09FB-778E-D7343E65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30" y="643467"/>
            <a:ext cx="79303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5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57D487-7535-DBA4-975A-1FB459015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1" y="643467"/>
            <a:ext cx="917047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75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819A3-05E2-6820-46AE-409AA62C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0" y="643467"/>
            <a:ext cx="83775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3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B525E-21D4-4F1E-F914-55DFE8D3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A76699AD-A92E-A9C0-0098-7FB89296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9" y="643467"/>
            <a:ext cx="8192741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54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90799D9-863E-5B27-596E-A0C22BF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E6F06-8B46-3D20-86CC-2D9A328A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5" y="643467"/>
            <a:ext cx="78465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319E7-2AA6-EE5E-C5B1-A8C86FBE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2A1D8-9FCE-60F7-6654-948F32BD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4" y="643467"/>
            <a:ext cx="816273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E677D-C9B3-7F19-3EA4-2CDEF67E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17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C42D6-6D63-3A2A-C8F9-71E9CC36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8" y="643467"/>
            <a:ext cx="85054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16</Words>
  <Application>Microsoft Office PowerPoint</Application>
  <PresentationFormat>Widescreen</PresentationFormat>
  <Paragraphs>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Soft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Rai</dc:creator>
  <cp:lastModifiedBy>Deepak Rai</cp:lastModifiedBy>
  <cp:revision>1</cp:revision>
  <dcterms:created xsi:type="dcterms:W3CDTF">2023-08-08T04:19:32Z</dcterms:created>
  <dcterms:modified xsi:type="dcterms:W3CDTF">2023-08-31T03:39:28Z</dcterms:modified>
</cp:coreProperties>
</file>