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99" r:id="rId2"/>
    <p:sldId id="300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4" r:id="rId55"/>
    <p:sldId id="298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A65FD0-8DA7-4E07-A5D2-9B7DA22D3ED8}" v="5" dt="2023-09-19T05:45:00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Rai" userId="af8780e5-e30d-435c-8a33-f1d164ef65ef" providerId="ADAL" clId="{51DDC7FD-FA49-45D9-8BE4-D595969DEB26}"/>
    <pc:docChg chg="undo custSel addSld delSld modSld">
      <pc:chgData name="Deepak Rai" userId="af8780e5-e30d-435c-8a33-f1d164ef65ef" providerId="ADAL" clId="{51DDC7FD-FA49-45D9-8BE4-D595969DEB26}" dt="2023-08-21T05:56:36.881" v="71" actId="26606"/>
      <pc:docMkLst>
        <pc:docMk/>
      </pc:docMkLst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174805368" sldId="256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371847961" sldId="257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4095035149" sldId="258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913789487" sldId="259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4266492247" sldId="260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685356869" sldId="261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829635211" sldId="264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206625138" sldId="266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280991174" sldId="267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080612361" sldId="268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850816763" sldId="269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782638662" sldId="270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431688245" sldId="271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828300912" sldId="272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597209003" sldId="273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153318962" sldId="274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68427464" sldId="275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084186340" sldId="276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676688595" sldId="277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816092254" sldId="278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9121890" sldId="279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919905730" sldId="280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210986181" sldId="281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606085266" sldId="282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888550432" sldId="283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261669335" sldId="284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393732852" sldId="285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487831000" sldId="286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46966899" sldId="287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609917490" sldId="288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778974400" sldId="289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752556891" sldId="290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668089900" sldId="291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448553134" sldId="292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923140827" sldId="294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190883536" sldId="295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537705446" sldId="296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678297513" sldId="297"/>
        </pc:sldMkLst>
      </pc:sldChg>
      <pc:sldChg chg="addSp delSp modSp new mod setBg modClrScheme chgLayout">
        <pc:chgData name="Deepak Rai" userId="af8780e5-e30d-435c-8a33-f1d164ef65ef" providerId="ADAL" clId="{51DDC7FD-FA49-45D9-8BE4-D595969DEB26}" dt="2023-08-21T05:34:31.798" v="4" actId="26606"/>
        <pc:sldMkLst>
          <pc:docMk/>
          <pc:sldMk cId="2731330198" sldId="300"/>
        </pc:sldMkLst>
        <pc:spChg chg="del">
          <ac:chgData name="Deepak Rai" userId="af8780e5-e30d-435c-8a33-f1d164ef65ef" providerId="ADAL" clId="{51DDC7FD-FA49-45D9-8BE4-D595969DEB26}" dt="2023-08-21T05:34:13.620" v="2" actId="700"/>
          <ac:spMkLst>
            <pc:docMk/>
            <pc:sldMk cId="2731330198" sldId="300"/>
            <ac:spMk id="2" creationId="{CEC973D9-1B70-E881-FB80-CFFE9C68AE86}"/>
          </ac:spMkLst>
        </pc:spChg>
        <pc:spChg chg="add">
          <ac:chgData name="Deepak Rai" userId="af8780e5-e30d-435c-8a33-f1d164ef65ef" providerId="ADAL" clId="{51DDC7FD-FA49-45D9-8BE4-D595969DEB26}" dt="2023-08-21T05:34:31.798" v="4" actId="26606"/>
          <ac:spMkLst>
            <pc:docMk/>
            <pc:sldMk cId="2731330198" sldId="300"/>
            <ac:spMk id="9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34:31.798" v="4" actId="26606"/>
          <ac:spMkLst>
            <pc:docMk/>
            <pc:sldMk cId="2731330198" sldId="300"/>
            <ac:spMk id="11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34:31.798" v="4" actId="26606"/>
          <ac:spMkLst>
            <pc:docMk/>
            <pc:sldMk cId="2731330198" sldId="300"/>
            <ac:spMk id="13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34:31.798" v="4" actId="26606"/>
          <ac:spMkLst>
            <pc:docMk/>
            <pc:sldMk cId="2731330198" sldId="300"/>
            <ac:spMk id="15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34:31.798" v="4" actId="26606"/>
          <ac:spMkLst>
            <pc:docMk/>
            <pc:sldMk cId="2731330198" sldId="300"/>
            <ac:spMk id="17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34:31.798" v="4" actId="26606"/>
          <ac:spMkLst>
            <pc:docMk/>
            <pc:sldMk cId="2731330198" sldId="300"/>
            <ac:spMk id="19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34:31.798" v="4" actId="26606"/>
          <ac:spMkLst>
            <pc:docMk/>
            <pc:sldMk cId="2731330198" sldId="300"/>
            <ac:spMk id="21" creationId="{3ECA69A1-7536-43AC-85EF-C7106179F5ED}"/>
          </ac:spMkLst>
        </pc:spChg>
        <pc:picChg chg="add mod">
          <ac:chgData name="Deepak Rai" userId="af8780e5-e30d-435c-8a33-f1d164ef65ef" providerId="ADAL" clId="{51DDC7FD-FA49-45D9-8BE4-D595969DEB26}" dt="2023-08-21T05:34:31.798" v="4" actId="26606"/>
          <ac:picMkLst>
            <pc:docMk/>
            <pc:sldMk cId="2731330198" sldId="300"/>
            <ac:picMk id="4" creationId="{1E36DF67-69AB-50C9-8B08-8038A8521C46}"/>
          </ac:picMkLst>
        </pc:picChg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013631969" sldId="300"/>
        </pc:sldMkLst>
      </pc:sldChg>
      <pc:sldChg chg="addSp modSp new mod setBg">
        <pc:chgData name="Deepak Rai" userId="af8780e5-e30d-435c-8a33-f1d164ef65ef" providerId="ADAL" clId="{51DDC7FD-FA49-45D9-8BE4-D595969DEB26}" dt="2023-08-21T05:36:15.638" v="7" actId="26606"/>
        <pc:sldMkLst>
          <pc:docMk/>
          <pc:sldMk cId="175268430" sldId="301"/>
        </pc:sldMkLst>
        <pc:spChg chg="add">
          <ac:chgData name="Deepak Rai" userId="af8780e5-e30d-435c-8a33-f1d164ef65ef" providerId="ADAL" clId="{51DDC7FD-FA49-45D9-8BE4-D595969DEB26}" dt="2023-08-21T05:36:15.638" v="7" actId="26606"/>
          <ac:spMkLst>
            <pc:docMk/>
            <pc:sldMk cId="175268430" sldId="301"/>
            <ac:spMk id="8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36:15.638" v="7" actId="26606"/>
          <ac:spMkLst>
            <pc:docMk/>
            <pc:sldMk cId="175268430" sldId="301"/>
            <ac:spMk id="10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36:15.638" v="7" actId="26606"/>
          <ac:spMkLst>
            <pc:docMk/>
            <pc:sldMk cId="175268430" sldId="301"/>
            <ac:spMk id="12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36:15.638" v="7" actId="26606"/>
          <ac:spMkLst>
            <pc:docMk/>
            <pc:sldMk cId="175268430" sldId="301"/>
            <ac:spMk id="14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36:15.638" v="7" actId="26606"/>
          <ac:spMkLst>
            <pc:docMk/>
            <pc:sldMk cId="175268430" sldId="301"/>
            <ac:spMk id="16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36:15.638" v="7" actId="26606"/>
          <ac:spMkLst>
            <pc:docMk/>
            <pc:sldMk cId="175268430" sldId="301"/>
            <ac:spMk id="18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36:15.638" v="7" actId="26606"/>
          <ac:spMkLst>
            <pc:docMk/>
            <pc:sldMk cId="175268430" sldId="301"/>
            <ac:spMk id="20" creationId="{3ECA69A1-7536-43AC-85EF-C7106179F5ED}"/>
          </ac:spMkLst>
        </pc:spChg>
        <pc:picChg chg="add mod">
          <ac:chgData name="Deepak Rai" userId="af8780e5-e30d-435c-8a33-f1d164ef65ef" providerId="ADAL" clId="{51DDC7FD-FA49-45D9-8BE4-D595969DEB26}" dt="2023-08-21T05:36:15.638" v="7" actId="26606"/>
          <ac:picMkLst>
            <pc:docMk/>
            <pc:sldMk cId="175268430" sldId="301"/>
            <ac:picMk id="3" creationId="{5516E784-8EB8-1E25-E5A3-30E55FD4B2E6}"/>
          </ac:picMkLst>
        </pc:picChg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299040131" sldId="301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476389332" sldId="302"/>
        </pc:sldMkLst>
      </pc:sldChg>
      <pc:sldChg chg="addSp delSp modSp new mod setBg">
        <pc:chgData name="Deepak Rai" userId="af8780e5-e30d-435c-8a33-f1d164ef65ef" providerId="ADAL" clId="{51DDC7FD-FA49-45D9-8BE4-D595969DEB26}" dt="2023-08-21T05:37:30.305" v="14" actId="26606"/>
        <pc:sldMkLst>
          <pc:docMk/>
          <pc:sldMk cId="2958642687" sldId="302"/>
        </pc:sldMkLst>
        <pc:spChg chg="add del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8" creationId="{F3060C83-F051-4F0E-ABAD-AA0DFC48B218}"/>
          </ac:spMkLst>
        </pc:spChg>
        <pc:spChg chg="add del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10" creationId="{83C98ABE-055B-441F-B07E-44F97F083C39}"/>
          </ac:spMkLst>
        </pc:spChg>
        <pc:spChg chg="add del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12" creationId="{29FDB030-9B49-4CED-8CCD-4D99382388AC}"/>
          </ac:spMkLst>
        </pc:spChg>
        <pc:spChg chg="add del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14" creationId="{3783CA14-24A1-485C-8B30-D6A5D87987AD}"/>
          </ac:spMkLst>
        </pc:spChg>
        <pc:spChg chg="add del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16" creationId="{9A97C86A-04D6-40F7-AE84-31AB43E6A846}"/>
          </ac:spMkLst>
        </pc:spChg>
        <pc:spChg chg="add del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18" creationId="{FF9F2414-84E8-453E-B1F3-389FDE8192D9}"/>
          </ac:spMkLst>
        </pc:spChg>
        <pc:spChg chg="add del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20" creationId="{3ECA69A1-7536-43AC-85EF-C7106179F5ED}"/>
          </ac:spMkLst>
        </pc:spChg>
        <pc:spChg chg="add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25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27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29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31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33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35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37" creationId="{3ECA69A1-7536-43AC-85EF-C7106179F5ED}"/>
          </ac:spMkLst>
        </pc:spChg>
        <pc:picChg chg="add del mod">
          <ac:chgData name="Deepak Rai" userId="af8780e5-e30d-435c-8a33-f1d164ef65ef" providerId="ADAL" clId="{51DDC7FD-FA49-45D9-8BE4-D595969DEB26}" dt="2023-08-21T05:37:28.050" v="12" actId="478"/>
          <ac:picMkLst>
            <pc:docMk/>
            <pc:sldMk cId="2958642687" sldId="302"/>
            <ac:picMk id="3" creationId="{DA4C608C-6030-61AD-49CD-E0C3A177E2D4}"/>
          </ac:picMkLst>
        </pc:picChg>
        <pc:picChg chg="add mod">
          <ac:chgData name="Deepak Rai" userId="af8780e5-e30d-435c-8a33-f1d164ef65ef" providerId="ADAL" clId="{51DDC7FD-FA49-45D9-8BE4-D595969DEB26}" dt="2023-08-21T05:37:30.305" v="14" actId="26606"/>
          <ac:picMkLst>
            <pc:docMk/>
            <pc:sldMk cId="2958642687" sldId="302"/>
            <ac:picMk id="5" creationId="{6245D26B-825E-8AC3-E8C6-0C0572A6CB75}"/>
          </ac:picMkLst>
        </pc:picChg>
      </pc:sldChg>
      <pc:sldChg chg="addSp delSp modSp new mod setBg">
        <pc:chgData name="Deepak Rai" userId="af8780e5-e30d-435c-8a33-f1d164ef65ef" providerId="ADAL" clId="{51DDC7FD-FA49-45D9-8BE4-D595969DEB26}" dt="2023-08-21T05:40:07.613" v="35" actId="26606"/>
        <pc:sldMkLst>
          <pc:docMk/>
          <pc:sldMk cId="678099541" sldId="303"/>
        </pc:sldMkLst>
        <pc:spChg chg="add del">
          <ac:chgData name="Deepak Rai" userId="af8780e5-e30d-435c-8a33-f1d164ef65ef" providerId="ADAL" clId="{51DDC7FD-FA49-45D9-8BE4-D595969DEB26}" dt="2023-08-21T05:38:28.287" v="20" actId="26606"/>
          <ac:spMkLst>
            <pc:docMk/>
            <pc:sldMk cId="678099541" sldId="303"/>
            <ac:spMk id="8" creationId="{69D184B2-2226-4E31-BCCB-444330767440}"/>
          </ac:spMkLst>
        </pc:spChg>
        <pc:spChg chg="add">
          <ac:chgData name="Deepak Rai" userId="af8780e5-e30d-435c-8a33-f1d164ef65ef" providerId="ADAL" clId="{51DDC7FD-FA49-45D9-8BE4-D595969DEB26}" dt="2023-08-21T05:40:07.613" v="35" actId="26606"/>
          <ac:spMkLst>
            <pc:docMk/>
            <pc:sldMk cId="678099541" sldId="303"/>
            <ac:spMk id="9" creationId="{F3060C83-F051-4F0E-ABAD-AA0DFC48B218}"/>
          </ac:spMkLst>
        </pc:spChg>
        <pc:spChg chg="add del">
          <ac:chgData name="Deepak Rai" userId="af8780e5-e30d-435c-8a33-f1d164ef65ef" providerId="ADAL" clId="{51DDC7FD-FA49-45D9-8BE4-D595969DEB26}" dt="2023-08-21T05:38:28.287" v="20" actId="26606"/>
          <ac:spMkLst>
            <pc:docMk/>
            <pc:sldMk cId="678099541" sldId="303"/>
            <ac:spMk id="10" creationId="{1AC4D4E3-486A-464A-8EC8-D44881097267}"/>
          </ac:spMkLst>
        </pc:spChg>
        <pc:spChg chg="add del">
          <ac:chgData name="Deepak Rai" userId="af8780e5-e30d-435c-8a33-f1d164ef65ef" providerId="ADAL" clId="{51DDC7FD-FA49-45D9-8BE4-D595969DEB26}" dt="2023-08-21T05:38:28.287" v="20" actId="26606"/>
          <ac:spMkLst>
            <pc:docMk/>
            <pc:sldMk cId="678099541" sldId="303"/>
            <ac:spMk id="12" creationId="{864DE13E-58EB-4475-B79C-0D4FC651239B}"/>
          </ac:spMkLst>
        </pc:spChg>
        <pc:spChg chg="add">
          <ac:chgData name="Deepak Rai" userId="af8780e5-e30d-435c-8a33-f1d164ef65ef" providerId="ADAL" clId="{51DDC7FD-FA49-45D9-8BE4-D595969DEB26}" dt="2023-08-21T05:40:07.613" v="35" actId="26606"/>
          <ac:spMkLst>
            <pc:docMk/>
            <pc:sldMk cId="678099541" sldId="303"/>
            <ac:spMk id="14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40:07.613" v="35" actId="26606"/>
          <ac:spMkLst>
            <pc:docMk/>
            <pc:sldMk cId="678099541" sldId="303"/>
            <ac:spMk id="16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40:07.613" v="35" actId="26606"/>
          <ac:spMkLst>
            <pc:docMk/>
            <pc:sldMk cId="678099541" sldId="303"/>
            <ac:spMk id="18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40:07.613" v="35" actId="26606"/>
          <ac:spMkLst>
            <pc:docMk/>
            <pc:sldMk cId="678099541" sldId="303"/>
            <ac:spMk id="20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40:07.613" v="35" actId="26606"/>
          <ac:spMkLst>
            <pc:docMk/>
            <pc:sldMk cId="678099541" sldId="303"/>
            <ac:spMk id="22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40:07.613" v="35" actId="26606"/>
          <ac:spMkLst>
            <pc:docMk/>
            <pc:sldMk cId="678099541" sldId="303"/>
            <ac:spMk id="24" creationId="{3ECA69A1-7536-43AC-85EF-C7106179F5ED}"/>
          </ac:spMkLst>
        </pc:spChg>
        <pc:picChg chg="add del mod">
          <ac:chgData name="Deepak Rai" userId="af8780e5-e30d-435c-8a33-f1d164ef65ef" providerId="ADAL" clId="{51DDC7FD-FA49-45D9-8BE4-D595969DEB26}" dt="2023-08-21T05:40:05.401" v="33" actId="478"/>
          <ac:picMkLst>
            <pc:docMk/>
            <pc:sldMk cId="678099541" sldId="303"/>
            <ac:picMk id="3" creationId="{1EFFF013-0DEE-0F23-2A4C-F23C028E9F53}"/>
          </ac:picMkLst>
        </pc:picChg>
        <pc:picChg chg="add del mod">
          <ac:chgData name="Deepak Rai" userId="af8780e5-e30d-435c-8a33-f1d164ef65ef" providerId="ADAL" clId="{51DDC7FD-FA49-45D9-8BE4-D595969DEB26}" dt="2023-08-21T05:39:21.712" v="28" actId="21"/>
          <ac:picMkLst>
            <pc:docMk/>
            <pc:sldMk cId="678099541" sldId="303"/>
            <ac:picMk id="5" creationId="{58AF7345-93A2-1134-690D-11DD16240828}"/>
          </ac:picMkLst>
        </pc:picChg>
        <pc:picChg chg="add mod">
          <ac:chgData name="Deepak Rai" userId="af8780e5-e30d-435c-8a33-f1d164ef65ef" providerId="ADAL" clId="{51DDC7FD-FA49-45D9-8BE4-D595969DEB26}" dt="2023-08-21T05:40:07.613" v="35" actId="26606"/>
          <ac:picMkLst>
            <pc:docMk/>
            <pc:sldMk cId="678099541" sldId="303"/>
            <ac:picMk id="7" creationId="{9B2CB93C-4138-499C-4C8A-4AB039A2F35B}"/>
          </ac:picMkLst>
        </pc:picChg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965756767" sldId="303"/>
        </pc:sldMkLst>
      </pc:sldChg>
      <pc:sldChg chg="addSp modSp new mod setBg">
        <pc:chgData name="Deepak Rai" userId="af8780e5-e30d-435c-8a33-f1d164ef65ef" providerId="ADAL" clId="{51DDC7FD-FA49-45D9-8BE4-D595969DEB26}" dt="2023-08-21T05:39:25.942" v="32" actId="26606"/>
        <pc:sldMkLst>
          <pc:docMk/>
          <pc:sldMk cId="1058746552" sldId="304"/>
        </pc:sldMkLst>
        <pc:spChg chg="add">
          <ac:chgData name="Deepak Rai" userId="af8780e5-e30d-435c-8a33-f1d164ef65ef" providerId="ADAL" clId="{51DDC7FD-FA49-45D9-8BE4-D595969DEB26}" dt="2023-08-21T05:39:25.942" v="32" actId="26606"/>
          <ac:spMkLst>
            <pc:docMk/>
            <pc:sldMk cId="1058746552" sldId="304"/>
            <ac:spMk id="7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39:25.942" v="32" actId="26606"/>
          <ac:spMkLst>
            <pc:docMk/>
            <pc:sldMk cId="1058746552" sldId="304"/>
            <ac:spMk id="9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39:25.942" v="32" actId="26606"/>
          <ac:spMkLst>
            <pc:docMk/>
            <pc:sldMk cId="1058746552" sldId="304"/>
            <ac:spMk id="11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39:25.942" v="32" actId="26606"/>
          <ac:spMkLst>
            <pc:docMk/>
            <pc:sldMk cId="1058746552" sldId="304"/>
            <ac:spMk id="13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39:25.942" v="32" actId="26606"/>
          <ac:spMkLst>
            <pc:docMk/>
            <pc:sldMk cId="1058746552" sldId="304"/>
            <ac:spMk id="15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39:25.942" v="32" actId="26606"/>
          <ac:spMkLst>
            <pc:docMk/>
            <pc:sldMk cId="1058746552" sldId="304"/>
            <ac:spMk id="17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39:25.942" v="32" actId="26606"/>
          <ac:spMkLst>
            <pc:docMk/>
            <pc:sldMk cId="1058746552" sldId="304"/>
            <ac:spMk id="19" creationId="{3ECA69A1-7536-43AC-85EF-C7106179F5ED}"/>
          </ac:spMkLst>
        </pc:spChg>
        <pc:picChg chg="add mod">
          <ac:chgData name="Deepak Rai" userId="af8780e5-e30d-435c-8a33-f1d164ef65ef" providerId="ADAL" clId="{51DDC7FD-FA49-45D9-8BE4-D595969DEB26}" dt="2023-08-21T05:39:25.942" v="32" actId="26606"/>
          <ac:picMkLst>
            <pc:docMk/>
            <pc:sldMk cId="1058746552" sldId="304"/>
            <ac:picMk id="2" creationId="{CEC04F78-A256-D828-FD3D-4C9656D17BD9}"/>
          </ac:picMkLst>
        </pc:picChg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591085628" sldId="304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17564853" sldId="305"/>
        </pc:sldMkLst>
      </pc:sldChg>
      <pc:sldChg chg="addSp modSp new mod setBg">
        <pc:chgData name="Deepak Rai" userId="af8780e5-e30d-435c-8a33-f1d164ef65ef" providerId="ADAL" clId="{51DDC7FD-FA49-45D9-8BE4-D595969DEB26}" dt="2023-08-21T05:41:11.816" v="38" actId="26606"/>
        <pc:sldMkLst>
          <pc:docMk/>
          <pc:sldMk cId="2281230780" sldId="305"/>
        </pc:sldMkLst>
        <pc:spChg chg="add">
          <ac:chgData name="Deepak Rai" userId="af8780e5-e30d-435c-8a33-f1d164ef65ef" providerId="ADAL" clId="{51DDC7FD-FA49-45D9-8BE4-D595969DEB26}" dt="2023-08-21T05:41:11.816" v="38" actId="26606"/>
          <ac:spMkLst>
            <pc:docMk/>
            <pc:sldMk cId="2281230780" sldId="305"/>
            <ac:spMk id="8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41:11.816" v="38" actId="26606"/>
          <ac:spMkLst>
            <pc:docMk/>
            <pc:sldMk cId="2281230780" sldId="305"/>
            <ac:spMk id="10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41:11.816" v="38" actId="26606"/>
          <ac:spMkLst>
            <pc:docMk/>
            <pc:sldMk cId="2281230780" sldId="305"/>
            <ac:spMk id="12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41:11.816" v="38" actId="26606"/>
          <ac:spMkLst>
            <pc:docMk/>
            <pc:sldMk cId="2281230780" sldId="305"/>
            <ac:spMk id="14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41:11.816" v="38" actId="26606"/>
          <ac:spMkLst>
            <pc:docMk/>
            <pc:sldMk cId="2281230780" sldId="305"/>
            <ac:spMk id="16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41:11.816" v="38" actId="26606"/>
          <ac:spMkLst>
            <pc:docMk/>
            <pc:sldMk cId="2281230780" sldId="305"/>
            <ac:spMk id="18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41:11.816" v="38" actId="26606"/>
          <ac:spMkLst>
            <pc:docMk/>
            <pc:sldMk cId="2281230780" sldId="305"/>
            <ac:spMk id="20" creationId="{3ECA69A1-7536-43AC-85EF-C7106179F5ED}"/>
          </ac:spMkLst>
        </pc:spChg>
        <pc:picChg chg="add mod">
          <ac:chgData name="Deepak Rai" userId="af8780e5-e30d-435c-8a33-f1d164ef65ef" providerId="ADAL" clId="{51DDC7FD-FA49-45D9-8BE4-D595969DEB26}" dt="2023-08-21T05:41:11.816" v="38" actId="26606"/>
          <ac:picMkLst>
            <pc:docMk/>
            <pc:sldMk cId="2281230780" sldId="305"/>
            <ac:picMk id="3" creationId="{A74B2A8D-EDF3-26EA-1288-06C85B4ECEA3}"/>
          </ac:picMkLst>
        </pc:picChg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465040529" sldId="306"/>
        </pc:sldMkLst>
      </pc:sldChg>
      <pc:sldChg chg="addSp delSp modSp new mod setBg">
        <pc:chgData name="Deepak Rai" userId="af8780e5-e30d-435c-8a33-f1d164ef65ef" providerId="ADAL" clId="{51DDC7FD-FA49-45D9-8BE4-D595969DEB26}" dt="2023-08-21T05:42:36.048" v="46" actId="27614"/>
        <pc:sldMkLst>
          <pc:docMk/>
          <pc:sldMk cId="3524644085" sldId="306"/>
        </pc:sldMkLst>
        <pc:spChg chg="add del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8" creationId="{F3060C83-F051-4F0E-ABAD-AA0DFC48B218}"/>
          </ac:spMkLst>
        </pc:spChg>
        <pc:spChg chg="add del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10" creationId="{83C98ABE-055B-441F-B07E-44F97F083C39}"/>
          </ac:spMkLst>
        </pc:spChg>
        <pc:spChg chg="add del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12" creationId="{29FDB030-9B49-4CED-8CCD-4D99382388AC}"/>
          </ac:spMkLst>
        </pc:spChg>
        <pc:spChg chg="add del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14" creationId="{3783CA14-24A1-485C-8B30-D6A5D87987AD}"/>
          </ac:spMkLst>
        </pc:spChg>
        <pc:spChg chg="add del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16" creationId="{9A97C86A-04D6-40F7-AE84-31AB43E6A846}"/>
          </ac:spMkLst>
        </pc:spChg>
        <pc:spChg chg="add del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18" creationId="{FF9F2414-84E8-453E-B1F3-389FDE8192D9}"/>
          </ac:spMkLst>
        </pc:spChg>
        <pc:spChg chg="add del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20" creationId="{3ECA69A1-7536-43AC-85EF-C7106179F5ED}"/>
          </ac:spMkLst>
        </pc:spChg>
        <pc:spChg chg="add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25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27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29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31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33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35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37" creationId="{3ECA69A1-7536-43AC-85EF-C7106179F5ED}"/>
          </ac:spMkLst>
        </pc:spChg>
        <pc:picChg chg="add del mod">
          <ac:chgData name="Deepak Rai" userId="af8780e5-e30d-435c-8a33-f1d164ef65ef" providerId="ADAL" clId="{51DDC7FD-FA49-45D9-8BE4-D595969DEB26}" dt="2023-08-21T05:42:31.955" v="43" actId="478"/>
          <ac:picMkLst>
            <pc:docMk/>
            <pc:sldMk cId="3524644085" sldId="306"/>
            <ac:picMk id="3" creationId="{9D190E6A-0053-6E34-0ECA-1C2329A2C75B}"/>
          </ac:picMkLst>
        </pc:picChg>
        <pc:picChg chg="add mod">
          <ac:chgData name="Deepak Rai" userId="af8780e5-e30d-435c-8a33-f1d164ef65ef" providerId="ADAL" clId="{51DDC7FD-FA49-45D9-8BE4-D595969DEB26}" dt="2023-08-21T05:42:36.048" v="46" actId="27614"/>
          <ac:picMkLst>
            <pc:docMk/>
            <pc:sldMk cId="3524644085" sldId="306"/>
            <ac:picMk id="5" creationId="{355993EF-3B51-B350-14D3-090D8E39CC27}"/>
          </ac:picMkLst>
        </pc:picChg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576266361" sldId="307"/>
        </pc:sldMkLst>
      </pc:sldChg>
      <pc:sldChg chg="addSp modSp new mod setBg">
        <pc:chgData name="Deepak Rai" userId="af8780e5-e30d-435c-8a33-f1d164ef65ef" providerId="ADAL" clId="{51DDC7FD-FA49-45D9-8BE4-D595969DEB26}" dt="2023-08-21T05:43:17.682" v="48" actId="26606"/>
        <pc:sldMkLst>
          <pc:docMk/>
          <pc:sldMk cId="885516522" sldId="307"/>
        </pc:sldMkLst>
        <pc:spChg chg="add">
          <ac:chgData name="Deepak Rai" userId="af8780e5-e30d-435c-8a33-f1d164ef65ef" providerId="ADAL" clId="{51DDC7FD-FA49-45D9-8BE4-D595969DEB26}" dt="2023-08-21T05:43:17.682" v="48" actId="26606"/>
          <ac:spMkLst>
            <pc:docMk/>
            <pc:sldMk cId="885516522" sldId="307"/>
            <ac:spMk id="8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43:17.682" v="48" actId="26606"/>
          <ac:spMkLst>
            <pc:docMk/>
            <pc:sldMk cId="885516522" sldId="307"/>
            <ac:spMk id="10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43:17.682" v="48" actId="26606"/>
          <ac:spMkLst>
            <pc:docMk/>
            <pc:sldMk cId="885516522" sldId="307"/>
            <ac:spMk id="12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43:17.682" v="48" actId="26606"/>
          <ac:spMkLst>
            <pc:docMk/>
            <pc:sldMk cId="885516522" sldId="307"/>
            <ac:spMk id="14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43:17.682" v="48" actId="26606"/>
          <ac:spMkLst>
            <pc:docMk/>
            <pc:sldMk cId="885516522" sldId="307"/>
            <ac:spMk id="16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43:17.682" v="48" actId="26606"/>
          <ac:spMkLst>
            <pc:docMk/>
            <pc:sldMk cId="885516522" sldId="307"/>
            <ac:spMk id="18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43:17.682" v="48" actId="26606"/>
          <ac:spMkLst>
            <pc:docMk/>
            <pc:sldMk cId="885516522" sldId="307"/>
            <ac:spMk id="20" creationId="{3ECA69A1-7536-43AC-85EF-C7106179F5ED}"/>
          </ac:spMkLst>
        </pc:spChg>
        <pc:picChg chg="add mod">
          <ac:chgData name="Deepak Rai" userId="af8780e5-e30d-435c-8a33-f1d164ef65ef" providerId="ADAL" clId="{51DDC7FD-FA49-45D9-8BE4-D595969DEB26}" dt="2023-08-21T05:43:17.682" v="48" actId="26606"/>
          <ac:picMkLst>
            <pc:docMk/>
            <pc:sldMk cId="885516522" sldId="307"/>
            <ac:picMk id="3" creationId="{055A2D72-3D83-EEC4-41A5-35736876904A}"/>
          </ac:picMkLst>
        </pc:picChg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858698455" sldId="308"/>
        </pc:sldMkLst>
      </pc:sldChg>
      <pc:sldChg chg="addSp modSp new mod setBg">
        <pc:chgData name="Deepak Rai" userId="af8780e5-e30d-435c-8a33-f1d164ef65ef" providerId="ADAL" clId="{51DDC7FD-FA49-45D9-8BE4-D595969DEB26}" dt="2023-08-21T05:48:21.101" v="51" actId="26606"/>
        <pc:sldMkLst>
          <pc:docMk/>
          <pc:sldMk cId="4002768941" sldId="308"/>
        </pc:sldMkLst>
        <pc:spChg chg="add">
          <ac:chgData name="Deepak Rai" userId="af8780e5-e30d-435c-8a33-f1d164ef65ef" providerId="ADAL" clId="{51DDC7FD-FA49-45D9-8BE4-D595969DEB26}" dt="2023-08-21T05:48:21.101" v="51" actId="26606"/>
          <ac:spMkLst>
            <pc:docMk/>
            <pc:sldMk cId="4002768941" sldId="308"/>
            <ac:spMk id="8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48:21.101" v="51" actId="26606"/>
          <ac:spMkLst>
            <pc:docMk/>
            <pc:sldMk cId="4002768941" sldId="308"/>
            <ac:spMk id="10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48:21.101" v="51" actId="26606"/>
          <ac:spMkLst>
            <pc:docMk/>
            <pc:sldMk cId="4002768941" sldId="308"/>
            <ac:spMk id="12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48:21.101" v="51" actId="26606"/>
          <ac:spMkLst>
            <pc:docMk/>
            <pc:sldMk cId="4002768941" sldId="308"/>
            <ac:spMk id="14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48:21.101" v="51" actId="26606"/>
          <ac:spMkLst>
            <pc:docMk/>
            <pc:sldMk cId="4002768941" sldId="308"/>
            <ac:spMk id="16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48:21.101" v="51" actId="26606"/>
          <ac:spMkLst>
            <pc:docMk/>
            <pc:sldMk cId="4002768941" sldId="308"/>
            <ac:spMk id="18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48:21.101" v="51" actId="26606"/>
          <ac:spMkLst>
            <pc:docMk/>
            <pc:sldMk cId="4002768941" sldId="308"/>
            <ac:spMk id="20" creationId="{3ECA69A1-7536-43AC-85EF-C7106179F5ED}"/>
          </ac:spMkLst>
        </pc:spChg>
        <pc:picChg chg="add mod">
          <ac:chgData name="Deepak Rai" userId="af8780e5-e30d-435c-8a33-f1d164ef65ef" providerId="ADAL" clId="{51DDC7FD-FA49-45D9-8BE4-D595969DEB26}" dt="2023-08-21T05:48:21.101" v="51" actId="26606"/>
          <ac:picMkLst>
            <pc:docMk/>
            <pc:sldMk cId="4002768941" sldId="308"/>
            <ac:picMk id="3" creationId="{F9F46209-7A3A-83CD-7DF2-2F8D605717F9}"/>
          </ac:picMkLst>
        </pc:picChg>
      </pc:sldChg>
      <pc:sldChg chg="addSp modSp new mod">
        <pc:chgData name="Deepak Rai" userId="af8780e5-e30d-435c-8a33-f1d164ef65ef" providerId="ADAL" clId="{51DDC7FD-FA49-45D9-8BE4-D595969DEB26}" dt="2023-08-21T05:53:48.401" v="56" actId="1076"/>
        <pc:sldMkLst>
          <pc:docMk/>
          <pc:sldMk cId="691696306" sldId="309"/>
        </pc:sldMkLst>
        <pc:picChg chg="add mod">
          <ac:chgData name="Deepak Rai" userId="af8780e5-e30d-435c-8a33-f1d164ef65ef" providerId="ADAL" clId="{51DDC7FD-FA49-45D9-8BE4-D595969DEB26}" dt="2023-08-21T05:53:48.401" v="56" actId="1076"/>
          <ac:picMkLst>
            <pc:docMk/>
            <pc:sldMk cId="691696306" sldId="309"/>
            <ac:picMk id="3" creationId="{BA79C2EE-82D0-DDC7-C475-95E4359CB4C6}"/>
          </ac:picMkLst>
        </pc:picChg>
      </pc:sldChg>
      <pc:sldChg chg="addSp modSp new mod">
        <pc:chgData name="Deepak Rai" userId="af8780e5-e30d-435c-8a33-f1d164ef65ef" providerId="ADAL" clId="{51DDC7FD-FA49-45D9-8BE4-D595969DEB26}" dt="2023-08-21T05:54:19.944" v="62" actId="1076"/>
        <pc:sldMkLst>
          <pc:docMk/>
          <pc:sldMk cId="2750672106" sldId="310"/>
        </pc:sldMkLst>
        <pc:picChg chg="add mod">
          <ac:chgData name="Deepak Rai" userId="af8780e5-e30d-435c-8a33-f1d164ef65ef" providerId="ADAL" clId="{51DDC7FD-FA49-45D9-8BE4-D595969DEB26}" dt="2023-08-21T05:54:19.944" v="62" actId="1076"/>
          <ac:picMkLst>
            <pc:docMk/>
            <pc:sldMk cId="2750672106" sldId="310"/>
            <ac:picMk id="3" creationId="{00529508-3D24-E403-3EDB-2A0C8CCEA51E}"/>
          </ac:picMkLst>
        </pc:picChg>
      </pc:sldChg>
      <pc:sldChg chg="addSp modSp new mod setBg">
        <pc:chgData name="Deepak Rai" userId="af8780e5-e30d-435c-8a33-f1d164ef65ef" providerId="ADAL" clId="{51DDC7FD-FA49-45D9-8BE4-D595969DEB26}" dt="2023-08-21T05:54:44.978" v="65" actId="26606"/>
        <pc:sldMkLst>
          <pc:docMk/>
          <pc:sldMk cId="3629072027" sldId="311"/>
        </pc:sldMkLst>
        <pc:spChg chg="add">
          <ac:chgData name="Deepak Rai" userId="af8780e5-e30d-435c-8a33-f1d164ef65ef" providerId="ADAL" clId="{51DDC7FD-FA49-45D9-8BE4-D595969DEB26}" dt="2023-08-21T05:54:44.978" v="65" actId="26606"/>
          <ac:spMkLst>
            <pc:docMk/>
            <pc:sldMk cId="3629072027" sldId="311"/>
            <ac:spMk id="8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54:44.978" v="65" actId="26606"/>
          <ac:spMkLst>
            <pc:docMk/>
            <pc:sldMk cId="3629072027" sldId="311"/>
            <ac:spMk id="10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54:44.978" v="65" actId="26606"/>
          <ac:spMkLst>
            <pc:docMk/>
            <pc:sldMk cId="3629072027" sldId="311"/>
            <ac:spMk id="12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54:44.978" v="65" actId="26606"/>
          <ac:spMkLst>
            <pc:docMk/>
            <pc:sldMk cId="3629072027" sldId="311"/>
            <ac:spMk id="14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54:44.978" v="65" actId="26606"/>
          <ac:spMkLst>
            <pc:docMk/>
            <pc:sldMk cId="3629072027" sldId="311"/>
            <ac:spMk id="16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54:44.978" v="65" actId="26606"/>
          <ac:spMkLst>
            <pc:docMk/>
            <pc:sldMk cId="3629072027" sldId="311"/>
            <ac:spMk id="18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54:44.978" v="65" actId="26606"/>
          <ac:spMkLst>
            <pc:docMk/>
            <pc:sldMk cId="3629072027" sldId="311"/>
            <ac:spMk id="20" creationId="{3ECA69A1-7536-43AC-85EF-C7106179F5ED}"/>
          </ac:spMkLst>
        </pc:spChg>
        <pc:picChg chg="add mod">
          <ac:chgData name="Deepak Rai" userId="af8780e5-e30d-435c-8a33-f1d164ef65ef" providerId="ADAL" clId="{51DDC7FD-FA49-45D9-8BE4-D595969DEB26}" dt="2023-08-21T05:54:44.978" v="65" actId="26606"/>
          <ac:picMkLst>
            <pc:docMk/>
            <pc:sldMk cId="3629072027" sldId="311"/>
            <ac:picMk id="3" creationId="{34B393A7-0338-270A-D71F-A67C38ED069E}"/>
          </ac:picMkLst>
        </pc:picChg>
      </pc:sldChg>
      <pc:sldChg chg="addSp delSp modSp new mod setBg">
        <pc:chgData name="Deepak Rai" userId="af8780e5-e30d-435c-8a33-f1d164ef65ef" providerId="ADAL" clId="{51DDC7FD-FA49-45D9-8BE4-D595969DEB26}" dt="2023-08-21T05:56:36.881" v="71" actId="26606"/>
        <pc:sldMkLst>
          <pc:docMk/>
          <pc:sldMk cId="4262848763" sldId="312"/>
        </pc:sldMkLst>
        <pc:spChg chg="add del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7" creationId="{F3060C83-F051-4F0E-ABAD-AA0DFC48B218}"/>
          </ac:spMkLst>
        </pc:spChg>
        <pc:spChg chg="add del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9" creationId="{83C98ABE-055B-441F-B07E-44F97F083C39}"/>
          </ac:spMkLst>
        </pc:spChg>
        <pc:spChg chg="add del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11" creationId="{29FDB030-9B49-4CED-8CCD-4D99382388AC}"/>
          </ac:spMkLst>
        </pc:spChg>
        <pc:spChg chg="add del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13" creationId="{3783CA14-24A1-485C-8B30-D6A5D87987AD}"/>
          </ac:spMkLst>
        </pc:spChg>
        <pc:spChg chg="add del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15" creationId="{9A97C86A-04D6-40F7-AE84-31AB43E6A846}"/>
          </ac:spMkLst>
        </pc:spChg>
        <pc:spChg chg="add del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17" creationId="{FF9F2414-84E8-453E-B1F3-389FDE8192D9}"/>
          </ac:spMkLst>
        </pc:spChg>
        <pc:spChg chg="add del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19" creationId="{3ECA69A1-7536-43AC-85EF-C7106179F5ED}"/>
          </ac:spMkLst>
        </pc:spChg>
        <pc:spChg chg="add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24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26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28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30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32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34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36" creationId="{3ECA69A1-7536-43AC-85EF-C7106179F5ED}"/>
          </ac:spMkLst>
        </pc:spChg>
        <pc:picChg chg="add del mod">
          <ac:chgData name="Deepak Rai" userId="af8780e5-e30d-435c-8a33-f1d164ef65ef" providerId="ADAL" clId="{51DDC7FD-FA49-45D9-8BE4-D595969DEB26}" dt="2023-08-21T05:56:33.670" v="69" actId="478"/>
          <ac:picMkLst>
            <pc:docMk/>
            <pc:sldMk cId="4262848763" sldId="312"/>
            <ac:picMk id="2" creationId="{9F7F6276-7A86-22FD-1F96-E00796E711F6}"/>
          </ac:picMkLst>
        </pc:picChg>
        <pc:picChg chg="add mod">
          <ac:chgData name="Deepak Rai" userId="af8780e5-e30d-435c-8a33-f1d164ef65ef" providerId="ADAL" clId="{51DDC7FD-FA49-45D9-8BE4-D595969DEB26}" dt="2023-08-21T05:56:36.881" v="71" actId="26606"/>
          <ac:picMkLst>
            <pc:docMk/>
            <pc:sldMk cId="4262848763" sldId="312"/>
            <ac:picMk id="4" creationId="{DD8B9C31-ACEF-89CA-1E3D-112254E8D7EE}"/>
          </ac:picMkLst>
        </pc:picChg>
      </pc:sldChg>
    </pc:docChg>
  </pc:docChgLst>
  <pc:docChgLst>
    <pc:chgData name="Deepak Rai" userId="af8780e5-e30d-435c-8a33-f1d164ef65ef" providerId="ADAL" clId="{200FB220-470E-4032-8AC3-096BF073F53A}"/>
    <pc:docChg chg="undo custSel addSld delSld modSld">
      <pc:chgData name="Deepak Rai" userId="af8780e5-e30d-435c-8a33-f1d164ef65ef" providerId="ADAL" clId="{200FB220-470E-4032-8AC3-096BF073F53A}" dt="2023-08-31T03:39:19.550" v="179" actId="47"/>
      <pc:docMkLst>
        <pc:docMk/>
      </pc:docMkLst>
      <pc:sldChg chg="add del">
        <pc:chgData name="Deepak Rai" userId="af8780e5-e30d-435c-8a33-f1d164ef65ef" providerId="ADAL" clId="{200FB220-470E-4032-8AC3-096BF073F53A}" dt="2023-08-31T03:01:49.682" v="61"/>
        <pc:sldMkLst>
          <pc:docMk/>
          <pc:sldMk cId="0" sldId="257"/>
        </pc:sldMkLst>
      </pc:sldChg>
      <pc:sldChg chg="addSp delSp modSp mod modClrScheme delDesignElem chgLayout">
        <pc:chgData name="Deepak Rai" userId="af8780e5-e30d-435c-8a33-f1d164ef65ef" providerId="ADAL" clId="{200FB220-470E-4032-8AC3-096BF073F53A}" dt="2023-08-31T03:02:06.340" v="63" actId="21"/>
        <pc:sldMkLst>
          <pc:docMk/>
          <pc:sldMk cId="2731330198" sldId="300"/>
        </pc:sldMkLst>
        <pc:spChg chg="add del mod">
          <ac:chgData name="Deepak Rai" userId="af8780e5-e30d-435c-8a33-f1d164ef65ef" providerId="ADAL" clId="{200FB220-470E-4032-8AC3-096BF073F53A}" dt="2023-08-31T02:50:11.929" v="2" actId="700"/>
          <ac:spMkLst>
            <pc:docMk/>
            <pc:sldMk cId="2731330198" sldId="300"/>
            <ac:spMk id="2" creationId="{A3CEC3E6-E676-15F4-FB36-EB78D0B1442F}"/>
          </ac:spMkLst>
        </pc:spChg>
        <pc:spChg chg="add del mod">
          <ac:chgData name="Deepak Rai" userId="af8780e5-e30d-435c-8a33-f1d164ef65ef" providerId="ADAL" clId="{200FB220-470E-4032-8AC3-096BF073F53A}" dt="2023-08-31T02:50:11.929" v="2" actId="700"/>
          <ac:spMkLst>
            <pc:docMk/>
            <pc:sldMk cId="2731330198" sldId="300"/>
            <ac:spMk id="4" creationId="{3A80D1F8-5B17-4A97-8CE7-9E2B8474E3F7}"/>
          </ac:spMkLst>
        </pc:spChg>
        <pc:spChg chg="add mod">
          <ac:chgData name="Deepak Rai" userId="af8780e5-e30d-435c-8a33-f1d164ef65ef" providerId="ADAL" clId="{200FB220-470E-4032-8AC3-096BF073F53A}" dt="2023-08-31T02:50:54.243" v="48" actId="1076"/>
          <ac:spMkLst>
            <pc:docMk/>
            <pc:sldMk cId="2731330198" sldId="300"/>
            <ac:spMk id="5" creationId="{93408FD1-409D-4C74-C3C7-7933C6C5BAB3}"/>
          </ac:spMkLst>
        </pc:spChg>
        <pc:spChg chg="add del">
          <ac:chgData name="Deepak Rai" userId="af8780e5-e30d-435c-8a33-f1d164ef65ef" providerId="ADAL" clId="{200FB220-470E-4032-8AC3-096BF073F53A}" dt="2023-08-31T02:50:11.929" v="2" actId="700"/>
          <ac:spMkLst>
            <pc:docMk/>
            <pc:sldMk cId="2731330198" sldId="300"/>
            <ac:spMk id="26" creationId="{F3060C83-F051-4F0E-ABAD-AA0DFC48B218}"/>
          </ac:spMkLst>
        </pc:spChg>
        <pc:spChg chg="add del">
          <ac:chgData name="Deepak Rai" userId="af8780e5-e30d-435c-8a33-f1d164ef65ef" providerId="ADAL" clId="{200FB220-470E-4032-8AC3-096BF073F53A}" dt="2023-08-31T02:50:11.929" v="2" actId="700"/>
          <ac:spMkLst>
            <pc:docMk/>
            <pc:sldMk cId="2731330198" sldId="300"/>
            <ac:spMk id="28" creationId="{83C98ABE-055B-441F-B07E-44F97F083C39}"/>
          </ac:spMkLst>
        </pc:spChg>
        <pc:spChg chg="add del">
          <ac:chgData name="Deepak Rai" userId="af8780e5-e30d-435c-8a33-f1d164ef65ef" providerId="ADAL" clId="{200FB220-470E-4032-8AC3-096BF073F53A}" dt="2023-08-31T02:50:11.929" v="2" actId="700"/>
          <ac:spMkLst>
            <pc:docMk/>
            <pc:sldMk cId="2731330198" sldId="300"/>
            <ac:spMk id="30" creationId="{29FDB030-9B49-4CED-8CCD-4D99382388AC}"/>
          </ac:spMkLst>
        </pc:spChg>
        <pc:spChg chg="add del">
          <ac:chgData name="Deepak Rai" userId="af8780e5-e30d-435c-8a33-f1d164ef65ef" providerId="ADAL" clId="{200FB220-470E-4032-8AC3-096BF073F53A}" dt="2023-08-31T02:50:11.929" v="2" actId="700"/>
          <ac:spMkLst>
            <pc:docMk/>
            <pc:sldMk cId="2731330198" sldId="300"/>
            <ac:spMk id="32" creationId="{3783CA14-24A1-485C-8B30-D6A5D87987AD}"/>
          </ac:spMkLst>
        </pc:spChg>
        <pc:spChg chg="add del">
          <ac:chgData name="Deepak Rai" userId="af8780e5-e30d-435c-8a33-f1d164ef65ef" providerId="ADAL" clId="{200FB220-470E-4032-8AC3-096BF073F53A}" dt="2023-08-31T02:50:11.929" v="2" actId="700"/>
          <ac:spMkLst>
            <pc:docMk/>
            <pc:sldMk cId="2731330198" sldId="300"/>
            <ac:spMk id="34" creationId="{9A97C86A-04D6-40F7-AE84-31AB43E6A846}"/>
          </ac:spMkLst>
        </pc:spChg>
        <pc:spChg chg="add del">
          <ac:chgData name="Deepak Rai" userId="af8780e5-e30d-435c-8a33-f1d164ef65ef" providerId="ADAL" clId="{200FB220-470E-4032-8AC3-096BF073F53A}" dt="2023-08-31T02:50:11.929" v="2" actId="700"/>
          <ac:spMkLst>
            <pc:docMk/>
            <pc:sldMk cId="2731330198" sldId="300"/>
            <ac:spMk id="36" creationId="{FF9F2414-84E8-453E-B1F3-389FDE8192D9}"/>
          </ac:spMkLst>
        </pc:spChg>
        <pc:spChg chg="add del">
          <ac:chgData name="Deepak Rai" userId="af8780e5-e30d-435c-8a33-f1d164ef65ef" providerId="ADAL" clId="{200FB220-470E-4032-8AC3-096BF073F53A}" dt="2023-08-31T02:50:11.929" v="2" actId="700"/>
          <ac:spMkLst>
            <pc:docMk/>
            <pc:sldMk cId="2731330198" sldId="300"/>
            <ac:spMk id="38" creationId="{3ECA69A1-7536-43AC-85EF-C7106179F5ED}"/>
          </ac:spMkLst>
        </pc:spChg>
        <pc:picChg chg="del">
          <ac:chgData name="Deepak Rai" userId="af8780e5-e30d-435c-8a33-f1d164ef65ef" providerId="ADAL" clId="{200FB220-470E-4032-8AC3-096BF073F53A}" dt="2023-08-31T02:50:00.310" v="0" actId="478"/>
          <ac:picMkLst>
            <pc:docMk/>
            <pc:sldMk cId="2731330198" sldId="300"/>
            <ac:picMk id="3" creationId="{556DB8D9-0577-5DB9-CB2B-D497F6C9D302}"/>
          </ac:picMkLst>
        </pc:picChg>
        <pc:picChg chg="add del">
          <ac:chgData name="Deepak Rai" userId="af8780e5-e30d-435c-8a33-f1d164ef65ef" providerId="ADAL" clId="{200FB220-470E-4032-8AC3-096BF073F53A}" dt="2023-08-31T03:02:06.340" v="63" actId="21"/>
          <ac:picMkLst>
            <pc:docMk/>
            <pc:sldMk cId="2731330198" sldId="300"/>
            <ac:picMk id="6" creationId="{35174595-18D2-D618-F726-DF0FF7D94651}"/>
          </ac:picMkLst>
        </pc:picChg>
      </pc:sldChg>
      <pc:sldChg chg="del">
        <pc:chgData name="Deepak Rai" userId="af8780e5-e30d-435c-8a33-f1d164ef65ef" providerId="ADAL" clId="{200FB220-470E-4032-8AC3-096BF073F53A}" dt="2023-08-31T03:39:19.550" v="179" actId="47"/>
        <pc:sldMkLst>
          <pc:docMk/>
          <pc:sldMk cId="4262848763" sldId="312"/>
        </pc:sldMkLst>
      </pc:sldChg>
      <pc:sldChg chg="addSp delSp modSp mod">
        <pc:chgData name="Deepak Rai" userId="af8780e5-e30d-435c-8a33-f1d164ef65ef" providerId="ADAL" clId="{200FB220-470E-4032-8AC3-096BF073F53A}" dt="2023-08-31T02:52:05.043" v="54" actId="962"/>
        <pc:sldMkLst>
          <pc:docMk/>
          <pc:sldMk cId="4292846665" sldId="313"/>
        </pc:sldMkLst>
        <pc:spChg chg="del">
          <ac:chgData name="Deepak Rai" userId="af8780e5-e30d-435c-8a33-f1d164ef65ef" providerId="ADAL" clId="{200FB220-470E-4032-8AC3-096BF073F53A}" dt="2023-08-31T02:52:01.611" v="52" actId="26606"/>
          <ac:spMkLst>
            <pc:docMk/>
            <pc:sldMk cId="4292846665" sldId="313"/>
            <ac:spMk id="8" creationId="{F3060C83-F051-4F0E-ABAD-AA0DFC48B218}"/>
          </ac:spMkLst>
        </pc:spChg>
        <pc:spChg chg="del">
          <ac:chgData name="Deepak Rai" userId="af8780e5-e30d-435c-8a33-f1d164ef65ef" providerId="ADAL" clId="{200FB220-470E-4032-8AC3-096BF073F53A}" dt="2023-08-31T02:52:01.611" v="52" actId="26606"/>
          <ac:spMkLst>
            <pc:docMk/>
            <pc:sldMk cId="4292846665" sldId="313"/>
            <ac:spMk id="10" creationId="{83C98ABE-055B-441F-B07E-44F97F083C39}"/>
          </ac:spMkLst>
        </pc:spChg>
        <pc:spChg chg="del">
          <ac:chgData name="Deepak Rai" userId="af8780e5-e30d-435c-8a33-f1d164ef65ef" providerId="ADAL" clId="{200FB220-470E-4032-8AC3-096BF073F53A}" dt="2023-08-31T02:52:01.611" v="52" actId="26606"/>
          <ac:spMkLst>
            <pc:docMk/>
            <pc:sldMk cId="4292846665" sldId="313"/>
            <ac:spMk id="12" creationId="{29FDB030-9B49-4CED-8CCD-4D99382388AC}"/>
          </ac:spMkLst>
        </pc:spChg>
        <pc:spChg chg="del">
          <ac:chgData name="Deepak Rai" userId="af8780e5-e30d-435c-8a33-f1d164ef65ef" providerId="ADAL" clId="{200FB220-470E-4032-8AC3-096BF073F53A}" dt="2023-08-31T02:52:01.611" v="52" actId="26606"/>
          <ac:spMkLst>
            <pc:docMk/>
            <pc:sldMk cId="4292846665" sldId="313"/>
            <ac:spMk id="14" creationId="{3783CA14-24A1-485C-8B30-D6A5D87987AD}"/>
          </ac:spMkLst>
        </pc:spChg>
        <pc:spChg chg="del">
          <ac:chgData name="Deepak Rai" userId="af8780e5-e30d-435c-8a33-f1d164ef65ef" providerId="ADAL" clId="{200FB220-470E-4032-8AC3-096BF073F53A}" dt="2023-08-31T02:52:01.611" v="52" actId="26606"/>
          <ac:spMkLst>
            <pc:docMk/>
            <pc:sldMk cId="4292846665" sldId="313"/>
            <ac:spMk id="16" creationId="{9A97C86A-04D6-40F7-AE84-31AB43E6A846}"/>
          </ac:spMkLst>
        </pc:spChg>
        <pc:spChg chg="del">
          <ac:chgData name="Deepak Rai" userId="af8780e5-e30d-435c-8a33-f1d164ef65ef" providerId="ADAL" clId="{200FB220-470E-4032-8AC3-096BF073F53A}" dt="2023-08-31T02:52:01.611" v="52" actId="26606"/>
          <ac:spMkLst>
            <pc:docMk/>
            <pc:sldMk cId="4292846665" sldId="313"/>
            <ac:spMk id="18" creationId="{FF9F2414-84E8-453E-B1F3-389FDE8192D9}"/>
          </ac:spMkLst>
        </pc:spChg>
        <pc:spChg chg="del">
          <ac:chgData name="Deepak Rai" userId="af8780e5-e30d-435c-8a33-f1d164ef65ef" providerId="ADAL" clId="{200FB220-470E-4032-8AC3-096BF073F53A}" dt="2023-08-31T02:52:01.611" v="52" actId="26606"/>
          <ac:spMkLst>
            <pc:docMk/>
            <pc:sldMk cId="4292846665" sldId="313"/>
            <ac:spMk id="20" creationId="{3ECA69A1-7536-43AC-85EF-C7106179F5ED}"/>
          </ac:spMkLst>
        </pc:spChg>
        <pc:spChg chg="add">
          <ac:chgData name="Deepak Rai" userId="af8780e5-e30d-435c-8a33-f1d164ef65ef" providerId="ADAL" clId="{200FB220-470E-4032-8AC3-096BF073F53A}" dt="2023-08-31T02:52:01.611" v="52" actId="26606"/>
          <ac:spMkLst>
            <pc:docMk/>
            <pc:sldMk cId="4292846665" sldId="313"/>
            <ac:spMk id="25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2:52:01.611" v="52" actId="26606"/>
          <ac:spMkLst>
            <pc:docMk/>
            <pc:sldMk cId="4292846665" sldId="313"/>
            <ac:spMk id="27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2:52:01.611" v="52" actId="26606"/>
          <ac:spMkLst>
            <pc:docMk/>
            <pc:sldMk cId="4292846665" sldId="313"/>
            <ac:spMk id="29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2:52:01.611" v="52" actId="26606"/>
          <ac:spMkLst>
            <pc:docMk/>
            <pc:sldMk cId="4292846665" sldId="313"/>
            <ac:spMk id="31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2:52:01.611" v="52" actId="26606"/>
          <ac:spMkLst>
            <pc:docMk/>
            <pc:sldMk cId="4292846665" sldId="313"/>
            <ac:spMk id="33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2:52:01.611" v="52" actId="26606"/>
          <ac:spMkLst>
            <pc:docMk/>
            <pc:sldMk cId="4292846665" sldId="313"/>
            <ac:spMk id="35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2:52:01.611" v="52" actId="26606"/>
          <ac:spMkLst>
            <pc:docMk/>
            <pc:sldMk cId="4292846665" sldId="313"/>
            <ac:spMk id="37" creationId="{3ECA69A1-7536-43AC-85EF-C7106179F5ED}"/>
          </ac:spMkLst>
        </pc:spChg>
        <pc:picChg chg="del">
          <ac:chgData name="Deepak Rai" userId="af8780e5-e30d-435c-8a33-f1d164ef65ef" providerId="ADAL" clId="{200FB220-470E-4032-8AC3-096BF073F53A}" dt="2023-08-31T02:51:58.089" v="50" actId="478"/>
          <ac:picMkLst>
            <pc:docMk/>
            <pc:sldMk cId="4292846665" sldId="313"/>
            <ac:picMk id="3" creationId="{C2A83850-960F-709F-62B9-BE2E21B7E0D1}"/>
          </ac:picMkLst>
        </pc:picChg>
        <pc:picChg chg="add mod">
          <ac:chgData name="Deepak Rai" userId="af8780e5-e30d-435c-8a33-f1d164ef65ef" providerId="ADAL" clId="{200FB220-470E-4032-8AC3-096BF073F53A}" dt="2023-08-31T02:52:05.043" v="54" actId="962"/>
          <ac:picMkLst>
            <pc:docMk/>
            <pc:sldMk cId="4292846665" sldId="313"/>
            <ac:picMk id="4" creationId="{382A16AF-4367-BCC1-0AD4-37B3007DA36F}"/>
          </ac:picMkLst>
        </pc:picChg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593800960" sldId="314"/>
        </pc:sldMkLst>
      </pc:sldChg>
      <pc:sldChg chg="addSp delSp modSp new mod setBg">
        <pc:chgData name="Deepak Rai" userId="af8780e5-e30d-435c-8a33-f1d164ef65ef" providerId="ADAL" clId="{200FB220-470E-4032-8AC3-096BF073F53A}" dt="2023-08-31T03:03:11.409" v="70" actId="962"/>
        <pc:sldMkLst>
          <pc:docMk/>
          <pc:sldMk cId="3172954299" sldId="314"/>
        </pc:sldMkLst>
        <pc:spChg chg="add">
          <ac:chgData name="Deepak Rai" userId="af8780e5-e30d-435c-8a33-f1d164ef65ef" providerId="ADAL" clId="{200FB220-470E-4032-8AC3-096BF073F53A}" dt="2023-08-31T03:03:08.865" v="68" actId="26606"/>
          <ac:spMkLst>
            <pc:docMk/>
            <pc:sldMk cId="3172954299" sldId="314"/>
            <ac:spMk id="9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03:08.865" v="68" actId="26606"/>
          <ac:spMkLst>
            <pc:docMk/>
            <pc:sldMk cId="3172954299" sldId="314"/>
            <ac:spMk id="11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03:08.865" v="68" actId="26606"/>
          <ac:spMkLst>
            <pc:docMk/>
            <pc:sldMk cId="3172954299" sldId="314"/>
            <ac:spMk id="13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03:08.865" v="68" actId="26606"/>
          <ac:spMkLst>
            <pc:docMk/>
            <pc:sldMk cId="3172954299" sldId="314"/>
            <ac:spMk id="15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03:08.865" v="68" actId="26606"/>
          <ac:spMkLst>
            <pc:docMk/>
            <pc:sldMk cId="3172954299" sldId="314"/>
            <ac:spMk id="17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03:08.865" v="68" actId="26606"/>
          <ac:spMkLst>
            <pc:docMk/>
            <pc:sldMk cId="3172954299" sldId="314"/>
            <ac:spMk id="19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03:08.865" v="68" actId="26606"/>
          <ac:spMkLst>
            <pc:docMk/>
            <pc:sldMk cId="3172954299" sldId="314"/>
            <ac:spMk id="21" creationId="{3ECA69A1-7536-43AC-85EF-C7106179F5ED}"/>
          </ac:spMkLst>
        </pc:spChg>
        <pc:picChg chg="add del mod">
          <ac:chgData name="Deepak Rai" userId="af8780e5-e30d-435c-8a33-f1d164ef65ef" providerId="ADAL" clId="{200FB220-470E-4032-8AC3-096BF073F53A}" dt="2023-08-31T03:02:14.125" v="66" actId="478"/>
          <ac:picMkLst>
            <pc:docMk/>
            <pc:sldMk cId="3172954299" sldId="314"/>
            <ac:picMk id="2" creationId="{82A922E8-B66C-BBA9-BA2F-94B498C1581F}"/>
          </ac:picMkLst>
        </pc:picChg>
        <pc:picChg chg="add mod">
          <ac:chgData name="Deepak Rai" userId="af8780e5-e30d-435c-8a33-f1d164ef65ef" providerId="ADAL" clId="{200FB220-470E-4032-8AC3-096BF073F53A}" dt="2023-08-31T03:03:11.409" v="70" actId="962"/>
          <ac:picMkLst>
            <pc:docMk/>
            <pc:sldMk cId="3172954299" sldId="314"/>
            <ac:picMk id="4" creationId="{A76699AD-A92E-A9C0-0098-7FB892963BAF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03:51.864" v="73" actId="26606"/>
        <pc:sldMkLst>
          <pc:docMk/>
          <pc:sldMk cId="70219203" sldId="315"/>
        </pc:sldMkLst>
        <pc:spChg chg="add">
          <ac:chgData name="Deepak Rai" userId="af8780e5-e30d-435c-8a33-f1d164ef65ef" providerId="ADAL" clId="{200FB220-470E-4032-8AC3-096BF073F53A}" dt="2023-08-31T03:03:51.864" v="73" actId="26606"/>
          <ac:spMkLst>
            <pc:docMk/>
            <pc:sldMk cId="70219203" sldId="315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03:51.864" v="73" actId="26606"/>
          <ac:spMkLst>
            <pc:docMk/>
            <pc:sldMk cId="70219203" sldId="315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03:51.864" v="73" actId="26606"/>
          <ac:spMkLst>
            <pc:docMk/>
            <pc:sldMk cId="70219203" sldId="315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03:51.864" v="73" actId="26606"/>
          <ac:spMkLst>
            <pc:docMk/>
            <pc:sldMk cId="70219203" sldId="315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03:51.864" v="73" actId="26606"/>
          <ac:spMkLst>
            <pc:docMk/>
            <pc:sldMk cId="70219203" sldId="315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03:51.864" v="73" actId="26606"/>
          <ac:spMkLst>
            <pc:docMk/>
            <pc:sldMk cId="70219203" sldId="315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03:51.864" v="73" actId="26606"/>
          <ac:spMkLst>
            <pc:docMk/>
            <pc:sldMk cId="70219203" sldId="315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03:51.864" v="73" actId="26606"/>
          <ac:picMkLst>
            <pc:docMk/>
            <pc:sldMk cId="70219203" sldId="315"/>
            <ac:picMk id="3" creationId="{8D7E6F06-8B46-3D20-86CC-2D9A328A61EF}"/>
          </ac:picMkLst>
        </pc:picChg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4019729262" sldId="315"/>
        </pc:sldMkLst>
      </pc:sldChg>
      <pc:sldChg chg="addSp modSp new mod setBg">
        <pc:chgData name="Deepak Rai" userId="af8780e5-e30d-435c-8a33-f1d164ef65ef" providerId="ADAL" clId="{200FB220-470E-4032-8AC3-096BF073F53A}" dt="2023-08-31T03:04:41.363" v="76" actId="26606"/>
        <pc:sldMkLst>
          <pc:docMk/>
          <pc:sldMk cId="2728274573" sldId="316"/>
        </pc:sldMkLst>
        <pc:spChg chg="add">
          <ac:chgData name="Deepak Rai" userId="af8780e5-e30d-435c-8a33-f1d164ef65ef" providerId="ADAL" clId="{200FB220-470E-4032-8AC3-096BF073F53A}" dt="2023-08-31T03:04:41.363" v="76" actId="26606"/>
          <ac:spMkLst>
            <pc:docMk/>
            <pc:sldMk cId="2728274573" sldId="316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04:41.363" v="76" actId="26606"/>
          <ac:spMkLst>
            <pc:docMk/>
            <pc:sldMk cId="2728274573" sldId="316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04:41.363" v="76" actId="26606"/>
          <ac:spMkLst>
            <pc:docMk/>
            <pc:sldMk cId="2728274573" sldId="316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04:41.363" v="76" actId="26606"/>
          <ac:spMkLst>
            <pc:docMk/>
            <pc:sldMk cId="2728274573" sldId="316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04:41.363" v="76" actId="26606"/>
          <ac:spMkLst>
            <pc:docMk/>
            <pc:sldMk cId="2728274573" sldId="316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04:41.363" v="76" actId="26606"/>
          <ac:spMkLst>
            <pc:docMk/>
            <pc:sldMk cId="2728274573" sldId="316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04:41.363" v="76" actId="26606"/>
          <ac:spMkLst>
            <pc:docMk/>
            <pc:sldMk cId="2728274573" sldId="316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04:41.363" v="76" actId="26606"/>
          <ac:picMkLst>
            <pc:docMk/>
            <pc:sldMk cId="2728274573" sldId="316"/>
            <ac:picMk id="3" creationId="{D2E319E7-2AA6-EE5E-C5B1-A8C86FBEA618}"/>
          </ac:picMkLst>
        </pc:picChg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3451733034" sldId="316"/>
        </pc:sldMkLst>
      </pc:sldChg>
      <pc:sldChg chg="addSp modSp new mod setBg">
        <pc:chgData name="Deepak Rai" userId="af8780e5-e30d-435c-8a33-f1d164ef65ef" providerId="ADAL" clId="{200FB220-470E-4032-8AC3-096BF073F53A}" dt="2023-08-31T03:05:08.112" v="79" actId="26606"/>
        <pc:sldMkLst>
          <pc:docMk/>
          <pc:sldMk cId="648238653" sldId="317"/>
        </pc:sldMkLst>
        <pc:spChg chg="add">
          <ac:chgData name="Deepak Rai" userId="af8780e5-e30d-435c-8a33-f1d164ef65ef" providerId="ADAL" clId="{200FB220-470E-4032-8AC3-096BF073F53A}" dt="2023-08-31T03:05:08.112" v="79" actId="26606"/>
          <ac:spMkLst>
            <pc:docMk/>
            <pc:sldMk cId="648238653" sldId="317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05:08.112" v="79" actId="26606"/>
          <ac:spMkLst>
            <pc:docMk/>
            <pc:sldMk cId="648238653" sldId="317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05:08.112" v="79" actId="26606"/>
          <ac:spMkLst>
            <pc:docMk/>
            <pc:sldMk cId="648238653" sldId="317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05:08.112" v="79" actId="26606"/>
          <ac:spMkLst>
            <pc:docMk/>
            <pc:sldMk cId="648238653" sldId="317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05:08.112" v="79" actId="26606"/>
          <ac:spMkLst>
            <pc:docMk/>
            <pc:sldMk cId="648238653" sldId="317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05:08.112" v="79" actId="26606"/>
          <ac:spMkLst>
            <pc:docMk/>
            <pc:sldMk cId="648238653" sldId="317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05:08.112" v="79" actId="26606"/>
          <ac:spMkLst>
            <pc:docMk/>
            <pc:sldMk cId="648238653" sldId="317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05:08.112" v="79" actId="26606"/>
          <ac:picMkLst>
            <pc:docMk/>
            <pc:sldMk cId="648238653" sldId="317"/>
            <ac:picMk id="3" creationId="{3D72A1D8-9FCE-60F7-6654-948F32BD3066}"/>
          </ac:picMkLst>
        </pc:picChg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1259639193" sldId="317"/>
        </pc:sldMkLst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539554314" sldId="318"/>
        </pc:sldMkLst>
      </pc:sldChg>
      <pc:sldChg chg="addSp modSp new mod setBg">
        <pc:chgData name="Deepak Rai" userId="af8780e5-e30d-435c-8a33-f1d164ef65ef" providerId="ADAL" clId="{200FB220-470E-4032-8AC3-096BF073F53A}" dt="2023-08-31T03:05:39.671" v="82" actId="26606"/>
        <pc:sldMkLst>
          <pc:docMk/>
          <pc:sldMk cId="2150227456" sldId="318"/>
        </pc:sldMkLst>
        <pc:spChg chg="add">
          <ac:chgData name="Deepak Rai" userId="af8780e5-e30d-435c-8a33-f1d164ef65ef" providerId="ADAL" clId="{200FB220-470E-4032-8AC3-096BF073F53A}" dt="2023-08-31T03:05:39.671" v="82" actId="26606"/>
          <ac:spMkLst>
            <pc:docMk/>
            <pc:sldMk cId="2150227456" sldId="318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05:39.671" v="82" actId="26606"/>
          <ac:spMkLst>
            <pc:docMk/>
            <pc:sldMk cId="2150227456" sldId="318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05:39.671" v="82" actId="26606"/>
          <ac:spMkLst>
            <pc:docMk/>
            <pc:sldMk cId="2150227456" sldId="318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05:39.671" v="82" actId="26606"/>
          <ac:spMkLst>
            <pc:docMk/>
            <pc:sldMk cId="2150227456" sldId="318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05:39.671" v="82" actId="26606"/>
          <ac:spMkLst>
            <pc:docMk/>
            <pc:sldMk cId="2150227456" sldId="318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05:39.671" v="82" actId="26606"/>
          <ac:spMkLst>
            <pc:docMk/>
            <pc:sldMk cId="2150227456" sldId="318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05:39.671" v="82" actId="26606"/>
          <ac:spMkLst>
            <pc:docMk/>
            <pc:sldMk cId="2150227456" sldId="318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05:39.671" v="82" actId="26606"/>
          <ac:picMkLst>
            <pc:docMk/>
            <pc:sldMk cId="2150227456" sldId="318"/>
            <ac:picMk id="3" creationId="{4ECE677D-C9B3-7F19-3EA4-2CDEF67E8BC5}"/>
          </ac:picMkLst>
        </pc:picChg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2632418788" sldId="319"/>
        </pc:sldMkLst>
      </pc:sldChg>
      <pc:sldChg chg="addSp modSp new mod setBg">
        <pc:chgData name="Deepak Rai" userId="af8780e5-e30d-435c-8a33-f1d164ef65ef" providerId="ADAL" clId="{200FB220-470E-4032-8AC3-096BF073F53A}" dt="2023-08-31T03:05:59.821" v="85" actId="26606"/>
        <pc:sldMkLst>
          <pc:docMk/>
          <pc:sldMk cId="2657531080" sldId="319"/>
        </pc:sldMkLst>
        <pc:spChg chg="add">
          <ac:chgData name="Deepak Rai" userId="af8780e5-e30d-435c-8a33-f1d164ef65ef" providerId="ADAL" clId="{200FB220-470E-4032-8AC3-096BF073F53A}" dt="2023-08-31T03:05:59.821" v="85" actId="26606"/>
          <ac:spMkLst>
            <pc:docMk/>
            <pc:sldMk cId="2657531080" sldId="319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05:59.821" v="85" actId="26606"/>
          <ac:spMkLst>
            <pc:docMk/>
            <pc:sldMk cId="2657531080" sldId="319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05:59.821" v="85" actId="26606"/>
          <ac:spMkLst>
            <pc:docMk/>
            <pc:sldMk cId="2657531080" sldId="319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05:59.821" v="85" actId="26606"/>
          <ac:spMkLst>
            <pc:docMk/>
            <pc:sldMk cId="2657531080" sldId="319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05:59.821" v="85" actId="26606"/>
          <ac:spMkLst>
            <pc:docMk/>
            <pc:sldMk cId="2657531080" sldId="319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05:59.821" v="85" actId="26606"/>
          <ac:spMkLst>
            <pc:docMk/>
            <pc:sldMk cId="2657531080" sldId="319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05:59.821" v="85" actId="26606"/>
          <ac:spMkLst>
            <pc:docMk/>
            <pc:sldMk cId="2657531080" sldId="319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05:59.821" v="85" actId="26606"/>
          <ac:picMkLst>
            <pc:docMk/>
            <pc:sldMk cId="2657531080" sldId="319"/>
            <ac:picMk id="3" creationId="{99FC42D6-6D63-3A2A-C8F9-71E9CC3610D2}"/>
          </ac:picMkLst>
        </pc:picChg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1208326471" sldId="320"/>
        </pc:sldMkLst>
      </pc:sldChg>
      <pc:sldChg chg="addSp modSp new mod setBg">
        <pc:chgData name="Deepak Rai" userId="af8780e5-e30d-435c-8a33-f1d164ef65ef" providerId="ADAL" clId="{200FB220-470E-4032-8AC3-096BF073F53A}" dt="2023-08-31T03:06:26.852" v="88" actId="26606"/>
        <pc:sldMkLst>
          <pc:docMk/>
          <pc:sldMk cId="1637002507" sldId="320"/>
        </pc:sldMkLst>
        <pc:spChg chg="add">
          <ac:chgData name="Deepak Rai" userId="af8780e5-e30d-435c-8a33-f1d164ef65ef" providerId="ADAL" clId="{200FB220-470E-4032-8AC3-096BF073F53A}" dt="2023-08-31T03:06:26.852" v="88" actId="26606"/>
          <ac:spMkLst>
            <pc:docMk/>
            <pc:sldMk cId="1637002507" sldId="320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06:26.852" v="88" actId="26606"/>
          <ac:spMkLst>
            <pc:docMk/>
            <pc:sldMk cId="1637002507" sldId="320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06:26.852" v="88" actId="26606"/>
          <ac:spMkLst>
            <pc:docMk/>
            <pc:sldMk cId="1637002507" sldId="320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06:26.852" v="88" actId="26606"/>
          <ac:spMkLst>
            <pc:docMk/>
            <pc:sldMk cId="1637002507" sldId="320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06:26.852" v="88" actId="26606"/>
          <ac:spMkLst>
            <pc:docMk/>
            <pc:sldMk cId="1637002507" sldId="320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06:26.852" v="88" actId="26606"/>
          <ac:spMkLst>
            <pc:docMk/>
            <pc:sldMk cId="1637002507" sldId="320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06:26.852" v="88" actId="26606"/>
          <ac:spMkLst>
            <pc:docMk/>
            <pc:sldMk cId="1637002507" sldId="320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06:26.852" v="88" actId="26606"/>
          <ac:picMkLst>
            <pc:docMk/>
            <pc:sldMk cId="1637002507" sldId="320"/>
            <ac:picMk id="3" creationId="{84AEC75D-CB55-F0A3-5D56-D6A3AE8783AD}"/>
          </ac:picMkLst>
        </pc:picChg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854802186" sldId="321"/>
        </pc:sldMkLst>
      </pc:sldChg>
      <pc:sldChg chg="addSp modSp new mod setBg">
        <pc:chgData name="Deepak Rai" userId="af8780e5-e30d-435c-8a33-f1d164ef65ef" providerId="ADAL" clId="{200FB220-470E-4032-8AC3-096BF073F53A}" dt="2023-08-31T03:07:06.133" v="91" actId="26606"/>
        <pc:sldMkLst>
          <pc:docMk/>
          <pc:sldMk cId="3757474786" sldId="321"/>
        </pc:sldMkLst>
        <pc:spChg chg="add">
          <ac:chgData name="Deepak Rai" userId="af8780e5-e30d-435c-8a33-f1d164ef65ef" providerId="ADAL" clId="{200FB220-470E-4032-8AC3-096BF073F53A}" dt="2023-08-31T03:07:06.133" v="91" actId="26606"/>
          <ac:spMkLst>
            <pc:docMk/>
            <pc:sldMk cId="3757474786" sldId="321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07:06.133" v="91" actId="26606"/>
          <ac:spMkLst>
            <pc:docMk/>
            <pc:sldMk cId="3757474786" sldId="321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07:06.133" v="91" actId="26606"/>
          <ac:spMkLst>
            <pc:docMk/>
            <pc:sldMk cId="3757474786" sldId="321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07:06.133" v="91" actId="26606"/>
          <ac:spMkLst>
            <pc:docMk/>
            <pc:sldMk cId="3757474786" sldId="321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07:06.133" v="91" actId="26606"/>
          <ac:spMkLst>
            <pc:docMk/>
            <pc:sldMk cId="3757474786" sldId="321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07:06.133" v="91" actId="26606"/>
          <ac:spMkLst>
            <pc:docMk/>
            <pc:sldMk cId="3757474786" sldId="321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07:06.133" v="91" actId="26606"/>
          <ac:spMkLst>
            <pc:docMk/>
            <pc:sldMk cId="3757474786" sldId="321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07:06.133" v="91" actId="26606"/>
          <ac:picMkLst>
            <pc:docMk/>
            <pc:sldMk cId="3757474786" sldId="321"/>
            <ac:picMk id="3" creationId="{4C9013CC-2F0D-E893-6889-B271BB506A38}"/>
          </ac:picMkLst>
        </pc:picChg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1337034730" sldId="322"/>
        </pc:sldMkLst>
      </pc:sldChg>
      <pc:sldChg chg="addSp modSp new mod setBg">
        <pc:chgData name="Deepak Rai" userId="af8780e5-e30d-435c-8a33-f1d164ef65ef" providerId="ADAL" clId="{200FB220-470E-4032-8AC3-096BF073F53A}" dt="2023-08-31T03:07:27.465" v="94" actId="26606"/>
        <pc:sldMkLst>
          <pc:docMk/>
          <pc:sldMk cId="3765087278" sldId="322"/>
        </pc:sldMkLst>
        <pc:spChg chg="add">
          <ac:chgData name="Deepak Rai" userId="af8780e5-e30d-435c-8a33-f1d164ef65ef" providerId="ADAL" clId="{200FB220-470E-4032-8AC3-096BF073F53A}" dt="2023-08-31T03:07:27.465" v="94" actId="26606"/>
          <ac:spMkLst>
            <pc:docMk/>
            <pc:sldMk cId="3765087278" sldId="322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07:27.465" v="94" actId="26606"/>
          <ac:spMkLst>
            <pc:docMk/>
            <pc:sldMk cId="3765087278" sldId="322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07:27.465" v="94" actId="26606"/>
          <ac:spMkLst>
            <pc:docMk/>
            <pc:sldMk cId="3765087278" sldId="322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07:27.465" v="94" actId="26606"/>
          <ac:spMkLst>
            <pc:docMk/>
            <pc:sldMk cId="3765087278" sldId="322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07:27.465" v="94" actId="26606"/>
          <ac:spMkLst>
            <pc:docMk/>
            <pc:sldMk cId="3765087278" sldId="322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07:27.465" v="94" actId="26606"/>
          <ac:spMkLst>
            <pc:docMk/>
            <pc:sldMk cId="3765087278" sldId="322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07:27.465" v="94" actId="26606"/>
          <ac:spMkLst>
            <pc:docMk/>
            <pc:sldMk cId="3765087278" sldId="322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07:27.465" v="94" actId="26606"/>
          <ac:picMkLst>
            <pc:docMk/>
            <pc:sldMk cId="3765087278" sldId="322"/>
            <ac:picMk id="3" creationId="{3AFB7250-ACDB-CF34-35C6-3B03F0D36ED3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07:54.355" v="97" actId="26606"/>
        <pc:sldMkLst>
          <pc:docMk/>
          <pc:sldMk cId="370735063" sldId="323"/>
        </pc:sldMkLst>
        <pc:spChg chg="add">
          <ac:chgData name="Deepak Rai" userId="af8780e5-e30d-435c-8a33-f1d164ef65ef" providerId="ADAL" clId="{200FB220-470E-4032-8AC3-096BF073F53A}" dt="2023-08-31T03:07:54.355" v="97" actId="26606"/>
          <ac:spMkLst>
            <pc:docMk/>
            <pc:sldMk cId="370735063" sldId="323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07:54.355" v="97" actId="26606"/>
          <ac:spMkLst>
            <pc:docMk/>
            <pc:sldMk cId="370735063" sldId="323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07:54.355" v="97" actId="26606"/>
          <ac:spMkLst>
            <pc:docMk/>
            <pc:sldMk cId="370735063" sldId="323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07:54.355" v="97" actId="26606"/>
          <ac:spMkLst>
            <pc:docMk/>
            <pc:sldMk cId="370735063" sldId="323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07:54.355" v="97" actId="26606"/>
          <ac:spMkLst>
            <pc:docMk/>
            <pc:sldMk cId="370735063" sldId="323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07:54.355" v="97" actId="26606"/>
          <ac:spMkLst>
            <pc:docMk/>
            <pc:sldMk cId="370735063" sldId="323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07:54.355" v="97" actId="26606"/>
          <ac:spMkLst>
            <pc:docMk/>
            <pc:sldMk cId="370735063" sldId="323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07:54.355" v="97" actId="26606"/>
          <ac:picMkLst>
            <pc:docMk/>
            <pc:sldMk cId="370735063" sldId="323"/>
            <ac:picMk id="3" creationId="{9136AEF0-2FD9-6217-0005-65C6FCF9580F}"/>
          </ac:picMkLst>
        </pc:picChg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3791252005" sldId="323"/>
        </pc:sldMkLst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1118817209" sldId="324"/>
        </pc:sldMkLst>
      </pc:sldChg>
      <pc:sldChg chg="addSp modSp new mod setBg">
        <pc:chgData name="Deepak Rai" userId="af8780e5-e30d-435c-8a33-f1d164ef65ef" providerId="ADAL" clId="{200FB220-470E-4032-8AC3-096BF073F53A}" dt="2023-08-31T03:08:32.330" v="100" actId="26606"/>
        <pc:sldMkLst>
          <pc:docMk/>
          <pc:sldMk cId="1270544275" sldId="324"/>
        </pc:sldMkLst>
        <pc:spChg chg="add">
          <ac:chgData name="Deepak Rai" userId="af8780e5-e30d-435c-8a33-f1d164ef65ef" providerId="ADAL" clId="{200FB220-470E-4032-8AC3-096BF073F53A}" dt="2023-08-31T03:08:32.330" v="100" actId="26606"/>
          <ac:spMkLst>
            <pc:docMk/>
            <pc:sldMk cId="1270544275" sldId="324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08:32.330" v="100" actId="26606"/>
          <ac:spMkLst>
            <pc:docMk/>
            <pc:sldMk cId="1270544275" sldId="324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08:32.330" v="100" actId="26606"/>
          <ac:spMkLst>
            <pc:docMk/>
            <pc:sldMk cId="1270544275" sldId="324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08:32.330" v="100" actId="26606"/>
          <ac:spMkLst>
            <pc:docMk/>
            <pc:sldMk cId="1270544275" sldId="324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08:32.330" v="100" actId="26606"/>
          <ac:spMkLst>
            <pc:docMk/>
            <pc:sldMk cId="1270544275" sldId="324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08:32.330" v="100" actId="26606"/>
          <ac:spMkLst>
            <pc:docMk/>
            <pc:sldMk cId="1270544275" sldId="324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08:32.330" v="100" actId="26606"/>
          <ac:spMkLst>
            <pc:docMk/>
            <pc:sldMk cId="1270544275" sldId="324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08:32.330" v="100" actId="26606"/>
          <ac:picMkLst>
            <pc:docMk/>
            <pc:sldMk cId="1270544275" sldId="324"/>
            <ac:picMk id="3" creationId="{A84719F5-15E6-25D5-25AC-A624CED9C122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08:49.348" v="103" actId="26606"/>
        <pc:sldMkLst>
          <pc:docMk/>
          <pc:sldMk cId="4034361376" sldId="325"/>
        </pc:sldMkLst>
        <pc:spChg chg="add">
          <ac:chgData name="Deepak Rai" userId="af8780e5-e30d-435c-8a33-f1d164ef65ef" providerId="ADAL" clId="{200FB220-470E-4032-8AC3-096BF073F53A}" dt="2023-08-31T03:08:49.348" v="103" actId="26606"/>
          <ac:spMkLst>
            <pc:docMk/>
            <pc:sldMk cId="4034361376" sldId="325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08:49.348" v="103" actId="26606"/>
          <ac:spMkLst>
            <pc:docMk/>
            <pc:sldMk cId="4034361376" sldId="325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08:49.348" v="103" actId="26606"/>
          <ac:spMkLst>
            <pc:docMk/>
            <pc:sldMk cId="4034361376" sldId="325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08:49.348" v="103" actId="26606"/>
          <ac:spMkLst>
            <pc:docMk/>
            <pc:sldMk cId="4034361376" sldId="325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08:49.348" v="103" actId="26606"/>
          <ac:spMkLst>
            <pc:docMk/>
            <pc:sldMk cId="4034361376" sldId="325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08:49.348" v="103" actId="26606"/>
          <ac:spMkLst>
            <pc:docMk/>
            <pc:sldMk cId="4034361376" sldId="325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08:49.348" v="103" actId="26606"/>
          <ac:spMkLst>
            <pc:docMk/>
            <pc:sldMk cId="4034361376" sldId="325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08:49.348" v="103" actId="26606"/>
          <ac:picMkLst>
            <pc:docMk/>
            <pc:sldMk cId="4034361376" sldId="325"/>
            <ac:picMk id="3" creationId="{A0474425-2240-4CDF-72C9-243469129A7E}"/>
          </ac:picMkLst>
        </pc:picChg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4166935115" sldId="325"/>
        </pc:sldMkLst>
      </pc:sldChg>
      <pc:sldChg chg="addSp modSp new mod setBg">
        <pc:chgData name="Deepak Rai" userId="af8780e5-e30d-435c-8a33-f1d164ef65ef" providerId="ADAL" clId="{200FB220-470E-4032-8AC3-096BF073F53A}" dt="2023-08-31T03:09:43.867" v="106" actId="26606"/>
        <pc:sldMkLst>
          <pc:docMk/>
          <pc:sldMk cId="58422143" sldId="326"/>
        </pc:sldMkLst>
        <pc:spChg chg="add">
          <ac:chgData name="Deepak Rai" userId="af8780e5-e30d-435c-8a33-f1d164ef65ef" providerId="ADAL" clId="{200FB220-470E-4032-8AC3-096BF073F53A}" dt="2023-08-31T03:09:43.867" v="106" actId="26606"/>
          <ac:spMkLst>
            <pc:docMk/>
            <pc:sldMk cId="58422143" sldId="326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09:43.867" v="106" actId="26606"/>
          <ac:spMkLst>
            <pc:docMk/>
            <pc:sldMk cId="58422143" sldId="326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09:43.867" v="106" actId="26606"/>
          <ac:spMkLst>
            <pc:docMk/>
            <pc:sldMk cId="58422143" sldId="326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09:43.867" v="106" actId="26606"/>
          <ac:spMkLst>
            <pc:docMk/>
            <pc:sldMk cId="58422143" sldId="326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09:43.867" v="106" actId="26606"/>
          <ac:spMkLst>
            <pc:docMk/>
            <pc:sldMk cId="58422143" sldId="326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09:43.867" v="106" actId="26606"/>
          <ac:spMkLst>
            <pc:docMk/>
            <pc:sldMk cId="58422143" sldId="326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09:43.867" v="106" actId="26606"/>
          <ac:spMkLst>
            <pc:docMk/>
            <pc:sldMk cId="58422143" sldId="326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09:43.867" v="106" actId="26606"/>
          <ac:picMkLst>
            <pc:docMk/>
            <pc:sldMk cId="58422143" sldId="326"/>
            <ac:picMk id="3" creationId="{CFD600B0-62CD-7CF3-3384-63C6DFECD962}"/>
          </ac:picMkLst>
        </pc:picChg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170599014" sldId="326"/>
        </pc:sldMkLst>
      </pc:sldChg>
      <pc:sldChg chg="addSp modSp new mod setBg">
        <pc:chgData name="Deepak Rai" userId="af8780e5-e30d-435c-8a33-f1d164ef65ef" providerId="ADAL" clId="{200FB220-470E-4032-8AC3-096BF073F53A}" dt="2023-08-31T03:10:07.421" v="109" actId="26606"/>
        <pc:sldMkLst>
          <pc:docMk/>
          <pc:sldMk cId="1145541681" sldId="327"/>
        </pc:sldMkLst>
        <pc:spChg chg="add">
          <ac:chgData name="Deepak Rai" userId="af8780e5-e30d-435c-8a33-f1d164ef65ef" providerId="ADAL" clId="{200FB220-470E-4032-8AC3-096BF073F53A}" dt="2023-08-31T03:10:07.421" v="109" actId="26606"/>
          <ac:spMkLst>
            <pc:docMk/>
            <pc:sldMk cId="1145541681" sldId="327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10:07.421" v="109" actId="26606"/>
          <ac:spMkLst>
            <pc:docMk/>
            <pc:sldMk cId="1145541681" sldId="327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10:07.421" v="109" actId="26606"/>
          <ac:spMkLst>
            <pc:docMk/>
            <pc:sldMk cId="1145541681" sldId="327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10:07.421" v="109" actId="26606"/>
          <ac:spMkLst>
            <pc:docMk/>
            <pc:sldMk cId="1145541681" sldId="327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10:07.421" v="109" actId="26606"/>
          <ac:spMkLst>
            <pc:docMk/>
            <pc:sldMk cId="1145541681" sldId="327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10:07.421" v="109" actId="26606"/>
          <ac:spMkLst>
            <pc:docMk/>
            <pc:sldMk cId="1145541681" sldId="327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10:07.421" v="109" actId="26606"/>
          <ac:spMkLst>
            <pc:docMk/>
            <pc:sldMk cId="1145541681" sldId="327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10:07.421" v="109" actId="26606"/>
          <ac:picMkLst>
            <pc:docMk/>
            <pc:sldMk cId="1145541681" sldId="327"/>
            <ac:picMk id="3" creationId="{326F0457-CFEB-79FF-E6D7-67EB4A4A0305}"/>
          </ac:picMkLst>
        </pc:picChg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3985718495" sldId="327"/>
        </pc:sldMkLst>
      </pc:sldChg>
      <pc:sldChg chg="addSp modSp new mod setBg">
        <pc:chgData name="Deepak Rai" userId="af8780e5-e30d-435c-8a33-f1d164ef65ef" providerId="ADAL" clId="{200FB220-470E-4032-8AC3-096BF073F53A}" dt="2023-08-31T03:11:19.429" v="112" actId="26606"/>
        <pc:sldMkLst>
          <pc:docMk/>
          <pc:sldMk cId="276389940" sldId="328"/>
        </pc:sldMkLst>
        <pc:spChg chg="add">
          <ac:chgData name="Deepak Rai" userId="af8780e5-e30d-435c-8a33-f1d164ef65ef" providerId="ADAL" clId="{200FB220-470E-4032-8AC3-096BF073F53A}" dt="2023-08-31T03:11:19.429" v="112" actId="26606"/>
          <ac:spMkLst>
            <pc:docMk/>
            <pc:sldMk cId="276389940" sldId="328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11:19.429" v="112" actId="26606"/>
          <ac:spMkLst>
            <pc:docMk/>
            <pc:sldMk cId="276389940" sldId="328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11:19.429" v="112" actId="26606"/>
          <ac:spMkLst>
            <pc:docMk/>
            <pc:sldMk cId="276389940" sldId="328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11:19.429" v="112" actId="26606"/>
          <ac:spMkLst>
            <pc:docMk/>
            <pc:sldMk cId="276389940" sldId="328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11:19.429" v="112" actId="26606"/>
          <ac:spMkLst>
            <pc:docMk/>
            <pc:sldMk cId="276389940" sldId="328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11:19.429" v="112" actId="26606"/>
          <ac:spMkLst>
            <pc:docMk/>
            <pc:sldMk cId="276389940" sldId="328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11:19.429" v="112" actId="26606"/>
          <ac:spMkLst>
            <pc:docMk/>
            <pc:sldMk cId="276389940" sldId="328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11:19.429" v="112" actId="26606"/>
          <ac:picMkLst>
            <pc:docMk/>
            <pc:sldMk cId="276389940" sldId="328"/>
            <ac:picMk id="3" creationId="{E188C914-AEE5-E9E3-FDDF-15F85D606CAB}"/>
          </ac:picMkLst>
        </pc:picChg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1500909494" sldId="328"/>
        </pc:sldMkLst>
      </pc:sldChg>
      <pc:sldChg chg="addSp modSp new mod setBg">
        <pc:chgData name="Deepak Rai" userId="af8780e5-e30d-435c-8a33-f1d164ef65ef" providerId="ADAL" clId="{200FB220-470E-4032-8AC3-096BF073F53A}" dt="2023-08-31T03:11:55.946" v="116" actId="1076"/>
        <pc:sldMkLst>
          <pc:docMk/>
          <pc:sldMk cId="2318783085" sldId="329"/>
        </pc:sldMkLst>
        <pc:spChg chg="add">
          <ac:chgData name="Deepak Rai" userId="af8780e5-e30d-435c-8a33-f1d164ef65ef" providerId="ADAL" clId="{200FB220-470E-4032-8AC3-096BF073F53A}" dt="2023-08-31T03:11:51.869" v="115" actId="26606"/>
          <ac:spMkLst>
            <pc:docMk/>
            <pc:sldMk cId="2318783085" sldId="329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11:51.869" v="115" actId="26606"/>
          <ac:spMkLst>
            <pc:docMk/>
            <pc:sldMk cId="2318783085" sldId="329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11:51.869" v="115" actId="26606"/>
          <ac:spMkLst>
            <pc:docMk/>
            <pc:sldMk cId="2318783085" sldId="329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11:51.869" v="115" actId="26606"/>
          <ac:spMkLst>
            <pc:docMk/>
            <pc:sldMk cId="2318783085" sldId="329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11:51.869" v="115" actId="26606"/>
          <ac:spMkLst>
            <pc:docMk/>
            <pc:sldMk cId="2318783085" sldId="329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11:51.869" v="115" actId="26606"/>
          <ac:spMkLst>
            <pc:docMk/>
            <pc:sldMk cId="2318783085" sldId="329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11:51.869" v="115" actId="26606"/>
          <ac:spMkLst>
            <pc:docMk/>
            <pc:sldMk cId="2318783085" sldId="329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11:55.946" v="116" actId="1076"/>
          <ac:picMkLst>
            <pc:docMk/>
            <pc:sldMk cId="2318783085" sldId="329"/>
            <ac:picMk id="3" creationId="{3A057415-34DC-FC6B-CCBB-5CA33F07BFF5}"/>
          </ac:picMkLst>
        </pc:picChg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2933691568" sldId="329"/>
        </pc:sldMkLst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1087706887" sldId="330"/>
        </pc:sldMkLst>
      </pc:sldChg>
      <pc:sldChg chg="addSp modSp new mod setBg">
        <pc:chgData name="Deepak Rai" userId="af8780e5-e30d-435c-8a33-f1d164ef65ef" providerId="ADAL" clId="{200FB220-470E-4032-8AC3-096BF073F53A}" dt="2023-08-31T03:12:32.091" v="119" actId="26606"/>
        <pc:sldMkLst>
          <pc:docMk/>
          <pc:sldMk cId="2093248526" sldId="330"/>
        </pc:sldMkLst>
        <pc:spChg chg="add">
          <ac:chgData name="Deepak Rai" userId="af8780e5-e30d-435c-8a33-f1d164ef65ef" providerId="ADAL" clId="{200FB220-470E-4032-8AC3-096BF073F53A}" dt="2023-08-31T03:12:32.091" v="119" actId="26606"/>
          <ac:spMkLst>
            <pc:docMk/>
            <pc:sldMk cId="2093248526" sldId="330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12:32.091" v="119" actId="26606"/>
          <ac:spMkLst>
            <pc:docMk/>
            <pc:sldMk cId="2093248526" sldId="330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12:32.091" v="119" actId="26606"/>
          <ac:spMkLst>
            <pc:docMk/>
            <pc:sldMk cId="2093248526" sldId="330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12:32.091" v="119" actId="26606"/>
          <ac:spMkLst>
            <pc:docMk/>
            <pc:sldMk cId="2093248526" sldId="330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12:32.091" v="119" actId="26606"/>
          <ac:spMkLst>
            <pc:docMk/>
            <pc:sldMk cId="2093248526" sldId="330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12:32.091" v="119" actId="26606"/>
          <ac:spMkLst>
            <pc:docMk/>
            <pc:sldMk cId="2093248526" sldId="330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12:32.091" v="119" actId="26606"/>
          <ac:spMkLst>
            <pc:docMk/>
            <pc:sldMk cId="2093248526" sldId="330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12:32.091" v="119" actId="26606"/>
          <ac:picMkLst>
            <pc:docMk/>
            <pc:sldMk cId="2093248526" sldId="330"/>
            <ac:picMk id="3" creationId="{F5BAADA8-44C3-424A-8424-872D292721CD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12:52.690" v="122" actId="26606"/>
        <pc:sldMkLst>
          <pc:docMk/>
          <pc:sldMk cId="1886306271" sldId="331"/>
        </pc:sldMkLst>
        <pc:spChg chg="add">
          <ac:chgData name="Deepak Rai" userId="af8780e5-e30d-435c-8a33-f1d164ef65ef" providerId="ADAL" clId="{200FB220-470E-4032-8AC3-096BF073F53A}" dt="2023-08-31T03:12:52.690" v="122" actId="26606"/>
          <ac:spMkLst>
            <pc:docMk/>
            <pc:sldMk cId="1886306271" sldId="331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12:52.690" v="122" actId="26606"/>
          <ac:spMkLst>
            <pc:docMk/>
            <pc:sldMk cId="1886306271" sldId="331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12:52.690" v="122" actId="26606"/>
          <ac:spMkLst>
            <pc:docMk/>
            <pc:sldMk cId="1886306271" sldId="331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12:52.690" v="122" actId="26606"/>
          <ac:spMkLst>
            <pc:docMk/>
            <pc:sldMk cId="1886306271" sldId="331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12:52.690" v="122" actId="26606"/>
          <ac:spMkLst>
            <pc:docMk/>
            <pc:sldMk cId="1886306271" sldId="331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12:52.690" v="122" actId="26606"/>
          <ac:spMkLst>
            <pc:docMk/>
            <pc:sldMk cId="1886306271" sldId="331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12:52.690" v="122" actId="26606"/>
          <ac:spMkLst>
            <pc:docMk/>
            <pc:sldMk cId="1886306271" sldId="331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12:52.690" v="122" actId="26606"/>
          <ac:picMkLst>
            <pc:docMk/>
            <pc:sldMk cId="1886306271" sldId="331"/>
            <ac:picMk id="3" creationId="{3B0D88FC-0963-0830-871E-7BC520C562C2}"/>
          </ac:picMkLst>
        </pc:picChg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2340174668" sldId="331"/>
        </pc:sldMkLst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2211505608" sldId="332"/>
        </pc:sldMkLst>
      </pc:sldChg>
      <pc:sldChg chg="addSp modSp new mod setBg">
        <pc:chgData name="Deepak Rai" userId="af8780e5-e30d-435c-8a33-f1d164ef65ef" providerId="ADAL" clId="{200FB220-470E-4032-8AC3-096BF073F53A}" dt="2023-08-31T03:13:18.262" v="125" actId="26606"/>
        <pc:sldMkLst>
          <pc:docMk/>
          <pc:sldMk cId="3136846990" sldId="332"/>
        </pc:sldMkLst>
        <pc:spChg chg="add">
          <ac:chgData name="Deepak Rai" userId="af8780e5-e30d-435c-8a33-f1d164ef65ef" providerId="ADAL" clId="{200FB220-470E-4032-8AC3-096BF073F53A}" dt="2023-08-31T03:13:18.262" v="125" actId="26606"/>
          <ac:spMkLst>
            <pc:docMk/>
            <pc:sldMk cId="3136846990" sldId="332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13:18.262" v="125" actId="26606"/>
          <ac:spMkLst>
            <pc:docMk/>
            <pc:sldMk cId="3136846990" sldId="332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13:18.262" v="125" actId="26606"/>
          <ac:spMkLst>
            <pc:docMk/>
            <pc:sldMk cId="3136846990" sldId="332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13:18.262" v="125" actId="26606"/>
          <ac:spMkLst>
            <pc:docMk/>
            <pc:sldMk cId="3136846990" sldId="332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13:18.262" v="125" actId="26606"/>
          <ac:spMkLst>
            <pc:docMk/>
            <pc:sldMk cId="3136846990" sldId="332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13:18.262" v="125" actId="26606"/>
          <ac:spMkLst>
            <pc:docMk/>
            <pc:sldMk cId="3136846990" sldId="332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13:18.262" v="125" actId="26606"/>
          <ac:spMkLst>
            <pc:docMk/>
            <pc:sldMk cId="3136846990" sldId="332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13:18.262" v="125" actId="26606"/>
          <ac:picMkLst>
            <pc:docMk/>
            <pc:sldMk cId="3136846990" sldId="332"/>
            <ac:picMk id="3" creationId="{63E23DE8-1174-2DAC-2F48-3F35D91095FB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13:34.394" v="128" actId="26606"/>
        <pc:sldMkLst>
          <pc:docMk/>
          <pc:sldMk cId="570571833" sldId="333"/>
        </pc:sldMkLst>
        <pc:spChg chg="add">
          <ac:chgData name="Deepak Rai" userId="af8780e5-e30d-435c-8a33-f1d164ef65ef" providerId="ADAL" clId="{200FB220-470E-4032-8AC3-096BF073F53A}" dt="2023-08-31T03:13:34.394" v="128" actId="26606"/>
          <ac:spMkLst>
            <pc:docMk/>
            <pc:sldMk cId="570571833" sldId="333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13:34.394" v="128" actId="26606"/>
          <ac:spMkLst>
            <pc:docMk/>
            <pc:sldMk cId="570571833" sldId="333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13:34.394" v="128" actId="26606"/>
          <ac:spMkLst>
            <pc:docMk/>
            <pc:sldMk cId="570571833" sldId="333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13:34.394" v="128" actId="26606"/>
          <ac:spMkLst>
            <pc:docMk/>
            <pc:sldMk cId="570571833" sldId="333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13:34.394" v="128" actId="26606"/>
          <ac:spMkLst>
            <pc:docMk/>
            <pc:sldMk cId="570571833" sldId="333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13:34.394" v="128" actId="26606"/>
          <ac:spMkLst>
            <pc:docMk/>
            <pc:sldMk cId="570571833" sldId="333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13:34.394" v="128" actId="26606"/>
          <ac:spMkLst>
            <pc:docMk/>
            <pc:sldMk cId="570571833" sldId="333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13:34.394" v="128" actId="26606"/>
          <ac:picMkLst>
            <pc:docMk/>
            <pc:sldMk cId="570571833" sldId="333"/>
            <ac:picMk id="3" creationId="{5CC6BCE4-DCC4-9968-C20C-CE3F83533CCC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13:55.627" v="131" actId="26606"/>
        <pc:sldMkLst>
          <pc:docMk/>
          <pc:sldMk cId="2457007711" sldId="334"/>
        </pc:sldMkLst>
        <pc:spChg chg="add">
          <ac:chgData name="Deepak Rai" userId="af8780e5-e30d-435c-8a33-f1d164ef65ef" providerId="ADAL" clId="{200FB220-470E-4032-8AC3-096BF073F53A}" dt="2023-08-31T03:13:55.627" v="131" actId="26606"/>
          <ac:spMkLst>
            <pc:docMk/>
            <pc:sldMk cId="2457007711" sldId="334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13:55.627" v="131" actId="26606"/>
          <ac:spMkLst>
            <pc:docMk/>
            <pc:sldMk cId="2457007711" sldId="334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13:55.627" v="131" actId="26606"/>
          <ac:spMkLst>
            <pc:docMk/>
            <pc:sldMk cId="2457007711" sldId="334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13:55.627" v="131" actId="26606"/>
          <ac:spMkLst>
            <pc:docMk/>
            <pc:sldMk cId="2457007711" sldId="334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13:55.627" v="131" actId="26606"/>
          <ac:spMkLst>
            <pc:docMk/>
            <pc:sldMk cId="2457007711" sldId="334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13:55.627" v="131" actId="26606"/>
          <ac:spMkLst>
            <pc:docMk/>
            <pc:sldMk cId="2457007711" sldId="334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13:55.627" v="131" actId="26606"/>
          <ac:spMkLst>
            <pc:docMk/>
            <pc:sldMk cId="2457007711" sldId="334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13:55.627" v="131" actId="26606"/>
          <ac:picMkLst>
            <pc:docMk/>
            <pc:sldMk cId="2457007711" sldId="334"/>
            <ac:picMk id="3" creationId="{B68C30B6-8FBA-9BA5-75AF-870D1741D9C7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14:15.970" v="134" actId="26606"/>
        <pc:sldMkLst>
          <pc:docMk/>
          <pc:sldMk cId="2699530220" sldId="335"/>
        </pc:sldMkLst>
        <pc:spChg chg="add">
          <ac:chgData name="Deepak Rai" userId="af8780e5-e30d-435c-8a33-f1d164ef65ef" providerId="ADAL" clId="{200FB220-470E-4032-8AC3-096BF073F53A}" dt="2023-08-31T03:14:15.970" v="134" actId="26606"/>
          <ac:spMkLst>
            <pc:docMk/>
            <pc:sldMk cId="2699530220" sldId="335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14:15.970" v="134" actId="26606"/>
          <ac:spMkLst>
            <pc:docMk/>
            <pc:sldMk cId="2699530220" sldId="335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14:15.970" v="134" actId="26606"/>
          <ac:spMkLst>
            <pc:docMk/>
            <pc:sldMk cId="2699530220" sldId="335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14:15.970" v="134" actId="26606"/>
          <ac:spMkLst>
            <pc:docMk/>
            <pc:sldMk cId="2699530220" sldId="335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14:15.970" v="134" actId="26606"/>
          <ac:spMkLst>
            <pc:docMk/>
            <pc:sldMk cId="2699530220" sldId="335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14:15.970" v="134" actId="26606"/>
          <ac:spMkLst>
            <pc:docMk/>
            <pc:sldMk cId="2699530220" sldId="335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14:15.970" v="134" actId="26606"/>
          <ac:spMkLst>
            <pc:docMk/>
            <pc:sldMk cId="2699530220" sldId="335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14:15.970" v="134" actId="26606"/>
          <ac:picMkLst>
            <pc:docMk/>
            <pc:sldMk cId="2699530220" sldId="335"/>
            <ac:picMk id="3" creationId="{F941C9A3-BD8E-FCFC-82E0-46DD70D6FB0E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15:01.274" v="137" actId="26606"/>
        <pc:sldMkLst>
          <pc:docMk/>
          <pc:sldMk cId="3232105393" sldId="336"/>
        </pc:sldMkLst>
        <pc:spChg chg="add">
          <ac:chgData name="Deepak Rai" userId="af8780e5-e30d-435c-8a33-f1d164ef65ef" providerId="ADAL" clId="{200FB220-470E-4032-8AC3-096BF073F53A}" dt="2023-08-31T03:15:01.274" v="137" actId="26606"/>
          <ac:spMkLst>
            <pc:docMk/>
            <pc:sldMk cId="3232105393" sldId="336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15:01.274" v="137" actId="26606"/>
          <ac:spMkLst>
            <pc:docMk/>
            <pc:sldMk cId="3232105393" sldId="336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15:01.274" v="137" actId="26606"/>
          <ac:spMkLst>
            <pc:docMk/>
            <pc:sldMk cId="3232105393" sldId="336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15:01.274" v="137" actId="26606"/>
          <ac:spMkLst>
            <pc:docMk/>
            <pc:sldMk cId="3232105393" sldId="336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15:01.274" v="137" actId="26606"/>
          <ac:spMkLst>
            <pc:docMk/>
            <pc:sldMk cId="3232105393" sldId="336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15:01.274" v="137" actId="26606"/>
          <ac:spMkLst>
            <pc:docMk/>
            <pc:sldMk cId="3232105393" sldId="336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15:01.274" v="137" actId="26606"/>
          <ac:spMkLst>
            <pc:docMk/>
            <pc:sldMk cId="3232105393" sldId="336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15:01.274" v="137" actId="26606"/>
          <ac:picMkLst>
            <pc:docMk/>
            <pc:sldMk cId="3232105393" sldId="336"/>
            <ac:picMk id="3" creationId="{EB42D329-2215-E0BF-854D-B11DCFB028A6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15:38.331" v="142" actId="26606"/>
        <pc:sldMkLst>
          <pc:docMk/>
          <pc:sldMk cId="2838883338" sldId="337"/>
        </pc:sldMkLst>
        <pc:spChg chg="add">
          <ac:chgData name="Deepak Rai" userId="af8780e5-e30d-435c-8a33-f1d164ef65ef" providerId="ADAL" clId="{200FB220-470E-4032-8AC3-096BF073F53A}" dt="2023-08-31T03:15:38.331" v="142" actId="26606"/>
          <ac:spMkLst>
            <pc:docMk/>
            <pc:sldMk cId="2838883338" sldId="337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15:38.331" v="142" actId="26606"/>
          <ac:spMkLst>
            <pc:docMk/>
            <pc:sldMk cId="2838883338" sldId="337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15:38.331" v="142" actId="26606"/>
          <ac:spMkLst>
            <pc:docMk/>
            <pc:sldMk cId="2838883338" sldId="337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15:38.331" v="142" actId="26606"/>
          <ac:spMkLst>
            <pc:docMk/>
            <pc:sldMk cId="2838883338" sldId="337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15:38.331" v="142" actId="26606"/>
          <ac:spMkLst>
            <pc:docMk/>
            <pc:sldMk cId="2838883338" sldId="337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15:38.331" v="142" actId="26606"/>
          <ac:spMkLst>
            <pc:docMk/>
            <pc:sldMk cId="2838883338" sldId="337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15:38.331" v="142" actId="26606"/>
          <ac:spMkLst>
            <pc:docMk/>
            <pc:sldMk cId="2838883338" sldId="337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15:38.331" v="142" actId="26606"/>
          <ac:picMkLst>
            <pc:docMk/>
            <pc:sldMk cId="2838883338" sldId="337"/>
            <ac:picMk id="3" creationId="{427777DC-0FCC-48AE-DFF0-4C77FE10915D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18:14.607" v="145" actId="26606"/>
        <pc:sldMkLst>
          <pc:docMk/>
          <pc:sldMk cId="3856408173" sldId="338"/>
        </pc:sldMkLst>
        <pc:spChg chg="add">
          <ac:chgData name="Deepak Rai" userId="af8780e5-e30d-435c-8a33-f1d164ef65ef" providerId="ADAL" clId="{200FB220-470E-4032-8AC3-096BF073F53A}" dt="2023-08-31T03:18:14.607" v="145" actId="26606"/>
          <ac:spMkLst>
            <pc:docMk/>
            <pc:sldMk cId="3856408173" sldId="338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18:14.607" v="145" actId="26606"/>
          <ac:spMkLst>
            <pc:docMk/>
            <pc:sldMk cId="3856408173" sldId="338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18:14.607" v="145" actId="26606"/>
          <ac:spMkLst>
            <pc:docMk/>
            <pc:sldMk cId="3856408173" sldId="338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18:14.607" v="145" actId="26606"/>
          <ac:spMkLst>
            <pc:docMk/>
            <pc:sldMk cId="3856408173" sldId="338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18:14.607" v="145" actId="26606"/>
          <ac:spMkLst>
            <pc:docMk/>
            <pc:sldMk cId="3856408173" sldId="338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18:14.607" v="145" actId="26606"/>
          <ac:spMkLst>
            <pc:docMk/>
            <pc:sldMk cId="3856408173" sldId="338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18:14.607" v="145" actId="26606"/>
          <ac:spMkLst>
            <pc:docMk/>
            <pc:sldMk cId="3856408173" sldId="338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18:14.607" v="145" actId="26606"/>
          <ac:picMkLst>
            <pc:docMk/>
            <pc:sldMk cId="3856408173" sldId="338"/>
            <ac:picMk id="3" creationId="{F50D6277-3D6E-A3B4-9A37-494FA1A1FD8C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18:39.548" v="148" actId="26606"/>
        <pc:sldMkLst>
          <pc:docMk/>
          <pc:sldMk cId="1520595765" sldId="339"/>
        </pc:sldMkLst>
        <pc:spChg chg="add">
          <ac:chgData name="Deepak Rai" userId="af8780e5-e30d-435c-8a33-f1d164ef65ef" providerId="ADAL" clId="{200FB220-470E-4032-8AC3-096BF073F53A}" dt="2023-08-31T03:18:39.548" v="148" actId="26606"/>
          <ac:spMkLst>
            <pc:docMk/>
            <pc:sldMk cId="1520595765" sldId="339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18:39.548" v="148" actId="26606"/>
          <ac:spMkLst>
            <pc:docMk/>
            <pc:sldMk cId="1520595765" sldId="339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18:39.548" v="148" actId="26606"/>
          <ac:spMkLst>
            <pc:docMk/>
            <pc:sldMk cId="1520595765" sldId="339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18:39.548" v="148" actId="26606"/>
          <ac:spMkLst>
            <pc:docMk/>
            <pc:sldMk cId="1520595765" sldId="339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18:39.548" v="148" actId="26606"/>
          <ac:spMkLst>
            <pc:docMk/>
            <pc:sldMk cId="1520595765" sldId="339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18:39.548" v="148" actId="26606"/>
          <ac:spMkLst>
            <pc:docMk/>
            <pc:sldMk cId="1520595765" sldId="339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18:39.548" v="148" actId="26606"/>
          <ac:spMkLst>
            <pc:docMk/>
            <pc:sldMk cId="1520595765" sldId="339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18:39.548" v="148" actId="26606"/>
          <ac:picMkLst>
            <pc:docMk/>
            <pc:sldMk cId="1520595765" sldId="339"/>
            <ac:picMk id="3" creationId="{511DD3C1-F23E-D33A-BFD4-42E16C81FDC6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19:07.618" v="151" actId="26606"/>
        <pc:sldMkLst>
          <pc:docMk/>
          <pc:sldMk cId="3770227919" sldId="340"/>
        </pc:sldMkLst>
        <pc:spChg chg="add">
          <ac:chgData name="Deepak Rai" userId="af8780e5-e30d-435c-8a33-f1d164ef65ef" providerId="ADAL" clId="{200FB220-470E-4032-8AC3-096BF073F53A}" dt="2023-08-31T03:19:07.618" v="151" actId="26606"/>
          <ac:spMkLst>
            <pc:docMk/>
            <pc:sldMk cId="3770227919" sldId="340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19:07.618" v="151" actId="26606"/>
          <ac:spMkLst>
            <pc:docMk/>
            <pc:sldMk cId="3770227919" sldId="340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19:07.618" v="151" actId="26606"/>
          <ac:spMkLst>
            <pc:docMk/>
            <pc:sldMk cId="3770227919" sldId="340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19:07.618" v="151" actId="26606"/>
          <ac:spMkLst>
            <pc:docMk/>
            <pc:sldMk cId="3770227919" sldId="340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19:07.618" v="151" actId="26606"/>
          <ac:spMkLst>
            <pc:docMk/>
            <pc:sldMk cId="3770227919" sldId="340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19:07.618" v="151" actId="26606"/>
          <ac:spMkLst>
            <pc:docMk/>
            <pc:sldMk cId="3770227919" sldId="340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19:07.618" v="151" actId="26606"/>
          <ac:spMkLst>
            <pc:docMk/>
            <pc:sldMk cId="3770227919" sldId="340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19:07.618" v="151" actId="26606"/>
          <ac:picMkLst>
            <pc:docMk/>
            <pc:sldMk cId="3770227919" sldId="340"/>
            <ac:picMk id="3" creationId="{356E4302-A01E-5D14-A925-BE3928ED61FB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19:27.063" v="154" actId="26606"/>
        <pc:sldMkLst>
          <pc:docMk/>
          <pc:sldMk cId="2633356068" sldId="341"/>
        </pc:sldMkLst>
        <pc:spChg chg="add">
          <ac:chgData name="Deepak Rai" userId="af8780e5-e30d-435c-8a33-f1d164ef65ef" providerId="ADAL" clId="{200FB220-470E-4032-8AC3-096BF073F53A}" dt="2023-08-31T03:19:27.063" v="154" actId="26606"/>
          <ac:spMkLst>
            <pc:docMk/>
            <pc:sldMk cId="2633356068" sldId="341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19:27.063" v="154" actId="26606"/>
          <ac:spMkLst>
            <pc:docMk/>
            <pc:sldMk cId="2633356068" sldId="341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19:27.063" v="154" actId="26606"/>
          <ac:spMkLst>
            <pc:docMk/>
            <pc:sldMk cId="2633356068" sldId="341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19:27.063" v="154" actId="26606"/>
          <ac:spMkLst>
            <pc:docMk/>
            <pc:sldMk cId="2633356068" sldId="341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19:27.063" v="154" actId="26606"/>
          <ac:spMkLst>
            <pc:docMk/>
            <pc:sldMk cId="2633356068" sldId="341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19:27.063" v="154" actId="26606"/>
          <ac:spMkLst>
            <pc:docMk/>
            <pc:sldMk cId="2633356068" sldId="341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19:27.063" v="154" actId="26606"/>
          <ac:spMkLst>
            <pc:docMk/>
            <pc:sldMk cId="2633356068" sldId="341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19:27.063" v="154" actId="26606"/>
          <ac:picMkLst>
            <pc:docMk/>
            <pc:sldMk cId="2633356068" sldId="341"/>
            <ac:picMk id="3" creationId="{1CEC41A1-1B9A-8ECA-D9D7-261AD5199BB7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36:29.950" v="157" actId="26606"/>
        <pc:sldMkLst>
          <pc:docMk/>
          <pc:sldMk cId="1033934063" sldId="342"/>
        </pc:sldMkLst>
        <pc:spChg chg="add">
          <ac:chgData name="Deepak Rai" userId="af8780e5-e30d-435c-8a33-f1d164ef65ef" providerId="ADAL" clId="{200FB220-470E-4032-8AC3-096BF073F53A}" dt="2023-08-31T03:36:29.950" v="157" actId="26606"/>
          <ac:spMkLst>
            <pc:docMk/>
            <pc:sldMk cId="1033934063" sldId="342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36:29.950" v="157" actId="26606"/>
          <ac:spMkLst>
            <pc:docMk/>
            <pc:sldMk cId="1033934063" sldId="342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36:29.950" v="157" actId="26606"/>
          <ac:spMkLst>
            <pc:docMk/>
            <pc:sldMk cId="1033934063" sldId="342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36:29.950" v="157" actId="26606"/>
          <ac:spMkLst>
            <pc:docMk/>
            <pc:sldMk cId="1033934063" sldId="342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36:29.950" v="157" actId="26606"/>
          <ac:spMkLst>
            <pc:docMk/>
            <pc:sldMk cId="1033934063" sldId="342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36:29.950" v="157" actId="26606"/>
          <ac:spMkLst>
            <pc:docMk/>
            <pc:sldMk cId="1033934063" sldId="342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36:29.950" v="157" actId="26606"/>
          <ac:spMkLst>
            <pc:docMk/>
            <pc:sldMk cId="1033934063" sldId="342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36:29.950" v="157" actId="26606"/>
          <ac:picMkLst>
            <pc:docMk/>
            <pc:sldMk cId="1033934063" sldId="342"/>
            <ac:picMk id="3" creationId="{DC9710B3-D624-1222-2F29-58E8B7A6A1F6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36:50.730" v="160" actId="26606"/>
        <pc:sldMkLst>
          <pc:docMk/>
          <pc:sldMk cId="2908609062" sldId="343"/>
        </pc:sldMkLst>
        <pc:spChg chg="add">
          <ac:chgData name="Deepak Rai" userId="af8780e5-e30d-435c-8a33-f1d164ef65ef" providerId="ADAL" clId="{200FB220-470E-4032-8AC3-096BF073F53A}" dt="2023-08-31T03:36:50.730" v="160" actId="26606"/>
          <ac:spMkLst>
            <pc:docMk/>
            <pc:sldMk cId="2908609062" sldId="343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36:50.730" v="160" actId="26606"/>
          <ac:spMkLst>
            <pc:docMk/>
            <pc:sldMk cId="2908609062" sldId="343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36:50.730" v="160" actId="26606"/>
          <ac:spMkLst>
            <pc:docMk/>
            <pc:sldMk cId="2908609062" sldId="343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36:50.730" v="160" actId="26606"/>
          <ac:spMkLst>
            <pc:docMk/>
            <pc:sldMk cId="2908609062" sldId="343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36:50.730" v="160" actId="26606"/>
          <ac:spMkLst>
            <pc:docMk/>
            <pc:sldMk cId="2908609062" sldId="343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36:50.730" v="160" actId="26606"/>
          <ac:spMkLst>
            <pc:docMk/>
            <pc:sldMk cId="2908609062" sldId="343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36:50.730" v="160" actId="26606"/>
          <ac:spMkLst>
            <pc:docMk/>
            <pc:sldMk cId="2908609062" sldId="343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36:50.730" v="160" actId="26606"/>
          <ac:picMkLst>
            <pc:docMk/>
            <pc:sldMk cId="2908609062" sldId="343"/>
            <ac:picMk id="3" creationId="{FB2BF13C-0D44-E61E-4820-31B7AB57C5B9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37:11.330" v="163" actId="26606"/>
        <pc:sldMkLst>
          <pc:docMk/>
          <pc:sldMk cId="432717387" sldId="344"/>
        </pc:sldMkLst>
        <pc:spChg chg="add">
          <ac:chgData name="Deepak Rai" userId="af8780e5-e30d-435c-8a33-f1d164ef65ef" providerId="ADAL" clId="{200FB220-470E-4032-8AC3-096BF073F53A}" dt="2023-08-31T03:37:11.330" v="163" actId="26606"/>
          <ac:spMkLst>
            <pc:docMk/>
            <pc:sldMk cId="432717387" sldId="344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37:11.330" v="163" actId="26606"/>
          <ac:spMkLst>
            <pc:docMk/>
            <pc:sldMk cId="432717387" sldId="344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37:11.330" v="163" actId="26606"/>
          <ac:spMkLst>
            <pc:docMk/>
            <pc:sldMk cId="432717387" sldId="344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37:11.330" v="163" actId="26606"/>
          <ac:spMkLst>
            <pc:docMk/>
            <pc:sldMk cId="432717387" sldId="344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37:11.330" v="163" actId="26606"/>
          <ac:spMkLst>
            <pc:docMk/>
            <pc:sldMk cId="432717387" sldId="344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37:11.330" v="163" actId="26606"/>
          <ac:spMkLst>
            <pc:docMk/>
            <pc:sldMk cId="432717387" sldId="344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37:11.330" v="163" actId="26606"/>
          <ac:spMkLst>
            <pc:docMk/>
            <pc:sldMk cId="432717387" sldId="344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37:11.330" v="163" actId="26606"/>
          <ac:picMkLst>
            <pc:docMk/>
            <pc:sldMk cId="432717387" sldId="344"/>
            <ac:picMk id="3" creationId="{C133B96C-AB4C-6944-FD9E-CF33D0694174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37:41.229" v="166" actId="26606"/>
        <pc:sldMkLst>
          <pc:docMk/>
          <pc:sldMk cId="1083579469" sldId="345"/>
        </pc:sldMkLst>
        <pc:spChg chg="add">
          <ac:chgData name="Deepak Rai" userId="af8780e5-e30d-435c-8a33-f1d164ef65ef" providerId="ADAL" clId="{200FB220-470E-4032-8AC3-096BF073F53A}" dt="2023-08-31T03:37:41.229" v="166" actId="26606"/>
          <ac:spMkLst>
            <pc:docMk/>
            <pc:sldMk cId="1083579469" sldId="345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37:41.229" v="166" actId="26606"/>
          <ac:spMkLst>
            <pc:docMk/>
            <pc:sldMk cId="1083579469" sldId="345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37:41.229" v="166" actId="26606"/>
          <ac:spMkLst>
            <pc:docMk/>
            <pc:sldMk cId="1083579469" sldId="345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37:41.229" v="166" actId="26606"/>
          <ac:spMkLst>
            <pc:docMk/>
            <pc:sldMk cId="1083579469" sldId="345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37:41.229" v="166" actId="26606"/>
          <ac:spMkLst>
            <pc:docMk/>
            <pc:sldMk cId="1083579469" sldId="345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37:41.229" v="166" actId="26606"/>
          <ac:spMkLst>
            <pc:docMk/>
            <pc:sldMk cId="1083579469" sldId="345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37:41.229" v="166" actId="26606"/>
          <ac:spMkLst>
            <pc:docMk/>
            <pc:sldMk cId="1083579469" sldId="345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37:41.229" v="166" actId="26606"/>
          <ac:picMkLst>
            <pc:docMk/>
            <pc:sldMk cId="1083579469" sldId="345"/>
            <ac:picMk id="3" creationId="{8C08F467-8EEA-A0B4-C3BC-F567369318C7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38:00.975" v="169" actId="26606"/>
        <pc:sldMkLst>
          <pc:docMk/>
          <pc:sldMk cId="3530295133" sldId="346"/>
        </pc:sldMkLst>
        <pc:spChg chg="add">
          <ac:chgData name="Deepak Rai" userId="af8780e5-e30d-435c-8a33-f1d164ef65ef" providerId="ADAL" clId="{200FB220-470E-4032-8AC3-096BF073F53A}" dt="2023-08-31T03:38:00.975" v="169" actId="26606"/>
          <ac:spMkLst>
            <pc:docMk/>
            <pc:sldMk cId="3530295133" sldId="346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38:00.975" v="169" actId="26606"/>
          <ac:spMkLst>
            <pc:docMk/>
            <pc:sldMk cId="3530295133" sldId="346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38:00.975" v="169" actId="26606"/>
          <ac:spMkLst>
            <pc:docMk/>
            <pc:sldMk cId="3530295133" sldId="346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38:00.975" v="169" actId="26606"/>
          <ac:spMkLst>
            <pc:docMk/>
            <pc:sldMk cId="3530295133" sldId="346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38:00.975" v="169" actId="26606"/>
          <ac:spMkLst>
            <pc:docMk/>
            <pc:sldMk cId="3530295133" sldId="346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38:00.975" v="169" actId="26606"/>
          <ac:spMkLst>
            <pc:docMk/>
            <pc:sldMk cId="3530295133" sldId="346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38:00.975" v="169" actId="26606"/>
          <ac:spMkLst>
            <pc:docMk/>
            <pc:sldMk cId="3530295133" sldId="346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38:00.975" v="169" actId="26606"/>
          <ac:picMkLst>
            <pc:docMk/>
            <pc:sldMk cId="3530295133" sldId="346"/>
            <ac:picMk id="3" creationId="{AE4133FB-4A1E-09FB-778E-D7343E65DE1A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38:16.222" v="172" actId="26606"/>
        <pc:sldMkLst>
          <pc:docMk/>
          <pc:sldMk cId="546475292" sldId="347"/>
        </pc:sldMkLst>
        <pc:spChg chg="add">
          <ac:chgData name="Deepak Rai" userId="af8780e5-e30d-435c-8a33-f1d164ef65ef" providerId="ADAL" clId="{200FB220-470E-4032-8AC3-096BF073F53A}" dt="2023-08-31T03:38:16.222" v="172" actId="26606"/>
          <ac:spMkLst>
            <pc:docMk/>
            <pc:sldMk cId="546475292" sldId="347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38:16.222" v="172" actId="26606"/>
          <ac:spMkLst>
            <pc:docMk/>
            <pc:sldMk cId="546475292" sldId="347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38:16.222" v="172" actId="26606"/>
          <ac:spMkLst>
            <pc:docMk/>
            <pc:sldMk cId="546475292" sldId="347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38:16.222" v="172" actId="26606"/>
          <ac:spMkLst>
            <pc:docMk/>
            <pc:sldMk cId="546475292" sldId="347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38:16.222" v="172" actId="26606"/>
          <ac:spMkLst>
            <pc:docMk/>
            <pc:sldMk cId="546475292" sldId="347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38:16.222" v="172" actId="26606"/>
          <ac:spMkLst>
            <pc:docMk/>
            <pc:sldMk cId="546475292" sldId="347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38:16.222" v="172" actId="26606"/>
          <ac:spMkLst>
            <pc:docMk/>
            <pc:sldMk cId="546475292" sldId="347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38:16.222" v="172" actId="26606"/>
          <ac:picMkLst>
            <pc:docMk/>
            <pc:sldMk cId="546475292" sldId="347"/>
            <ac:picMk id="3" creationId="{F057D487-7535-DBA4-975A-1FB45901545C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38:48.411" v="175" actId="26606"/>
        <pc:sldMkLst>
          <pc:docMk/>
          <pc:sldMk cId="2857613882" sldId="348"/>
        </pc:sldMkLst>
        <pc:spChg chg="add">
          <ac:chgData name="Deepak Rai" userId="af8780e5-e30d-435c-8a33-f1d164ef65ef" providerId="ADAL" clId="{200FB220-470E-4032-8AC3-096BF073F53A}" dt="2023-08-31T03:38:48.411" v="175" actId="26606"/>
          <ac:spMkLst>
            <pc:docMk/>
            <pc:sldMk cId="2857613882" sldId="348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38:48.411" v="175" actId="26606"/>
          <ac:spMkLst>
            <pc:docMk/>
            <pc:sldMk cId="2857613882" sldId="348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38:48.411" v="175" actId="26606"/>
          <ac:spMkLst>
            <pc:docMk/>
            <pc:sldMk cId="2857613882" sldId="348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38:48.411" v="175" actId="26606"/>
          <ac:spMkLst>
            <pc:docMk/>
            <pc:sldMk cId="2857613882" sldId="348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38:48.411" v="175" actId="26606"/>
          <ac:spMkLst>
            <pc:docMk/>
            <pc:sldMk cId="2857613882" sldId="348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38:48.411" v="175" actId="26606"/>
          <ac:spMkLst>
            <pc:docMk/>
            <pc:sldMk cId="2857613882" sldId="348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38:48.411" v="175" actId="26606"/>
          <ac:spMkLst>
            <pc:docMk/>
            <pc:sldMk cId="2857613882" sldId="348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38:48.411" v="175" actId="26606"/>
          <ac:picMkLst>
            <pc:docMk/>
            <pc:sldMk cId="2857613882" sldId="348"/>
            <ac:picMk id="3" creationId="{AF5819A3-05E2-6820-46AE-409AA62C824B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39:05.231" v="178" actId="26606"/>
        <pc:sldMkLst>
          <pc:docMk/>
          <pc:sldMk cId="2987665646" sldId="349"/>
        </pc:sldMkLst>
        <pc:spChg chg="add">
          <ac:chgData name="Deepak Rai" userId="af8780e5-e30d-435c-8a33-f1d164ef65ef" providerId="ADAL" clId="{200FB220-470E-4032-8AC3-096BF073F53A}" dt="2023-08-31T03:39:05.231" v="178" actId="26606"/>
          <ac:spMkLst>
            <pc:docMk/>
            <pc:sldMk cId="2987665646" sldId="349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39:05.231" v="178" actId="26606"/>
          <ac:spMkLst>
            <pc:docMk/>
            <pc:sldMk cId="2987665646" sldId="349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39:05.231" v="178" actId="26606"/>
          <ac:spMkLst>
            <pc:docMk/>
            <pc:sldMk cId="2987665646" sldId="349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39:05.231" v="178" actId="26606"/>
          <ac:spMkLst>
            <pc:docMk/>
            <pc:sldMk cId="2987665646" sldId="349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39:05.231" v="178" actId="26606"/>
          <ac:spMkLst>
            <pc:docMk/>
            <pc:sldMk cId="2987665646" sldId="349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39:05.231" v="178" actId="26606"/>
          <ac:spMkLst>
            <pc:docMk/>
            <pc:sldMk cId="2987665646" sldId="349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39:05.231" v="178" actId="26606"/>
          <ac:spMkLst>
            <pc:docMk/>
            <pc:sldMk cId="2987665646" sldId="349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39:05.231" v="178" actId="26606"/>
          <ac:picMkLst>
            <pc:docMk/>
            <pc:sldMk cId="2987665646" sldId="349"/>
            <ac:picMk id="3" creationId="{FEBB525E-21D4-4F1E-F914-55DFE8D3C78D}"/>
          </ac:picMkLst>
        </pc:picChg>
      </pc:sldChg>
    </pc:docChg>
  </pc:docChgLst>
  <pc:docChgLst>
    <pc:chgData name="Deepak Rai" userId="af8780e5-e30d-435c-8a33-f1d164ef65ef" providerId="ADAL" clId="{60772031-AB33-462A-A420-FB19C0D815DD}"/>
    <pc:docChg chg="undo custSel addSld delSld modSld sldOrd">
      <pc:chgData name="Deepak Rai" userId="af8780e5-e30d-435c-8a33-f1d164ef65ef" providerId="ADAL" clId="{60772031-AB33-462A-A420-FB19C0D815DD}" dt="2023-08-14T05:42:37.075" v="1351" actId="1076"/>
      <pc:docMkLst>
        <pc:docMk/>
      </pc:docMkLst>
      <pc:sldChg chg="addSp delSp modSp mod setBg">
        <pc:chgData name="Deepak Rai" userId="af8780e5-e30d-435c-8a33-f1d164ef65ef" providerId="ADAL" clId="{60772031-AB33-462A-A420-FB19C0D815DD}" dt="2023-08-08T04:47:20.678" v="17" actId="27614"/>
        <pc:sldMkLst>
          <pc:docMk/>
          <pc:sldMk cId="2371847961" sldId="257"/>
        </pc:sldMkLst>
        <pc:spChg chg="mod">
          <ac:chgData name="Deepak Rai" userId="af8780e5-e30d-435c-8a33-f1d164ef65ef" providerId="ADAL" clId="{60772031-AB33-462A-A420-FB19C0D815DD}" dt="2023-08-08T04:47:12.416" v="13" actId="164"/>
          <ac:spMkLst>
            <pc:docMk/>
            <pc:sldMk cId="2371847961" sldId="257"/>
            <ac:spMk id="4" creationId="{71AB5683-9D4C-6633-68CC-0BB4B9F0E28D}"/>
          </ac:spMkLst>
        </pc:spChg>
        <pc:spChg chg="add del">
          <ac:chgData name="Deepak Rai" userId="af8780e5-e30d-435c-8a33-f1d164ef65ef" providerId="ADAL" clId="{60772031-AB33-462A-A420-FB19C0D815DD}" dt="2023-08-08T04:47:16.757" v="15" actId="26606"/>
          <ac:spMkLst>
            <pc:docMk/>
            <pc:sldMk cId="2371847961" sldId="257"/>
            <ac:spMk id="10" creationId="{86FF76B9-219D-4469-AF87-0236D29032F1}"/>
          </ac:spMkLst>
        </pc:spChg>
        <pc:spChg chg="add del">
          <ac:chgData name="Deepak Rai" userId="af8780e5-e30d-435c-8a33-f1d164ef65ef" providerId="ADAL" clId="{60772031-AB33-462A-A420-FB19C0D815DD}" dt="2023-08-08T04:47:16.757" v="15" actId="26606"/>
          <ac:spMkLst>
            <pc:docMk/>
            <pc:sldMk cId="2371847961" sldId="257"/>
            <ac:spMk id="16" creationId="{2E80C965-DB6D-4F81-9E9E-B027384D0BD6}"/>
          </ac:spMkLst>
        </pc:spChg>
        <pc:spChg chg="add del">
          <ac:chgData name="Deepak Rai" userId="af8780e5-e30d-435c-8a33-f1d164ef65ef" providerId="ADAL" clId="{60772031-AB33-462A-A420-FB19C0D815DD}" dt="2023-08-08T04:47:16.757" v="15" actId="26606"/>
          <ac:spMkLst>
            <pc:docMk/>
            <pc:sldMk cId="2371847961" sldId="257"/>
            <ac:spMk id="18" creationId="{633C5E46-DAC5-4661-9C87-22B08E2A512F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0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1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2" creationId="{3ECA69A1-7536-43AC-85EF-C7106179F5ED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3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4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5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6" creationId="{9A97C86A-04D6-40F7-AE84-31AB43E6A846}"/>
          </ac:spMkLst>
        </pc:spChg>
        <pc:grpChg chg="add mod">
          <ac:chgData name="Deepak Rai" userId="af8780e5-e30d-435c-8a33-f1d164ef65ef" providerId="ADAL" clId="{60772031-AB33-462A-A420-FB19C0D815DD}" dt="2023-08-08T04:47:16.765" v="16" actId="26606"/>
          <ac:grpSpMkLst>
            <pc:docMk/>
            <pc:sldMk cId="2371847961" sldId="257"/>
            <ac:grpSpMk id="5" creationId="{99AEADC9-B985-3B86-E9A3-1CC1AE72660F}"/>
          </ac:grpSpMkLst>
        </pc:grpChg>
        <pc:grpChg chg="add del">
          <ac:chgData name="Deepak Rai" userId="af8780e5-e30d-435c-8a33-f1d164ef65ef" providerId="ADAL" clId="{60772031-AB33-462A-A420-FB19C0D815DD}" dt="2023-08-08T04:47:16.757" v="15" actId="26606"/>
          <ac:grpSpMkLst>
            <pc:docMk/>
            <pc:sldMk cId="2371847961" sldId="257"/>
            <ac:grpSpMk id="12" creationId="{DB88BD78-87E1-424D-B479-C37D8E41B12E}"/>
          </ac:grpSpMkLst>
        </pc:grpChg>
        <pc:picChg chg="mod">
          <ac:chgData name="Deepak Rai" userId="af8780e5-e30d-435c-8a33-f1d164ef65ef" providerId="ADAL" clId="{60772031-AB33-462A-A420-FB19C0D815DD}" dt="2023-08-08T04:47:20.678" v="17" actId="27614"/>
          <ac:picMkLst>
            <pc:docMk/>
            <pc:sldMk cId="2371847961" sldId="257"/>
            <ac:picMk id="3" creationId="{88ACD0BF-41A0-E10E-7D39-1673E61DBFA1}"/>
          </ac:picMkLst>
        </pc:picChg>
      </pc:sldChg>
      <pc:sldChg chg="addSp delSp modSp mod setBg">
        <pc:chgData name="Deepak Rai" userId="af8780e5-e30d-435c-8a33-f1d164ef65ef" providerId="ADAL" clId="{60772031-AB33-462A-A420-FB19C0D815DD}" dt="2023-08-08T04:48:02.684" v="54" actId="1036"/>
        <pc:sldMkLst>
          <pc:docMk/>
          <pc:sldMk cId="4095035149" sldId="258"/>
        </pc:sldMkLst>
        <pc:spChg chg="mod ord">
          <ac:chgData name="Deepak Rai" userId="af8780e5-e30d-435c-8a33-f1d164ef65ef" providerId="ADAL" clId="{60772031-AB33-462A-A420-FB19C0D815DD}" dt="2023-08-08T04:47:48.688" v="29" actId="164"/>
          <ac:spMkLst>
            <pc:docMk/>
            <pc:sldMk cId="4095035149" sldId="258"/>
            <ac:spMk id="2" creationId="{230224DE-E21B-3F21-FF64-2D5E463A6198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7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10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12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14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16" creationId="{3783CA14-24A1-485C-8B30-D6A5D87987AD}"/>
          </ac:spMkLst>
        </pc:spChg>
        <pc:spChg chg="add del">
          <ac:chgData name="Deepak Rai" userId="af8780e5-e30d-435c-8a33-f1d164ef65ef" providerId="ADAL" clId="{60772031-AB33-462A-A420-FB19C0D815DD}" dt="2023-08-08T04:47:36.173" v="21" actId="26606"/>
          <ac:spMkLst>
            <pc:docMk/>
            <pc:sldMk cId="4095035149" sldId="258"/>
            <ac:spMk id="18" creationId="{B6FACB3C-9069-4791-BC5C-0DB7CD19B853}"/>
          </ac:spMkLst>
        </pc:spChg>
        <pc:spChg chg="add del">
          <ac:chgData name="Deepak Rai" userId="af8780e5-e30d-435c-8a33-f1d164ef65ef" providerId="ADAL" clId="{60772031-AB33-462A-A420-FB19C0D815DD}" dt="2023-08-08T04:47:36.173" v="21" actId="26606"/>
          <ac:spMkLst>
            <pc:docMk/>
            <pc:sldMk cId="4095035149" sldId="258"/>
            <ac:spMk id="19" creationId="{71F2038E-D777-4B76-81DD-DD13EE91B9DD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20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22" creationId="{3ECA69A1-7536-43AC-85EF-C7106179F5ED}"/>
          </ac:spMkLst>
        </pc:spChg>
        <pc:spChg chg="add del">
          <ac:chgData name="Deepak Rai" userId="af8780e5-e30d-435c-8a33-f1d164ef65ef" providerId="ADAL" clId="{60772031-AB33-462A-A420-FB19C0D815DD}" dt="2023-08-08T04:47:39.933" v="25" actId="26606"/>
          <ac:spMkLst>
            <pc:docMk/>
            <pc:sldMk cId="4095035149" sldId="258"/>
            <ac:spMk id="23" creationId="{7B831B6F-405A-4B47-B9BB-5CA88F285844}"/>
          </ac:spMkLst>
        </pc:spChg>
        <pc:spChg chg="add del">
          <ac:chgData name="Deepak Rai" userId="af8780e5-e30d-435c-8a33-f1d164ef65ef" providerId="ADAL" clId="{60772031-AB33-462A-A420-FB19C0D815DD}" dt="2023-08-08T04:47:39.933" v="25" actId="26606"/>
          <ac:spMkLst>
            <pc:docMk/>
            <pc:sldMk cId="4095035149" sldId="258"/>
            <ac:spMk id="24" creationId="{953EE71A-6488-4203-A7C4-77102FD0DCCA}"/>
          </ac:spMkLst>
        </pc:spChg>
        <pc:grpChg chg="add mod">
          <ac:chgData name="Deepak Rai" userId="af8780e5-e30d-435c-8a33-f1d164ef65ef" providerId="ADAL" clId="{60772031-AB33-462A-A420-FB19C0D815DD}" dt="2023-08-08T04:48:02.684" v="54" actId="1036"/>
          <ac:grpSpMkLst>
            <pc:docMk/>
            <pc:sldMk cId="4095035149" sldId="258"/>
            <ac:grpSpMk id="5" creationId="{06D2D02F-9696-3B79-02E3-A261C9396A08}"/>
          </ac:grpSpMkLst>
        </pc:grpChg>
        <pc:grpChg chg="add del">
          <ac:chgData name="Deepak Rai" userId="af8780e5-e30d-435c-8a33-f1d164ef65ef" providerId="ADAL" clId="{60772031-AB33-462A-A420-FB19C0D815DD}" dt="2023-08-08T04:47:34.500" v="19" actId="26606"/>
          <ac:grpSpMkLst>
            <pc:docMk/>
            <pc:sldMk cId="4095035149" sldId="258"/>
            <ac:grpSpMk id="9" creationId="{6258F736-B256-8039-9DC6-F4E49A5C5AD5}"/>
          </ac:grpSpMkLst>
        </pc:grpChg>
        <pc:grpChg chg="add del">
          <ac:chgData name="Deepak Rai" userId="af8780e5-e30d-435c-8a33-f1d164ef65ef" providerId="ADAL" clId="{60772031-AB33-462A-A420-FB19C0D815DD}" dt="2023-08-08T04:47:36.173" v="21" actId="26606"/>
          <ac:grpSpMkLst>
            <pc:docMk/>
            <pc:sldMk cId="4095035149" sldId="258"/>
            <ac:grpSpMk id="13" creationId="{DD354807-230F-4402-B1B9-F733A8F1F190}"/>
          </ac:grpSpMkLst>
        </pc:grpChg>
        <pc:grpChg chg="add del">
          <ac:chgData name="Deepak Rai" userId="af8780e5-e30d-435c-8a33-f1d164ef65ef" providerId="ADAL" clId="{60772031-AB33-462A-A420-FB19C0D815DD}" dt="2023-08-08T04:47:38.143" v="23" actId="26606"/>
          <ac:grpSpMkLst>
            <pc:docMk/>
            <pc:sldMk cId="4095035149" sldId="258"/>
            <ac:grpSpMk id="21" creationId="{6258F736-B256-8039-9DC6-F4E49A5C5AD5}"/>
          </ac:grpSpMkLst>
        </pc:grpChg>
        <pc:grpChg chg="add del">
          <ac:chgData name="Deepak Rai" userId="af8780e5-e30d-435c-8a33-f1d164ef65ef" providerId="ADAL" clId="{60772031-AB33-462A-A420-FB19C0D815DD}" dt="2023-08-08T04:47:43.820" v="28" actId="26606"/>
          <ac:grpSpMkLst>
            <pc:docMk/>
            <pc:sldMk cId="4095035149" sldId="258"/>
            <ac:grpSpMk id="26" creationId="{6258F736-B256-8039-9DC6-F4E49A5C5AD5}"/>
          </ac:grpSpMkLst>
        </pc:grpChg>
        <pc:picChg chg="mod">
          <ac:chgData name="Deepak Rai" userId="af8780e5-e30d-435c-8a33-f1d164ef65ef" providerId="ADAL" clId="{60772031-AB33-462A-A420-FB19C0D815DD}" dt="2023-08-08T04:47:55.178" v="31" actId="27614"/>
          <ac:picMkLst>
            <pc:docMk/>
            <pc:sldMk cId="4095035149" sldId="258"/>
            <ac:picMk id="4" creationId="{BC20D354-2389-62B9-85C4-003EE49DC3EA}"/>
          </ac:picMkLst>
        </pc:picChg>
      </pc:sldChg>
      <pc:sldChg chg="addSp modSp mod setBg">
        <pc:chgData name="Deepak Rai" userId="af8780e5-e30d-435c-8a33-f1d164ef65ef" providerId="ADAL" clId="{60772031-AB33-462A-A420-FB19C0D815DD}" dt="2023-08-08T04:48:12.187" v="57" actId="962"/>
        <pc:sldMkLst>
          <pc:docMk/>
          <pc:sldMk cId="1913789487" sldId="259"/>
        </pc:sldMkLst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20" creationId="{3ECA69A1-7536-43AC-85EF-C7106179F5ED}"/>
          </ac:spMkLst>
        </pc:spChg>
        <pc:picChg chg="mod">
          <ac:chgData name="Deepak Rai" userId="af8780e5-e30d-435c-8a33-f1d164ef65ef" providerId="ADAL" clId="{60772031-AB33-462A-A420-FB19C0D815DD}" dt="2023-08-08T04:48:12.187" v="57" actId="962"/>
          <ac:picMkLst>
            <pc:docMk/>
            <pc:sldMk cId="1913789487" sldId="259"/>
            <ac:picMk id="3" creationId="{09B8950B-3DE5-F1B9-57A8-96BECC63BE60}"/>
          </ac:picMkLst>
        </pc:picChg>
      </pc:sldChg>
      <pc:sldChg chg="addSp modSp new mod setBg modAnim">
        <pc:chgData name="Deepak Rai" userId="af8780e5-e30d-435c-8a33-f1d164ef65ef" providerId="ADAL" clId="{60772031-AB33-462A-A420-FB19C0D815DD}" dt="2023-08-09T04:50:53.395" v="610"/>
        <pc:sldMkLst>
          <pc:docMk/>
          <pc:sldMk cId="4266492247" sldId="260"/>
        </pc:sldMkLst>
        <pc:spChg chg="add mod">
          <ac:chgData name="Deepak Rai" userId="af8780e5-e30d-435c-8a33-f1d164ef65ef" providerId="ADAL" clId="{60772031-AB33-462A-A420-FB19C0D815DD}" dt="2023-08-09T04:50:42.282" v="609" actId="1076"/>
          <ac:spMkLst>
            <pc:docMk/>
            <pc:sldMk cId="4266492247" sldId="260"/>
            <ac:spMk id="2" creationId="{B9B39306-FB57-6744-E5CB-8890DBF2427A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4:48:18.826" v="59" actId="27614"/>
          <ac:picMkLst>
            <pc:docMk/>
            <pc:sldMk cId="4266492247" sldId="260"/>
            <ac:picMk id="3" creationId="{39F67B5D-92F5-2A7F-A88F-D78E9ABECCF9}"/>
          </ac:picMkLst>
        </pc:picChg>
      </pc:sldChg>
      <pc:sldChg chg="addSp modSp new mod ord setBg">
        <pc:chgData name="Deepak Rai" userId="af8780e5-e30d-435c-8a33-f1d164ef65ef" providerId="ADAL" clId="{60772031-AB33-462A-A420-FB19C0D815DD}" dt="2023-08-08T04:46:37.498" v="12" actId="1076"/>
        <pc:sldMkLst>
          <pc:docMk/>
          <pc:sldMk cId="685356869" sldId="261"/>
        </pc:sldMkLst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4:46:37.498" v="12" actId="1076"/>
          <ac:picMkLst>
            <pc:docMk/>
            <pc:sldMk cId="685356869" sldId="261"/>
            <ac:picMk id="3" creationId="{80A03D20-A990-276C-F6F6-7D9381303ADD}"/>
          </ac:picMkLst>
        </pc:picChg>
      </pc:sldChg>
      <pc:sldChg chg="addSp delSp modSp new del mod setBg">
        <pc:chgData name="Deepak Rai" userId="af8780e5-e30d-435c-8a33-f1d164ef65ef" providerId="ADAL" clId="{60772031-AB33-462A-A420-FB19C0D815DD}" dt="2023-08-09T04:51:28.794" v="611" actId="47"/>
        <pc:sldMkLst>
          <pc:docMk/>
          <pc:sldMk cId="1972601132" sldId="262"/>
        </pc:sldMkLst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20" creationId="{3ECA69A1-7536-43AC-85EF-C7106179F5ED}"/>
          </ac:spMkLst>
        </pc:spChg>
        <pc:picChg chg="add del mod">
          <ac:chgData name="Deepak Rai" userId="af8780e5-e30d-435c-8a33-f1d164ef65ef" providerId="ADAL" clId="{60772031-AB33-462A-A420-FB19C0D815DD}" dt="2023-08-08T05:11:14.889" v="320" actId="478"/>
          <ac:picMkLst>
            <pc:docMk/>
            <pc:sldMk cId="1972601132" sldId="262"/>
            <ac:picMk id="3" creationId="{4E1AC713-37E2-B570-E1BC-43E290C91F0E}"/>
          </ac:picMkLst>
        </pc:picChg>
        <pc:picChg chg="add mod">
          <ac:chgData name="Deepak Rai" userId="af8780e5-e30d-435c-8a33-f1d164ef65ef" providerId="ADAL" clId="{60772031-AB33-462A-A420-FB19C0D815DD}" dt="2023-08-08T05:11:24.284" v="324" actId="1076"/>
          <ac:picMkLst>
            <pc:docMk/>
            <pc:sldMk cId="1972601132" sldId="262"/>
            <ac:picMk id="5" creationId="{086CB308-4629-80E3-BDA4-5748EB212201}"/>
          </ac:picMkLst>
        </pc:picChg>
      </pc:sldChg>
      <pc:sldChg chg="new del">
        <pc:chgData name="Deepak Rai" userId="af8780e5-e30d-435c-8a33-f1d164ef65ef" providerId="ADAL" clId="{60772031-AB33-462A-A420-FB19C0D815DD}" dt="2023-08-08T05:09:18.062" v="287" actId="47"/>
        <pc:sldMkLst>
          <pc:docMk/>
          <pc:sldMk cId="656846841" sldId="263"/>
        </pc:sldMkLst>
      </pc:sldChg>
      <pc:sldChg chg="addSp delSp modSp new mod setBg modClrScheme chgLayout">
        <pc:chgData name="Deepak Rai" userId="af8780e5-e30d-435c-8a33-f1d164ef65ef" providerId="ADAL" clId="{60772031-AB33-462A-A420-FB19C0D815DD}" dt="2023-08-08T05:00:01.860" v="284" actId="26606"/>
        <pc:sldMkLst>
          <pc:docMk/>
          <pc:sldMk cId="3829635211" sldId="264"/>
        </pc:sldMkLst>
        <pc:spChg chg="add del mod">
          <ac:chgData name="Deepak Rai" userId="af8780e5-e30d-435c-8a33-f1d164ef65ef" providerId="ADAL" clId="{60772031-AB33-462A-A420-FB19C0D815DD}" dt="2023-08-08T04:56:37.261" v="68" actId="700"/>
          <ac:spMkLst>
            <pc:docMk/>
            <pc:sldMk cId="3829635211" sldId="264"/>
            <ac:spMk id="2" creationId="{6028AB6A-682A-2EDB-86E4-88831D4ED312}"/>
          </ac:spMkLst>
        </pc:spChg>
        <pc:spChg chg="add del mod">
          <ac:chgData name="Deepak Rai" userId="af8780e5-e30d-435c-8a33-f1d164ef65ef" providerId="ADAL" clId="{60772031-AB33-462A-A420-FB19C0D815DD}" dt="2023-08-08T04:56:37.261" v="68" actId="700"/>
          <ac:spMkLst>
            <pc:docMk/>
            <pc:sldMk cId="3829635211" sldId="264"/>
            <ac:spMk id="3" creationId="{F26A0CEC-BDDC-BAEB-A833-00BDE30292FA}"/>
          </ac:spMkLst>
        </pc:spChg>
        <pc:spChg chg="add mod">
          <ac:chgData name="Deepak Rai" userId="af8780e5-e30d-435c-8a33-f1d164ef65ef" providerId="ADAL" clId="{60772031-AB33-462A-A420-FB19C0D815DD}" dt="2023-08-08T04:59:58.294" v="283" actId="164"/>
          <ac:spMkLst>
            <pc:docMk/>
            <pc:sldMk cId="3829635211" sldId="264"/>
            <ac:spMk id="4" creationId="{952A9A48-F4ED-BCF2-8EF1-751E27E95BE2}"/>
          </ac:spMkLst>
        </pc:spChg>
        <pc:spChg chg="add del">
          <ac:chgData name="Deepak Rai" userId="af8780e5-e30d-435c-8a33-f1d164ef65ef" providerId="ADAL" clId="{60772031-AB33-462A-A420-FB19C0D815DD}" dt="2023-08-08T04:57:20.489" v="93" actId="11529"/>
          <ac:spMkLst>
            <pc:docMk/>
            <pc:sldMk cId="3829635211" sldId="264"/>
            <ac:spMk id="5" creationId="{FB8E1A29-3D3C-045A-A9C5-A64C16A9CC0B}"/>
          </ac:spMkLst>
        </pc:spChg>
        <pc:spChg chg="add del mod">
          <ac:chgData name="Deepak Rai" userId="af8780e5-e30d-435c-8a33-f1d164ef65ef" providerId="ADAL" clId="{60772031-AB33-462A-A420-FB19C0D815DD}" dt="2023-08-08T04:57:38.913" v="102"/>
          <ac:spMkLst>
            <pc:docMk/>
            <pc:sldMk cId="3829635211" sldId="264"/>
            <ac:spMk id="6" creationId="{BD52B6B6-41EA-0D6C-721A-4A81D9764EBE}"/>
          </ac:spMkLst>
        </pc:spChg>
        <pc:spChg chg="add mod">
          <ac:chgData name="Deepak Rai" userId="af8780e5-e30d-435c-8a33-f1d164ef65ef" providerId="ADAL" clId="{60772031-AB33-462A-A420-FB19C0D815DD}" dt="2023-08-08T04:59:58.294" v="283" actId="164"/>
          <ac:spMkLst>
            <pc:docMk/>
            <pc:sldMk cId="3829635211" sldId="264"/>
            <ac:spMk id="7" creationId="{6344E5FC-D532-DEC2-AAFB-1DA75A458242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13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15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17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19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21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23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25" creationId="{3ECA69A1-7536-43AC-85EF-C7106179F5ED}"/>
          </ac:spMkLst>
        </pc:spChg>
        <pc:grpChg chg="add mod">
          <ac:chgData name="Deepak Rai" userId="af8780e5-e30d-435c-8a33-f1d164ef65ef" providerId="ADAL" clId="{60772031-AB33-462A-A420-FB19C0D815DD}" dt="2023-08-08T05:00:01.860" v="284" actId="26606"/>
          <ac:grpSpMkLst>
            <pc:docMk/>
            <pc:sldMk cId="3829635211" sldId="264"/>
            <ac:grpSpMk id="8" creationId="{21C069C8-62BD-FD6E-602C-1BDA1E28B16A}"/>
          </ac:grpSpMkLst>
        </pc:grpChg>
      </pc:sldChg>
      <pc:sldChg chg="addSp delSp modSp add del mod setBg delDesignElem">
        <pc:chgData name="Deepak Rai" userId="af8780e5-e30d-435c-8a33-f1d164ef65ef" providerId="ADAL" clId="{60772031-AB33-462A-A420-FB19C0D815DD}" dt="2023-08-09T04:53:31.951" v="612" actId="47"/>
        <pc:sldMkLst>
          <pc:docMk/>
          <pc:sldMk cId="1301462098" sldId="265"/>
        </pc:sldMkLst>
        <pc:spChg chg="mod topLvl">
          <ac:chgData name="Deepak Rai" userId="af8780e5-e30d-435c-8a33-f1d164ef65ef" providerId="ADAL" clId="{60772031-AB33-462A-A420-FB19C0D815DD}" dt="2023-08-08T05:10:16.862" v="316" actId="478"/>
          <ac:spMkLst>
            <pc:docMk/>
            <pc:sldMk cId="1301462098" sldId="265"/>
            <ac:spMk id="4" creationId="{952A9A48-F4ED-BCF2-8EF1-751E27E95BE2}"/>
          </ac:spMkLst>
        </pc:spChg>
        <pc:spChg chg="del mod topLvl">
          <ac:chgData name="Deepak Rai" userId="af8780e5-e30d-435c-8a33-f1d164ef65ef" providerId="ADAL" clId="{60772031-AB33-462A-A420-FB19C0D815DD}" dt="2023-08-08T05:10:16.862" v="316" actId="478"/>
          <ac:spMkLst>
            <pc:docMk/>
            <pc:sldMk cId="1301462098" sldId="265"/>
            <ac:spMk id="7" creationId="{6344E5FC-D532-DEC2-AAFB-1DA75A458242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10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11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12" creationId="{29FDB030-9B49-4CED-8CCD-4D99382388AC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13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14" creationId="{3783CA14-24A1-485C-8B30-D6A5D87987AD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15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16" creationId="{9A97C86A-04D6-40F7-AE84-31AB43E6A846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17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18" creationId="{FF9F2414-84E8-453E-B1F3-389FDE8192D9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19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20" creationId="{3ECA69A1-7536-43AC-85EF-C7106179F5ED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21" creationId="{9A97C86A-04D6-40F7-AE84-31AB43E6A846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23" creationId="{FF9F2414-84E8-453E-B1F3-389FDE8192D9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25" creationId="{3ECA69A1-7536-43AC-85EF-C7106179F5ED}"/>
          </ac:spMkLst>
        </pc:spChg>
        <pc:grpChg chg="add del mod">
          <ac:chgData name="Deepak Rai" userId="af8780e5-e30d-435c-8a33-f1d164ef65ef" providerId="ADAL" clId="{60772031-AB33-462A-A420-FB19C0D815DD}" dt="2023-08-08T05:10:16.862" v="316" actId="478"/>
          <ac:grpSpMkLst>
            <pc:docMk/>
            <pc:sldMk cId="1301462098" sldId="265"/>
            <ac:grpSpMk id="8" creationId="{21C069C8-62BD-FD6E-602C-1BDA1E28B16A}"/>
          </ac:grpSpMkLst>
        </pc:grpChg>
        <pc:picChg chg="add mod">
          <ac:chgData name="Deepak Rai" userId="af8780e5-e30d-435c-8a33-f1d164ef65ef" providerId="ADAL" clId="{60772031-AB33-462A-A420-FB19C0D815DD}" dt="2023-08-08T05:10:48.126" v="319" actId="14100"/>
          <ac:picMkLst>
            <pc:docMk/>
            <pc:sldMk cId="1301462098" sldId="265"/>
            <ac:picMk id="3" creationId="{AF73BA8A-B544-C619-405C-0E56B2C3A4D9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17:13.384" v="327" actId="26606"/>
        <pc:sldMkLst>
          <pc:docMk/>
          <pc:sldMk cId="2206625138" sldId="266"/>
        </pc:sldMkLst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17:13.384" v="327" actId="26606"/>
          <ac:picMkLst>
            <pc:docMk/>
            <pc:sldMk cId="2206625138" sldId="266"/>
            <ac:picMk id="3" creationId="{EC92AA9C-A350-7E9D-9588-FE73FD8D1C55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17:35.069" v="330" actId="26606"/>
        <pc:sldMkLst>
          <pc:docMk/>
          <pc:sldMk cId="2280991174" sldId="267"/>
        </pc:sldMkLst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17:35.069" v="330" actId="26606"/>
          <ac:picMkLst>
            <pc:docMk/>
            <pc:sldMk cId="2280991174" sldId="267"/>
            <ac:picMk id="3" creationId="{7F7AC83C-2DD9-ECB1-2E4A-AD35125B4CE4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18:01.559" v="335" actId="962"/>
        <pc:sldMkLst>
          <pc:docMk/>
          <pc:sldMk cId="2080612361" sldId="268"/>
        </pc:sldMkLst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18:01.559" v="335" actId="962"/>
          <ac:picMkLst>
            <pc:docMk/>
            <pc:sldMk cId="2080612361" sldId="268"/>
            <ac:picMk id="3" creationId="{C8E42DB0-6D23-E225-9528-5522B1976598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21:21.892" v="340" actId="962"/>
        <pc:sldMkLst>
          <pc:docMk/>
          <pc:sldMk cId="3850816763" sldId="269"/>
        </pc:sldMkLst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21:21.892" v="340" actId="962"/>
          <ac:picMkLst>
            <pc:docMk/>
            <pc:sldMk cId="3850816763" sldId="269"/>
            <ac:picMk id="3" creationId="{1182D468-262F-D6C7-22A5-E42E7C56DAA0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31:55.764" v="343" actId="26606"/>
        <pc:sldMkLst>
          <pc:docMk/>
          <pc:sldMk cId="782638662" sldId="270"/>
        </pc:sldMkLst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31:55.764" v="343" actId="26606"/>
          <ac:picMkLst>
            <pc:docMk/>
            <pc:sldMk cId="782638662" sldId="270"/>
            <ac:picMk id="3" creationId="{A0A61289-B9E6-5B2B-1B73-5B341E81C520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0:35.681" v="346" actId="26606"/>
        <pc:sldMkLst>
          <pc:docMk/>
          <pc:sldMk cId="1431688245" sldId="271"/>
        </pc:sldMkLst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0:35.681" v="346" actId="26606"/>
          <ac:picMkLst>
            <pc:docMk/>
            <pc:sldMk cId="1431688245" sldId="271"/>
            <ac:picMk id="3" creationId="{FFE824E9-3EE4-688C-F64F-1B79494D17B1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1:43.558" v="349" actId="26606"/>
        <pc:sldMkLst>
          <pc:docMk/>
          <pc:sldMk cId="3828300912" sldId="272"/>
        </pc:sldMkLst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1:43.558" v="349" actId="26606"/>
          <ac:picMkLst>
            <pc:docMk/>
            <pc:sldMk cId="3828300912" sldId="272"/>
            <ac:picMk id="3" creationId="{39905C8A-42F2-CB29-53D6-76F4797B5AF5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2:12.518" v="352" actId="26606"/>
        <pc:sldMkLst>
          <pc:docMk/>
          <pc:sldMk cId="1597209003" sldId="273"/>
        </pc:sldMkLst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2:12.518" v="352" actId="26606"/>
          <ac:picMkLst>
            <pc:docMk/>
            <pc:sldMk cId="1597209003" sldId="273"/>
            <ac:picMk id="3" creationId="{7E793FE8-C241-3DFB-F2FD-B7D6A8A8BE9B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2:33.371" v="355" actId="26606"/>
        <pc:sldMkLst>
          <pc:docMk/>
          <pc:sldMk cId="2153318962" sldId="274"/>
        </pc:sldMkLst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2:33.371" v="355" actId="26606"/>
          <ac:picMkLst>
            <pc:docMk/>
            <pc:sldMk cId="2153318962" sldId="274"/>
            <ac:picMk id="3" creationId="{BE38B1A1-6612-1923-9363-0DE6946F984B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2:56.452" v="358" actId="26606"/>
        <pc:sldMkLst>
          <pc:docMk/>
          <pc:sldMk cId="168427464" sldId="275"/>
        </pc:sldMkLst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2:56.452" v="358" actId="26606"/>
          <ac:picMkLst>
            <pc:docMk/>
            <pc:sldMk cId="168427464" sldId="275"/>
            <ac:picMk id="3" creationId="{09C54B7D-BAD2-133A-061D-2EC2F7E4D3B7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3:26.035" v="361" actId="26606"/>
        <pc:sldMkLst>
          <pc:docMk/>
          <pc:sldMk cId="2084186340" sldId="276"/>
        </pc:sldMkLst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3:26.035" v="361" actId="26606"/>
          <ac:picMkLst>
            <pc:docMk/>
            <pc:sldMk cId="2084186340" sldId="276"/>
            <ac:picMk id="3" creationId="{CAA26B5E-2B5B-F8A6-BBFA-D7CC41BD84CA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4:57.062" v="364" actId="26606"/>
        <pc:sldMkLst>
          <pc:docMk/>
          <pc:sldMk cId="676688595" sldId="277"/>
        </pc:sldMkLst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4:57.062" v="364" actId="26606"/>
          <ac:picMkLst>
            <pc:docMk/>
            <pc:sldMk cId="676688595" sldId="277"/>
            <ac:picMk id="3" creationId="{61711FA8-0C07-0265-4188-68AF3AB44780}"/>
          </ac:picMkLst>
        </pc:picChg>
      </pc:sldChg>
      <pc:sldChg chg="addSp delSp modSp new mod setBg">
        <pc:chgData name="Deepak Rai" userId="af8780e5-e30d-435c-8a33-f1d164ef65ef" providerId="ADAL" clId="{60772031-AB33-462A-A420-FB19C0D815DD}" dt="2023-08-08T05:55:42.802" v="370" actId="26606"/>
        <pc:sldMkLst>
          <pc:docMk/>
          <pc:sldMk cId="1816092254" sldId="278"/>
        </pc:sldMkLst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8" creationId="{F3060C83-F051-4F0E-ABAD-AA0DFC48B218}"/>
          </ac:spMkLst>
        </pc:spChg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10" creationId="{83C98ABE-055B-441F-B07E-44F97F083C39}"/>
          </ac:spMkLst>
        </pc:spChg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12" creationId="{29FDB030-9B49-4CED-8CCD-4D99382388AC}"/>
          </ac:spMkLst>
        </pc:spChg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14" creationId="{3783CA14-24A1-485C-8B30-D6A5D87987AD}"/>
          </ac:spMkLst>
        </pc:spChg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16" creationId="{9A97C86A-04D6-40F7-AE84-31AB43E6A846}"/>
          </ac:spMkLst>
        </pc:spChg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18" creationId="{FF9F2414-84E8-453E-B1F3-389FDE8192D9}"/>
          </ac:spMkLst>
        </pc:spChg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20" creationId="{3ECA69A1-7536-43AC-85EF-C7106179F5ED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25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27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29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31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33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35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37" creationId="{3ECA69A1-7536-43AC-85EF-C7106179F5ED}"/>
          </ac:spMkLst>
        </pc:spChg>
        <pc:picChg chg="add del mod">
          <ac:chgData name="Deepak Rai" userId="af8780e5-e30d-435c-8a33-f1d164ef65ef" providerId="ADAL" clId="{60772031-AB33-462A-A420-FB19C0D815DD}" dt="2023-08-08T05:55:40.710" v="368" actId="478"/>
          <ac:picMkLst>
            <pc:docMk/>
            <pc:sldMk cId="1816092254" sldId="278"/>
            <ac:picMk id="3" creationId="{09053C0F-0F6B-39C7-5DFD-3FC7DFACC5E2}"/>
          </ac:picMkLst>
        </pc:picChg>
        <pc:picChg chg="add mod">
          <ac:chgData name="Deepak Rai" userId="af8780e5-e30d-435c-8a33-f1d164ef65ef" providerId="ADAL" clId="{60772031-AB33-462A-A420-FB19C0D815DD}" dt="2023-08-08T05:55:42.802" v="370" actId="26606"/>
          <ac:picMkLst>
            <pc:docMk/>
            <pc:sldMk cId="1816092254" sldId="278"/>
            <ac:picMk id="5" creationId="{35E32F80-1DD0-8A85-442F-D7FB2F60F55C}"/>
          </ac:picMkLst>
        </pc:picChg>
      </pc:sldChg>
      <pc:sldChg chg="addSp delSp modSp new mod setBg">
        <pc:chgData name="Deepak Rai" userId="af8780e5-e30d-435c-8a33-f1d164ef65ef" providerId="ADAL" clId="{60772031-AB33-462A-A420-FB19C0D815DD}" dt="2023-08-08T05:57:26.227" v="379" actId="26606"/>
        <pc:sldMkLst>
          <pc:docMk/>
          <pc:sldMk cId="19121890" sldId="279"/>
        </pc:sldMkLst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9" creationId="{F3060C83-F051-4F0E-ABAD-AA0DFC48B218}"/>
          </ac:spMkLst>
        </pc:spChg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11" creationId="{83C98ABE-055B-441F-B07E-44F97F083C39}"/>
          </ac:spMkLst>
        </pc:spChg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13" creationId="{29FDB030-9B49-4CED-8CCD-4D99382388AC}"/>
          </ac:spMkLst>
        </pc:spChg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15" creationId="{3783CA14-24A1-485C-8B30-D6A5D87987AD}"/>
          </ac:spMkLst>
        </pc:spChg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17" creationId="{9A97C86A-04D6-40F7-AE84-31AB43E6A846}"/>
          </ac:spMkLst>
        </pc:spChg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18" creationId="{FF9F2414-84E8-453E-B1F3-389FDE8192D9}"/>
          </ac:spMkLst>
        </pc:spChg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20" creationId="{3ECA69A1-7536-43AC-85EF-C7106179F5ED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22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24" creationId="{3ECA69A1-7536-43AC-85EF-C7106179F5ED}"/>
          </ac:spMkLst>
        </pc:spChg>
        <pc:picChg chg="add del mod">
          <ac:chgData name="Deepak Rai" userId="af8780e5-e30d-435c-8a33-f1d164ef65ef" providerId="ADAL" clId="{60772031-AB33-462A-A420-FB19C0D815DD}" dt="2023-08-08T05:56:57.376" v="375" actId="478"/>
          <ac:picMkLst>
            <pc:docMk/>
            <pc:sldMk cId="19121890" sldId="279"/>
            <ac:picMk id="3" creationId="{477D262B-5281-9B03-9C1D-C3A162DEE2C7}"/>
          </ac:picMkLst>
        </pc:picChg>
        <pc:picChg chg="add del">
          <ac:chgData name="Deepak Rai" userId="af8780e5-e30d-435c-8a33-f1d164ef65ef" providerId="ADAL" clId="{60772031-AB33-462A-A420-FB19C0D815DD}" dt="2023-08-08T05:57:00.437" v="377" actId="478"/>
          <ac:picMkLst>
            <pc:docMk/>
            <pc:sldMk cId="19121890" sldId="279"/>
            <ac:picMk id="5" creationId="{9062E339-9A8E-DAC8-FBFF-B1F8B06EA4FA}"/>
          </ac:picMkLst>
        </pc:picChg>
        <pc:picChg chg="add mod">
          <ac:chgData name="Deepak Rai" userId="af8780e5-e30d-435c-8a33-f1d164ef65ef" providerId="ADAL" clId="{60772031-AB33-462A-A420-FB19C0D815DD}" dt="2023-08-08T05:57:26.227" v="379" actId="26606"/>
          <ac:picMkLst>
            <pc:docMk/>
            <pc:sldMk cId="19121890" sldId="279"/>
            <ac:picMk id="7" creationId="{81377AB4-B739-B5B6-52AE-3EBDA85D9426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7:51.911" v="382" actId="26606"/>
        <pc:sldMkLst>
          <pc:docMk/>
          <pc:sldMk cId="2919905730" sldId="280"/>
        </pc:sldMkLst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7:51.911" v="382" actId="26606"/>
          <ac:picMkLst>
            <pc:docMk/>
            <pc:sldMk cId="2919905730" sldId="280"/>
            <ac:picMk id="3" creationId="{1DF3DF9E-5680-5079-089D-1AC95EF0A0FD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8:11.927" v="385" actId="26606"/>
        <pc:sldMkLst>
          <pc:docMk/>
          <pc:sldMk cId="3210986181" sldId="281"/>
        </pc:sldMkLst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8:11.927" v="385" actId="26606"/>
          <ac:picMkLst>
            <pc:docMk/>
            <pc:sldMk cId="3210986181" sldId="281"/>
            <ac:picMk id="3" creationId="{609312E8-C401-4770-9E86-FF10415AF51E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8:26.730" v="388" actId="26606"/>
        <pc:sldMkLst>
          <pc:docMk/>
          <pc:sldMk cId="3606085266" sldId="282"/>
        </pc:sldMkLst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8:26.730" v="388" actId="26606"/>
          <ac:picMkLst>
            <pc:docMk/>
            <pc:sldMk cId="3606085266" sldId="282"/>
            <ac:picMk id="3" creationId="{58A79540-7373-7A3B-5216-D946C02643A5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8:46.039" v="391" actId="26606"/>
        <pc:sldMkLst>
          <pc:docMk/>
          <pc:sldMk cId="888550432" sldId="283"/>
        </pc:sldMkLst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8:46.039" v="391" actId="26606"/>
          <ac:picMkLst>
            <pc:docMk/>
            <pc:sldMk cId="888550432" sldId="283"/>
            <ac:picMk id="3" creationId="{F20D3E13-56F4-C444-DA06-A126F9B99535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9:04.675" v="394" actId="26606"/>
        <pc:sldMkLst>
          <pc:docMk/>
          <pc:sldMk cId="1261669335" sldId="284"/>
        </pc:sldMkLst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9:04.675" v="394" actId="26606"/>
          <ac:picMkLst>
            <pc:docMk/>
            <pc:sldMk cId="1261669335" sldId="284"/>
            <ac:picMk id="3" creationId="{067B85BB-3367-B44D-C936-8331499D92B4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9:22.937" v="397" actId="26606"/>
        <pc:sldMkLst>
          <pc:docMk/>
          <pc:sldMk cId="1393732852" sldId="285"/>
        </pc:sldMkLst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9:22.937" v="397" actId="26606"/>
          <ac:picMkLst>
            <pc:docMk/>
            <pc:sldMk cId="1393732852" sldId="285"/>
            <ac:picMk id="3" creationId="{B5659692-FE83-B231-A764-3A1AB22F41A0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9:48.998" v="400" actId="26606"/>
        <pc:sldMkLst>
          <pc:docMk/>
          <pc:sldMk cId="1487831000" sldId="286"/>
        </pc:sldMkLst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9:48.998" v="400" actId="26606"/>
          <ac:picMkLst>
            <pc:docMk/>
            <pc:sldMk cId="1487831000" sldId="286"/>
            <ac:picMk id="3" creationId="{B80E6B3E-24A3-C6B6-B23C-5F42E4F83918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0:06.627" v="403" actId="26606"/>
        <pc:sldMkLst>
          <pc:docMk/>
          <pc:sldMk cId="146966899" sldId="287"/>
        </pc:sldMkLst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0:06.627" v="403" actId="26606"/>
          <ac:picMkLst>
            <pc:docMk/>
            <pc:sldMk cId="146966899" sldId="287"/>
            <ac:picMk id="3" creationId="{69E8D438-9019-67A9-A0FE-9387B06C60F6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0:32.521" v="406" actId="26606"/>
        <pc:sldMkLst>
          <pc:docMk/>
          <pc:sldMk cId="2609917490" sldId="288"/>
        </pc:sldMkLst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0:32.521" v="406" actId="26606"/>
          <ac:picMkLst>
            <pc:docMk/>
            <pc:sldMk cId="2609917490" sldId="288"/>
            <ac:picMk id="3" creationId="{F9EDE1F5-B8C4-8A32-6BCF-76D9D0EBD318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0:58.364" v="409" actId="26606"/>
        <pc:sldMkLst>
          <pc:docMk/>
          <pc:sldMk cId="1778974400" sldId="289"/>
        </pc:sldMkLst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0:58.364" v="409" actId="26606"/>
          <ac:picMkLst>
            <pc:docMk/>
            <pc:sldMk cId="1778974400" sldId="289"/>
            <ac:picMk id="3" creationId="{C1670D14-3A8F-C5C8-DDC6-A92CC2C044EE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1:39.996" v="412" actId="26606"/>
        <pc:sldMkLst>
          <pc:docMk/>
          <pc:sldMk cId="2752556891" sldId="290"/>
        </pc:sldMkLst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1:39.996" v="412" actId="26606"/>
          <ac:picMkLst>
            <pc:docMk/>
            <pc:sldMk cId="2752556891" sldId="290"/>
            <ac:picMk id="3" creationId="{5725F6BA-D060-5EE6-4F75-68E25761E379}"/>
          </ac:picMkLst>
        </pc:picChg>
      </pc:sldChg>
      <pc:sldChg chg="addSp delSp modSp new mod setBg">
        <pc:chgData name="Deepak Rai" userId="af8780e5-e30d-435c-8a33-f1d164ef65ef" providerId="ADAL" clId="{60772031-AB33-462A-A420-FB19C0D815DD}" dt="2023-08-08T06:02:15.905" v="417" actId="22"/>
        <pc:sldMkLst>
          <pc:docMk/>
          <pc:sldMk cId="1668089900" sldId="291"/>
        </pc:sldMkLst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1:57.514" v="415" actId="26606"/>
          <ac:picMkLst>
            <pc:docMk/>
            <pc:sldMk cId="1668089900" sldId="291"/>
            <ac:picMk id="3" creationId="{D121735A-E76E-4321-F221-5CF0E02D88B3}"/>
          </ac:picMkLst>
        </pc:picChg>
        <pc:picChg chg="add del">
          <ac:chgData name="Deepak Rai" userId="af8780e5-e30d-435c-8a33-f1d164ef65ef" providerId="ADAL" clId="{60772031-AB33-462A-A420-FB19C0D815DD}" dt="2023-08-08T06:02:15.905" v="417" actId="22"/>
          <ac:picMkLst>
            <pc:docMk/>
            <pc:sldMk cId="1668089900" sldId="291"/>
            <ac:picMk id="5" creationId="{DCDB3608-CD00-5642-0F31-CE37E6387415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2:20.848" v="420" actId="26606"/>
        <pc:sldMkLst>
          <pc:docMk/>
          <pc:sldMk cId="3448553134" sldId="292"/>
        </pc:sldMkLst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2:20.848" v="420" actId="26606"/>
          <ac:picMkLst>
            <pc:docMk/>
            <pc:sldMk cId="3448553134" sldId="292"/>
            <ac:picMk id="3" creationId="{239A2983-8868-190F-4929-0D84E0B4BB58}"/>
          </ac:picMkLst>
        </pc:picChg>
      </pc:sldChg>
      <pc:sldChg chg="addSp modSp new del mod setBg">
        <pc:chgData name="Deepak Rai" userId="af8780e5-e30d-435c-8a33-f1d164ef65ef" providerId="ADAL" clId="{60772031-AB33-462A-A420-FB19C0D815DD}" dt="2023-08-09T05:02:06.228" v="613" actId="47"/>
        <pc:sldMkLst>
          <pc:docMk/>
          <pc:sldMk cId="3757910467" sldId="293"/>
        </pc:sldMkLst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2:55.530" v="423" actId="26606"/>
          <ac:picMkLst>
            <pc:docMk/>
            <pc:sldMk cId="3757910467" sldId="293"/>
            <ac:picMk id="3" creationId="{F43E9E14-8CE1-6B45-2335-24AB53CFB7EF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4:13.916" v="426" actId="26606"/>
        <pc:sldMkLst>
          <pc:docMk/>
          <pc:sldMk cId="2923140827" sldId="294"/>
        </pc:sldMkLst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4:13.916" v="426" actId="26606"/>
          <ac:picMkLst>
            <pc:docMk/>
            <pc:sldMk cId="2923140827" sldId="294"/>
            <ac:picMk id="3" creationId="{3412B7A2-8EA1-B3AC-30E2-67FF6DB73885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4:47.246" v="429" actId="26606"/>
        <pc:sldMkLst>
          <pc:docMk/>
          <pc:sldMk cId="2190883536" sldId="295"/>
        </pc:sldMkLst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4:47.246" v="429" actId="26606"/>
          <ac:picMkLst>
            <pc:docMk/>
            <pc:sldMk cId="2190883536" sldId="295"/>
            <ac:picMk id="3" creationId="{0C539B7B-D002-5BA4-46A2-0281CA3B9B59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5:02.939" v="432" actId="26606"/>
        <pc:sldMkLst>
          <pc:docMk/>
          <pc:sldMk cId="2537705446" sldId="296"/>
        </pc:sldMkLst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5:02.939" v="432" actId="26606"/>
          <ac:picMkLst>
            <pc:docMk/>
            <pc:sldMk cId="2537705446" sldId="296"/>
            <ac:picMk id="3" creationId="{E71772E6-B59F-A73D-EC76-5CA3D8409BCE}"/>
          </ac:picMkLst>
        </pc:picChg>
      </pc:sldChg>
      <pc:sldChg chg="addSp delSp modSp new mod setBg">
        <pc:chgData name="Deepak Rai" userId="af8780e5-e30d-435c-8a33-f1d164ef65ef" providerId="ADAL" clId="{60772031-AB33-462A-A420-FB19C0D815DD}" dt="2023-08-08T06:06:05.239" v="440" actId="26606"/>
        <pc:sldMkLst>
          <pc:docMk/>
          <pc:sldMk cId="1678297513" sldId="297"/>
        </pc:sldMkLst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10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12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14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16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18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20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22" creationId="{3ECA69A1-7536-43AC-85EF-C7106179F5ED}"/>
          </ac:spMkLst>
        </pc:spChg>
        <pc:picChg chg="add del mod">
          <ac:chgData name="Deepak Rai" userId="af8780e5-e30d-435c-8a33-f1d164ef65ef" providerId="ADAL" clId="{60772031-AB33-462A-A420-FB19C0D815DD}" dt="2023-08-08T06:05:44.493" v="438" actId="478"/>
          <ac:picMkLst>
            <pc:docMk/>
            <pc:sldMk cId="1678297513" sldId="297"/>
            <ac:picMk id="3" creationId="{8CCA0469-257C-3138-4E8B-983011161791}"/>
          </ac:picMkLst>
        </pc:picChg>
        <pc:picChg chg="add mod">
          <ac:chgData name="Deepak Rai" userId="af8780e5-e30d-435c-8a33-f1d164ef65ef" providerId="ADAL" clId="{60772031-AB33-462A-A420-FB19C0D815DD}" dt="2023-08-08T06:06:05.239" v="440" actId="26606"/>
          <ac:picMkLst>
            <pc:docMk/>
            <pc:sldMk cId="1678297513" sldId="297"/>
            <ac:picMk id="5" creationId="{AA690ED7-17DB-4693-9807-4F2F7FE0B15A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6:29.048" v="444" actId="27614"/>
        <pc:sldMkLst>
          <pc:docMk/>
          <pc:sldMk cId="1234932671" sldId="298"/>
        </pc:sldMkLst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6:29.048" v="444" actId="27614"/>
          <ac:picMkLst>
            <pc:docMk/>
            <pc:sldMk cId="1234932671" sldId="298"/>
            <ac:picMk id="3" creationId="{890799D9-863E-5B27-596E-A0C22BFA70F2}"/>
          </ac:picMkLst>
        </pc:picChg>
      </pc:sldChg>
      <pc:sldChg chg="delSp modSp add mod ord">
        <pc:chgData name="Deepak Rai" userId="af8780e5-e30d-435c-8a33-f1d164ef65ef" providerId="ADAL" clId="{60772031-AB33-462A-A420-FB19C0D815DD}" dt="2023-08-09T04:26:07.015" v="465" actId="478"/>
        <pc:sldMkLst>
          <pc:docMk/>
          <pc:sldMk cId="0" sldId="299"/>
        </pc:sldMkLst>
        <pc:spChg chg="del mod">
          <ac:chgData name="Deepak Rai" userId="af8780e5-e30d-435c-8a33-f1d164ef65ef" providerId="ADAL" clId="{60772031-AB33-462A-A420-FB19C0D815DD}" dt="2023-08-09T04:26:07.015" v="465" actId="478"/>
          <ac:spMkLst>
            <pc:docMk/>
            <pc:sldMk cId="0" sldId="299"/>
            <ac:spMk id="7" creationId="{E148B858-41B2-D6FC-E735-E754AA04B8FD}"/>
          </ac:spMkLst>
        </pc:spChg>
        <pc:spChg chg="mod">
          <ac:chgData name="Deepak Rai" userId="af8780e5-e30d-435c-8a33-f1d164ef65ef" providerId="ADAL" clId="{60772031-AB33-462A-A420-FB19C0D815DD}" dt="2023-08-08T06:07:16.711" v="464" actId="113"/>
          <ac:spMkLst>
            <pc:docMk/>
            <pc:sldMk cId="0" sldId="299"/>
            <ac:spMk id="70" creationId="{00000000-0000-0000-0000-000000000000}"/>
          </ac:spMkLst>
        </pc:spChg>
      </pc:sldChg>
      <pc:sldChg chg="addSp modSp new mod setBg">
        <pc:chgData name="Deepak Rai" userId="af8780e5-e30d-435c-8a33-f1d164ef65ef" providerId="ADAL" clId="{60772031-AB33-462A-A420-FB19C0D815DD}" dt="2023-08-09T05:35:10.861" v="617" actId="27614"/>
        <pc:sldMkLst>
          <pc:docMk/>
          <pc:sldMk cId="3013631969" sldId="300"/>
        </pc:sldMkLst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9T05:35:10.861" v="617" actId="27614"/>
          <ac:picMkLst>
            <pc:docMk/>
            <pc:sldMk cId="3013631969" sldId="300"/>
            <ac:picMk id="3" creationId="{A737A36A-13A5-7357-3FDD-C8368170CE29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9T05:35:41.395" v="621" actId="27614"/>
        <pc:sldMkLst>
          <pc:docMk/>
          <pc:sldMk cId="1299040131" sldId="301"/>
        </pc:sldMkLst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9T05:35:41.395" v="621" actId="27614"/>
          <ac:picMkLst>
            <pc:docMk/>
            <pc:sldMk cId="1299040131" sldId="301"/>
            <ac:picMk id="3" creationId="{59D31D3D-51D1-8E3A-1047-19480798119C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10T04:57:22.314" v="624" actId="26606"/>
        <pc:sldMkLst>
          <pc:docMk/>
          <pc:sldMk cId="476389332" sldId="302"/>
        </pc:sldMkLst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10T04:57:22.314" v="624" actId="26606"/>
          <ac:picMkLst>
            <pc:docMk/>
            <pc:sldMk cId="476389332" sldId="302"/>
            <ac:picMk id="3" creationId="{3588DBA0-2ECD-84B0-623C-BD19B322003D}"/>
          </ac:picMkLst>
        </pc:picChg>
      </pc:sldChg>
      <pc:sldChg chg="addSp modSp new mod setBg modAnim">
        <pc:chgData name="Deepak Rai" userId="af8780e5-e30d-435c-8a33-f1d164ef65ef" providerId="ADAL" clId="{60772031-AB33-462A-A420-FB19C0D815DD}" dt="2023-08-10T04:59:29.014" v="638"/>
        <pc:sldMkLst>
          <pc:docMk/>
          <pc:sldMk cId="3965756767" sldId="303"/>
        </pc:sldMkLst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11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13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15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17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19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21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23" creationId="{3ECA69A1-7536-43AC-85EF-C7106179F5ED}"/>
          </ac:spMkLst>
        </pc:spChg>
        <pc:grpChg chg="add mod">
          <ac:chgData name="Deepak Rai" userId="af8780e5-e30d-435c-8a33-f1d164ef65ef" providerId="ADAL" clId="{60772031-AB33-462A-A420-FB19C0D815DD}" dt="2023-08-10T04:59:08.790" v="633" actId="1076"/>
          <ac:grpSpMkLst>
            <pc:docMk/>
            <pc:sldMk cId="3965756767" sldId="303"/>
            <ac:grpSpMk id="6" creationId="{A1DE16DC-A4C7-2955-B6C2-D539689197B7}"/>
          </ac:grpSpMkLst>
        </pc:grpChg>
        <pc:picChg chg="add mod">
          <ac:chgData name="Deepak Rai" userId="af8780e5-e30d-435c-8a33-f1d164ef65ef" providerId="ADAL" clId="{60772031-AB33-462A-A420-FB19C0D815DD}" dt="2023-08-10T04:58:43.621" v="631" actId="164"/>
          <ac:picMkLst>
            <pc:docMk/>
            <pc:sldMk cId="3965756767" sldId="303"/>
            <ac:picMk id="3" creationId="{D6433B96-FF80-D332-BAA8-959BB6368EC7}"/>
          </ac:picMkLst>
        </pc:picChg>
        <pc:picChg chg="add mod">
          <ac:chgData name="Deepak Rai" userId="af8780e5-e30d-435c-8a33-f1d164ef65ef" providerId="ADAL" clId="{60772031-AB33-462A-A420-FB19C0D815DD}" dt="2023-08-10T04:58:43.621" v="631" actId="164"/>
          <ac:picMkLst>
            <pc:docMk/>
            <pc:sldMk cId="3965756767" sldId="303"/>
            <ac:picMk id="5" creationId="{DDA2AA01-354C-B7FA-4B10-51B3C71F0BB4}"/>
          </ac:picMkLst>
        </pc:picChg>
        <pc:picChg chg="add mod">
          <ac:chgData name="Deepak Rai" userId="af8780e5-e30d-435c-8a33-f1d164ef65ef" providerId="ADAL" clId="{60772031-AB33-462A-A420-FB19C0D815DD}" dt="2023-08-10T04:59:25.283" v="637" actId="1076"/>
          <ac:picMkLst>
            <pc:docMk/>
            <pc:sldMk cId="3965756767" sldId="303"/>
            <ac:picMk id="8" creationId="{65159A73-2241-9504-56BD-8ED44FA9DB78}"/>
          </ac:picMkLst>
        </pc:picChg>
      </pc:sldChg>
      <pc:sldChg chg="addSp delSp modSp new mod setBg">
        <pc:chgData name="Deepak Rai" userId="af8780e5-e30d-435c-8a33-f1d164ef65ef" providerId="ADAL" clId="{60772031-AB33-462A-A420-FB19C0D815DD}" dt="2023-08-10T05:01:10.639" v="645" actId="26606"/>
        <pc:sldMkLst>
          <pc:docMk/>
          <pc:sldMk cId="1591085628" sldId="304"/>
        </pc:sldMkLst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8" creationId="{F3060C83-F051-4F0E-ABAD-AA0DFC48B218}"/>
          </ac:spMkLst>
        </pc:spChg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10" creationId="{83C98ABE-055B-441F-B07E-44F97F083C39}"/>
          </ac:spMkLst>
        </pc:spChg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12" creationId="{29FDB030-9B49-4CED-8CCD-4D99382388AC}"/>
          </ac:spMkLst>
        </pc:spChg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14" creationId="{3783CA14-24A1-485C-8B30-D6A5D87987AD}"/>
          </ac:spMkLst>
        </pc:spChg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16" creationId="{9A97C86A-04D6-40F7-AE84-31AB43E6A846}"/>
          </ac:spMkLst>
        </pc:spChg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18" creationId="{FF9F2414-84E8-453E-B1F3-389FDE8192D9}"/>
          </ac:spMkLst>
        </pc:spChg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20" creationId="{3ECA69A1-7536-43AC-85EF-C7106179F5ED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25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27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29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31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33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35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37" creationId="{3ECA69A1-7536-43AC-85EF-C7106179F5ED}"/>
          </ac:spMkLst>
        </pc:spChg>
        <pc:picChg chg="add del mod">
          <ac:chgData name="Deepak Rai" userId="af8780e5-e30d-435c-8a33-f1d164ef65ef" providerId="ADAL" clId="{60772031-AB33-462A-A420-FB19C0D815DD}" dt="2023-08-10T05:01:08.030" v="643" actId="478"/>
          <ac:picMkLst>
            <pc:docMk/>
            <pc:sldMk cId="1591085628" sldId="304"/>
            <ac:picMk id="3" creationId="{1CC337B0-717A-B0A7-4433-A239179A0FAC}"/>
          </ac:picMkLst>
        </pc:picChg>
        <pc:picChg chg="add mod">
          <ac:chgData name="Deepak Rai" userId="af8780e5-e30d-435c-8a33-f1d164ef65ef" providerId="ADAL" clId="{60772031-AB33-462A-A420-FB19C0D815DD}" dt="2023-08-10T05:01:10.639" v="645" actId="26606"/>
          <ac:picMkLst>
            <pc:docMk/>
            <pc:sldMk cId="1591085628" sldId="304"/>
            <ac:picMk id="5" creationId="{32FB15B9-CA73-15E7-8BA7-25472DD27EE2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10T05:01:24.322" v="648" actId="26606"/>
        <pc:sldMkLst>
          <pc:docMk/>
          <pc:sldMk cId="117564853" sldId="305"/>
        </pc:sldMkLst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10T05:01:24.322" v="648" actId="26606"/>
          <ac:picMkLst>
            <pc:docMk/>
            <pc:sldMk cId="117564853" sldId="305"/>
            <ac:picMk id="3" creationId="{C48EB447-583B-6CAB-FE23-7E6239E134FA}"/>
          </ac:picMkLst>
        </pc:picChg>
      </pc:sldChg>
      <pc:sldChg chg="addSp modSp new mod modClrScheme chgLayout">
        <pc:chgData name="Deepak Rai" userId="af8780e5-e30d-435c-8a33-f1d164ef65ef" providerId="ADAL" clId="{60772031-AB33-462A-A420-FB19C0D815DD}" dt="2023-08-10T05:03:33.372" v="753" actId="403"/>
        <pc:sldMkLst>
          <pc:docMk/>
          <pc:sldMk cId="1465040529" sldId="306"/>
        </pc:sldMkLst>
        <pc:spChg chg="add mod">
          <ac:chgData name="Deepak Rai" userId="af8780e5-e30d-435c-8a33-f1d164ef65ef" providerId="ADAL" clId="{60772031-AB33-462A-A420-FB19C0D815DD}" dt="2023-08-10T05:02:49.076" v="667" actId="403"/>
          <ac:spMkLst>
            <pc:docMk/>
            <pc:sldMk cId="1465040529" sldId="306"/>
            <ac:spMk id="2" creationId="{3F3DD615-8ED2-BFF2-3565-7DCBFA07644A}"/>
          </ac:spMkLst>
        </pc:spChg>
        <pc:spChg chg="add mod">
          <ac:chgData name="Deepak Rai" userId="af8780e5-e30d-435c-8a33-f1d164ef65ef" providerId="ADAL" clId="{60772031-AB33-462A-A420-FB19C0D815DD}" dt="2023-08-10T05:03:33.372" v="753" actId="403"/>
          <ac:spMkLst>
            <pc:docMk/>
            <pc:sldMk cId="1465040529" sldId="306"/>
            <ac:spMk id="3" creationId="{0EEE837D-350A-AE13-9482-52FD176454EB}"/>
          </ac:spMkLst>
        </pc:spChg>
      </pc:sldChg>
      <pc:sldChg chg="addSp delSp modSp new mod setBg modClrScheme chgLayout">
        <pc:chgData name="Deepak Rai" userId="af8780e5-e30d-435c-8a33-f1d164ef65ef" providerId="ADAL" clId="{60772031-AB33-462A-A420-FB19C0D815DD}" dt="2023-08-14T05:42:37.075" v="1351" actId="1076"/>
        <pc:sldMkLst>
          <pc:docMk/>
          <pc:sldMk cId="576266361" sldId="307"/>
        </pc:sldMkLst>
        <pc:spChg chg="del">
          <ac:chgData name="Deepak Rai" userId="af8780e5-e30d-435c-8a33-f1d164ef65ef" providerId="ADAL" clId="{60772031-AB33-462A-A420-FB19C0D815DD}" dt="2023-08-10T05:08:33.293" v="755" actId="700"/>
          <ac:spMkLst>
            <pc:docMk/>
            <pc:sldMk cId="576266361" sldId="307"/>
            <ac:spMk id="2" creationId="{8BF8E311-D683-99F6-0482-794BEE0BF5F5}"/>
          </ac:spMkLst>
        </pc:spChg>
        <pc:spChg chg="add mod">
          <ac:chgData name="Deepak Rai" userId="af8780e5-e30d-435c-8a33-f1d164ef65ef" providerId="ADAL" clId="{60772031-AB33-462A-A420-FB19C0D815DD}" dt="2023-08-14T05:42:37.075" v="1351" actId="1076"/>
          <ac:spMkLst>
            <pc:docMk/>
            <pc:sldMk cId="576266361" sldId="307"/>
            <ac:spMk id="2" creationId="{E2CCDDA8-FE03-580A-6115-DB5BC4FA42B9}"/>
          </ac:spMkLst>
        </pc:spChg>
        <pc:spChg chg="del">
          <ac:chgData name="Deepak Rai" userId="af8780e5-e30d-435c-8a33-f1d164ef65ef" providerId="ADAL" clId="{60772031-AB33-462A-A420-FB19C0D815DD}" dt="2023-08-10T05:08:33.293" v="755" actId="700"/>
          <ac:spMkLst>
            <pc:docMk/>
            <pc:sldMk cId="576266361" sldId="307"/>
            <ac:spMk id="3" creationId="{3C854B06-3CAD-F2EF-8563-635F08637813}"/>
          </ac:spMkLst>
        </pc:spChg>
        <pc:spChg chg="add mod">
          <ac:chgData name="Deepak Rai" userId="af8780e5-e30d-435c-8a33-f1d164ef65ef" providerId="ADAL" clId="{60772031-AB33-462A-A420-FB19C0D815DD}" dt="2023-08-14T05:42:34.357" v="1350" actId="1076"/>
          <ac:spMkLst>
            <pc:docMk/>
            <pc:sldMk cId="576266361" sldId="307"/>
            <ac:spMk id="3" creationId="{ECE18071-A8E3-F960-4491-016D6F561E31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10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12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14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16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18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20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22" creationId="{3ECA69A1-7536-43AC-85EF-C7106179F5ED}"/>
          </ac:spMkLst>
        </pc:spChg>
        <pc:picChg chg="add mod modCrop">
          <ac:chgData name="Deepak Rai" userId="af8780e5-e30d-435c-8a33-f1d164ef65ef" providerId="ADAL" clId="{60772031-AB33-462A-A420-FB19C0D815DD}" dt="2023-08-14T05:42:29.175" v="1349" actId="1076"/>
          <ac:picMkLst>
            <pc:docMk/>
            <pc:sldMk cId="576266361" sldId="307"/>
            <ac:picMk id="5" creationId="{CD659CFF-F794-6E4D-3D82-8CC2F9AD3F8C}"/>
          </ac:picMkLst>
        </pc:picChg>
      </pc:sldChg>
      <pc:sldChg chg="addSp modSp new mod">
        <pc:chgData name="Deepak Rai" userId="af8780e5-e30d-435c-8a33-f1d164ef65ef" providerId="ADAL" clId="{60772031-AB33-462A-A420-FB19C0D815DD}" dt="2023-08-14T05:39:09.727" v="1069" actId="20577"/>
        <pc:sldMkLst>
          <pc:docMk/>
          <pc:sldMk cId="3858698455" sldId="308"/>
        </pc:sldMkLst>
        <pc:spChg chg="add mod">
          <ac:chgData name="Deepak Rai" userId="af8780e5-e30d-435c-8a33-f1d164ef65ef" providerId="ADAL" clId="{60772031-AB33-462A-A420-FB19C0D815DD}" dt="2023-08-14T05:39:09.727" v="1069" actId="20577"/>
          <ac:spMkLst>
            <pc:docMk/>
            <pc:sldMk cId="3858698455" sldId="308"/>
            <ac:spMk id="2" creationId="{2D549990-61FB-36BF-1A2B-F4548595D1FD}"/>
          </ac:spMkLst>
        </pc:spChg>
      </pc:sldChg>
    </pc:docChg>
  </pc:docChgLst>
  <pc:docChgLst>
    <pc:chgData name="Deepak Rai" userId="af8780e5-e30d-435c-8a33-f1d164ef65ef" providerId="ADAL" clId="{49867DE9-D93B-471B-9C40-921BD18D95CD}"/>
    <pc:docChg chg="undo custSel addSld delSld modSld">
      <pc:chgData name="Deepak Rai" userId="af8780e5-e30d-435c-8a33-f1d164ef65ef" providerId="ADAL" clId="{49867DE9-D93B-471B-9C40-921BD18D95CD}" dt="2023-08-24T05:39:03.028" v="79" actId="680"/>
      <pc:docMkLst>
        <pc:docMk/>
      </pc:docMkLst>
      <pc:sldChg chg="addSp delSp modSp mod">
        <pc:chgData name="Deepak Rai" userId="af8780e5-e30d-435c-8a33-f1d164ef65ef" providerId="ADAL" clId="{49867DE9-D93B-471B-9C40-921BD18D95CD}" dt="2023-08-22T05:50:44.366" v="4" actId="26606"/>
        <pc:sldMkLst>
          <pc:docMk/>
          <pc:sldMk cId="2731330198" sldId="300"/>
        </pc:sldMkLst>
        <pc:spChg chg="del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9" creationId="{F3060C83-F051-4F0E-ABAD-AA0DFC48B218}"/>
          </ac:spMkLst>
        </pc:spChg>
        <pc:spChg chg="del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11" creationId="{83C98ABE-055B-441F-B07E-44F97F083C39}"/>
          </ac:spMkLst>
        </pc:spChg>
        <pc:spChg chg="del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13" creationId="{29FDB030-9B49-4CED-8CCD-4D99382388AC}"/>
          </ac:spMkLst>
        </pc:spChg>
        <pc:spChg chg="del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15" creationId="{3783CA14-24A1-485C-8B30-D6A5D87987AD}"/>
          </ac:spMkLst>
        </pc:spChg>
        <pc:spChg chg="del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17" creationId="{9A97C86A-04D6-40F7-AE84-31AB43E6A846}"/>
          </ac:spMkLst>
        </pc:spChg>
        <pc:spChg chg="del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19" creationId="{FF9F2414-84E8-453E-B1F3-389FDE8192D9}"/>
          </ac:spMkLst>
        </pc:spChg>
        <pc:spChg chg="del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21" creationId="{3ECA69A1-7536-43AC-85EF-C7106179F5ED}"/>
          </ac:spMkLst>
        </pc:spChg>
        <pc:spChg chg="add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26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28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30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32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34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36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38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0:44.366" v="4" actId="26606"/>
          <ac:picMkLst>
            <pc:docMk/>
            <pc:sldMk cId="2731330198" sldId="300"/>
            <ac:picMk id="3" creationId="{556DB8D9-0577-5DB9-CB2B-D497F6C9D302}"/>
          </ac:picMkLst>
        </pc:picChg>
        <pc:picChg chg="del mod">
          <ac:chgData name="Deepak Rai" userId="af8780e5-e30d-435c-8a33-f1d164ef65ef" providerId="ADAL" clId="{49867DE9-D93B-471B-9C40-921BD18D95CD}" dt="2023-08-22T05:50:23.356" v="2" actId="478"/>
          <ac:picMkLst>
            <pc:docMk/>
            <pc:sldMk cId="2731330198" sldId="300"/>
            <ac:picMk id="4" creationId="{1E36DF67-69AB-50C9-8B08-8038A8521C46}"/>
          </ac:picMkLst>
        </pc:picChg>
      </pc:sldChg>
      <pc:sldChg chg="del">
        <pc:chgData name="Deepak Rai" userId="af8780e5-e30d-435c-8a33-f1d164ef65ef" providerId="ADAL" clId="{49867DE9-D93B-471B-9C40-921BD18D95CD}" dt="2023-08-22T05:50:20.456" v="1" actId="47"/>
        <pc:sldMkLst>
          <pc:docMk/>
          <pc:sldMk cId="175268430" sldId="301"/>
        </pc:sldMkLst>
      </pc:sldChg>
      <pc:sldChg chg="del">
        <pc:chgData name="Deepak Rai" userId="af8780e5-e30d-435c-8a33-f1d164ef65ef" providerId="ADAL" clId="{49867DE9-D93B-471B-9C40-921BD18D95CD}" dt="2023-08-22T05:50:20.456" v="1" actId="47"/>
        <pc:sldMkLst>
          <pc:docMk/>
          <pc:sldMk cId="2958642687" sldId="302"/>
        </pc:sldMkLst>
      </pc:sldChg>
      <pc:sldChg chg="del">
        <pc:chgData name="Deepak Rai" userId="af8780e5-e30d-435c-8a33-f1d164ef65ef" providerId="ADAL" clId="{49867DE9-D93B-471B-9C40-921BD18D95CD}" dt="2023-08-22T05:50:20.456" v="1" actId="47"/>
        <pc:sldMkLst>
          <pc:docMk/>
          <pc:sldMk cId="678099541" sldId="303"/>
        </pc:sldMkLst>
      </pc:sldChg>
      <pc:sldChg chg="del">
        <pc:chgData name="Deepak Rai" userId="af8780e5-e30d-435c-8a33-f1d164ef65ef" providerId="ADAL" clId="{49867DE9-D93B-471B-9C40-921BD18D95CD}" dt="2023-08-22T05:50:20.456" v="1" actId="47"/>
        <pc:sldMkLst>
          <pc:docMk/>
          <pc:sldMk cId="1058746552" sldId="304"/>
        </pc:sldMkLst>
      </pc:sldChg>
      <pc:sldChg chg="del">
        <pc:chgData name="Deepak Rai" userId="af8780e5-e30d-435c-8a33-f1d164ef65ef" providerId="ADAL" clId="{49867DE9-D93B-471B-9C40-921BD18D95CD}" dt="2023-08-22T05:50:20.456" v="1" actId="47"/>
        <pc:sldMkLst>
          <pc:docMk/>
          <pc:sldMk cId="2281230780" sldId="305"/>
        </pc:sldMkLst>
      </pc:sldChg>
      <pc:sldChg chg="del">
        <pc:chgData name="Deepak Rai" userId="af8780e5-e30d-435c-8a33-f1d164ef65ef" providerId="ADAL" clId="{49867DE9-D93B-471B-9C40-921BD18D95CD}" dt="2023-08-22T05:50:20.456" v="1" actId="47"/>
        <pc:sldMkLst>
          <pc:docMk/>
          <pc:sldMk cId="3524644085" sldId="306"/>
        </pc:sldMkLst>
      </pc:sldChg>
      <pc:sldChg chg="del">
        <pc:chgData name="Deepak Rai" userId="af8780e5-e30d-435c-8a33-f1d164ef65ef" providerId="ADAL" clId="{49867DE9-D93B-471B-9C40-921BD18D95CD}" dt="2023-08-22T05:50:20.456" v="1" actId="47"/>
        <pc:sldMkLst>
          <pc:docMk/>
          <pc:sldMk cId="885516522" sldId="307"/>
        </pc:sldMkLst>
      </pc:sldChg>
      <pc:sldChg chg="del">
        <pc:chgData name="Deepak Rai" userId="af8780e5-e30d-435c-8a33-f1d164ef65ef" providerId="ADAL" clId="{49867DE9-D93B-471B-9C40-921BD18D95CD}" dt="2023-08-22T05:50:20.456" v="1" actId="47"/>
        <pc:sldMkLst>
          <pc:docMk/>
          <pc:sldMk cId="4002768941" sldId="308"/>
        </pc:sldMkLst>
      </pc:sldChg>
      <pc:sldChg chg="del">
        <pc:chgData name="Deepak Rai" userId="af8780e5-e30d-435c-8a33-f1d164ef65ef" providerId="ADAL" clId="{49867DE9-D93B-471B-9C40-921BD18D95CD}" dt="2023-08-22T05:50:20.456" v="1" actId="47"/>
        <pc:sldMkLst>
          <pc:docMk/>
          <pc:sldMk cId="691696306" sldId="309"/>
        </pc:sldMkLst>
      </pc:sldChg>
      <pc:sldChg chg="del">
        <pc:chgData name="Deepak Rai" userId="af8780e5-e30d-435c-8a33-f1d164ef65ef" providerId="ADAL" clId="{49867DE9-D93B-471B-9C40-921BD18D95CD}" dt="2023-08-22T05:50:20.456" v="1" actId="47"/>
        <pc:sldMkLst>
          <pc:docMk/>
          <pc:sldMk cId="2750672106" sldId="310"/>
        </pc:sldMkLst>
      </pc:sldChg>
      <pc:sldChg chg="del">
        <pc:chgData name="Deepak Rai" userId="af8780e5-e30d-435c-8a33-f1d164ef65ef" providerId="ADAL" clId="{49867DE9-D93B-471B-9C40-921BD18D95CD}" dt="2023-08-22T05:50:20.456" v="1" actId="47"/>
        <pc:sldMkLst>
          <pc:docMk/>
          <pc:sldMk cId="3629072027" sldId="311"/>
        </pc:sldMkLst>
      </pc:sldChg>
      <pc:sldChg chg="addSp modSp new mod setBg">
        <pc:chgData name="Deepak Rai" userId="af8780e5-e30d-435c-8a33-f1d164ef65ef" providerId="ADAL" clId="{49867DE9-D93B-471B-9C40-921BD18D95CD}" dt="2023-08-22T05:51:09.364" v="7" actId="26606"/>
        <pc:sldMkLst>
          <pc:docMk/>
          <pc:sldMk cId="4292846665" sldId="313"/>
        </pc:sldMkLst>
        <pc:spChg chg="add">
          <ac:chgData name="Deepak Rai" userId="af8780e5-e30d-435c-8a33-f1d164ef65ef" providerId="ADAL" clId="{49867DE9-D93B-471B-9C40-921BD18D95CD}" dt="2023-08-22T05:51:09.364" v="7" actId="26606"/>
          <ac:spMkLst>
            <pc:docMk/>
            <pc:sldMk cId="4292846665" sldId="313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1:09.364" v="7" actId="26606"/>
          <ac:spMkLst>
            <pc:docMk/>
            <pc:sldMk cId="4292846665" sldId="313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1:09.364" v="7" actId="26606"/>
          <ac:spMkLst>
            <pc:docMk/>
            <pc:sldMk cId="4292846665" sldId="313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1:09.364" v="7" actId="26606"/>
          <ac:spMkLst>
            <pc:docMk/>
            <pc:sldMk cId="4292846665" sldId="313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1:09.364" v="7" actId="26606"/>
          <ac:spMkLst>
            <pc:docMk/>
            <pc:sldMk cId="4292846665" sldId="313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1:09.364" v="7" actId="26606"/>
          <ac:spMkLst>
            <pc:docMk/>
            <pc:sldMk cId="4292846665" sldId="313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1:09.364" v="7" actId="26606"/>
          <ac:spMkLst>
            <pc:docMk/>
            <pc:sldMk cId="4292846665" sldId="313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1:09.364" v="7" actId="26606"/>
          <ac:picMkLst>
            <pc:docMk/>
            <pc:sldMk cId="4292846665" sldId="313"/>
            <ac:picMk id="3" creationId="{C2A83850-960F-709F-62B9-BE2E21B7E0D1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1:37.483" v="10" actId="26606"/>
        <pc:sldMkLst>
          <pc:docMk/>
          <pc:sldMk cId="593800960" sldId="314"/>
        </pc:sldMkLst>
        <pc:spChg chg="add">
          <ac:chgData name="Deepak Rai" userId="af8780e5-e30d-435c-8a33-f1d164ef65ef" providerId="ADAL" clId="{49867DE9-D93B-471B-9C40-921BD18D95CD}" dt="2023-08-22T05:51:37.483" v="10" actId="26606"/>
          <ac:spMkLst>
            <pc:docMk/>
            <pc:sldMk cId="593800960" sldId="314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1:37.483" v="10" actId="26606"/>
          <ac:spMkLst>
            <pc:docMk/>
            <pc:sldMk cId="593800960" sldId="314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1:37.483" v="10" actId="26606"/>
          <ac:spMkLst>
            <pc:docMk/>
            <pc:sldMk cId="593800960" sldId="314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1:37.483" v="10" actId="26606"/>
          <ac:spMkLst>
            <pc:docMk/>
            <pc:sldMk cId="593800960" sldId="314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1:37.483" v="10" actId="26606"/>
          <ac:spMkLst>
            <pc:docMk/>
            <pc:sldMk cId="593800960" sldId="314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1:37.483" v="10" actId="26606"/>
          <ac:spMkLst>
            <pc:docMk/>
            <pc:sldMk cId="593800960" sldId="314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1:37.483" v="10" actId="26606"/>
          <ac:spMkLst>
            <pc:docMk/>
            <pc:sldMk cId="593800960" sldId="314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1:37.483" v="10" actId="26606"/>
          <ac:picMkLst>
            <pc:docMk/>
            <pc:sldMk cId="593800960" sldId="314"/>
            <ac:picMk id="3" creationId="{E70FF632-76A6-10F8-F94E-E56A6974CD8C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2:06.525" v="13" actId="26606"/>
        <pc:sldMkLst>
          <pc:docMk/>
          <pc:sldMk cId="4019729262" sldId="315"/>
        </pc:sldMkLst>
        <pc:spChg chg="add">
          <ac:chgData name="Deepak Rai" userId="af8780e5-e30d-435c-8a33-f1d164ef65ef" providerId="ADAL" clId="{49867DE9-D93B-471B-9C40-921BD18D95CD}" dt="2023-08-22T05:52:06.525" v="13" actId="26606"/>
          <ac:spMkLst>
            <pc:docMk/>
            <pc:sldMk cId="4019729262" sldId="315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2:06.525" v="13" actId="26606"/>
          <ac:spMkLst>
            <pc:docMk/>
            <pc:sldMk cId="4019729262" sldId="315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2:06.525" v="13" actId="26606"/>
          <ac:spMkLst>
            <pc:docMk/>
            <pc:sldMk cId="4019729262" sldId="315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2:06.525" v="13" actId="26606"/>
          <ac:spMkLst>
            <pc:docMk/>
            <pc:sldMk cId="4019729262" sldId="315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2:06.525" v="13" actId="26606"/>
          <ac:spMkLst>
            <pc:docMk/>
            <pc:sldMk cId="4019729262" sldId="315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2:06.525" v="13" actId="26606"/>
          <ac:spMkLst>
            <pc:docMk/>
            <pc:sldMk cId="4019729262" sldId="315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2:06.525" v="13" actId="26606"/>
          <ac:spMkLst>
            <pc:docMk/>
            <pc:sldMk cId="4019729262" sldId="315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2:06.525" v="13" actId="26606"/>
          <ac:picMkLst>
            <pc:docMk/>
            <pc:sldMk cId="4019729262" sldId="315"/>
            <ac:picMk id="3" creationId="{42142F0E-0306-98EC-67DF-447776F0EA64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2:25.758" v="16" actId="26606"/>
        <pc:sldMkLst>
          <pc:docMk/>
          <pc:sldMk cId="3451733034" sldId="316"/>
        </pc:sldMkLst>
        <pc:spChg chg="add">
          <ac:chgData name="Deepak Rai" userId="af8780e5-e30d-435c-8a33-f1d164ef65ef" providerId="ADAL" clId="{49867DE9-D93B-471B-9C40-921BD18D95CD}" dt="2023-08-22T05:52:25.758" v="16" actId="26606"/>
          <ac:spMkLst>
            <pc:docMk/>
            <pc:sldMk cId="3451733034" sldId="316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2:25.758" v="16" actId="26606"/>
          <ac:spMkLst>
            <pc:docMk/>
            <pc:sldMk cId="3451733034" sldId="316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2:25.758" v="16" actId="26606"/>
          <ac:spMkLst>
            <pc:docMk/>
            <pc:sldMk cId="3451733034" sldId="316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2:25.758" v="16" actId="26606"/>
          <ac:spMkLst>
            <pc:docMk/>
            <pc:sldMk cId="3451733034" sldId="316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2:25.758" v="16" actId="26606"/>
          <ac:spMkLst>
            <pc:docMk/>
            <pc:sldMk cId="3451733034" sldId="316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2:25.758" v="16" actId="26606"/>
          <ac:spMkLst>
            <pc:docMk/>
            <pc:sldMk cId="3451733034" sldId="316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2:25.758" v="16" actId="26606"/>
          <ac:spMkLst>
            <pc:docMk/>
            <pc:sldMk cId="3451733034" sldId="316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2:25.758" v="16" actId="26606"/>
          <ac:picMkLst>
            <pc:docMk/>
            <pc:sldMk cId="3451733034" sldId="316"/>
            <ac:picMk id="3" creationId="{87DE1192-E475-9844-2FE9-B8952B85E886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2:45.687" v="19" actId="26606"/>
        <pc:sldMkLst>
          <pc:docMk/>
          <pc:sldMk cId="1259639193" sldId="317"/>
        </pc:sldMkLst>
        <pc:spChg chg="add">
          <ac:chgData name="Deepak Rai" userId="af8780e5-e30d-435c-8a33-f1d164ef65ef" providerId="ADAL" clId="{49867DE9-D93B-471B-9C40-921BD18D95CD}" dt="2023-08-22T05:52:45.687" v="19" actId="26606"/>
          <ac:spMkLst>
            <pc:docMk/>
            <pc:sldMk cId="1259639193" sldId="317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2:45.687" v="19" actId="26606"/>
          <ac:spMkLst>
            <pc:docMk/>
            <pc:sldMk cId="1259639193" sldId="317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2:45.687" v="19" actId="26606"/>
          <ac:spMkLst>
            <pc:docMk/>
            <pc:sldMk cId="1259639193" sldId="317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2:45.687" v="19" actId="26606"/>
          <ac:spMkLst>
            <pc:docMk/>
            <pc:sldMk cId="1259639193" sldId="317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2:45.687" v="19" actId="26606"/>
          <ac:spMkLst>
            <pc:docMk/>
            <pc:sldMk cId="1259639193" sldId="317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2:45.687" v="19" actId="26606"/>
          <ac:spMkLst>
            <pc:docMk/>
            <pc:sldMk cId="1259639193" sldId="317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2:45.687" v="19" actId="26606"/>
          <ac:spMkLst>
            <pc:docMk/>
            <pc:sldMk cId="1259639193" sldId="317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2:45.687" v="19" actId="26606"/>
          <ac:picMkLst>
            <pc:docMk/>
            <pc:sldMk cId="1259639193" sldId="317"/>
            <ac:picMk id="3" creationId="{16171EF0-5436-91D6-5A90-8C730CA3089D}"/>
          </ac:picMkLst>
        </pc:picChg>
      </pc:sldChg>
      <pc:sldChg chg="addSp modSp new mod">
        <pc:chgData name="Deepak Rai" userId="af8780e5-e30d-435c-8a33-f1d164ef65ef" providerId="ADAL" clId="{49867DE9-D93B-471B-9C40-921BD18D95CD}" dt="2023-08-22T05:53:31.590" v="24" actId="1076"/>
        <pc:sldMkLst>
          <pc:docMk/>
          <pc:sldMk cId="539554314" sldId="318"/>
        </pc:sldMkLst>
        <pc:picChg chg="add mod">
          <ac:chgData name="Deepak Rai" userId="af8780e5-e30d-435c-8a33-f1d164ef65ef" providerId="ADAL" clId="{49867DE9-D93B-471B-9C40-921BD18D95CD}" dt="2023-08-22T05:53:31.590" v="24" actId="1076"/>
          <ac:picMkLst>
            <pc:docMk/>
            <pc:sldMk cId="539554314" sldId="318"/>
            <ac:picMk id="3" creationId="{F5DCD3AC-89AE-3A6D-FD33-58FF290396DE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3:47.077" v="27" actId="26606"/>
        <pc:sldMkLst>
          <pc:docMk/>
          <pc:sldMk cId="2632418788" sldId="319"/>
        </pc:sldMkLst>
        <pc:spChg chg="add">
          <ac:chgData name="Deepak Rai" userId="af8780e5-e30d-435c-8a33-f1d164ef65ef" providerId="ADAL" clId="{49867DE9-D93B-471B-9C40-921BD18D95CD}" dt="2023-08-22T05:53:47.077" v="27" actId="26606"/>
          <ac:spMkLst>
            <pc:docMk/>
            <pc:sldMk cId="2632418788" sldId="319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3:47.077" v="27" actId="26606"/>
          <ac:spMkLst>
            <pc:docMk/>
            <pc:sldMk cId="2632418788" sldId="319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3:47.077" v="27" actId="26606"/>
          <ac:spMkLst>
            <pc:docMk/>
            <pc:sldMk cId="2632418788" sldId="319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3:47.077" v="27" actId="26606"/>
          <ac:spMkLst>
            <pc:docMk/>
            <pc:sldMk cId="2632418788" sldId="319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3:47.077" v="27" actId="26606"/>
          <ac:spMkLst>
            <pc:docMk/>
            <pc:sldMk cId="2632418788" sldId="319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3:47.077" v="27" actId="26606"/>
          <ac:spMkLst>
            <pc:docMk/>
            <pc:sldMk cId="2632418788" sldId="319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3:47.077" v="27" actId="26606"/>
          <ac:spMkLst>
            <pc:docMk/>
            <pc:sldMk cId="2632418788" sldId="319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3:47.077" v="27" actId="26606"/>
          <ac:picMkLst>
            <pc:docMk/>
            <pc:sldMk cId="2632418788" sldId="319"/>
            <ac:picMk id="3" creationId="{DB87975A-5AE3-5158-F0AB-ABE96E677C96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4:27.020" v="30" actId="26606"/>
        <pc:sldMkLst>
          <pc:docMk/>
          <pc:sldMk cId="1208326471" sldId="320"/>
        </pc:sldMkLst>
        <pc:spChg chg="add">
          <ac:chgData name="Deepak Rai" userId="af8780e5-e30d-435c-8a33-f1d164ef65ef" providerId="ADAL" clId="{49867DE9-D93B-471B-9C40-921BD18D95CD}" dt="2023-08-22T05:54:27.020" v="30" actId="26606"/>
          <ac:spMkLst>
            <pc:docMk/>
            <pc:sldMk cId="1208326471" sldId="320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4:27.020" v="30" actId="26606"/>
          <ac:spMkLst>
            <pc:docMk/>
            <pc:sldMk cId="1208326471" sldId="320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4:27.020" v="30" actId="26606"/>
          <ac:spMkLst>
            <pc:docMk/>
            <pc:sldMk cId="1208326471" sldId="320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4:27.020" v="30" actId="26606"/>
          <ac:spMkLst>
            <pc:docMk/>
            <pc:sldMk cId="1208326471" sldId="320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4:27.020" v="30" actId="26606"/>
          <ac:spMkLst>
            <pc:docMk/>
            <pc:sldMk cId="1208326471" sldId="320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4:27.020" v="30" actId="26606"/>
          <ac:spMkLst>
            <pc:docMk/>
            <pc:sldMk cId="1208326471" sldId="320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4:27.020" v="30" actId="26606"/>
          <ac:spMkLst>
            <pc:docMk/>
            <pc:sldMk cId="1208326471" sldId="320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4:27.020" v="30" actId="26606"/>
          <ac:picMkLst>
            <pc:docMk/>
            <pc:sldMk cId="1208326471" sldId="320"/>
            <ac:picMk id="3" creationId="{BECCA37A-336A-822F-67C8-FCAB46E0C715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4:54.604" v="33" actId="26606"/>
        <pc:sldMkLst>
          <pc:docMk/>
          <pc:sldMk cId="854802186" sldId="321"/>
        </pc:sldMkLst>
        <pc:spChg chg="add">
          <ac:chgData name="Deepak Rai" userId="af8780e5-e30d-435c-8a33-f1d164ef65ef" providerId="ADAL" clId="{49867DE9-D93B-471B-9C40-921BD18D95CD}" dt="2023-08-22T05:54:54.604" v="33" actId="26606"/>
          <ac:spMkLst>
            <pc:docMk/>
            <pc:sldMk cId="854802186" sldId="321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4:54.604" v="33" actId="26606"/>
          <ac:spMkLst>
            <pc:docMk/>
            <pc:sldMk cId="854802186" sldId="321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4:54.604" v="33" actId="26606"/>
          <ac:spMkLst>
            <pc:docMk/>
            <pc:sldMk cId="854802186" sldId="321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4:54.604" v="33" actId="26606"/>
          <ac:spMkLst>
            <pc:docMk/>
            <pc:sldMk cId="854802186" sldId="321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4:54.604" v="33" actId="26606"/>
          <ac:spMkLst>
            <pc:docMk/>
            <pc:sldMk cId="854802186" sldId="321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4:54.604" v="33" actId="26606"/>
          <ac:spMkLst>
            <pc:docMk/>
            <pc:sldMk cId="854802186" sldId="321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4:54.604" v="33" actId="26606"/>
          <ac:spMkLst>
            <pc:docMk/>
            <pc:sldMk cId="854802186" sldId="321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4:54.604" v="33" actId="26606"/>
          <ac:picMkLst>
            <pc:docMk/>
            <pc:sldMk cId="854802186" sldId="321"/>
            <ac:picMk id="3" creationId="{49D1EA41-8C73-7663-0046-4DDA883F3DA5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5:14.958" v="36" actId="26606"/>
        <pc:sldMkLst>
          <pc:docMk/>
          <pc:sldMk cId="1337034730" sldId="322"/>
        </pc:sldMkLst>
        <pc:spChg chg="add">
          <ac:chgData name="Deepak Rai" userId="af8780e5-e30d-435c-8a33-f1d164ef65ef" providerId="ADAL" clId="{49867DE9-D93B-471B-9C40-921BD18D95CD}" dt="2023-08-22T05:55:14.958" v="36" actId="26606"/>
          <ac:spMkLst>
            <pc:docMk/>
            <pc:sldMk cId="1337034730" sldId="322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5:14.958" v="36" actId="26606"/>
          <ac:spMkLst>
            <pc:docMk/>
            <pc:sldMk cId="1337034730" sldId="322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5:14.958" v="36" actId="26606"/>
          <ac:spMkLst>
            <pc:docMk/>
            <pc:sldMk cId="1337034730" sldId="322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5:14.958" v="36" actId="26606"/>
          <ac:spMkLst>
            <pc:docMk/>
            <pc:sldMk cId="1337034730" sldId="322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5:14.958" v="36" actId="26606"/>
          <ac:spMkLst>
            <pc:docMk/>
            <pc:sldMk cId="1337034730" sldId="322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5:14.958" v="36" actId="26606"/>
          <ac:spMkLst>
            <pc:docMk/>
            <pc:sldMk cId="1337034730" sldId="322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5:14.958" v="36" actId="26606"/>
          <ac:spMkLst>
            <pc:docMk/>
            <pc:sldMk cId="1337034730" sldId="322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5:14.958" v="36" actId="26606"/>
          <ac:picMkLst>
            <pc:docMk/>
            <pc:sldMk cId="1337034730" sldId="322"/>
            <ac:picMk id="3" creationId="{0EFAC501-5AF4-2A3D-2309-4F12AD0623D0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5:37.284" v="39" actId="26606"/>
        <pc:sldMkLst>
          <pc:docMk/>
          <pc:sldMk cId="3791252005" sldId="323"/>
        </pc:sldMkLst>
        <pc:spChg chg="add">
          <ac:chgData name="Deepak Rai" userId="af8780e5-e30d-435c-8a33-f1d164ef65ef" providerId="ADAL" clId="{49867DE9-D93B-471B-9C40-921BD18D95CD}" dt="2023-08-22T05:55:37.284" v="39" actId="26606"/>
          <ac:spMkLst>
            <pc:docMk/>
            <pc:sldMk cId="3791252005" sldId="323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5:37.284" v="39" actId="26606"/>
          <ac:spMkLst>
            <pc:docMk/>
            <pc:sldMk cId="3791252005" sldId="323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5:37.284" v="39" actId="26606"/>
          <ac:spMkLst>
            <pc:docMk/>
            <pc:sldMk cId="3791252005" sldId="323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5:37.284" v="39" actId="26606"/>
          <ac:spMkLst>
            <pc:docMk/>
            <pc:sldMk cId="3791252005" sldId="323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5:37.284" v="39" actId="26606"/>
          <ac:spMkLst>
            <pc:docMk/>
            <pc:sldMk cId="3791252005" sldId="323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5:37.284" v="39" actId="26606"/>
          <ac:spMkLst>
            <pc:docMk/>
            <pc:sldMk cId="3791252005" sldId="323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5:37.284" v="39" actId="26606"/>
          <ac:spMkLst>
            <pc:docMk/>
            <pc:sldMk cId="3791252005" sldId="323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5:37.284" v="39" actId="26606"/>
          <ac:picMkLst>
            <pc:docMk/>
            <pc:sldMk cId="3791252005" sldId="323"/>
            <ac:picMk id="3" creationId="{30982B5C-8C80-90F9-4376-881C5DD551C7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5:58.258" v="42" actId="26606"/>
        <pc:sldMkLst>
          <pc:docMk/>
          <pc:sldMk cId="1118817209" sldId="324"/>
        </pc:sldMkLst>
        <pc:spChg chg="add">
          <ac:chgData name="Deepak Rai" userId="af8780e5-e30d-435c-8a33-f1d164ef65ef" providerId="ADAL" clId="{49867DE9-D93B-471B-9C40-921BD18D95CD}" dt="2023-08-22T05:55:58.258" v="42" actId="26606"/>
          <ac:spMkLst>
            <pc:docMk/>
            <pc:sldMk cId="1118817209" sldId="324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5:58.258" v="42" actId="26606"/>
          <ac:spMkLst>
            <pc:docMk/>
            <pc:sldMk cId="1118817209" sldId="324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5:58.258" v="42" actId="26606"/>
          <ac:spMkLst>
            <pc:docMk/>
            <pc:sldMk cId="1118817209" sldId="324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5:58.258" v="42" actId="26606"/>
          <ac:spMkLst>
            <pc:docMk/>
            <pc:sldMk cId="1118817209" sldId="324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5:58.258" v="42" actId="26606"/>
          <ac:spMkLst>
            <pc:docMk/>
            <pc:sldMk cId="1118817209" sldId="324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5:58.258" v="42" actId="26606"/>
          <ac:spMkLst>
            <pc:docMk/>
            <pc:sldMk cId="1118817209" sldId="324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5:58.258" v="42" actId="26606"/>
          <ac:spMkLst>
            <pc:docMk/>
            <pc:sldMk cId="1118817209" sldId="324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5:58.258" v="42" actId="26606"/>
          <ac:picMkLst>
            <pc:docMk/>
            <pc:sldMk cId="1118817209" sldId="324"/>
            <ac:picMk id="3" creationId="{E41B531C-0FD3-678B-FD95-F1B2AC386C18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6:40.690" v="45" actId="26606"/>
        <pc:sldMkLst>
          <pc:docMk/>
          <pc:sldMk cId="4166935115" sldId="325"/>
        </pc:sldMkLst>
        <pc:spChg chg="add">
          <ac:chgData name="Deepak Rai" userId="af8780e5-e30d-435c-8a33-f1d164ef65ef" providerId="ADAL" clId="{49867DE9-D93B-471B-9C40-921BD18D95CD}" dt="2023-08-22T05:56:40.690" v="45" actId="26606"/>
          <ac:spMkLst>
            <pc:docMk/>
            <pc:sldMk cId="4166935115" sldId="325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6:40.690" v="45" actId="26606"/>
          <ac:spMkLst>
            <pc:docMk/>
            <pc:sldMk cId="4166935115" sldId="325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6:40.690" v="45" actId="26606"/>
          <ac:spMkLst>
            <pc:docMk/>
            <pc:sldMk cId="4166935115" sldId="325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6:40.690" v="45" actId="26606"/>
          <ac:spMkLst>
            <pc:docMk/>
            <pc:sldMk cId="4166935115" sldId="325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6:40.690" v="45" actId="26606"/>
          <ac:spMkLst>
            <pc:docMk/>
            <pc:sldMk cId="4166935115" sldId="325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6:40.690" v="45" actId="26606"/>
          <ac:spMkLst>
            <pc:docMk/>
            <pc:sldMk cId="4166935115" sldId="325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6:40.690" v="45" actId="26606"/>
          <ac:spMkLst>
            <pc:docMk/>
            <pc:sldMk cId="4166935115" sldId="325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6:40.690" v="45" actId="26606"/>
          <ac:picMkLst>
            <pc:docMk/>
            <pc:sldMk cId="4166935115" sldId="325"/>
            <ac:picMk id="3" creationId="{032F8B5F-B672-95A1-F54C-60B11CD1A640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7:10.121" v="48" actId="26606"/>
        <pc:sldMkLst>
          <pc:docMk/>
          <pc:sldMk cId="170599014" sldId="326"/>
        </pc:sldMkLst>
        <pc:spChg chg="add">
          <ac:chgData name="Deepak Rai" userId="af8780e5-e30d-435c-8a33-f1d164ef65ef" providerId="ADAL" clId="{49867DE9-D93B-471B-9C40-921BD18D95CD}" dt="2023-08-22T05:57:10.121" v="48" actId="26606"/>
          <ac:spMkLst>
            <pc:docMk/>
            <pc:sldMk cId="170599014" sldId="326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7:10.121" v="48" actId="26606"/>
          <ac:spMkLst>
            <pc:docMk/>
            <pc:sldMk cId="170599014" sldId="326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7:10.121" v="48" actId="26606"/>
          <ac:spMkLst>
            <pc:docMk/>
            <pc:sldMk cId="170599014" sldId="326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7:10.121" v="48" actId="26606"/>
          <ac:spMkLst>
            <pc:docMk/>
            <pc:sldMk cId="170599014" sldId="326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7:10.121" v="48" actId="26606"/>
          <ac:spMkLst>
            <pc:docMk/>
            <pc:sldMk cId="170599014" sldId="326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7:10.121" v="48" actId="26606"/>
          <ac:spMkLst>
            <pc:docMk/>
            <pc:sldMk cId="170599014" sldId="326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7:10.121" v="48" actId="26606"/>
          <ac:spMkLst>
            <pc:docMk/>
            <pc:sldMk cId="170599014" sldId="326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7:10.121" v="48" actId="26606"/>
          <ac:picMkLst>
            <pc:docMk/>
            <pc:sldMk cId="170599014" sldId="326"/>
            <ac:picMk id="3" creationId="{EF383442-4B84-97E9-F490-31A254FB1DC7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7:28.756" v="51" actId="26606"/>
        <pc:sldMkLst>
          <pc:docMk/>
          <pc:sldMk cId="3985718495" sldId="327"/>
        </pc:sldMkLst>
        <pc:spChg chg="add">
          <ac:chgData name="Deepak Rai" userId="af8780e5-e30d-435c-8a33-f1d164ef65ef" providerId="ADAL" clId="{49867DE9-D93B-471B-9C40-921BD18D95CD}" dt="2023-08-22T05:57:28.756" v="51" actId="26606"/>
          <ac:spMkLst>
            <pc:docMk/>
            <pc:sldMk cId="3985718495" sldId="327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7:28.756" v="51" actId="26606"/>
          <ac:spMkLst>
            <pc:docMk/>
            <pc:sldMk cId="3985718495" sldId="327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7:28.756" v="51" actId="26606"/>
          <ac:spMkLst>
            <pc:docMk/>
            <pc:sldMk cId="3985718495" sldId="327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7:28.756" v="51" actId="26606"/>
          <ac:spMkLst>
            <pc:docMk/>
            <pc:sldMk cId="3985718495" sldId="327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7:28.756" v="51" actId="26606"/>
          <ac:spMkLst>
            <pc:docMk/>
            <pc:sldMk cId="3985718495" sldId="327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7:28.756" v="51" actId="26606"/>
          <ac:spMkLst>
            <pc:docMk/>
            <pc:sldMk cId="3985718495" sldId="327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7:28.756" v="51" actId="26606"/>
          <ac:spMkLst>
            <pc:docMk/>
            <pc:sldMk cId="3985718495" sldId="327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7:28.756" v="51" actId="26606"/>
          <ac:picMkLst>
            <pc:docMk/>
            <pc:sldMk cId="3985718495" sldId="327"/>
            <ac:picMk id="3" creationId="{C27290A4-E21E-D5C6-E673-9C0A2F848442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8:48.762" v="54" actId="26606"/>
        <pc:sldMkLst>
          <pc:docMk/>
          <pc:sldMk cId="1500909494" sldId="328"/>
        </pc:sldMkLst>
        <pc:spChg chg="add">
          <ac:chgData name="Deepak Rai" userId="af8780e5-e30d-435c-8a33-f1d164ef65ef" providerId="ADAL" clId="{49867DE9-D93B-471B-9C40-921BD18D95CD}" dt="2023-08-22T05:58:48.762" v="54" actId="26606"/>
          <ac:spMkLst>
            <pc:docMk/>
            <pc:sldMk cId="1500909494" sldId="328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8:48.762" v="54" actId="26606"/>
          <ac:spMkLst>
            <pc:docMk/>
            <pc:sldMk cId="1500909494" sldId="328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8:48.762" v="54" actId="26606"/>
          <ac:spMkLst>
            <pc:docMk/>
            <pc:sldMk cId="1500909494" sldId="328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8:48.762" v="54" actId="26606"/>
          <ac:spMkLst>
            <pc:docMk/>
            <pc:sldMk cId="1500909494" sldId="328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8:48.762" v="54" actId="26606"/>
          <ac:spMkLst>
            <pc:docMk/>
            <pc:sldMk cId="1500909494" sldId="328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8:48.762" v="54" actId="26606"/>
          <ac:spMkLst>
            <pc:docMk/>
            <pc:sldMk cId="1500909494" sldId="328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8:48.762" v="54" actId="26606"/>
          <ac:spMkLst>
            <pc:docMk/>
            <pc:sldMk cId="1500909494" sldId="328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8:48.762" v="54" actId="26606"/>
          <ac:picMkLst>
            <pc:docMk/>
            <pc:sldMk cId="1500909494" sldId="328"/>
            <ac:picMk id="3" creationId="{9D47AFB0-7942-33F7-7DA6-0FD2F70D3885}"/>
          </ac:picMkLst>
        </pc:picChg>
      </pc:sldChg>
      <pc:sldChg chg="addSp delSp modSp new mod setBg">
        <pc:chgData name="Deepak Rai" userId="af8780e5-e30d-435c-8a33-f1d164ef65ef" providerId="ADAL" clId="{49867DE9-D93B-471B-9C40-921BD18D95CD}" dt="2023-08-22T06:02:52.965" v="63" actId="26606"/>
        <pc:sldMkLst>
          <pc:docMk/>
          <pc:sldMk cId="2933691568" sldId="329"/>
        </pc:sldMkLst>
        <pc:spChg chg="add del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8" creationId="{F3060C83-F051-4F0E-ABAD-AA0DFC48B218}"/>
          </ac:spMkLst>
        </pc:spChg>
        <pc:spChg chg="add del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10" creationId="{83C98ABE-055B-441F-B07E-44F97F083C39}"/>
          </ac:spMkLst>
        </pc:spChg>
        <pc:spChg chg="add del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12" creationId="{29FDB030-9B49-4CED-8CCD-4D99382388AC}"/>
          </ac:spMkLst>
        </pc:spChg>
        <pc:spChg chg="add del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14" creationId="{3783CA14-24A1-485C-8B30-D6A5D87987AD}"/>
          </ac:spMkLst>
        </pc:spChg>
        <pc:spChg chg="add del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16" creationId="{9A97C86A-04D6-40F7-AE84-31AB43E6A846}"/>
          </ac:spMkLst>
        </pc:spChg>
        <pc:spChg chg="add del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18" creationId="{FF9F2414-84E8-453E-B1F3-389FDE8192D9}"/>
          </ac:spMkLst>
        </pc:spChg>
        <pc:spChg chg="add del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20" creationId="{3ECA69A1-7536-43AC-85EF-C7106179F5ED}"/>
          </ac:spMkLst>
        </pc:spChg>
        <pc:spChg chg="add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25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27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29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31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33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35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37" creationId="{3ECA69A1-7536-43AC-85EF-C7106179F5ED}"/>
          </ac:spMkLst>
        </pc:spChg>
        <pc:picChg chg="add del mod">
          <ac:chgData name="Deepak Rai" userId="af8780e5-e30d-435c-8a33-f1d164ef65ef" providerId="ADAL" clId="{49867DE9-D93B-471B-9C40-921BD18D95CD}" dt="2023-08-22T06:02:51.057" v="61" actId="478"/>
          <ac:picMkLst>
            <pc:docMk/>
            <pc:sldMk cId="2933691568" sldId="329"/>
            <ac:picMk id="3" creationId="{0707FD96-13DE-2810-63B2-B3BD02871C99}"/>
          </ac:picMkLst>
        </pc:picChg>
        <pc:picChg chg="add mod">
          <ac:chgData name="Deepak Rai" userId="af8780e5-e30d-435c-8a33-f1d164ef65ef" providerId="ADAL" clId="{49867DE9-D93B-471B-9C40-921BD18D95CD}" dt="2023-08-22T06:02:52.965" v="63" actId="26606"/>
          <ac:picMkLst>
            <pc:docMk/>
            <pc:sldMk cId="2933691568" sldId="329"/>
            <ac:picMk id="5" creationId="{16D659A8-3887-A560-D39E-A8E10C0C6093}"/>
          </ac:picMkLst>
        </pc:picChg>
      </pc:sldChg>
      <pc:sldChg chg="addSp delSp modSp new mod setBg">
        <pc:chgData name="Deepak Rai" userId="af8780e5-e30d-435c-8a33-f1d164ef65ef" providerId="ADAL" clId="{49867DE9-D93B-471B-9C40-921BD18D95CD}" dt="2023-08-22T06:04:04.997" v="78" actId="26606"/>
        <pc:sldMkLst>
          <pc:docMk/>
          <pc:sldMk cId="1087706887" sldId="330"/>
        </pc:sldMkLst>
        <pc:spChg chg="add del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8" creationId="{F3060C83-F051-4F0E-ABAD-AA0DFC48B218}"/>
          </ac:spMkLst>
        </pc:spChg>
        <pc:spChg chg="add del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10" creationId="{83C98ABE-055B-441F-B07E-44F97F083C39}"/>
          </ac:spMkLst>
        </pc:spChg>
        <pc:spChg chg="add del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12" creationId="{29FDB030-9B49-4CED-8CCD-4D99382388AC}"/>
          </ac:spMkLst>
        </pc:spChg>
        <pc:spChg chg="add del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14" creationId="{3783CA14-24A1-485C-8B30-D6A5D87987AD}"/>
          </ac:spMkLst>
        </pc:spChg>
        <pc:spChg chg="add del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16" creationId="{9A97C86A-04D6-40F7-AE84-31AB43E6A846}"/>
          </ac:spMkLst>
        </pc:spChg>
        <pc:spChg chg="add del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18" creationId="{FF9F2414-84E8-453E-B1F3-389FDE8192D9}"/>
          </ac:spMkLst>
        </pc:spChg>
        <pc:spChg chg="add del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20" creationId="{3ECA69A1-7536-43AC-85EF-C7106179F5ED}"/>
          </ac:spMkLst>
        </pc:spChg>
        <pc:spChg chg="add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25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27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29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31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33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35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37" creationId="{3ECA69A1-7536-43AC-85EF-C7106179F5ED}"/>
          </ac:spMkLst>
        </pc:spChg>
        <pc:picChg chg="add del mod">
          <ac:chgData name="Deepak Rai" userId="af8780e5-e30d-435c-8a33-f1d164ef65ef" providerId="ADAL" clId="{49867DE9-D93B-471B-9C40-921BD18D95CD}" dt="2023-08-22T06:04:02.768" v="76" actId="478"/>
          <ac:picMkLst>
            <pc:docMk/>
            <pc:sldMk cId="1087706887" sldId="330"/>
            <ac:picMk id="3" creationId="{EE6B738C-271D-700F-86AE-31A2D700C728}"/>
          </ac:picMkLst>
        </pc:picChg>
        <pc:picChg chg="add mod">
          <ac:chgData name="Deepak Rai" userId="af8780e5-e30d-435c-8a33-f1d164ef65ef" providerId="ADAL" clId="{49867DE9-D93B-471B-9C40-921BD18D95CD}" dt="2023-08-22T06:04:04.997" v="78" actId="26606"/>
          <ac:picMkLst>
            <pc:docMk/>
            <pc:sldMk cId="1087706887" sldId="330"/>
            <ac:picMk id="5" creationId="{DC9EE18A-DA8C-0A27-8F8E-257E4AA185E3}"/>
          </ac:picMkLst>
        </pc:picChg>
      </pc:sldChg>
      <pc:sldChg chg="addSp delSp modSp new mod setBg">
        <pc:chgData name="Deepak Rai" userId="af8780e5-e30d-435c-8a33-f1d164ef65ef" providerId="ADAL" clId="{49867DE9-D93B-471B-9C40-921BD18D95CD}" dt="2023-08-22T06:03:59.197" v="75" actId="1076"/>
        <pc:sldMkLst>
          <pc:docMk/>
          <pc:sldMk cId="2340174668" sldId="331"/>
        </pc:sldMkLst>
        <pc:spChg chg="add">
          <ac:chgData name="Deepak Rai" userId="af8780e5-e30d-435c-8a33-f1d164ef65ef" providerId="ADAL" clId="{49867DE9-D93B-471B-9C40-921BD18D95CD}" dt="2023-08-22T06:03:26.694" v="66" actId="26606"/>
          <ac:spMkLst>
            <pc:docMk/>
            <pc:sldMk cId="2340174668" sldId="331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6:03:26.694" v="66" actId="26606"/>
          <ac:spMkLst>
            <pc:docMk/>
            <pc:sldMk cId="2340174668" sldId="331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6:03:26.694" v="66" actId="26606"/>
          <ac:spMkLst>
            <pc:docMk/>
            <pc:sldMk cId="2340174668" sldId="331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6:03:26.694" v="66" actId="26606"/>
          <ac:spMkLst>
            <pc:docMk/>
            <pc:sldMk cId="2340174668" sldId="331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6:03:26.694" v="66" actId="26606"/>
          <ac:spMkLst>
            <pc:docMk/>
            <pc:sldMk cId="2340174668" sldId="331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6:03:26.694" v="66" actId="26606"/>
          <ac:spMkLst>
            <pc:docMk/>
            <pc:sldMk cId="2340174668" sldId="331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6:03:26.694" v="66" actId="26606"/>
          <ac:spMkLst>
            <pc:docMk/>
            <pc:sldMk cId="2340174668" sldId="331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6:03:59.197" v="75" actId="1076"/>
          <ac:picMkLst>
            <pc:docMk/>
            <pc:sldMk cId="2340174668" sldId="331"/>
            <ac:picMk id="3" creationId="{00260B8B-86E7-0DC3-F37D-7D453B9FA14E}"/>
          </ac:picMkLst>
        </pc:picChg>
        <pc:picChg chg="add del mod">
          <ac:chgData name="Deepak Rai" userId="af8780e5-e30d-435c-8a33-f1d164ef65ef" providerId="ADAL" clId="{49867DE9-D93B-471B-9C40-921BD18D95CD}" dt="2023-08-22T06:03:58.545" v="74" actId="22"/>
          <ac:picMkLst>
            <pc:docMk/>
            <pc:sldMk cId="2340174668" sldId="331"/>
            <ac:picMk id="5" creationId="{7F126D96-AC9F-EFD4-723F-DA8BB0E95299}"/>
          </ac:picMkLst>
        </pc:picChg>
      </pc:sldChg>
      <pc:sldChg chg="new">
        <pc:chgData name="Deepak Rai" userId="af8780e5-e30d-435c-8a33-f1d164ef65ef" providerId="ADAL" clId="{49867DE9-D93B-471B-9C40-921BD18D95CD}" dt="2023-08-24T05:39:03.028" v="79" actId="680"/>
        <pc:sldMkLst>
          <pc:docMk/>
          <pc:sldMk cId="2211505608" sldId="332"/>
        </pc:sldMkLst>
      </pc:sldChg>
    </pc:docChg>
  </pc:docChgLst>
  <pc:docChgLst>
    <pc:chgData name="Deepak Rai" userId="af8780e5-e30d-435c-8a33-f1d164ef65ef" providerId="ADAL" clId="{BDA65FD0-8DA7-4E07-A5D2-9B7DA22D3ED8}"/>
    <pc:docChg chg="undo custSel addSld delSld modSld">
      <pc:chgData name="Deepak Rai" userId="af8780e5-e30d-435c-8a33-f1d164ef65ef" providerId="ADAL" clId="{BDA65FD0-8DA7-4E07-A5D2-9B7DA22D3ED8}" dt="2023-10-05T13:39:39.773" v="1411"/>
      <pc:docMkLst>
        <pc:docMk/>
      </pc:docMkLst>
      <pc:sldChg chg="modSp mod">
        <pc:chgData name="Deepak Rai" userId="af8780e5-e30d-435c-8a33-f1d164ef65ef" providerId="ADAL" clId="{BDA65FD0-8DA7-4E07-A5D2-9B7DA22D3ED8}" dt="2023-09-11T05:49:35.535" v="35" actId="1076"/>
        <pc:sldMkLst>
          <pc:docMk/>
          <pc:sldMk cId="2731330198" sldId="300"/>
        </pc:sldMkLst>
        <pc:spChg chg="mod">
          <ac:chgData name="Deepak Rai" userId="af8780e5-e30d-435c-8a33-f1d164ef65ef" providerId="ADAL" clId="{BDA65FD0-8DA7-4E07-A5D2-9B7DA22D3ED8}" dt="2023-09-11T05:49:35.535" v="35" actId="1076"/>
          <ac:spMkLst>
            <pc:docMk/>
            <pc:sldMk cId="2731330198" sldId="300"/>
            <ac:spMk id="5" creationId="{93408FD1-409D-4C74-C3C7-7933C6C5BAB3}"/>
          </ac:spMkLst>
        </pc:spChg>
      </pc:sldChg>
      <pc:sldChg chg="addSp modSp new del mod setBg">
        <pc:chgData name="Deepak Rai" userId="af8780e5-e30d-435c-8a33-f1d164ef65ef" providerId="ADAL" clId="{BDA65FD0-8DA7-4E07-A5D2-9B7DA22D3ED8}" dt="2023-09-13T06:01:32.928" v="73" actId="47"/>
        <pc:sldMkLst>
          <pc:docMk/>
          <pc:sldMk cId="2672233164" sldId="301"/>
        </pc:sldMkLst>
        <pc:spChg chg="add">
          <ac:chgData name="Deepak Rai" userId="af8780e5-e30d-435c-8a33-f1d164ef65ef" providerId="ADAL" clId="{BDA65FD0-8DA7-4E07-A5D2-9B7DA22D3ED8}" dt="2023-09-11T05:50:17.840" v="39" actId="26606"/>
          <ac:spMkLst>
            <pc:docMk/>
            <pc:sldMk cId="2672233164" sldId="301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1T05:50:17.840" v="39" actId="26606"/>
          <ac:spMkLst>
            <pc:docMk/>
            <pc:sldMk cId="2672233164" sldId="301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1T05:50:17.840" v="39" actId="26606"/>
          <ac:spMkLst>
            <pc:docMk/>
            <pc:sldMk cId="2672233164" sldId="301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1T05:50:17.840" v="39" actId="26606"/>
          <ac:spMkLst>
            <pc:docMk/>
            <pc:sldMk cId="2672233164" sldId="301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1T05:50:17.840" v="39" actId="26606"/>
          <ac:spMkLst>
            <pc:docMk/>
            <pc:sldMk cId="2672233164" sldId="301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1T05:50:17.840" v="39" actId="26606"/>
          <ac:spMkLst>
            <pc:docMk/>
            <pc:sldMk cId="2672233164" sldId="301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1T05:50:17.840" v="39" actId="26606"/>
          <ac:spMkLst>
            <pc:docMk/>
            <pc:sldMk cId="2672233164" sldId="301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1T05:50:17.840" v="39" actId="26606"/>
          <ac:picMkLst>
            <pc:docMk/>
            <pc:sldMk cId="2672233164" sldId="301"/>
            <ac:picMk id="3" creationId="{0601C98C-7FD5-EDB4-1AD5-AED84CA75AB3}"/>
          </ac:picMkLst>
        </pc:picChg>
      </pc:sldChg>
      <pc:sldChg chg="addSp modSp new mod setBg">
        <pc:chgData name="Deepak Rai" userId="af8780e5-e30d-435c-8a33-f1d164ef65ef" providerId="ADAL" clId="{BDA65FD0-8DA7-4E07-A5D2-9B7DA22D3ED8}" dt="2023-09-11T05:50:44.924" v="42" actId="26606"/>
        <pc:sldMkLst>
          <pc:docMk/>
          <pc:sldMk cId="37344189" sldId="302"/>
        </pc:sldMkLst>
        <pc:spChg chg="add">
          <ac:chgData name="Deepak Rai" userId="af8780e5-e30d-435c-8a33-f1d164ef65ef" providerId="ADAL" clId="{BDA65FD0-8DA7-4E07-A5D2-9B7DA22D3ED8}" dt="2023-09-11T05:50:44.924" v="42" actId="26606"/>
          <ac:spMkLst>
            <pc:docMk/>
            <pc:sldMk cId="37344189" sldId="302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1T05:50:44.924" v="42" actId="26606"/>
          <ac:spMkLst>
            <pc:docMk/>
            <pc:sldMk cId="37344189" sldId="302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1T05:50:44.924" v="42" actId="26606"/>
          <ac:spMkLst>
            <pc:docMk/>
            <pc:sldMk cId="37344189" sldId="302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1T05:50:44.924" v="42" actId="26606"/>
          <ac:spMkLst>
            <pc:docMk/>
            <pc:sldMk cId="37344189" sldId="302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1T05:50:44.924" v="42" actId="26606"/>
          <ac:spMkLst>
            <pc:docMk/>
            <pc:sldMk cId="37344189" sldId="302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1T05:50:44.924" v="42" actId="26606"/>
          <ac:spMkLst>
            <pc:docMk/>
            <pc:sldMk cId="37344189" sldId="302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1T05:50:44.924" v="42" actId="26606"/>
          <ac:spMkLst>
            <pc:docMk/>
            <pc:sldMk cId="37344189" sldId="302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1T05:50:44.924" v="42" actId="26606"/>
          <ac:picMkLst>
            <pc:docMk/>
            <pc:sldMk cId="37344189" sldId="302"/>
            <ac:picMk id="3" creationId="{DA47CE46-EF60-39B8-0A8B-228121467068}"/>
          </ac:picMkLst>
        </pc:picChg>
      </pc:sldChg>
      <pc:sldChg chg="addSp modSp new mod setBg">
        <pc:chgData name="Deepak Rai" userId="af8780e5-e30d-435c-8a33-f1d164ef65ef" providerId="ADAL" clId="{BDA65FD0-8DA7-4E07-A5D2-9B7DA22D3ED8}" dt="2023-09-11T05:51:11.755" v="45" actId="26606"/>
        <pc:sldMkLst>
          <pc:docMk/>
          <pc:sldMk cId="3529994935" sldId="303"/>
        </pc:sldMkLst>
        <pc:spChg chg="add">
          <ac:chgData name="Deepak Rai" userId="af8780e5-e30d-435c-8a33-f1d164ef65ef" providerId="ADAL" clId="{BDA65FD0-8DA7-4E07-A5D2-9B7DA22D3ED8}" dt="2023-09-11T05:51:11.755" v="45" actId="26606"/>
          <ac:spMkLst>
            <pc:docMk/>
            <pc:sldMk cId="3529994935" sldId="303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1T05:51:11.755" v="45" actId="26606"/>
          <ac:spMkLst>
            <pc:docMk/>
            <pc:sldMk cId="3529994935" sldId="303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1T05:51:11.755" v="45" actId="26606"/>
          <ac:spMkLst>
            <pc:docMk/>
            <pc:sldMk cId="3529994935" sldId="303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1T05:51:11.755" v="45" actId="26606"/>
          <ac:spMkLst>
            <pc:docMk/>
            <pc:sldMk cId="3529994935" sldId="303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1T05:51:11.755" v="45" actId="26606"/>
          <ac:spMkLst>
            <pc:docMk/>
            <pc:sldMk cId="3529994935" sldId="303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1T05:51:11.755" v="45" actId="26606"/>
          <ac:spMkLst>
            <pc:docMk/>
            <pc:sldMk cId="3529994935" sldId="303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1T05:51:11.755" v="45" actId="26606"/>
          <ac:spMkLst>
            <pc:docMk/>
            <pc:sldMk cId="3529994935" sldId="303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1T05:51:11.755" v="45" actId="26606"/>
          <ac:picMkLst>
            <pc:docMk/>
            <pc:sldMk cId="3529994935" sldId="303"/>
            <ac:picMk id="3" creationId="{DDC6E273-7030-E12B-5C9F-B4691C473CE4}"/>
          </ac:picMkLst>
        </pc:picChg>
      </pc:sldChg>
      <pc:sldChg chg="addSp modSp new mod setBg">
        <pc:chgData name="Deepak Rai" userId="af8780e5-e30d-435c-8a33-f1d164ef65ef" providerId="ADAL" clId="{BDA65FD0-8DA7-4E07-A5D2-9B7DA22D3ED8}" dt="2023-09-11T05:51:36.095" v="48" actId="26606"/>
        <pc:sldMkLst>
          <pc:docMk/>
          <pc:sldMk cId="185343506" sldId="304"/>
        </pc:sldMkLst>
        <pc:spChg chg="add">
          <ac:chgData name="Deepak Rai" userId="af8780e5-e30d-435c-8a33-f1d164ef65ef" providerId="ADAL" clId="{BDA65FD0-8DA7-4E07-A5D2-9B7DA22D3ED8}" dt="2023-09-11T05:51:36.095" v="48" actId="26606"/>
          <ac:spMkLst>
            <pc:docMk/>
            <pc:sldMk cId="185343506" sldId="304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1T05:51:36.095" v="48" actId="26606"/>
          <ac:spMkLst>
            <pc:docMk/>
            <pc:sldMk cId="185343506" sldId="304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1T05:51:36.095" v="48" actId="26606"/>
          <ac:spMkLst>
            <pc:docMk/>
            <pc:sldMk cId="185343506" sldId="304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1T05:51:36.095" v="48" actId="26606"/>
          <ac:spMkLst>
            <pc:docMk/>
            <pc:sldMk cId="185343506" sldId="304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1T05:51:36.095" v="48" actId="26606"/>
          <ac:spMkLst>
            <pc:docMk/>
            <pc:sldMk cId="185343506" sldId="304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1T05:51:36.095" v="48" actId="26606"/>
          <ac:spMkLst>
            <pc:docMk/>
            <pc:sldMk cId="185343506" sldId="304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1T05:51:36.095" v="48" actId="26606"/>
          <ac:spMkLst>
            <pc:docMk/>
            <pc:sldMk cId="185343506" sldId="304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1T05:51:36.095" v="48" actId="26606"/>
          <ac:picMkLst>
            <pc:docMk/>
            <pc:sldMk cId="185343506" sldId="304"/>
            <ac:picMk id="3" creationId="{D726D297-904D-4B03-A661-A9401316420D}"/>
          </ac:picMkLst>
        </pc:picChg>
      </pc:sldChg>
      <pc:sldChg chg="addSp modSp new mod setBg">
        <pc:chgData name="Deepak Rai" userId="af8780e5-e30d-435c-8a33-f1d164ef65ef" providerId="ADAL" clId="{BDA65FD0-8DA7-4E07-A5D2-9B7DA22D3ED8}" dt="2023-09-11T05:51:58.952" v="51" actId="26606"/>
        <pc:sldMkLst>
          <pc:docMk/>
          <pc:sldMk cId="3940667423" sldId="305"/>
        </pc:sldMkLst>
        <pc:spChg chg="add">
          <ac:chgData name="Deepak Rai" userId="af8780e5-e30d-435c-8a33-f1d164ef65ef" providerId="ADAL" clId="{BDA65FD0-8DA7-4E07-A5D2-9B7DA22D3ED8}" dt="2023-09-11T05:51:58.952" v="51" actId="26606"/>
          <ac:spMkLst>
            <pc:docMk/>
            <pc:sldMk cId="3940667423" sldId="305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1T05:51:58.952" v="51" actId="26606"/>
          <ac:spMkLst>
            <pc:docMk/>
            <pc:sldMk cId="3940667423" sldId="305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1T05:51:58.952" v="51" actId="26606"/>
          <ac:spMkLst>
            <pc:docMk/>
            <pc:sldMk cId="3940667423" sldId="305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1T05:51:58.952" v="51" actId="26606"/>
          <ac:spMkLst>
            <pc:docMk/>
            <pc:sldMk cId="3940667423" sldId="305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1T05:51:58.952" v="51" actId="26606"/>
          <ac:spMkLst>
            <pc:docMk/>
            <pc:sldMk cId="3940667423" sldId="305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1T05:51:58.952" v="51" actId="26606"/>
          <ac:spMkLst>
            <pc:docMk/>
            <pc:sldMk cId="3940667423" sldId="305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1T05:51:58.952" v="51" actId="26606"/>
          <ac:spMkLst>
            <pc:docMk/>
            <pc:sldMk cId="3940667423" sldId="305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1T05:51:58.952" v="51" actId="26606"/>
          <ac:picMkLst>
            <pc:docMk/>
            <pc:sldMk cId="3940667423" sldId="305"/>
            <ac:picMk id="3" creationId="{B3C8EE54-C793-918A-85F1-8F53EC540022}"/>
          </ac:picMkLst>
        </pc:picChg>
      </pc:sldChg>
      <pc:sldChg chg="addSp modSp new mod setBg">
        <pc:chgData name="Deepak Rai" userId="af8780e5-e30d-435c-8a33-f1d164ef65ef" providerId="ADAL" clId="{BDA65FD0-8DA7-4E07-A5D2-9B7DA22D3ED8}" dt="2023-09-11T05:52:29.299" v="54" actId="26606"/>
        <pc:sldMkLst>
          <pc:docMk/>
          <pc:sldMk cId="275185445" sldId="306"/>
        </pc:sldMkLst>
        <pc:spChg chg="add">
          <ac:chgData name="Deepak Rai" userId="af8780e5-e30d-435c-8a33-f1d164ef65ef" providerId="ADAL" clId="{BDA65FD0-8DA7-4E07-A5D2-9B7DA22D3ED8}" dt="2023-09-11T05:52:29.299" v="54" actId="26606"/>
          <ac:spMkLst>
            <pc:docMk/>
            <pc:sldMk cId="275185445" sldId="306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1T05:52:29.299" v="54" actId="26606"/>
          <ac:spMkLst>
            <pc:docMk/>
            <pc:sldMk cId="275185445" sldId="306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1T05:52:29.299" v="54" actId="26606"/>
          <ac:spMkLst>
            <pc:docMk/>
            <pc:sldMk cId="275185445" sldId="306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1T05:52:29.299" v="54" actId="26606"/>
          <ac:spMkLst>
            <pc:docMk/>
            <pc:sldMk cId="275185445" sldId="306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1T05:52:29.299" v="54" actId="26606"/>
          <ac:spMkLst>
            <pc:docMk/>
            <pc:sldMk cId="275185445" sldId="306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1T05:52:29.299" v="54" actId="26606"/>
          <ac:spMkLst>
            <pc:docMk/>
            <pc:sldMk cId="275185445" sldId="306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1T05:52:29.299" v="54" actId="26606"/>
          <ac:spMkLst>
            <pc:docMk/>
            <pc:sldMk cId="275185445" sldId="306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1T05:52:29.299" v="54" actId="26606"/>
          <ac:picMkLst>
            <pc:docMk/>
            <pc:sldMk cId="275185445" sldId="306"/>
            <ac:picMk id="3" creationId="{FA4070B8-D5C8-E0C9-0F5C-0FC35572A355}"/>
          </ac:picMkLst>
        </pc:picChg>
      </pc:sldChg>
      <pc:sldChg chg="addSp modSp new mod setBg">
        <pc:chgData name="Deepak Rai" userId="af8780e5-e30d-435c-8a33-f1d164ef65ef" providerId="ADAL" clId="{BDA65FD0-8DA7-4E07-A5D2-9B7DA22D3ED8}" dt="2023-09-11T05:52:58.992" v="57" actId="26606"/>
        <pc:sldMkLst>
          <pc:docMk/>
          <pc:sldMk cId="1337077996" sldId="307"/>
        </pc:sldMkLst>
        <pc:spChg chg="add">
          <ac:chgData name="Deepak Rai" userId="af8780e5-e30d-435c-8a33-f1d164ef65ef" providerId="ADAL" clId="{BDA65FD0-8DA7-4E07-A5D2-9B7DA22D3ED8}" dt="2023-09-11T05:52:58.992" v="57" actId="26606"/>
          <ac:spMkLst>
            <pc:docMk/>
            <pc:sldMk cId="1337077996" sldId="307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1T05:52:58.992" v="57" actId="26606"/>
          <ac:spMkLst>
            <pc:docMk/>
            <pc:sldMk cId="1337077996" sldId="307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1T05:52:58.992" v="57" actId="26606"/>
          <ac:spMkLst>
            <pc:docMk/>
            <pc:sldMk cId="1337077996" sldId="307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1T05:52:58.992" v="57" actId="26606"/>
          <ac:spMkLst>
            <pc:docMk/>
            <pc:sldMk cId="1337077996" sldId="307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1T05:52:58.992" v="57" actId="26606"/>
          <ac:spMkLst>
            <pc:docMk/>
            <pc:sldMk cId="1337077996" sldId="307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1T05:52:58.992" v="57" actId="26606"/>
          <ac:spMkLst>
            <pc:docMk/>
            <pc:sldMk cId="1337077996" sldId="307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1T05:52:58.992" v="57" actId="26606"/>
          <ac:spMkLst>
            <pc:docMk/>
            <pc:sldMk cId="1337077996" sldId="307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1T05:52:58.992" v="57" actId="26606"/>
          <ac:picMkLst>
            <pc:docMk/>
            <pc:sldMk cId="1337077996" sldId="307"/>
            <ac:picMk id="3" creationId="{4FE6A385-7AB1-B61A-DACE-D7E3457A04BD}"/>
          </ac:picMkLst>
        </pc:picChg>
      </pc:sldChg>
      <pc:sldChg chg="addSp modSp new mod setBg">
        <pc:chgData name="Deepak Rai" userId="af8780e5-e30d-435c-8a33-f1d164ef65ef" providerId="ADAL" clId="{BDA65FD0-8DA7-4E07-A5D2-9B7DA22D3ED8}" dt="2023-09-11T05:53:39.843" v="60" actId="26606"/>
        <pc:sldMkLst>
          <pc:docMk/>
          <pc:sldMk cId="2653236442" sldId="308"/>
        </pc:sldMkLst>
        <pc:spChg chg="add">
          <ac:chgData name="Deepak Rai" userId="af8780e5-e30d-435c-8a33-f1d164ef65ef" providerId="ADAL" clId="{BDA65FD0-8DA7-4E07-A5D2-9B7DA22D3ED8}" dt="2023-09-11T05:53:39.843" v="60" actId="26606"/>
          <ac:spMkLst>
            <pc:docMk/>
            <pc:sldMk cId="2653236442" sldId="308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1T05:53:39.843" v="60" actId="26606"/>
          <ac:spMkLst>
            <pc:docMk/>
            <pc:sldMk cId="2653236442" sldId="308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1T05:53:39.843" v="60" actId="26606"/>
          <ac:spMkLst>
            <pc:docMk/>
            <pc:sldMk cId="2653236442" sldId="308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1T05:53:39.843" v="60" actId="26606"/>
          <ac:spMkLst>
            <pc:docMk/>
            <pc:sldMk cId="2653236442" sldId="308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1T05:53:39.843" v="60" actId="26606"/>
          <ac:spMkLst>
            <pc:docMk/>
            <pc:sldMk cId="2653236442" sldId="308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1T05:53:39.843" v="60" actId="26606"/>
          <ac:spMkLst>
            <pc:docMk/>
            <pc:sldMk cId="2653236442" sldId="308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1T05:53:39.843" v="60" actId="26606"/>
          <ac:spMkLst>
            <pc:docMk/>
            <pc:sldMk cId="2653236442" sldId="308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1T05:53:39.843" v="60" actId="26606"/>
          <ac:picMkLst>
            <pc:docMk/>
            <pc:sldMk cId="2653236442" sldId="308"/>
            <ac:picMk id="3" creationId="{55D66825-911A-4B47-0AE5-136760A7A48D}"/>
          </ac:picMkLst>
        </pc:picChg>
      </pc:sldChg>
      <pc:sldChg chg="addSp modSp new mod setBg">
        <pc:chgData name="Deepak Rai" userId="af8780e5-e30d-435c-8a33-f1d164ef65ef" providerId="ADAL" clId="{BDA65FD0-8DA7-4E07-A5D2-9B7DA22D3ED8}" dt="2023-09-14T04:38:36.638" v="176" actId="1076"/>
        <pc:sldMkLst>
          <pc:docMk/>
          <pc:sldMk cId="1392583910" sldId="309"/>
        </pc:sldMkLst>
        <pc:spChg chg="add mod">
          <ac:chgData name="Deepak Rai" userId="af8780e5-e30d-435c-8a33-f1d164ef65ef" providerId="ADAL" clId="{BDA65FD0-8DA7-4E07-A5D2-9B7DA22D3ED8}" dt="2023-09-14T04:38:36.638" v="176" actId="1076"/>
          <ac:spMkLst>
            <pc:docMk/>
            <pc:sldMk cId="1392583910" sldId="309"/>
            <ac:spMk id="2" creationId="{687028FE-6231-DF05-F80C-703BE037BEE8}"/>
          </ac:spMkLst>
        </pc:spChg>
        <pc:spChg chg="add">
          <ac:chgData name="Deepak Rai" userId="af8780e5-e30d-435c-8a33-f1d164ef65ef" providerId="ADAL" clId="{BDA65FD0-8DA7-4E07-A5D2-9B7DA22D3ED8}" dt="2023-09-11T05:53:59.255" v="63" actId="26606"/>
          <ac:spMkLst>
            <pc:docMk/>
            <pc:sldMk cId="1392583910" sldId="309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1T05:53:59.255" v="63" actId="26606"/>
          <ac:spMkLst>
            <pc:docMk/>
            <pc:sldMk cId="1392583910" sldId="309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1T05:53:59.255" v="63" actId="26606"/>
          <ac:spMkLst>
            <pc:docMk/>
            <pc:sldMk cId="1392583910" sldId="309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1T05:53:59.255" v="63" actId="26606"/>
          <ac:spMkLst>
            <pc:docMk/>
            <pc:sldMk cId="1392583910" sldId="309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1T05:53:59.255" v="63" actId="26606"/>
          <ac:spMkLst>
            <pc:docMk/>
            <pc:sldMk cId="1392583910" sldId="309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1T05:53:59.255" v="63" actId="26606"/>
          <ac:spMkLst>
            <pc:docMk/>
            <pc:sldMk cId="1392583910" sldId="309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1T05:53:59.255" v="63" actId="26606"/>
          <ac:spMkLst>
            <pc:docMk/>
            <pc:sldMk cId="1392583910" sldId="309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1T05:53:59.255" v="63" actId="26606"/>
          <ac:picMkLst>
            <pc:docMk/>
            <pc:sldMk cId="1392583910" sldId="309"/>
            <ac:picMk id="3" creationId="{7A0B2276-1F0B-B849-B139-573E79EA65DC}"/>
          </ac:picMkLst>
        </pc:picChg>
      </pc:sldChg>
      <pc:sldChg chg="addSp modSp new mod setBg">
        <pc:chgData name="Deepak Rai" userId="af8780e5-e30d-435c-8a33-f1d164ef65ef" providerId="ADAL" clId="{BDA65FD0-8DA7-4E07-A5D2-9B7DA22D3ED8}" dt="2023-10-05T13:39:39.773" v="1411"/>
        <pc:sldMkLst>
          <pc:docMk/>
          <pc:sldMk cId="3824813009" sldId="310"/>
        </pc:sldMkLst>
        <pc:spChg chg="add">
          <ac:chgData name="Deepak Rai" userId="af8780e5-e30d-435c-8a33-f1d164ef65ef" providerId="ADAL" clId="{BDA65FD0-8DA7-4E07-A5D2-9B7DA22D3ED8}" dt="2023-09-11T05:54:47.341" v="66" actId="26606"/>
          <ac:spMkLst>
            <pc:docMk/>
            <pc:sldMk cId="3824813009" sldId="310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1T05:54:47.341" v="66" actId="26606"/>
          <ac:spMkLst>
            <pc:docMk/>
            <pc:sldMk cId="3824813009" sldId="310"/>
            <ac:spMk id="10" creationId="{83C98ABE-055B-441F-B07E-44F97F083C39}"/>
          </ac:spMkLst>
        </pc:spChg>
        <pc:spChg chg="add mod">
          <ac:chgData name="Deepak Rai" userId="af8780e5-e30d-435c-8a33-f1d164ef65ef" providerId="ADAL" clId="{BDA65FD0-8DA7-4E07-A5D2-9B7DA22D3ED8}" dt="2023-09-14T04:40:43.883" v="309" actId="1076"/>
          <ac:spMkLst>
            <pc:docMk/>
            <pc:sldMk cId="3824813009" sldId="310"/>
            <ac:spMk id="11" creationId="{5B76FE61-D7BC-B2B7-AE11-3A5C9353C368}"/>
          </ac:spMkLst>
        </pc:spChg>
        <pc:spChg chg="add">
          <ac:chgData name="Deepak Rai" userId="af8780e5-e30d-435c-8a33-f1d164ef65ef" providerId="ADAL" clId="{BDA65FD0-8DA7-4E07-A5D2-9B7DA22D3ED8}" dt="2023-09-11T05:54:47.341" v="66" actId="26606"/>
          <ac:spMkLst>
            <pc:docMk/>
            <pc:sldMk cId="3824813009" sldId="310"/>
            <ac:spMk id="12" creationId="{29FDB030-9B49-4CED-8CCD-4D99382388AC}"/>
          </ac:spMkLst>
        </pc:spChg>
        <pc:spChg chg="add mod ord">
          <ac:chgData name="Deepak Rai" userId="af8780e5-e30d-435c-8a33-f1d164ef65ef" providerId="ADAL" clId="{BDA65FD0-8DA7-4E07-A5D2-9B7DA22D3ED8}" dt="2023-09-14T04:41:19.428" v="316" actId="1076"/>
          <ac:spMkLst>
            <pc:docMk/>
            <pc:sldMk cId="3824813009" sldId="310"/>
            <ac:spMk id="13" creationId="{CFD1FF4F-D290-F098-5845-C074C64D409C}"/>
          </ac:spMkLst>
        </pc:spChg>
        <pc:spChg chg="add">
          <ac:chgData name="Deepak Rai" userId="af8780e5-e30d-435c-8a33-f1d164ef65ef" providerId="ADAL" clId="{BDA65FD0-8DA7-4E07-A5D2-9B7DA22D3ED8}" dt="2023-09-11T05:54:47.341" v="66" actId="26606"/>
          <ac:spMkLst>
            <pc:docMk/>
            <pc:sldMk cId="3824813009" sldId="310"/>
            <ac:spMk id="14" creationId="{3783CA14-24A1-485C-8B30-D6A5D87987AD}"/>
          </ac:spMkLst>
        </pc:spChg>
        <pc:spChg chg="add mod">
          <ac:chgData name="Deepak Rai" userId="af8780e5-e30d-435c-8a33-f1d164ef65ef" providerId="ADAL" clId="{BDA65FD0-8DA7-4E07-A5D2-9B7DA22D3ED8}" dt="2023-09-14T04:40:54.334" v="313" actId="1076"/>
          <ac:spMkLst>
            <pc:docMk/>
            <pc:sldMk cId="3824813009" sldId="310"/>
            <ac:spMk id="15" creationId="{93C0075E-FD0A-69CB-E88F-37C8EAD45E4E}"/>
          </ac:spMkLst>
        </pc:spChg>
        <pc:spChg chg="add">
          <ac:chgData name="Deepak Rai" userId="af8780e5-e30d-435c-8a33-f1d164ef65ef" providerId="ADAL" clId="{BDA65FD0-8DA7-4E07-A5D2-9B7DA22D3ED8}" dt="2023-09-11T05:54:47.341" v="66" actId="26606"/>
          <ac:spMkLst>
            <pc:docMk/>
            <pc:sldMk cId="3824813009" sldId="310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1T05:54:47.341" v="66" actId="26606"/>
          <ac:spMkLst>
            <pc:docMk/>
            <pc:sldMk cId="3824813009" sldId="310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1T05:54:47.341" v="66" actId="26606"/>
          <ac:spMkLst>
            <pc:docMk/>
            <pc:sldMk cId="3824813009" sldId="310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1T05:54:47.341" v="66" actId="26606"/>
          <ac:picMkLst>
            <pc:docMk/>
            <pc:sldMk cId="3824813009" sldId="310"/>
            <ac:picMk id="3" creationId="{9601D454-B9F8-37BB-7193-797746DC0B1B}"/>
          </ac:picMkLst>
        </pc:picChg>
        <pc:inkChg chg="add">
          <ac:chgData name="Deepak Rai" userId="af8780e5-e30d-435c-8a33-f1d164ef65ef" providerId="ADAL" clId="{BDA65FD0-8DA7-4E07-A5D2-9B7DA22D3ED8}" dt="2023-10-05T13:39:39.773" v="1411"/>
          <ac:inkMkLst>
            <pc:docMk/>
            <pc:sldMk cId="3824813009" sldId="310"/>
            <ac:inkMk id="2" creationId="{7F99C38C-734B-1B05-9B5F-EDE01EB20D83}"/>
          </ac:inkMkLst>
        </pc:inkChg>
      </pc:sldChg>
      <pc:sldChg chg="addSp modSp new mod setBg">
        <pc:chgData name="Deepak Rai" userId="af8780e5-e30d-435c-8a33-f1d164ef65ef" providerId="ADAL" clId="{BDA65FD0-8DA7-4E07-A5D2-9B7DA22D3ED8}" dt="2023-09-11T05:55:07.862" v="69" actId="26606"/>
        <pc:sldMkLst>
          <pc:docMk/>
          <pc:sldMk cId="3598861628" sldId="311"/>
        </pc:sldMkLst>
        <pc:spChg chg="add">
          <ac:chgData name="Deepak Rai" userId="af8780e5-e30d-435c-8a33-f1d164ef65ef" providerId="ADAL" clId="{BDA65FD0-8DA7-4E07-A5D2-9B7DA22D3ED8}" dt="2023-09-11T05:55:07.862" v="69" actId="26606"/>
          <ac:spMkLst>
            <pc:docMk/>
            <pc:sldMk cId="3598861628" sldId="311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1T05:55:07.862" v="69" actId="26606"/>
          <ac:spMkLst>
            <pc:docMk/>
            <pc:sldMk cId="3598861628" sldId="311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1T05:55:07.862" v="69" actId="26606"/>
          <ac:spMkLst>
            <pc:docMk/>
            <pc:sldMk cId="3598861628" sldId="311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1T05:55:07.862" v="69" actId="26606"/>
          <ac:spMkLst>
            <pc:docMk/>
            <pc:sldMk cId="3598861628" sldId="311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1T05:55:07.862" v="69" actId="26606"/>
          <ac:spMkLst>
            <pc:docMk/>
            <pc:sldMk cId="3598861628" sldId="311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1T05:55:07.862" v="69" actId="26606"/>
          <ac:spMkLst>
            <pc:docMk/>
            <pc:sldMk cId="3598861628" sldId="311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1T05:55:07.862" v="69" actId="26606"/>
          <ac:spMkLst>
            <pc:docMk/>
            <pc:sldMk cId="3598861628" sldId="311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1T05:55:07.862" v="69" actId="26606"/>
          <ac:picMkLst>
            <pc:docMk/>
            <pc:sldMk cId="3598861628" sldId="311"/>
            <ac:picMk id="3" creationId="{D362942C-8559-E8C6-9FBA-315FB9A5FE85}"/>
          </ac:picMkLst>
        </pc:picChg>
      </pc:sldChg>
      <pc:sldChg chg="addSp modSp new mod setBg">
        <pc:chgData name="Deepak Rai" userId="af8780e5-e30d-435c-8a33-f1d164ef65ef" providerId="ADAL" clId="{BDA65FD0-8DA7-4E07-A5D2-9B7DA22D3ED8}" dt="2023-09-11T05:55:26.793" v="72" actId="26606"/>
        <pc:sldMkLst>
          <pc:docMk/>
          <pc:sldMk cId="45244285" sldId="312"/>
        </pc:sldMkLst>
        <pc:spChg chg="add">
          <ac:chgData name="Deepak Rai" userId="af8780e5-e30d-435c-8a33-f1d164ef65ef" providerId="ADAL" clId="{BDA65FD0-8DA7-4E07-A5D2-9B7DA22D3ED8}" dt="2023-09-11T05:55:26.793" v="72" actId="26606"/>
          <ac:spMkLst>
            <pc:docMk/>
            <pc:sldMk cId="45244285" sldId="312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1T05:55:26.793" v="72" actId="26606"/>
          <ac:spMkLst>
            <pc:docMk/>
            <pc:sldMk cId="45244285" sldId="312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1T05:55:26.793" v="72" actId="26606"/>
          <ac:spMkLst>
            <pc:docMk/>
            <pc:sldMk cId="45244285" sldId="312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1T05:55:26.793" v="72" actId="26606"/>
          <ac:spMkLst>
            <pc:docMk/>
            <pc:sldMk cId="45244285" sldId="312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1T05:55:26.793" v="72" actId="26606"/>
          <ac:spMkLst>
            <pc:docMk/>
            <pc:sldMk cId="45244285" sldId="312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1T05:55:26.793" v="72" actId="26606"/>
          <ac:spMkLst>
            <pc:docMk/>
            <pc:sldMk cId="45244285" sldId="312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1T05:55:26.793" v="72" actId="26606"/>
          <ac:spMkLst>
            <pc:docMk/>
            <pc:sldMk cId="45244285" sldId="312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1T05:55:26.793" v="72" actId="26606"/>
          <ac:picMkLst>
            <pc:docMk/>
            <pc:sldMk cId="45244285" sldId="312"/>
            <ac:picMk id="3" creationId="{CE8CF56E-0746-3841-6599-DE1B8D5C741A}"/>
          </ac:picMkLst>
        </pc:picChg>
      </pc:sldChg>
      <pc:sldChg chg="addSp modSp new mod setBg">
        <pc:chgData name="Deepak Rai" userId="af8780e5-e30d-435c-8a33-f1d164ef65ef" providerId="ADAL" clId="{BDA65FD0-8DA7-4E07-A5D2-9B7DA22D3ED8}" dt="2023-09-18T05:37:05.996" v="319" actId="26606"/>
        <pc:sldMkLst>
          <pc:docMk/>
          <pc:sldMk cId="798082407" sldId="313"/>
        </pc:sldMkLst>
        <pc:spChg chg="add">
          <ac:chgData name="Deepak Rai" userId="af8780e5-e30d-435c-8a33-f1d164ef65ef" providerId="ADAL" clId="{BDA65FD0-8DA7-4E07-A5D2-9B7DA22D3ED8}" dt="2023-09-18T05:37:05.996" v="319" actId="26606"/>
          <ac:spMkLst>
            <pc:docMk/>
            <pc:sldMk cId="798082407" sldId="313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8T05:37:05.996" v="319" actId="26606"/>
          <ac:spMkLst>
            <pc:docMk/>
            <pc:sldMk cId="798082407" sldId="313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8T05:37:05.996" v="319" actId="26606"/>
          <ac:spMkLst>
            <pc:docMk/>
            <pc:sldMk cId="798082407" sldId="313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8T05:37:05.996" v="319" actId="26606"/>
          <ac:spMkLst>
            <pc:docMk/>
            <pc:sldMk cId="798082407" sldId="313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8T05:37:05.996" v="319" actId="26606"/>
          <ac:spMkLst>
            <pc:docMk/>
            <pc:sldMk cId="798082407" sldId="313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8T05:37:05.996" v="319" actId="26606"/>
          <ac:spMkLst>
            <pc:docMk/>
            <pc:sldMk cId="798082407" sldId="313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8T05:37:05.996" v="319" actId="26606"/>
          <ac:spMkLst>
            <pc:docMk/>
            <pc:sldMk cId="798082407" sldId="313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8T05:37:05.996" v="319" actId="26606"/>
          <ac:picMkLst>
            <pc:docMk/>
            <pc:sldMk cId="798082407" sldId="313"/>
            <ac:picMk id="3" creationId="{A4B3AD64-C446-FA09-8A10-6890AF332840}"/>
          </ac:picMkLst>
        </pc:picChg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4292846665" sldId="313"/>
        </pc:sldMkLst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3172954299" sldId="314"/>
        </pc:sldMkLst>
      </pc:sldChg>
      <pc:sldChg chg="addSp delSp modSp new mod setBg">
        <pc:chgData name="Deepak Rai" userId="af8780e5-e30d-435c-8a33-f1d164ef65ef" providerId="ADAL" clId="{BDA65FD0-8DA7-4E07-A5D2-9B7DA22D3ED8}" dt="2023-10-05T12:32:02.753" v="415" actId="1076"/>
        <pc:sldMkLst>
          <pc:docMk/>
          <pc:sldMk cId="4193198881" sldId="314"/>
        </pc:sldMkLst>
        <pc:spChg chg="add del">
          <ac:chgData name="Deepak Rai" userId="af8780e5-e30d-435c-8a33-f1d164ef65ef" providerId="ADAL" clId="{BDA65FD0-8DA7-4E07-A5D2-9B7DA22D3ED8}" dt="2023-09-18T05:37:27.241" v="323" actId="26606"/>
          <ac:spMkLst>
            <pc:docMk/>
            <pc:sldMk cId="4193198881" sldId="314"/>
            <ac:spMk id="8" creationId="{86FF76B9-219D-4469-AF87-0236D29032F1}"/>
          </ac:spMkLst>
        </pc:spChg>
        <pc:spChg chg="add del">
          <ac:chgData name="Deepak Rai" userId="af8780e5-e30d-435c-8a33-f1d164ef65ef" providerId="ADAL" clId="{BDA65FD0-8DA7-4E07-A5D2-9B7DA22D3ED8}" dt="2023-09-18T05:37:27.241" v="323" actId="26606"/>
          <ac:spMkLst>
            <pc:docMk/>
            <pc:sldMk cId="4193198881" sldId="314"/>
            <ac:spMk id="14" creationId="{2E80C965-DB6D-4F81-9E9E-B027384D0BD6}"/>
          </ac:spMkLst>
        </pc:spChg>
        <pc:spChg chg="add del">
          <ac:chgData name="Deepak Rai" userId="af8780e5-e30d-435c-8a33-f1d164ef65ef" providerId="ADAL" clId="{BDA65FD0-8DA7-4E07-A5D2-9B7DA22D3ED8}" dt="2023-09-18T05:37:27.241" v="323" actId="26606"/>
          <ac:spMkLst>
            <pc:docMk/>
            <pc:sldMk cId="4193198881" sldId="314"/>
            <ac:spMk id="16" creationId="{633C5E46-DAC5-4661-9C87-22B08E2A512F}"/>
          </ac:spMkLst>
        </pc:spChg>
        <pc:spChg chg="add">
          <ac:chgData name="Deepak Rai" userId="af8780e5-e30d-435c-8a33-f1d164ef65ef" providerId="ADAL" clId="{BDA65FD0-8DA7-4E07-A5D2-9B7DA22D3ED8}" dt="2023-09-18T05:37:27.241" v="324" actId="26606"/>
          <ac:spMkLst>
            <pc:docMk/>
            <pc:sldMk cId="4193198881" sldId="314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8T05:37:27.241" v="324" actId="26606"/>
          <ac:spMkLst>
            <pc:docMk/>
            <pc:sldMk cId="4193198881" sldId="314"/>
            <ac:spMk id="19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8T05:37:27.241" v="324" actId="26606"/>
          <ac:spMkLst>
            <pc:docMk/>
            <pc:sldMk cId="4193198881" sldId="314"/>
            <ac:spMk id="20" creationId="{3ECA69A1-7536-43AC-85EF-C7106179F5ED}"/>
          </ac:spMkLst>
        </pc:spChg>
        <pc:spChg chg="add">
          <ac:chgData name="Deepak Rai" userId="af8780e5-e30d-435c-8a33-f1d164ef65ef" providerId="ADAL" clId="{BDA65FD0-8DA7-4E07-A5D2-9B7DA22D3ED8}" dt="2023-09-18T05:37:27.241" v="324" actId="26606"/>
          <ac:spMkLst>
            <pc:docMk/>
            <pc:sldMk cId="4193198881" sldId="314"/>
            <ac:spMk id="21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8T05:37:27.241" v="324" actId="26606"/>
          <ac:spMkLst>
            <pc:docMk/>
            <pc:sldMk cId="4193198881" sldId="314"/>
            <ac:spMk id="2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8T05:37:27.241" v="324" actId="26606"/>
          <ac:spMkLst>
            <pc:docMk/>
            <pc:sldMk cId="4193198881" sldId="314"/>
            <ac:spMk id="23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8T05:37:27.241" v="324" actId="26606"/>
          <ac:spMkLst>
            <pc:docMk/>
            <pc:sldMk cId="4193198881" sldId="314"/>
            <ac:spMk id="24" creationId="{9A97C86A-04D6-40F7-AE84-31AB43E6A846}"/>
          </ac:spMkLst>
        </pc:spChg>
        <pc:grpChg chg="add del">
          <ac:chgData name="Deepak Rai" userId="af8780e5-e30d-435c-8a33-f1d164ef65ef" providerId="ADAL" clId="{BDA65FD0-8DA7-4E07-A5D2-9B7DA22D3ED8}" dt="2023-09-18T05:37:27.241" v="323" actId="26606"/>
          <ac:grpSpMkLst>
            <pc:docMk/>
            <pc:sldMk cId="4193198881" sldId="314"/>
            <ac:grpSpMk id="10" creationId="{DB88BD78-87E1-424D-B479-C37D8E41B12E}"/>
          </ac:grpSpMkLst>
        </pc:grpChg>
        <pc:picChg chg="add mod">
          <ac:chgData name="Deepak Rai" userId="af8780e5-e30d-435c-8a33-f1d164ef65ef" providerId="ADAL" clId="{BDA65FD0-8DA7-4E07-A5D2-9B7DA22D3ED8}" dt="2023-10-05T12:32:02.753" v="415" actId="1076"/>
          <ac:picMkLst>
            <pc:docMk/>
            <pc:sldMk cId="4193198881" sldId="314"/>
            <ac:picMk id="3" creationId="{62C0C00C-C757-6020-5C3E-9EC2FA421A0D}"/>
          </ac:picMkLst>
        </pc:picChg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70219203" sldId="315"/>
        </pc:sldMkLst>
      </pc:sldChg>
      <pc:sldChg chg="addSp modSp new mod setBg">
        <pc:chgData name="Deepak Rai" userId="af8780e5-e30d-435c-8a33-f1d164ef65ef" providerId="ADAL" clId="{BDA65FD0-8DA7-4E07-A5D2-9B7DA22D3ED8}" dt="2023-09-18T05:37:58.202" v="327" actId="26606"/>
        <pc:sldMkLst>
          <pc:docMk/>
          <pc:sldMk cId="1247567305" sldId="315"/>
        </pc:sldMkLst>
        <pc:spChg chg="add">
          <ac:chgData name="Deepak Rai" userId="af8780e5-e30d-435c-8a33-f1d164ef65ef" providerId="ADAL" clId="{BDA65FD0-8DA7-4E07-A5D2-9B7DA22D3ED8}" dt="2023-09-18T05:37:58.202" v="327" actId="26606"/>
          <ac:spMkLst>
            <pc:docMk/>
            <pc:sldMk cId="1247567305" sldId="315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8T05:37:58.202" v="327" actId="26606"/>
          <ac:spMkLst>
            <pc:docMk/>
            <pc:sldMk cId="1247567305" sldId="315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8T05:37:58.202" v="327" actId="26606"/>
          <ac:spMkLst>
            <pc:docMk/>
            <pc:sldMk cId="1247567305" sldId="315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8T05:37:58.202" v="327" actId="26606"/>
          <ac:spMkLst>
            <pc:docMk/>
            <pc:sldMk cId="1247567305" sldId="315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8T05:37:58.202" v="327" actId="26606"/>
          <ac:spMkLst>
            <pc:docMk/>
            <pc:sldMk cId="1247567305" sldId="315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8T05:37:58.202" v="327" actId="26606"/>
          <ac:spMkLst>
            <pc:docMk/>
            <pc:sldMk cId="1247567305" sldId="315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8T05:37:58.202" v="327" actId="26606"/>
          <ac:spMkLst>
            <pc:docMk/>
            <pc:sldMk cId="1247567305" sldId="315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8T05:37:58.202" v="327" actId="26606"/>
          <ac:picMkLst>
            <pc:docMk/>
            <pc:sldMk cId="1247567305" sldId="315"/>
            <ac:picMk id="3" creationId="{33018B95-B4F9-0F4F-D9DF-80024F6FCE70}"/>
          </ac:picMkLst>
        </pc:picChg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2728274573" sldId="316"/>
        </pc:sldMkLst>
      </pc:sldChg>
      <pc:sldChg chg="addSp modSp new mod setBg">
        <pc:chgData name="Deepak Rai" userId="af8780e5-e30d-435c-8a33-f1d164ef65ef" providerId="ADAL" clId="{BDA65FD0-8DA7-4E07-A5D2-9B7DA22D3ED8}" dt="2023-09-18T05:38:21.417" v="330" actId="26606"/>
        <pc:sldMkLst>
          <pc:docMk/>
          <pc:sldMk cId="3563712105" sldId="316"/>
        </pc:sldMkLst>
        <pc:spChg chg="add">
          <ac:chgData name="Deepak Rai" userId="af8780e5-e30d-435c-8a33-f1d164ef65ef" providerId="ADAL" clId="{BDA65FD0-8DA7-4E07-A5D2-9B7DA22D3ED8}" dt="2023-09-18T05:38:21.417" v="330" actId="26606"/>
          <ac:spMkLst>
            <pc:docMk/>
            <pc:sldMk cId="3563712105" sldId="316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8T05:38:21.417" v="330" actId="26606"/>
          <ac:spMkLst>
            <pc:docMk/>
            <pc:sldMk cId="3563712105" sldId="316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8T05:38:21.417" v="330" actId="26606"/>
          <ac:spMkLst>
            <pc:docMk/>
            <pc:sldMk cId="3563712105" sldId="316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8T05:38:21.417" v="330" actId="26606"/>
          <ac:spMkLst>
            <pc:docMk/>
            <pc:sldMk cId="3563712105" sldId="316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8T05:38:21.417" v="330" actId="26606"/>
          <ac:spMkLst>
            <pc:docMk/>
            <pc:sldMk cId="3563712105" sldId="316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8T05:38:21.417" v="330" actId="26606"/>
          <ac:spMkLst>
            <pc:docMk/>
            <pc:sldMk cId="3563712105" sldId="316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8T05:38:21.417" v="330" actId="26606"/>
          <ac:spMkLst>
            <pc:docMk/>
            <pc:sldMk cId="3563712105" sldId="316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8T05:38:21.417" v="330" actId="26606"/>
          <ac:picMkLst>
            <pc:docMk/>
            <pc:sldMk cId="3563712105" sldId="316"/>
            <ac:picMk id="3" creationId="{1552F534-7459-D564-E5FA-1DC3DBCC6E94}"/>
          </ac:picMkLst>
        </pc:picChg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648238653" sldId="317"/>
        </pc:sldMkLst>
      </pc:sldChg>
      <pc:sldChg chg="addSp modSp new mod setBg">
        <pc:chgData name="Deepak Rai" userId="af8780e5-e30d-435c-8a33-f1d164ef65ef" providerId="ADAL" clId="{BDA65FD0-8DA7-4E07-A5D2-9B7DA22D3ED8}" dt="2023-09-18T05:38:52.902" v="333" actId="26606"/>
        <pc:sldMkLst>
          <pc:docMk/>
          <pc:sldMk cId="3931222821" sldId="317"/>
        </pc:sldMkLst>
        <pc:spChg chg="add">
          <ac:chgData name="Deepak Rai" userId="af8780e5-e30d-435c-8a33-f1d164ef65ef" providerId="ADAL" clId="{BDA65FD0-8DA7-4E07-A5D2-9B7DA22D3ED8}" dt="2023-09-18T05:38:52.902" v="333" actId="26606"/>
          <ac:spMkLst>
            <pc:docMk/>
            <pc:sldMk cId="3931222821" sldId="317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8T05:38:52.902" v="333" actId="26606"/>
          <ac:spMkLst>
            <pc:docMk/>
            <pc:sldMk cId="3931222821" sldId="317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8T05:38:52.902" v="333" actId="26606"/>
          <ac:spMkLst>
            <pc:docMk/>
            <pc:sldMk cId="3931222821" sldId="317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8T05:38:52.902" v="333" actId="26606"/>
          <ac:spMkLst>
            <pc:docMk/>
            <pc:sldMk cId="3931222821" sldId="317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8T05:38:52.902" v="333" actId="26606"/>
          <ac:spMkLst>
            <pc:docMk/>
            <pc:sldMk cId="3931222821" sldId="317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8T05:38:52.902" v="333" actId="26606"/>
          <ac:spMkLst>
            <pc:docMk/>
            <pc:sldMk cId="3931222821" sldId="317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8T05:38:52.902" v="333" actId="26606"/>
          <ac:spMkLst>
            <pc:docMk/>
            <pc:sldMk cId="3931222821" sldId="317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8T05:38:52.902" v="333" actId="26606"/>
          <ac:picMkLst>
            <pc:docMk/>
            <pc:sldMk cId="3931222821" sldId="317"/>
            <ac:picMk id="3" creationId="{545D99BF-A5C9-9D24-F503-B838FBF09AA6}"/>
          </ac:picMkLst>
        </pc:picChg>
      </pc:sldChg>
      <pc:sldChg chg="addSp modSp new mod setBg">
        <pc:chgData name="Deepak Rai" userId="af8780e5-e30d-435c-8a33-f1d164ef65ef" providerId="ADAL" clId="{BDA65FD0-8DA7-4E07-A5D2-9B7DA22D3ED8}" dt="2023-09-18T05:39:14.761" v="336" actId="26606"/>
        <pc:sldMkLst>
          <pc:docMk/>
          <pc:sldMk cId="281481338" sldId="318"/>
        </pc:sldMkLst>
        <pc:spChg chg="add">
          <ac:chgData name="Deepak Rai" userId="af8780e5-e30d-435c-8a33-f1d164ef65ef" providerId="ADAL" clId="{BDA65FD0-8DA7-4E07-A5D2-9B7DA22D3ED8}" dt="2023-09-18T05:39:14.761" v="336" actId="26606"/>
          <ac:spMkLst>
            <pc:docMk/>
            <pc:sldMk cId="281481338" sldId="318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8T05:39:14.761" v="336" actId="26606"/>
          <ac:spMkLst>
            <pc:docMk/>
            <pc:sldMk cId="281481338" sldId="318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8T05:39:14.761" v="336" actId="26606"/>
          <ac:spMkLst>
            <pc:docMk/>
            <pc:sldMk cId="281481338" sldId="318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8T05:39:14.761" v="336" actId="26606"/>
          <ac:spMkLst>
            <pc:docMk/>
            <pc:sldMk cId="281481338" sldId="318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8T05:39:14.761" v="336" actId="26606"/>
          <ac:spMkLst>
            <pc:docMk/>
            <pc:sldMk cId="281481338" sldId="318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8T05:39:14.761" v="336" actId="26606"/>
          <ac:spMkLst>
            <pc:docMk/>
            <pc:sldMk cId="281481338" sldId="318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8T05:39:14.761" v="336" actId="26606"/>
          <ac:spMkLst>
            <pc:docMk/>
            <pc:sldMk cId="281481338" sldId="318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8T05:39:14.761" v="336" actId="26606"/>
          <ac:picMkLst>
            <pc:docMk/>
            <pc:sldMk cId="281481338" sldId="318"/>
            <ac:picMk id="3" creationId="{94325B7E-7023-F639-6119-9AC302E2F349}"/>
          </ac:picMkLst>
        </pc:picChg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2150227456" sldId="318"/>
        </pc:sldMkLst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2657531080" sldId="319"/>
        </pc:sldMkLst>
      </pc:sldChg>
      <pc:sldChg chg="addSp modSp new mod setBg">
        <pc:chgData name="Deepak Rai" userId="af8780e5-e30d-435c-8a33-f1d164ef65ef" providerId="ADAL" clId="{BDA65FD0-8DA7-4E07-A5D2-9B7DA22D3ED8}" dt="2023-09-18T05:39:34.096" v="339" actId="26606"/>
        <pc:sldMkLst>
          <pc:docMk/>
          <pc:sldMk cId="3024737321" sldId="319"/>
        </pc:sldMkLst>
        <pc:spChg chg="add">
          <ac:chgData name="Deepak Rai" userId="af8780e5-e30d-435c-8a33-f1d164ef65ef" providerId="ADAL" clId="{BDA65FD0-8DA7-4E07-A5D2-9B7DA22D3ED8}" dt="2023-09-18T05:39:34.096" v="339" actId="26606"/>
          <ac:spMkLst>
            <pc:docMk/>
            <pc:sldMk cId="3024737321" sldId="319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8T05:39:34.096" v="339" actId="26606"/>
          <ac:spMkLst>
            <pc:docMk/>
            <pc:sldMk cId="3024737321" sldId="319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8T05:39:34.096" v="339" actId="26606"/>
          <ac:spMkLst>
            <pc:docMk/>
            <pc:sldMk cId="3024737321" sldId="319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8T05:39:34.096" v="339" actId="26606"/>
          <ac:spMkLst>
            <pc:docMk/>
            <pc:sldMk cId="3024737321" sldId="319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8T05:39:34.096" v="339" actId="26606"/>
          <ac:spMkLst>
            <pc:docMk/>
            <pc:sldMk cId="3024737321" sldId="319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8T05:39:34.096" v="339" actId="26606"/>
          <ac:spMkLst>
            <pc:docMk/>
            <pc:sldMk cId="3024737321" sldId="319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8T05:39:34.096" v="339" actId="26606"/>
          <ac:spMkLst>
            <pc:docMk/>
            <pc:sldMk cId="3024737321" sldId="319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8T05:39:34.096" v="339" actId="26606"/>
          <ac:picMkLst>
            <pc:docMk/>
            <pc:sldMk cId="3024737321" sldId="319"/>
            <ac:picMk id="3" creationId="{AEBAA9D7-EDC1-E907-FC0D-EE6E0AE4E891}"/>
          </ac:picMkLst>
        </pc:picChg>
      </pc:sldChg>
      <pc:sldChg chg="addSp modSp new mod setBg">
        <pc:chgData name="Deepak Rai" userId="af8780e5-e30d-435c-8a33-f1d164ef65ef" providerId="ADAL" clId="{BDA65FD0-8DA7-4E07-A5D2-9B7DA22D3ED8}" dt="2023-09-18T05:39:52.837" v="342" actId="26606"/>
        <pc:sldMkLst>
          <pc:docMk/>
          <pc:sldMk cId="1362125513" sldId="320"/>
        </pc:sldMkLst>
        <pc:spChg chg="add">
          <ac:chgData name="Deepak Rai" userId="af8780e5-e30d-435c-8a33-f1d164ef65ef" providerId="ADAL" clId="{BDA65FD0-8DA7-4E07-A5D2-9B7DA22D3ED8}" dt="2023-09-18T05:39:52.837" v="342" actId="26606"/>
          <ac:spMkLst>
            <pc:docMk/>
            <pc:sldMk cId="1362125513" sldId="320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8T05:39:52.837" v="342" actId="26606"/>
          <ac:spMkLst>
            <pc:docMk/>
            <pc:sldMk cId="1362125513" sldId="320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8T05:39:52.837" v="342" actId="26606"/>
          <ac:spMkLst>
            <pc:docMk/>
            <pc:sldMk cId="1362125513" sldId="320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8T05:39:52.837" v="342" actId="26606"/>
          <ac:spMkLst>
            <pc:docMk/>
            <pc:sldMk cId="1362125513" sldId="320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8T05:39:52.837" v="342" actId="26606"/>
          <ac:spMkLst>
            <pc:docMk/>
            <pc:sldMk cId="1362125513" sldId="320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8T05:39:52.837" v="342" actId="26606"/>
          <ac:spMkLst>
            <pc:docMk/>
            <pc:sldMk cId="1362125513" sldId="320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8T05:39:52.837" v="342" actId="26606"/>
          <ac:spMkLst>
            <pc:docMk/>
            <pc:sldMk cId="1362125513" sldId="320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8T05:39:52.837" v="342" actId="26606"/>
          <ac:picMkLst>
            <pc:docMk/>
            <pc:sldMk cId="1362125513" sldId="320"/>
            <ac:picMk id="3" creationId="{A666FB4E-76BB-3249-0E4B-B70AA0A3558F}"/>
          </ac:picMkLst>
        </pc:picChg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1637002507" sldId="320"/>
        </pc:sldMkLst>
      </pc:sldChg>
      <pc:sldChg chg="addSp modSp new mod setBg">
        <pc:chgData name="Deepak Rai" userId="af8780e5-e30d-435c-8a33-f1d164ef65ef" providerId="ADAL" clId="{BDA65FD0-8DA7-4E07-A5D2-9B7DA22D3ED8}" dt="2023-09-18T05:40:11.611" v="345" actId="26606"/>
        <pc:sldMkLst>
          <pc:docMk/>
          <pc:sldMk cId="1760722024" sldId="321"/>
        </pc:sldMkLst>
        <pc:spChg chg="add">
          <ac:chgData name="Deepak Rai" userId="af8780e5-e30d-435c-8a33-f1d164ef65ef" providerId="ADAL" clId="{BDA65FD0-8DA7-4E07-A5D2-9B7DA22D3ED8}" dt="2023-09-18T05:40:11.611" v="345" actId="26606"/>
          <ac:spMkLst>
            <pc:docMk/>
            <pc:sldMk cId="1760722024" sldId="321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8T05:40:11.611" v="345" actId="26606"/>
          <ac:spMkLst>
            <pc:docMk/>
            <pc:sldMk cId="1760722024" sldId="321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8T05:40:11.611" v="345" actId="26606"/>
          <ac:spMkLst>
            <pc:docMk/>
            <pc:sldMk cId="1760722024" sldId="321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8T05:40:11.611" v="345" actId="26606"/>
          <ac:spMkLst>
            <pc:docMk/>
            <pc:sldMk cId="1760722024" sldId="321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8T05:40:11.611" v="345" actId="26606"/>
          <ac:spMkLst>
            <pc:docMk/>
            <pc:sldMk cId="1760722024" sldId="321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8T05:40:11.611" v="345" actId="26606"/>
          <ac:spMkLst>
            <pc:docMk/>
            <pc:sldMk cId="1760722024" sldId="321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8T05:40:11.611" v="345" actId="26606"/>
          <ac:spMkLst>
            <pc:docMk/>
            <pc:sldMk cId="1760722024" sldId="321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8T05:40:11.611" v="345" actId="26606"/>
          <ac:picMkLst>
            <pc:docMk/>
            <pc:sldMk cId="1760722024" sldId="321"/>
            <ac:picMk id="3" creationId="{258A54D3-770C-E2AD-BDCF-5B8F56F5D1E8}"/>
          </ac:picMkLst>
        </pc:picChg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3757474786" sldId="321"/>
        </pc:sldMkLst>
      </pc:sldChg>
      <pc:sldChg chg="addSp modSp new mod setBg">
        <pc:chgData name="Deepak Rai" userId="af8780e5-e30d-435c-8a33-f1d164ef65ef" providerId="ADAL" clId="{BDA65FD0-8DA7-4E07-A5D2-9B7DA22D3ED8}" dt="2023-09-18T05:40:26.493" v="348" actId="26606"/>
        <pc:sldMkLst>
          <pc:docMk/>
          <pc:sldMk cId="3049177814" sldId="322"/>
        </pc:sldMkLst>
        <pc:spChg chg="add">
          <ac:chgData name="Deepak Rai" userId="af8780e5-e30d-435c-8a33-f1d164ef65ef" providerId="ADAL" clId="{BDA65FD0-8DA7-4E07-A5D2-9B7DA22D3ED8}" dt="2023-09-18T05:40:26.493" v="348" actId="26606"/>
          <ac:spMkLst>
            <pc:docMk/>
            <pc:sldMk cId="3049177814" sldId="322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8T05:40:26.493" v="348" actId="26606"/>
          <ac:spMkLst>
            <pc:docMk/>
            <pc:sldMk cId="3049177814" sldId="322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8T05:40:26.493" v="348" actId="26606"/>
          <ac:spMkLst>
            <pc:docMk/>
            <pc:sldMk cId="3049177814" sldId="322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8T05:40:26.493" v="348" actId="26606"/>
          <ac:spMkLst>
            <pc:docMk/>
            <pc:sldMk cId="3049177814" sldId="322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8T05:40:26.493" v="348" actId="26606"/>
          <ac:spMkLst>
            <pc:docMk/>
            <pc:sldMk cId="3049177814" sldId="322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8T05:40:26.493" v="348" actId="26606"/>
          <ac:spMkLst>
            <pc:docMk/>
            <pc:sldMk cId="3049177814" sldId="322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8T05:40:26.493" v="348" actId="26606"/>
          <ac:spMkLst>
            <pc:docMk/>
            <pc:sldMk cId="3049177814" sldId="322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8T05:40:26.493" v="348" actId="26606"/>
          <ac:picMkLst>
            <pc:docMk/>
            <pc:sldMk cId="3049177814" sldId="322"/>
            <ac:picMk id="3" creationId="{DF2E06AD-43BD-2EC8-9B95-7F6D6C1C3C15}"/>
          </ac:picMkLst>
        </pc:picChg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3765087278" sldId="322"/>
        </pc:sldMkLst>
      </pc:sldChg>
      <pc:sldChg chg="addSp modSp new mod setBg">
        <pc:chgData name="Deepak Rai" userId="af8780e5-e30d-435c-8a33-f1d164ef65ef" providerId="ADAL" clId="{BDA65FD0-8DA7-4E07-A5D2-9B7DA22D3ED8}" dt="2023-09-18T05:40:42.654" v="351" actId="26606"/>
        <pc:sldMkLst>
          <pc:docMk/>
          <pc:sldMk cId="7034124" sldId="323"/>
        </pc:sldMkLst>
        <pc:spChg chg="add">
          <ac:chgData name="Deepak Rai" userId="af8780e5-e30d-435c-8a33-f1d164ef65ef" providerId="ADAL" clId="{BDA65FD0-8DA7-4E07-A5D2-9B7DA22D3ED8}" dt="2023-09-18T05:40:42.654" v="351" actId="26606"/>
          <ac:spMkLst>
            <pc:docMk/>
            <pc:sldMk cId="7034124" sldId="323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8T05:40:42.654" v="351" actId="26606"/>
          <ac:spMkLst>
            <pc:docMk/>
            <pc:sldMk cId="7034124" sldId="323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8T05:40:42.654" v="351" actId="26606"/>
          <ac:spMkLst>
            <pc:docMk/>
            <pc:sldMk cId="7034124" sldId="323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8T05:40:42.654" v="351" actId="26606"/>
          <ac:spMkLst>
            <pc:docMk/>
            <pc:sldMk cId="7034124" sldId="323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8T05:40:42.654" v="351" actId="26606"/>
          <ac:spMkLst>
            <pc:docMk/>
            <pc:sldMk cId="7034124" sldId="323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8T05:40:42.654" v="351" actId="26606"/>
          <ac:spMkLst>
            <pc:docMk/>
            <pc:sldMk cId="7034124" sldId="323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8T05:40:42.654" v="351" actId="26606"/>
          <ac:spMkLst>
            <pc:docMk/>
            <pc:sldMk cId="7034124" sldId="323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8T05:40:42.654" v="351" actId="26606"/>
          <ac:picMkLst>
            <pc:docMk/>
            <pc:sldMk cId="7034124" sldId="323"/>
            <ac:picMk id="3" creationId="{1D311B8F-ED0E-5CD4-7F2C-968630B46A38}"/>
          </ac:picMkLst>
        </pc:picChg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370735063" sldId="323"/>
        </pc:sldMkLst>
      </pc:sldChg>
      <pc:sldChg chg="addSp modSp new mod setBg">
        <pc:chgData name="Deepak Rai" userId="af8780e5-e30d-435c-8a33-f1d164ef65ef" providerId="ADAL" clId="{BDA65FD0-8DA7-4E07-A5D2-9B7DA22D3ED8}" dt="2023-09-18T05:41:01.286" v="354" actId="26606"/>
        <pc:sldMkLst>
          <pc:docMk/>
          <pc:sldMk cId="153206487" sldId="324"/>
        </pc:sldMkLst>
        <pc:spChg chg="add">
          <ac:chgData name="Deepak Rai" userId="af8780e5-e30d-435c-8a33-f1d164ef65ef" providerId="ADAL" clId="{BDA65FD0-8DA7-4E07-A5D2-9B7DA22D3ED8}" dt="2023-09-18T05:41:01.286" v="354" actId="26606"/>
          <ac:spMkLst>
            <pc:docMk/>
            <pc:sldMk cId="153206487" sldId="324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8T05:41:01.286" v="354" actId="26606"/>
          <ac:spMkLst>
            <pc:docMk/>
            <pc:sldMk cId="153206487" sldId="324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8T05:41:01.286" v="354" actId="26606"/>
          <ac:spMkLst>
            <pc:docMk/>
            <pc:sldMk cId="153206487" sldId="324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8T05:41:01.286" v="354" actId="26606"/>
          <ac:spMkLst>
            <pc:docMk/>
            <pc:sldMk cId="153206487" sldId="324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8T05:41:01.286" v="354" actId="26606"/>
          <ac:spMkLst>
            <pc:docMk/>
            <pc:sldMk cId="153206487" sldId="324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8T05:41:01.286" v="354" actId="26606"/>
          <ac:spMkLst>
            <pc:docMk/>
            <pc:sldMk cId="153206487" sldId="324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8T05:41:01.286" v="354" actId="26606"/>
          <ac:spMkLst>
            <pc:docMk/>
            <pc:sldMk cId="153206487" sldId="324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8T05:41:01.286" v="354" actId="26606"/>
          <ac:picMkLst>
            <pc:docMk/>
            <pc:sldMk cId="153206487" sldId="324"/>
            <ac:picMk id="3" creationId="{ECB24C39-1BBE-FBF1-9EDE-A1ADAB70E593}"/>
          </ac:picMkLst>
        </pc:picChg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1270544275" sldId="324"/>
        </pc:sldMkLst>
      </pc:sldChg>
      <pc:sldChg chg="addSp modSp new mod setBg">
        <pc:chgData name="Deepak Rai" userId="af8780e5-e30d-435c-8a33-f1d164ef65ef" providerId="ADAL" clId="{BDA65FD0-8DA7-4E07-A5D2-9B7DA22D3ED8}" dt="2023-09-18T05:41:29.519" v="357" actId="26606"/>
        <pc:sldMkLst>
          <pc:docMk/>
          <pc:sldMk cId="163735550" sldId="325"/>
        </pc:sldMkLst>
        <pc:spChg chg="add">
          <ac:chgData name="Deepak Rai" userId="af8780e5-e30d-435c-8a33-f1d164ef65ef" providerId="ADAL" clId="{BDA65FD0-8DA7-4E07-A5D2-9B7DA22D3ED8}" dt="2023-09-18T05:41:29.519" v="357" actId="26606"/>
          <ac:spMkLst>
            <pc:docMk/>
            <pc:sldMk cId="163735550" sldId="325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8T05:41:29.519" v="357" actId="26606"/>
          <ac:spMkLst>
            <pc:docMk/>
            <pc:sldMk cId="163735550" sldId="325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8T05:41:29.519" v="357" actId="26606"/>
          <ac:spMkLst>
            <pc:docMk/>
            <pc:sldMk cId="163735550" sldId="325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8T05:41:29.519" v="357" actId="26606"/>
          <ac:spMkLst>
            <pc:docMk/>
            <pc:sldMk cId="163735550" sldId="325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8T05:41:29.519" v="357" actId="26606"/>
          <ac:spMkLst>
            <pc:docMk/>
            <pc:sldMk cId="163735550" sldId="325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8T05:41:29.519" v="357" actId="26606"/>
          <ac:spMkLst>
            <pc:docMk/>
            <pc:sldMk cId="163735550" sldId="325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8T05:41:29.519" v="357" actId="26606"/>
          <ac:spMkLst>
            <pc:docMk/>
            <pc:sldMk cId="163735550" sldId="325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8T05:41:29.519" v="357" actId="26606"/>
          <ac:picMkLst>
            <pc:docMk/>
            <pc:sldMk cId="163735550" sldId="325"/>
            <ac:picMk id="3" creationId="{709C880A-AA87-9AD1-424F-96E2DD5E1DBF}"/>
          </ac:picMkLst>
        </pc:picChg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4034361376" sldId="325"/>
        </pc:sldMkLst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58422143" sldId="326"/>
        </pc:sldMkLst>
      </pc:sldChg>
      <pc:sldChg chg="addSp modSp new mod setBg">
        <pc:chgData name="Deepak Rai" userId="af8780e5-e30d-435c-8a33-f1d164ef65ef" providerId="ADAL" clId="{BDA65FD0-8DA7-4E07-A5D2-9B7DA22D3ED8}" dt="2023-09-18T05:41:44.900" v="360" actId="26606"/>
        <pc:sldMkLst>
          <pc:docMk/>
          <pc:sldMk cId="1622295349" sldId="326"/>
        </pc:sldMkLst>
        <pc:spChg chg="add">
          <ac:chgData name="Deepak Rai" userId="af8780e5-e30d-435c-8a33-f1d164ef65ef" providerId="ADAL" clId="{BDA65FD0-8DA7-4E07-A5D2-9B7DA22D3ED8}" dt="2023-09-18T05:41:44.900" v="360" actId="26606"/>
          <ac:spMkLst>
            <pc:docMk/>
            <pc:sldMk cId="1622295349" sldId="326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8T05:41:44.900" v="360" actId="26606"/>
          <ac:spMkLst>
            <pc:docMk/>
            <pc:sldMk cId="1622295349" sldId="326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8T05:41:44.900" v="360" actId="26606"/>
          <ac:spMkLst>
            <pc:docMk/>
            <pc:sldMk cId="1622295349" sldId="326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8T05:41:44.900" v="360" actId="26606"/>
          <ac:spMkLst>
            <pc:docMk/>
            <pc:sldMk cId="1622295349" sldId="326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8T05:41:44.900" v="360" actId="26606"/>
          <ac:spMkLst>
            <pc:docMk/>
            <pc:sldMk cId="1622295349" sldId="326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8T05:41:44.900" v="360" actId="26606"/>
          <ac:spMkLst>
            <pc:docMk/>
            <pc:sldMk cId="1622295349" sldId="326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8T05:41:44.900" v="360" actId="26606"/>
          <ac:spMkLst>
            <pc:docMk/>
            <pc:sldMk cId="1622295349" sldId="326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8T05:41:44.900" v="360" actId="26606"/>
          <ac:picMkLst>
            <pc:docMk/>
            <pc:sldMk cId="1622295349" sldId="326"/>
            <ac:picMk id="3" creationId="{0C5D7882-7A90-77D5-63F6-1B6167A91EDA}"/>
          </ac:picMkLst>
        </pc:picChg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1145541681" sldId="327"/>
        </pc:sldMkLst>
      </pc:sldChg>
      <pc:sldChg chg="addSp modSp new mod setBg">
        <pc:chgData name="Deepak Rai" userId="af8780e5-e30d-435c-8a33-f1d164ef65ef" providerId="ADAL" clId="{BDA65FD0-8DA7-4E07-A5D2-9B7DA22D3ED8}" dt="2023-09-18T05:42:02.885" v="363" actId="26606"/>
        <pc:sldMkLst>
          <pc:docMk/>
          <pc:sldMk cId="2157204047" sldId="327"/>
        </pc:sldMkLst>
        <pc:spChg chg="add">
          <ac:chgData name="Deepak Rai" userId="af8780e5-e30d-435c-8a33-f1d164ef65ef" providerId="ADAL" clId="{BDA65FD0-8DA7-4E07-A5D2-9B7DA22D3ED8}" dt="2023-09-18T05:42:02.885" v="363" actId="26606"/>
          <ac:spMkLst>
            <pc:docMk/>
            <pc:sldMk cId="2157204047" sldId="327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8T05:42:02.885" v="363" actId="26606"/>
          <ac:spMkLst>
            <pc:docMk/>
            <pc:sldMk cId="2157204047" sldId="327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8T05:42:02.885" v="363" actId="26606"/>
          <ac:spMkLst>
            <pc:docMk/>
            <pc:sldMk cId="2157204047" sldId="327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8T05:42:02.885" v="363" actId="26606"/>
          <ac:spMkLst>
            <pc:docMk/>
            <pc:sldMk cId="2157204047" sldId="327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8T05:42:02.885" v="363" actId="26606"/>
          <ac:spMkLst>
            <pc:docMk/>
            <pc:sldMk cId="2157204047" sldId="327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8T05:42:02.885" v="363" actId="26606"/>
          <ac:spMkLst>
            <pc:docMk/>
            <pc:sldMk cId="2157204047" sldId="327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8T05:42:02.885" v="363" actId="26606"/>
          <ac:spMkLst>
            <pc:docMk/>
            <pc:sldMk cId="2157204047" sldId="327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8T05:42:02.885" v="363" actId="26606"/>
          <ac:picMkLst>
            <pc:docMk/>
            <pc:sldMk cId="2157204047" sldId="327"/>
            <ac:picMk id="3" creationId="{5078D5F0-1577-32FD-A955-CC43F8D4BB24}"/>
          </ac:picMkLst>
        </pc:picChg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276389940" sldId="328"/>
        </pc:sldMkLst>
      </pc:sldChg>
      <pc:sldChg chg="addSp modSp new mod setBg">
        <pc:chgData name="Deepak Rai" userId="af8780e5-e30d-435c-8a33-f1d164ef65ef" providerId="ADAL" clId="{BDA65FD0-8DA7-4E07-A5D2-9B7DA22D3ED8}" dt="2023-09-18T05:42:27.246" v="366" actId="26606"/>
        <pc:sldMkLst>
          <pc:docMk/>
          <pc:sldMk cId="1975759315" sldId="328"/>
        </pc:sldMkLst>
        <pc:spChg chg="add">
          <ac:chgData name="Deepak Rai" userId="af8780e5-e30d-435c-8a33-f1d164ef65ef" providerId="ADAL" clId="{BDA65FD0-8DA7-4E07-A5D2-9B7DA22D3ED8}" dt="2023-09-18T05:42:27.246" v="366" actId="26606"/>
          <ac:spMkLst>
            <pc:docMk/>
            <pc:sldMk cId="1975759315" sldId="328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8T05:42:27.246" v="366" actId="26606"/>
          <ac:spMkLst>
            <pc:docMk/>
            <pc:sldMk cId="1975759315" sldId="328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8T05:42:27.246" v="366" actId="26606"/>
          <ac:spMkLst>
            <pc:docMk/>
            <pc:sldMk cId="1975759315" sldId="328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8T05:42:27.246" v="366" actId="26606"/>
          <ac:spMkLst>
            <pc:docMk/>
            <pc:sldMk cId="1975759315" sldId="328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8T05:42:27.246" v="366" actId="26606"/>
          <ac:spMkLst>
            <pc:docMk/>
            <pc:sldMk cId="1975759315" sldId="328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8T05:42:27.246" v="366" actId="26606"/>
          <ac:spMkLst>
            <pc:docMk/>
            <pc:sldMk cId="1975759315" sldId="328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8T05:42:27.246" v="366" actId="26606"/>
          <ac:spMkLst>
            <pc:docMk/>
            <pc:sldMk cId="1975759315" sldId="328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8T05:42:27.246" v="366" actId="26606"/>
          <ac:picMkLst>
            <pc:docMk/>
            <pc:sldMk cId="1975759315" sldId="328"/>
            <ac:picMk id="3" creationId="{FFD77539-D589-DD3A-4CEF-CCD254EFE820}"/>
          </ac:picMkLst>
        </pc:picChg>
      </pc:sldChg>
      <pc:sldChg chg="addSp modSp new mod setBg">
        <pc:chgData name="Deepak Rai" userId="af8780e5-e30d-435c-8a33-f1d164ef65ef" providerId="ADAL" clId="{BDA65FD0-8DA7-4E07-A5D2-9B7DA22D3ED8}" dt="2023-10-05T12:51:54.006" v="426"/>
        <pc:sldMkLst>
          <pc:docMk/>
          <pc:sldMk cId="2300834408" sldId="329"/>
        </pc:sldMkLst>
        <pc:spChg chg="add">
          <ac:chgData name="Deepak Rai" userId="af8780e5-e30d-435c-8a33-f1d164ef65ef" providerId="ADAL" clId="{BDA65FD0-8DA7-4E07-A5D2-9B7DA22D3ED8}" dt="2023-09-18T05:42:49.258" v="369" actId="26606"/>
          <ac:spMkLst>
            <pc:docMk/>
            <pc:sldMk cId="2300834408" sldId="329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8T05:42:49.258" v="369" actId="26606"/>
          <ac:spMkLst>
            <pc:docMk/>
            <pc:sldMk cId="2300834408" sldId="329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8T05:42:49.258" v="369" actId="26606"/>
          <ac:spMkLst>
            <pc:docMk/>
            <pc:sldMk cId="2300834408" sldId="329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8T05:42:49.258" v="369" actId="26606"/>
          <ac:spMkLst>
            <pc:docMk/>
            <pc:sldMk cId="2300834408" sldId="329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8T05:42:49.258" v="369" actId="26606"/>
          <ac:spMkLst>
            <pc:docMk/>
            <pc:sldMk cId="2300834408" sldId="329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8T05:42:49.258" v="369" actId="26606"/>
          <ac:spMkLst>
            <pc:docMk/>
            <pc:sldMk cId="2300834408" sldId="329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8T05:42:49.258" v="369" actId="26606"/>
          <ac:spMkLst>
            <pc:docMk/>
            <pc:sldMk cId="2300834408" sldId="329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8T05:42:49.258" v="369" actId="26606"/>
          <ac:picMkLst>
            <pc:docMk/>
            <pc:sldMk cId="2300834408" sldId="329"/>
            <ac:picMk id="3" creationId="{8901DD79-FC12-4F40-F440-0EBA1B3B974B}"/>
          </ac:picMkLst>
        </pc:picChg>
        <pc:inkChg chg="add">
          <ac:chgData name="Deepak Rai" userId="af8780e5-e30d-435c-8a33-f1d164ef65ef" providerId="ADAL" clId="{BDA65FD0-8DA7-4E07-A5D2-9B7DA22D3ED8}" dt="2023-10-05T12:51:54.006" v="426"/>
          <ac:inkMkLst>
            <pc:docMk/>
            <pc:sldMk cId="2300834408" sldId="329"/>
            <ac:inkMk id="2" creationId="{A42F2313-46B5-4FB9-FC3E-42179E92F76C}"/>
          </ac:inkMkLst>
        </pc:inkChg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2318783085" sldId="329"/>
        </pc:sldMkLst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2093248526" sldId="330"/>
        </pc:sldMkLst>
      </pc:sldChg>
      <pc:sldChg chg="addSp modSp new mod setBg">
        <pc:chgData name="Deepak Rai" userId="af8780e5-e30d-435c-8a33-f1d164ef65ef" providerId="ADAL" clId="{BDA65FD0-8DA7-4E07-A5D2-9B7DA22D3ED8}" dt="2023-10-05T12:51:54.006" v="426"/>
        <pc:sldMkLst>
          <pc:docMk/>
          <pc:sldMk cId="4206220050" sldId="330"/>
        </pc:sldMkLst>
        <pc:spChg chg="add">
          <ac:chgData name="Deepak Rai" userId="af8780e5-e30d-435c-8a33-f1d164ef65ef" providerId="ADAL" clId="{BDA65FD0-8DA7-4E07-A5D2-9B7DA22D3ED8}" dt="2023-09-18T05:43:27.653" v="372" actId="26606"/>
          <ac:spMkLst>
            <pc:docMk/>
            <pc:sldMk cId="4206220050" sldId="330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8T05:43:27.653" v="372" actId="26606"/>
          <ac:spMkLst>
            <pc:docMk/>
            <pc:sldMk cId="4206220050" sldId="330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8T05:43:27.653" v="372" actId="26606"/>
          <ac:spMkLst>
            <pc:docMk/>
            <pc:sldMk cId="4206220050" sldId="330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8T05:43:27.653" v="372" actId="26606"/>
          <ac:spMkLst>
            <pc:docMk/>
            <pc:sldMk cId="4206220050" sldId="330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8T05:43:27.653" v="372" actId="26606"/>
          <ac:spMkLst>
            <pc:docMk/>
            <pc:sldMk cId="4206220050" sldId="330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8T05:43:27.653" v="372" actId="26606"/>
          <ac:spMkLst>
            <pc:docMk/>
            <pc:sldMk cId="4206220050" sldId="330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8T05:43:27.653" v="372" actId="26606"/>
          <ac:spMkLst>
            <pc:docMk/>
            <pc:sldMk cId="4206220050" sldId="330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8T05:43:27.653" v="372" actId="26606"/>
          <ac:picMkLst>
            <pc:docMk/>
            <pc:sldMk cId="4206220050" sldId="330"/>
            <ac:picMk id="3" creationId="{1539F08F-5D61-3DA5-DA4B-9470B25BDAE2}"/>
          </ac:picMkLst>
        </pc:picChg>
        <pc:inkChg chg="add">
          <ac:chgData name="Deepak Rai" userId="af8780e5-e30d-435c-8a33-f1d164ef65ef" providerId="ADAL" clId="{BDA65FD0-8DA7-4E07-A5D2-9B7DA22D3ED8}" dt="2023-10-05T12:51:54.006" v="426"/>
          <ac:inkMkLst>
            <pc:docMk/>
            <pc:sldMk cId="4206220050" sldId="330"/>
            <ac:inkMk id="2" creationId="{B2B28147-2F98-ACB9-6716-18454984F454}"/>
          </ac:inkMkLst>
        </pc:inkChg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1886306271" sldId="331"/>
        </pc:sldMkLst>
      </pc:sldChg>
      <pc:sldChg chg="addSp modSp new mod setBg">
        <pc:chgData name="Deepak Rai" userId="af8780e5-e30d-435c-8a33-f1d164ef65ef" providerId="ADAL" clId="{BDA65FD0-8DA7-4E07-A5D2-9B7DA22D3ED8}" dt="2023-09-18T05:43:44.532" v="375" actId="26606"/>
        <pc:sldMkLst>
          <pc:docMk/>
          <pc:sldMk cId="3117528518" sldId="331"/>
        </pc:sldMkLst>
        <pc:spChg chg="add">
          <ac:chgData name="Deepak Rai" userId="af8780e5-e30d-435c-8a33-f1d164ef65ef" providerId="ADAL" clId="{BDA65FD0-8DA7-4E07-A5D2-9B7DA22D3ED8}" dt="2023-09-18T05:43:44.532" v="375" actId="26606"/>
          <ac:spMkLst>
            <pc:docMk/>
            <pc:sldMk cId="3117528518" sldId="331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8T05:43:44.532" v="375" actId="26606"/>
          <ac:spMkLst>
            <pc:docMk/>
            <pc:sldMk cId="3117528518" sldId="331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8T05:43:44.532" v="375" actId="26606"/>
          <ac:spMkLst>
            <pc:docMk/>
            <pc:sldMk cId="3117528518" sldId="331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8T05:43:44.532" v="375" actId="26606"/>
          <ac:spMkLst>
            <pc:docMk/>
            <pc:sldMk cId="3117528518" sldId="331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8T05:43:44.532" v="375" actId="26606"/>
          <ac:spMkLst>
            <pc:docMk/>
            <pc:sldMk cId="3117528518" sldId="331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8T05:43:44.532" v="375" actId="26606"/>
          <ac:spMkLst>
            <pc:docMk/>
            <pc:sldMk cId="3117528518" sldId="331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8T05:43:44.532" v="375" actId="26606"/>
          <ac:spMkLst>
            <pc:docMk/>
            <pc:sldMk cId="3117528518" sldId="331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8T05:43:44.532" v="375" actId="26606"/>
          <ac:picMkLst>
            <pc:docMk/>
            <pc:sldMk cId="3117528518" sldId="331"/>
            <ac:picMk id="3" creationId="{737888CF-24C3-B4EC-B031-A7649645EB27}"/>
          </ac:picMkLst>
        </pc:picChg>
      </pc:sldChg>
      <pc:sldChg chg="addSp modSp new mod setBg">
        <pc:chgData name="Deepak Rai" userId="af8780e5-e30d-435c-8a33-f1d164ef65ef" providerId="ADAL" clId="{BDA65FD0-8DA7-4E07-A5D2-9B7DA22D3ED8}" dt="2023-09-19T05:44:18.151" v="380" actId="26606"/>
        <pc:sldMkLst>
          <pc:docMk/>
          <pc:sldMk cId="1229423552" sldId="332"/>
        </pc:sldMkLst>
        <pc:spChg chg="add">
          <ac:chgData name="Deepak Rai" userId="af8780e5-e30d-435c-8a33-f1d164ef65ef" providerId="ADAL" clId="{BDA65FD0-8DA7-4E07-A5D2-9B7DA22D3ED8}" dt="2023-09-19T05:44:18.151" v="380" actId="26606"/>
          <ac:spMkLst>
            <pc:docMk/>
            <pc:sldMk cId="1229423552" sldId="332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9T05:44:18.151" v="380" actId="26606"/>
          <ac:spMkLst>
            <pc:docMk/>
            <pc:sldMk cId="1229423552" sldId="332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9T05:44:18.151" v="380" actId="26606"/>
          <ac:spMkLst>
            <pc:docMk/>
            <pc:sldMk cId="1229423552" sldId="332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9T05:44:18.151" v="380" actId="26606"/>
          <ac:spMkLst>
            <pc:docMk/>
            <pc:sldMk cId="1229423552" sldId="332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9T05:44:18.151" v="380" actId="26606"/>
          <ac:spMkLst>
            <pc:docMk/>
            <pc:sldMk cId="1229423552" sldId="332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9T05:44:18.151" v="380" actId="26606"/>
          <ac:spMkLst>
            <pc:docMk/>
            <pc:sldMk cId="1229423552" sldId="332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9T05:44:18.151" v="380" actId="26606"/>
          <ac:spMkLst>
            <pc:docMk/>
            <pc:sldMk cId="1229423552" sldId="332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9T05:44:18.151" v="380" actId="26606"/>
          <ac:picMkLst>
            <pc:docMk/>
            <pc:sldMk cId="1229423552" sldId="332"/>
            <ac:picMk id="3" creationId="{B1E12F39-8EE4-D96B-8263-B298B4249CDA}"/>
          </ac:picMkLst>
        </pc:picChg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3136846990" sldId="332"/>
        </pc:sldMkLst>
      </pc:sldChg>
      <pc:sldChg chg="new del">
        <pc:chgData name="Deepak Rai" userId="af8780e5-e30d-435c-8a33-f1d164ef65ef" providerId="ADAL" clId="{BDA65FD0-8DA7-4E07-A5D2-9B7DA22D3ED8}" dt="2023-09-18T05:47:33.153" v="377" actId="47"/>
        <pc:sldMkLst>
          <pc:docMk/>
          <pc:sldMk cId="3426715819" sldId="332"/>
        </pc:sldMkLst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570571833" sldId="333"/>
        </pc:sldMkLst>
      </pc:sldChg>
      <pc:sldChg chg="addSp delSp new del mod">
        <pc:chgData name="Deepak Rai" userId="af8780e5-e30d-435c-8a33-f1d164ef65ef" providerId="ADAL" clId="{BDA65FD0-8DA7-4E07-A5D2-9B7DA22D3ED8}" dt="2023-09-19T05:45:08.868" v="387" actId="47"/>
        <pc:sldMkLst>
          <pc:docMk/>
          <pc:sldMk cId="2680422893" sldId="333"/>
        </pc:sldMkLst>
        <pc:picChg chg="add del">
          <ac:chgData name="Deepak Rai" userId="af8780e5-e30d-435c-8a33-f1d164ef65ef" providerId="ADAL" clId="{BDA65FD0-8DA7-4E07-A5D2-9B7DA22D3ED8}" dt="2023-09-19T05:44:57.072" v="383" actId="21"/>
          <ac:picMkLst>
            <pc:docMk/>
            <pc:sldMk cId="2680422893" sldId="333"/>
            <ac:picMk id="3" creationId="{ABB1CA58-093A-4019-019B-46B2A7902A99}"/>
          </ac:picMkLst>
        </pc:picChg>
      </pc:sldChg>
      <pc:sldChg chg="addSp modSp new mod setBg">
        <pc:chgData name="Deepak Rai" userId="af8780e5-e30d-435c-8a33-f1d164ef65ef" providerId="ADAL" clId="{BDA65FD0-8DA7-4E07-A5D2-9B7DA22D3ED8}" dt="2023-09-19T05:45:03.139" v="386" actId="26606"/>
        <pc:sldMkLst>
          <pc:docMk/>
          <pc:sldMk cId="1356224736" sldId="334"/>
        </pc:sldMkLst>
        <pc:spChg chg="add">
          <ac:chgData name="Deepak Rai" userId="af8780e5-e30d-435c-8a33-f1d164ef65ef" providerId="ADAL" clId="{BDA65FD0-8DA7-4E07-A5D2-9B7DA22D3ED8}" dt="2023-09-19T05:45:03.139" v="386" actId="26606"/>
          <ac:spMkLst>
            <pc:docMk/>
            <pc:sldMk cId="1356224736" sldId="334"/>
            <ac:spMk id="7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9T05:45:03.139" v="386" actId="26606"/>
          <ac:spMkLst>
            <pc:docMk/>
            <pc:sldMk cId="1356224736" sldId="334"/>
            <ac:spMk id="9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9T05:45:03.139" v="386" actId="26606"/>
          <ac:spMkLst>
            <pc:docMk/>
            <pc:sldMk cId="1356224736" sldId="334"/>
            <ac:spMk id="11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9T05:45:03.139" v="386" actId="26606"/>
          <ac:spMkLst>
            <pc:docMk/>
            <pc:sldMk cId="1356224736" sldId="334"/>
            <ac:spMk id="13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9T05:45:03.139" v="386" actId="26606"/>
          <ac:spMkLst>
            <pc:docMk/>
            <pc:sldMk cId="1356224736" sldId="334"/>
            <ac:spMk id="15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9T05:45:03.139" v="386" actId="26606"/>
          <ac:spMkLst>
            <pc:docMk/>
            <pc:sldMk cId="1356224736" sldId="334"/>
            <ac:spMk id="17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9T05:45:03.139" v="386" actId="26606"/>
          <ac:spMkLst>
            <pc:docMk/>
            <pc:sldMk cId="1356224736" sldId="334"/>
            <ac:spMk id="19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9T05:45:03.139" v="386" actId="26606"/>
          <ac:picMkLst>
            <pc:docMk/>
            <pc:sldMk cId="1356224736" sldId="334"/>
            <ac:picMk id="2" creationId="{AC660504-B41E-C059-608E-970119AA8D47}"/>
          </ac:picMkLst>
        </pc:picChg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2457007711" sldId="334"/>
        </pc:sldMkLst>
      </pc:sldChg>
      <pc:sldChg chg="addSp modSp new mod setBg">
        <pc:chgData name="Deepak Rai" userId="af8780e5-e30d-435c-8a33-f1d164ef65ef" providerId="ADAL" clId="{BDA65FD0-8DA7-4E07-A5D2-9B7DA22D3ED8}" dt="2023-09-19T05:45:51.030" v="390" actId="26606"/>
        <pc:sldMkLst>
          <pc:docMk/>
          <pc:sldMk cId="171869929" sldId="335"/>
        </pc:sldMkLst>
        <pc:spChg chg="add">
          <ac:chgData name="Deepak Rai" userId="af8780e5-e30d-435c-8a33-f1d164ef65ef" providerId="ADAL" clId="{BDA65FD0-8DA7-4E07-A5D2-9B7DA22D3ED8}" dt="2023-09-19T05:45:51.030" v="390" actId="26606"/>
          <ac:spMkLst>
            <pc:docMk/>
            <pc:sldMk cId="171869929" sldId="335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9T05:45:51.030" v="390" actId="26606"/>
          <ac:spMkLst>
            <pc:docMk/>
            <pc:sldMk cId="171869929" sldId="335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9T05:45:51.030" v="390" actId="26606"/>
          <ac:spMkLst>
            <pc:docMk/>
            <pc:sldMk cId="171869929" sldId="335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9T05:45:51.030" v="390" actId="26606"/>
          <ac:spMkLst>
            <pc:docMk/>
            <pc:sldMk cId="171869929" sldId="335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9T05:45:51.030" v="390" actId="26606"/>
          <ac:spMkLst>
            <pc:docMk/>
            <pc:sldMk cId="171869929" sldId="335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9T05:45:51.030" v="390" actId="26606"/>
          <ac:spMkLst>
            <pc:docMk/>
            <pc:sldMk cId="171869929" sldId="335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9T05:45:51.030" v="390" actId="26606"/>
          <ac:spMkLst>
            <pc:docMk/>
            <pc:sldMk cId="171869929" sldId="335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9T05:45:51.030" v="390" actId="26606"/>
          <ac:picMkLst>
            <pc:docMk/>
            <pc:sldMk cId="171869929" sldId="335"/>
            <ac:picMk id="3" creationId="{3F5F0288-298C-220A-6515-1C20B360CD9D}"/>
          </ac:picMkLst>
        </pc:picChg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2699530220" sldId="335"/>
        </pc:sldMkLst>
      </pc:sldChg>
      <pc:sldChg chg="addSp modSp new mod setBg">
        <pc:chgData name="Deepak Rai" userId="af8780e5-e30d-435c-8a33-f1d164ef65ef" providerId="ADAL" clId="{BDA65FD0-8DA7-4E07-A5D2-9B7DA22D3ED8}" dt="2023-09-19T05:46:09.445" v="393" actId="26606"/>
        <pc:sldMkLst>
          <pc:docMk/>
          <pc:sldMk cId="129973510" sldId="336"/>
        </pc:sldMkLst>
        <pc:spChg chg="add">
          <ac:chgData name="Deepak Rai" userId="af8780e5-e30d-435c-8a33-f1d164ef65ef" providerId="ADAL" clId="{BDA65FD0-8DA7-4E07-A5D2-9B7DA22D3ED8}" dt="2023-09-19T05:46:09.445" v="393" actId="26606"/>
          <ac:spMkLst>
            <pc:docMk/>
            <pc:sldMk cId="129973510" sldId="336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9T05:46:09.445" v="393" actId="26606"/>
          <ac:spMkLst>
            <pc:docMk/>
            <pc:sldMk cId="129973510" sldId="336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9T05:46:09.445" v="393" actId="26606"/>
          <ac:spMkLst>
            <pc:docMk/>
            <pc:sldMk cId="129973510" sldId="336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9T05:46:09.445" v="393" actId="26606"/>
          <ac:spMkLst>
            <pc:docMk/>
            <pc:sldMk cId="129973510" sldId="336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9T05:46:09.445" v="393" actId="26606"/>
          <ac:spMkLst>
            <pc:docMk/>
            <pc:sldMk cId="129973510" sldId="336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9T05:46:09.445" v="393" actId="26606"/>
          <ac:spMkLst>
            <pc:docMk/>
            <pc:sldMk cId="129973510" sldId="336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9T05:46:09.445" v="393" actId="26606"/>
          <ac:spMkLst>
            <pc:docMk/>
            <pc:sldMk cId="129973510" sldId="336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9T05:46:09.445" v="393" actId="26606"/>
          <ac:picMkLst>
            <pc:docMk/>
            <pc:sldMk cId="129973510" sldId="336"/>
            <ac:picMk id="3" creationId="{1FD61471-3BF7-7FD5-234E-62EB0B4DB2D7}"/>
          </ac:picMkLst>
        </pc:picChg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3232105393" sldId="336"/>
        </pc:sldMkLst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2838883338" sldId="337"/>
        </pc:sldMkLst>
      </pc:sldChg>
      <pc:sldChg chg="addSp modSp new mod setBg">
        <pc:chgData name="Deepak Rai" userId="af8780e5-e30d-435c-8a33-f1d164ef65ef" providerId="ADAL" clId="{BDA65FD0-8DA7-4E07-A5D2-9B7DA22D3ED8}" dt="2023-10-05T12:51:54.006" v="426"/>
        <pc:sldMkLst>
          <pc:docMk/>
          <pc:sldMk cId="3662973274" sldId="337"/>
        </pc:sldMkLst>
        <pc:spChg chg="add">
          <ac:chgData name="Deepak Rai" userId="af8780e5-e30d-435c-8a33-f1d164ef65ef" providerId="ADAL" clId="{BDA65FD0-8DA7-4E07-A5D2-9B7DA22D3ED8}" dt="2023-09-19T05:46:27.631" v="396" actId="26606"/>
          <ac:spMkLst>
            <pc:docMk/>
            <pc:sldMk cId="3662973274" sldId="337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9T05:46:27.631" v="396" actId="26606"/>
          <ac:spMkLst>
            <pc:docMk/>
            <pc:sldMk cId="3662973274" sldId="337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9T05:46:27.631" v="396" actId="26606"/>
          <ac:spMkLst>
            <pc:docMk/>
            <pc:sldMk cId="3662973274" sldId="337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9T05:46:27.631" v="396" actId="26606"/>
          <ac:spMkLst>
            <pc:docMk/>
            <pc:sldMk cId="3662973274" sldId="337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9T05:46:27.631" v="396" actId="26606"/>
          <ac:spMkLst>
            <pc:docMk/>
            <pc:sldMk cId="3662973274" sldId="337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9T05:46:27.631" v="396" actId="26606"/>
          <ac:spMkLst>
            <pc:docMk/>
            <pc:sldMk cId="3662973274" sldId="337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9T05:46:27.631" v="396" actId="26606"/>
          <ac:spMkLst>
            <pc:docMk/>
            <pc:sldMk cId="3662973274" sldId="337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9T05:46:27.631" v="396" actId="26606"/>
          <ac:picMkLst>
            <pc:docMk/>
            <pc:sldMk cId="3662973274" sldId="337"/>
            <ac:picMk id="3" creationId="{1F243A48-B8FB-3B54-5033-9166D7154751}"/>
          </ac:picMkLst>
        </pc:picChg>
        <pc:inkChg chg="add">
          <ac:chgData name="Deepak Rai" userId="af8780e5-e30d-435c-8a33-f1d164ef65ef" providerId="ADAL" clId="{BDA65FD0-8DA7-4E07-A5D2-9B7DA22D3ED8}" dt="2023-10-05T12:51:54.006" v="426"/>
          <ac:inkMkLst>
            <pc:docMk/>
            <pc:sldMk cId="3662973274" sldId="337"/>
            <ac:inkMk id="2" creationId="{678665F4-FA02-524D-35B7-5662B43BE3FF}"/>
          </ac:inkMkLst>
        </pc:inkChg>
      </pc:sldChg>
      <pc:sldChg chg="addSp modSp new mod setBg">
        <pc:chgData name="Deepak Rai" userId="af8780e5-e30d-435c-8a33-f1d164ef65ef" providerId="ADAL" clId="{BDA65FD0-8DA7-4E07-A5D2-9B7DA22D3ED8}" dt="2023-09-19T05:46:43.017" v="399" actId="26606"/>
        <pc:sldMkLst>
          <pc:docMk/>
          <pc:sldMk cId="626804032" sldId="338"/>
        </pc:sldMkLst>
        <pc:spChg chg="add">
          <ac:chgData name="Deepak Rai" userId="af8780e5-e30d-435c-8a33-f1d164ef65ef" providerId="ADAL" clId="{BDA65FD0-8DA7-4E07-A5D2-9B7DA22D3ED8}" dt="2023-09-19T05:46:43.017" v="399" actId="26606"/>
          <ac:spMkLst>
            <pc:docMk/>
            <pc:sldMk cId="626804032" sldId="338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9T05:46:43.017" v="399" actId="26606"/>
          <ac:spMkLst>
            <pc:docMk/>
            <pc:sldMk cId="626804032" sldId="338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9T05:46:43.017" v="399" actId="26606"/>
          <ac:spMkLst>
            <pc:docMk/>
            <pc:sldMk cId="626804032" sldId="338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9T05:46:43.017" v="399" actId="26606"/>
          <ac:spMkLst>
            <pc:docMk/>
            <pc:sldMk cId="626804032" sldId="338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9T05:46:43.017" v="399" actId="26606"/>
          <ac:spMkLst>
            <pc:docMk/>
            <pc:sldMk cId="626804032" sldId="338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9T05:46:43.017" v="399" actId="26606"/>
          <ac:spMkLst>
            <pc:docMk/>
            <pc:sldMk cId="626804032" sldId="338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9T05:46:43.017" v="399" actId="26606"/>
          <ac:spMkLst>
            <pc:docMk/>
            <pc:sldMk cId="626804032" sldId="338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9T05:46:43.017" v="399" actId="26606"/>
          <ac:picMkLst>
            <pc:docMk/>
            <pc:sldMk cId="626804032" sldId="338"/>
            <ac:picMk id="3" creationId="{4526AD9E-29C3-5A0F-28B9-F8D3C017F241}"/>
          </ac:picMkLst>
        </pc:picChg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3856408173" sldId="338"/>
        </pc:sldMkLst>
      </pc:sldChg>
      <pc:sldChg chg="addSp modSp new mod setBg">
        <pc:chgData name="Deepak Rai" userId="af8780e5-e30d-435c-8a33-f1d164ef65ef" providerId="ADAL" clId="{BDA65FD0-8DA7-4E07-A5D2-9B7DA22D3ED8}" dt="2023-09-19T05:46:59.184" v="402" actId="26606"/>
        <pc:sldMkLst>
          <pc:docMk/>
          <pc:sldMk cId="443425121" sldId="339"/>
        </pc:sldMkLst>
        <pc:spChg chg="add">
          <ac:chgData name="Deepak Rai" userId="af8780e5-e30d-435c-8a33-f1d164ef65ef" providerId="ADAL" clId="{BDA65FD0-8DA7-4E07-A5D2-9B7DA22D3ED8}" dt="2023-09-19T05:46:59.184" v="402" actId="26606"/>
          <ac:spMkLst>
            <pc:docMk/>
            <pc:sldMk cId="443425121" sldId="339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9T05:46:59.184" v="402" actId="26606"/>
          <ac:spMkLst>
            <pc:docMk/>
            <pc:sldMk cId="443425121" sldId="339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9T05:46:59.184" v="402" actId="26606"/>
          <ac:spMkLst>
            <pc:docMk/>
            <pc:sldMk cId="443425121" sldId="339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9T05:46:59.184" v="402" actId="26606"/>
          <ac:spMkLst>
            <pc:docMk/>
            <pc:sldMk cId="443425121" sldId="339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9T05:46:59.184" v="402" actId="26606"/>
          <ac:spMkLst>
            <pc:docMk/>
            <pc:sldMk cId="443425121" sldId="339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9T05:46:59.184" v="402" actId="26606"/>
          <ac:spMkLst>
            <pc:docMk/>
            <pc:sldMk cId="443425121" sldId="339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9T05:46:59.184" v="402" actId="26606"/>
          <ac:spMkLst>
            <pc:docMk/>
            <pc:sldMk cId="443425121" sldId="339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9T05:46:59.184" v="402" actId="26606"/>
          <ac:picMkLst>
            <pc:docMk/>
            <pc:sldMk cId="443425121" sldId="339"/>
            <ac:picMk id="3" creationId="{17D713B4-0815-B42F-537D-64E33DFB41EC}"/>
          </ac:picMkLst>
        </pc:picChg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1520595765" sldId="339"/>
        </pc:sldMkLst>
      </pc:sldChg>
      <pc:sldChg chg="addSp modSp new mod setBg">
        <pc:chgData name="Deepak Rai" userId="af8780e5-e30d-435c-8a33-f1d164ef65ef" providerId="ADAL" clId="{BDA65FD0-8DA7-4E07-A5D2-9B7DA22D3ED8}" dt="2023-09-19T05:51:55.285" v="405" actId="26606"/>
        <pc:sldMkLst>
          <pc:docMk/>
          <pc:sldMk cId="1198135480" sldId="340"/>
        </pc:sldMkLst>
        <pc:spChg chg="add">
          <ac:chgData name="Deepak Rai" userId="af8780e5-e30d-435c-8a33-f1d164ef65ef" providerId="ADAL" clId="{BDA65FD0-8DA7-4E07-A5D2-9B7DA22D3ED8}" dt="2023-09-19T05:51:55.285" v="405" actId="26606"/>
          <ac:spMkLst>
            <pc:docMk/>
            <pc:sldMk cId="1198135480" sldId="340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9T05:51:55.285" v="405" actId="26606"/>
          <ac:spMkLst>
            <pc:docMk/>
            <pc:sldMk cId="1198135480" sldId="340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9T05:51:55.285" v="405" actId="26606"/>
          <ac:spMkLst>
            <pc:docMk/>
            <pc:sldMk cId="1198135480" sldId="340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9T05:51:55.285" v="405" actId="26606"/>
          <ac:spMkLst>
            <pc:docMk/>
            <pc:sldMk cId="1198135480" sldId="340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9T05:51:55.285" v="405" actId="26606"/>
          <ac:spMkLst>
            <pc:docMk/>
            <pc:sldMk cId="1198135480" sldId="340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9T05:51:55.285" v="405" actId="26606"/>
          <ac:spMkLst>
            <pc:docMk/>
            <pc:sldMk cId="1198135480" sldId="340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9T05:51:55.285" v="405" actId="26606"/>
          <ac:spMkLst>
            <pc:docMk/>
            <pc:sldMk cId="1198135480" sldId="340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9T05:51:55.285" v="405" actId="26606"/>
          <ac:picMkLst>
            <pc:docMk/>
            <pc:sldMk cId="1198135480" sldId="340"/>
            <ac:picMk id="3" creationId="{3EFA9A1A-0305-8AED-E9CC-CFF6DD225220}"/>
          </ac:picMkLst>
        </pc:picChg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3770227919" sldId="340"/>
        </pc:sldMkLst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2633356068" sldId="341"/>
        </pc:sldMkLst>
      </pc:sldChg>
      <pc:sldChg chg="addSp modSp new mod setBg">
        <pc:chgData name="Deepak Rai" userId="af8780e5-e30d-435c-8a33-f1d164ef65ef" providerId="ADAL" clId="{BDA65FD0-8DA7-4E07-A5D2-9B7DA22D3ED8}" dt="2023-09-19T05:52:16.311" v="408" actId="26606"/>
        <pc:sldMkLst>
          <pc:docMk/>
          <pc:sldMk cId="3398966005" sldId="341"/>
        </pc:sldMkLst>
        <pc:spChg chg="add">
          <ac:chgData name="Deepak Rai" userId="af8780e5-e30d-435c-8a33-f1d164ef65ef" providerId="ADAL" clId="{BDA65FD0-8DA7-4E07-A5D2-9B7DA22D3ED8}" dt="2023-09-19T05:52:16.311" v="408" actId="26606"/>
          <ac:spMkLst>
            <pc:docMk/>
            <pc:sldMk cId="3398966005" sldId="341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9T05:52:16.311" v="408" actId="26606"/>
          <ac:spMkLst>
            <pc:docMk/>
            <pc:sldMk cId="3398966005" sldId="341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9T05:52:16.311" v="408" actId="26606"/>
          <ac:spMkLst>
            <pc:docMk/>
            <pc:sldMk cId="3398966005" sldId="341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9T05:52:16.311" v="408" actId="26606"/>
          <ac:spMkLst>
            <pc:docMk/>
            <pc:sldMk cId="3398966005" sldId="341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9T05:52:16.311" v="408" actId="26606"/>
          <ac:spMkLst>
            <pc:docMk/>
            <pc:sldMk cId="3398966005" sldId="341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9T05:52:16.311" v="408" actId="26606"/>
          <ac:spMkLst>
            <pc:docMk/>
            <pc:sldMk cId="3398966005" sldId="341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9T05:52:16.311" v="408" actId="26606"/>
          <ac:spMkLst>
            <pc:docMk/>
            <pc:sldMk cId="3398966005" sldId="341"/>
            <ac:spMk id="20" creationId="{3ECA69A1-7536-43AC-85EF-C7106179F5ED}"/>
          </ac:spMkLst>
        </pc:spChg>
        <pc:picChg chg="add mod">
          <ac:chgData name="Deepak Rai" userId="af8780e5-e30d-435c-8a33-f1d164ef65ef" providerId="ADAL" clId="{BDA65FD0-8DA7-4E07-A5D2-9B7DA22D3ED8}" dt="2023-09-19T05:52:16.311" v="408" actId="26606"/>
          <ac:picMkLst>
            <pc:docMk/>
            <pc:sldMk cId="3398966005" sldId="341"/>
            <ac:picMk id="3" creationId="{917AF882-751F-FFBA-635D-97906463B2CD}"/>
          </ac:picMkLst>
        </pc:picChg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1033934063" sldId="342"/>
        </pc:sldMkLst>
      </pc:sldChg>
      <pc:sldChg chg="addSp delSp modSp new mod setBg">
        <pc:chgData name="Deepak Rai" userId="af8780e5-e30d-435c-8a33-f1d164ef65ef" providerId="ADAL" clId="{BDA65FD0-8DA7-4E07-A5D2-9B7DA22D3ED8}" dt="2023-10-05T12:33:13.990" v="425" actId="9405"/>
        <pc:sldMkLst>
          <pc:docMk/>
          <pc:sldMk cId="4207715087" sldId="342"/>
        </pc:sldMkLst>
        <pc:spChg chg="add">
          <ac:chgData name="Deepak Rai" userId="af8780e5-e30d-435c-8a33-f1d164ef65ef" providerId="ADAL" clId="{BDA65FD0-8DA7-4E07-A5D2-9B7DA22D3ED8}" dt="2023-09-19T05:52:31.031" v="411" actId="26606"/>
          <ac:spMkLst>
            <pc:docMk/>
            <pc:sldMk cId="4207715087" sldId="342"/>
            <ac:spMk id="8" creationId="{F3060C83-F051-4F0E-ABAD-AA0DFC48B218}"/>
          </ac:spMkLst>
        </pc:spChg>
        <pc:spChg chg="add">
          <ac:chgData name="Deepak Rai" userId="af8780e5-e30d-435c-8a33-f1d164ef65ef" providerId="ADAL" clId="{BDA65FD0-8DA7-4E07-A5D2-9B7DA22D3ED8}" dt="2023-09-19T05:52:31.031" v="411" actId="26606"/>
          <ac:spMkLst>
            <pc:docMk/>
            <pc:sldMk cId="4207715087" sldId="342"/>
            <ac:spMk id="10" creationId="{83C98ABE-055B-441F-B07E-44F97F083C39}"/>
          </ac:spMkLst>
        </pc:spChg>
        <pc:spChg chg="add">
          <ac:chgData name="Deepak Rai" userId="af8780e5-e30d-435c-8a33-f1d164ef65ef" providerId="ADAL" clId="{BDA65FD0-8DA7-4E07-A5D2-9B7DA22D3ED8}" dt="2023-09-19T05:52:31.031" v="411" actId="26606"/>
          <ac:spMkLst>
            <pc:docMk/>
            <pc:sldMk cId="4207715087" sldId="342"/>
            <ac:spMk id="12" creationId="{29FDB030-9B49-4CED-8CCD-4D99382388AC}"/>
          </ac:spMkLst>
        </pc:spChg>
        <pc:spChg chg="add">
          <ac:chgData name="Deepak Rai" userId="af8780e5-e30d-435c-8a33-f1d164ef65ef" providerId="ADAL" clId="{BDA65FD0-8DA7-4E07-A5D2-9B7DA22D3ED8}" dt="2023-09-19T05:52:31.031" v="411" actId="26606"/>
          <ac:spMkLst>
            <pc:docMk/>
            <pc:sldMk cId="4207715087" sldId="342"/>
            <ac:spMk id="14" creationId="{3783CA14-24A1-485C-8B30-D6A5D87987AD}"/>
          </ac:spMkLst>
        </pc:spChg>
        <pc:spChg chg="add">
          <ac:chgData name="Deepak Rai" userId="af8780e5-e30d-435c-8a33-f1d164ef65ef" providerId="ADAL" clId="{BDA65FD0-8DA7-4E07-A5D2-9B7DA22D3ED8}" dt="2023-09-19T05:52:31.031" v="411" actId="26606"/>
          <ac:spMkLst>
            <pc:docMk/>
            <pc:sldMk cId="4207715087" sldId="342"/>
            <ac:spMk id="16" creationId="{9A97C86A-04D6-40F7-AE84-31AB43E6A846}"/>
          </ac:spMkLst>
        </pc:spChg>
        <pc:spChg chg="add">
          <ac:chgData name="Deepak Rai" userId="af8780e5-e30d-435c-8a33-f1d164ef65ef" providerId="ADAL" clId="{BDA65FD0-8DA7-4E07-A5D2-9B7DA22D3ED8}" dt="2023-09-19T05:52:31.031" v="411" actId="26606"/>
          <ac:spMkLst>
            <pc:docMk/>
            <pc:sldMk cId="4207715087" sldId="342"/>
            <ac:spMk id="18" creationId="{FF9F2414-84E8-453E-B1F3-389FDE8192D9}"/>
          </ac:spMkLst>
        </pc:spChg>
        <pc:spChg chg="add">
          <ac:chgData name="Deepak Rai" userId="af8780e5-e30d-435c-8a33-f1d164ef65ef" providerId="ADAL" clId="{BDA65FD0-8DA7-4E07-A5D2-9B7DA22D3ED8}" dt="2023-09-19T05:52:31.031" v="411" actId="26606"/>
          <ac:spMkLst>
            <pc:docMk/>
            <pc:sldMk cId="4207715087" sldId="342"/>
            <ac:spMk id="20" creationId="{3ECA69A1-7536-43AC-85EF-C7106179F5ED}"/>
          </ac:spMkLst>
        </pc:spChg>
        <pc:grpChg chg="mod">
          <ac:chgData name="Deepak Rai" userId="af8780e5-e30d-435c-8a33-f1d164ef65ef" providerId="ADAL" clId="{BDA65FD0-8DA7-4E07-A5D2-9B7DA22D3ED8}" dt="2023-10-05T12:33:13.071" v="423"/>
          <ac:grpSpMkLst>
            <pc:docMk/>
            <pc:sldMk cId="4207715087" sldId="342"/>
            <ac:grpSpMk id="6" creationId="{78508B59-9DD3-1466-CF8B-4EAADFB6D40F}"/>
          </ac:grpSpMkLst>
        </pc:grpChg>
        <pc:picChg chg="add mod">
          <ac:chgData name="Deepak Rai" userId="af8780e5-e30d-435c-8a33-f1d164ef65ef" providerId="ADAL" clId="{BDA65FD0-8DA7-4E07-A5D2-9B7DA22D3ED8}" dt="2023-09-19T06:07:00.248" v="412" actId="27614"/>
          <ac:picMkLst>
            <pc:docMk/>
            <pc:sldMk cId="4207715087" sldId="342"/>
            <ac:picMk id="3" creationId="{8029241B-2C3A-4F1B-4567-B617082F0D5E}"/>
          </ac:picMkLst>
        </pc:picChg>
        <pc:inkChg chg="add del mod">
          <ac:chgData name="Deepak Rai" userId="af8780e5-e30d-435c-8a33-f1d164ef65ef" providerId="ADAL" clId="{BDA65FD0-8DA7-4E07-A5D2-9B7DA22D3ED8}" dt="2023-10-05T12:33:13.990" v="425" actId="9405"/>
          <ac:inkMkLst>
            <pc:docMk/>
            <pc:sldMk cId="4207715087" sldId="342"/>
            <ac:inkMk id="2" creationId="{DC9C097F-DB88-5058-F20E-004AE0780FB0}"/>
          </ac:inkMkLst>
        </pc:inkChg>
        <pc:inkChg chg="add del mod">
          <ac:chgData name="Deepak Rai" userId="af8780e5-e30d-435c-8a33-f1d164ef65ef" providerId="ADAL" clId="{BDA65FD0-8DA7-4E07-A5D2-9B7DA22D3ED8}" dt="2023-10-05T12:33:13.730" v="424" actId="9405"/>
          <ac:inkMkLst>
            <pc:docMk/>
            <pc:sldMk cId="4207715087" sldId="342"/>
            <ac:inkMk id="4" creationId="{DD0C2AC1-E1AB-36FD-E3F1-BADABCBDEE77}"/>
          </ac:inkMkLst>
        </pc:inkChg>
        <pc:inkChg chg="add del mod">
          <ac:chgData name="Deepak Rai" userId="af8780e5-e30d-435c-8a33-f1d164ef65ef" providerId="ADAL" clId="{BDA65FD0-8DA7-4E07-A5D2-9B7DA22D3ED8}" dt="2023-10-05T12:33:13.071" v="423"/>
          <ac:inkMkLst>
            <pc:docMk/>
            <pc:sldMk cId="4207715087" sldId="342"/>
            <ac:inkMk id="5" creationId="{D395F311-AD9A-9A7D-EB1C-79E70E46543C}"/>
          </ac:inkMkLst>
        </pc:inkChg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2908609062" sldId="343"/>
        </pc:sldMkLst>
      </pc:sldChg>
      <pc:sldChg chg="addSp delSp modSp new mod">
        <pc:chgData name="Deepak Rai" userId="af8780e5-e30d-435c-8a33-f1d164ef65ef" providerId="ADAL" clId="{BDA65FD0-8DA7-4E07-A5D2-9B7DA22D3ED8}" dt="2023-10-05T13:05:10.511" v="663"/>
        <pc:sldMkLst>
          <pc:docMk/>
          <pc:sldMk cId="3243422155" sldId="343"/>
        </pc:sldMkLst>
        <pc:grpChg chg="mod">
          <ac:chgData name="Deepak Rai" userId="af8780e5-e30d-435c-8a33-f1d164ef65ef" providerId="ADAL" clId="{BDA65FD0-8DA7-4E07-A5D2-9B7DA22D3ED8}" dt="2023-10-05T13:05:10.511" v="663"/>
          <ac:grpSpMkLst>
            <pc:docMk/>
            <pc:sldMk cId="3243422155" sldId="343"/>
            <ac:grpSpMk id="15" creationId="{FE6410AA-FB92-47DA-C9AF-CA5FB1D88239}"/>
          </ac:grpSpMkLst>
        </pc:grpChg>
        <pc:inkChg chg="add del">
          <ac:chgData name="Deepak Rai" userId="af8780e5-e30d-435c-8a33-f1d164ef65ef" providerId="ADAL" clId="{BDA65FD0-8DA7-4E07-A5D2-9B7DA22D3ED8}" dt="2023-10-05T12:32:45.810" v="417" actId="9405"/>
          <ac:inkMkLst>
            <pc:docMk/>
            <pc:sldMk cId="3243422155" sldId="343"/>
            <ac:inkMk id="2" creationId="{5B4DC648-7AFD-C8D0-4902-46905930BEC6}"/>
          </ac:inkMkLst>
        </pc:inkChg>
        <pc:inkChg chg="add">
          <ac:chgData name="Deepak Rai" userId="af8780e5-e30d-435c-8a33-f1d164ef65ef" providerId="ADAL" clId="{BDA65FD0-8DA7-4E07-A5D2-9B7DA22D3ED8}" dt="2023-10-05T12:51:54.006" v="426"/>
          <ac:inkMkLst>
            <pc:docMk/>
            <pc:sldMk cId="3243422155" sldId="343"/>
            <ac:inkMk id="3" creationId="{A2A277B5-8637-51DB-DE5E-C8BBB52E9DE2}"/>
          </ac:inkMkLst>
        </pc:inkChg>
        <pc:inkChg chg="add mod">
          <ac:chgData name="Deepak Rai" userId="af8780e5-e30d-435c-8a33-f1d164ef65ef" providerId="ADAL" clId="{BDA65FD0-8DA7-4E07-A5D2-9B7DA22D3ED8}" dt="2023-10-05T13:05:10.511" v="663"/>
          <ac:inkMkLst>
            <pc:docMk/>
            <pc:sldMk cId="3243422155" sldId="343"/>
            <ac:inkMk id="4" creationId="{175C0FAF-D41D-7E54-199B-8E3EF492F264}"/>
          </ac:inkMkLst>
        </pc:inkChg>
        <pc:inkChg chg="add mod">
          <ac:chgData name="Deepak Rai" userId="af8780e5-e30d-435c-8a33-f1d164ef65ef" providerId="ADAL" clId="{BDA65FD0-8DA7-4E07-A5D2-9B7DA22D3ED8}" dt="2023-10-05T13:05:10.511" v="663"/>
          <ac:inkMkLst>
            <pc:docMk/>
            <pc:sldMk cId="3243422155" sldId="343"/>
            <ac:inkMk id="5" creationId="{90713016-F528-2BFB-1357-EB9086A8E347}"/>
          </ac:inkMkLst>
        </pc:inkChg>
        <pc:inkChg chg="add mod">
          <ac:chgData name="Deepak Rai" userId="af8780e5-e30d-435c-8a33-f1d164ef65ef" providerId="ADAL" clId="{BDA65FD0-8DA7-4E07-A5D2-9B7DA22D3ED8}" dt="2023-10-05T13:05:10.511" v="663"/>
          <ac:inkMkLst>
            <pc:docMk/>
            <pc:sldMk cId="3243422155" sldId="343"/>
            <ac:inkMk id="6" creationId="{F71CF560-4250-4178-E3F5-2257BA376C1F}"/>
          </ac:inkMkLst>
        </pc:inkChg>
        <pc:inkChg chg="add mod">
          <ac:chgData name="Deepak Rai" userId="af8780e5-e30d-435c-8a33-f1d164ef65ef" providerId="ADAL" clId="{BDA65FD0-8DA7-4E07-A5D2-9B7DA22D3ED8}" dt="2023-10-05T13:05:10.511" v="663"/>
          <ac:inkMkLst>
            <pc:docMk/>
            <pc:sldMk cId="3243422155" sldId="343"/>
            <ac:inkMk id="7" creationId="{3FF1AD8E-5790-0EDD-64D0-BEBC06804EF5}"/>
          </ac:inkMkLst>
        </pc:inkChg>
        <pc:inkChg chg="add mod">
          <ac:chgData name="Deepak Rai" userId="af8780e5-e30d-435c-8a33-f1d164ef65ef" providerId="ADAL" clId="{BDA65FD0-8DA7-4E07-A5D2-9B7DA22D3ED8}" dt="2023-10-05T13:05:10.511" v="663"/>
          <ac:inkMkLst>
            <pc:docMk/>
            <pc:sldMk cId="3243422155" sldId="343"/>
            <ac:inkMk id="8" creationId="{1B9CD05D-3565-AA92-A59F-0A566E67C060}"/>
          </ac:inkMkLst>
        </pc:inkChg>
        <pc:inkChg chg="add mod">
          <ac:chgData name="Deepak Rai" userId="af8780e5-e30d-435c-8a33-f1d164ef65ef" providerId="ADAL" clId="{BDA65FD0-8DA7-4E07-A5D2-9B7DA22D3ED8}" dt="2023-10-05T13:05:10.511" v="663"/>
          <ac:inkMkLst>
            <pc:docMk/>
            <pc:sldMk cId="3243422155" sldId="343"/>
            <ac:inkMk id="9" creationId="{C7E7A63F-7600-CA1B-976D-D332D8978FED}"/>
          </ac:inkMkLst>
        </pc:inkChg>
        <pc:inkChg chg="add mod">
          <ac:chgData name="Deepak Rai" userId="af8780e5-e30d-435c-8a33-f1d164ef65ef" providerId="ADAL" clId="{BDA65FD0-8DA7-4E07-A5D2-9B7DA22D3ED8}" dt="2023-10-05T13:05:10.511" v="663"/>
          <ac:inkMkLst>
            <pc:docMk/>
            <pc:sldMk cId="3243422155" sldId="343"/>
            <ac:inkMk id="10" creationId="{F407FE28-F1DE-279B-C986-502D4A6ED988}"/>
          </ac:inkMkLst>
        </pc:inkChg>
        <pc:inkChg chg="add mod">
          <ac:chgData name="Deepak Rai" userId="af8780e5-e30d-435c-8a33-f1d164ef65ef" providerId="ADAL" clId="{BDA65FD0-8DA7-4E07-A5D2-9B7DA22D3ED8}" dt="2023-10-05T13:05:10.511" v="663"/>
          <ac:inkMkLst>
            <pc:docMk/>
            <pc:sldMk cId="3243422155" sldId="343"/>
            <ac:inkMk id="11" creationId="{4C52ABC1-ED2B-9BDC-5598-DC4E4D4D99DD}"/>
          </ac:inkMkLst>
        </pc:inkChg>
        <pc:inkChg chg="add mod">
          <ac:chgData name="Deepak Rai" userId="af8780e5-e30d-435c-8a33-f1d164ef65ef" providerId="ADAL" clId="{BDA65FD0-8DA7-4E07-A5D2-9B7DA22D3ED8}" dt="2023-10-05T13:05:10.511" v="663"/>
          <ac:inkMkLst>
            <pc:docMk/>
            <pc:sldMk cId="3243422155" sldId="343"/>
            <ac:inkMk id="12" creationId="{2BBD5F8D-723E-BB79-663B-AB6F39A52761}"/>
          </ac:inkMkLst>
        </pc:inkChg>
        <pc:inkChg chg="add mod">
          <ac:chgData name="Deepak Rai" userId="af8780e5-e30d-435c-8a33-f1d164ef65ef" providerId="ADAL" clId="{BDA65FD0-8DA7-4E07-A5D2-9B7DA22D3ED8}" dt="2023-10-05T13:05:10.511" v="663"/>
          <ac:inkMkLst>
            <pc:docMk/>
            <pc:sldMk cId="3243422155" sldId="343"/>
            <ac:inkMk id="13" creationId="{2E368806-6F10-A24F-1AC0-AC1F17376539}"/>
          </ac:inkMkLst>
        </pc:inkChg>
        <pc:inkChg chg="add mod">
          <ac:chgData name="Deepak Rai" userId="af8780e5-e30d-435c-8a33-f1d164ef65ef" providerId="ADAL" clId="{BDA65FD0-8DA7-4E07-A5D2-9B7DA22D3ED8}" dt="2023-10-05T13:05:10.511" v="663"/>
          <ac:inkMkLst>
            <pc:docMk/>
            <pc:sldMk cId="3243422155" sldId="343"/>
            <ac:inkMk id="14" creationId="{7127EEF8-FE8D-F8AB-8624-FCD4FA8D4794}"/>
          </ac:inkMkLst>
        </pc:inkChg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432717387" sldId="344"/>
        </pc:sldMkLst>
      </pc:sldChg>
      <pc:sldChg chg="addSp delSp modSp new mod">
        <pc:chgData name="Deepak Rai" userId="af8780e5-e30d-435c-8a33-f1d164ef65ef" providerId="ADAL" clId="{BDA65FD0-8DA7-4E07-A5D2-9B7DA22D3ED8}" dt="2023-10-05T13:00:40.047" v="533"/>
        <pc:sldMkLst>
          <pc:docMk/>
          <pc:sldMk cId="3631980587" sldId="344"/>
        </pc:sldMkLst>
        <pc:grpChg chg="del mod">
          <ac:chgData name="Deepak Rai" userId="af8780e5-e30d-435c-8a33-f1d164ef65ef" providerId="ADAL" clId="{BDA65FD0-8DA7-4E07-A5D2-9B7DA22D3ED8}" dt="2023-10-05T12:57:06.221" v="436"/>
          <ac:grpSpMkLst>
            <pc:docMk/>
            <pc:sldMk cId="3631980587" sldId="344"/>
            <ac:grpSpMk id="5" creationId="{A41FB889-2360-3656-6787-8999E8979E67}"/>
          </ac:grpSpMkLst>
        </pc:grpChg>
        <pc:grpChg chg="del mod">
          <ac:chgData name="Deepak Rai" userId="af8780e5-e30d-435c-8a33-f1d164ef65ef" providerId="ADAL" clId="{BDA65FD0-8DA7-4E07-A5D2-9B7DA22D3ED8}" dt="2023-10-05T13:00:17.062" v="529"/>
          <ac:grpSpMkLst>
            <pc:docMk/>
            <pc:sldMk cId="3631980587" sldId="344"/>
            <ac:grpSpMk id="10" creationId="{B182A895-1C0E-9910-401C-7FFD395C52AE}"/>
          </ac:grpSpMkLst>
        </pc:grpChg>
        <pc:grpChg chg="del mod">
          <ac:chgData name="Deepak Rai" userId="af8780e5-e30d-435c-8a33-f1d164ef65ef" providerId="ADAL" clId="{BDA65FD0-8DA7-4E07-A5D2-9B7DA22D3ED8}" dt="2023-10-05T13:00:35.004" v="531"/>
          <ac:grpSpMkLst>
            <pc:docMk/>
            <pc:sldMk cId="3631980587" sldId="344"/>
            <ac:grpSpMk id="11" creationId="{A4F14451-EDC8-858C-035C-83C071968A26}"/>
          </ac:grpSpMkLst>
        </pc:grpChg>
        <pc:grpChg chg="del mod">
          <ac:chgData name="Deepak Rai" userId="af8780e5-e30d-435c-8a33-f1d164ef65ef" providerId="ADAL" clId="{BDA65FD0-8DA7-4E07-A5D2-9B7DA22D3ED8}" dt="2023-10-05T13:00:17.062" v="529"/>
          <ac:grpSpMkLst>
            <pc:docMk/>
            <pc:sldMk cId="3631980587" sldId="344"/>
            <ac:grpSpMk id="16" creationId="{B4ABC034-D66B-BCEB-2491-E7AD3D649675}"/>
          </ac:grpSpMkLst>
        </pc:grpChg>
        <pc:grpChg chg="del mod">
          <ac:chgData name="Deepak Rai" userId="af8780e5-e30d-435c-8a33-f1d164ef65ef" providerId="ADAL" clId="{BDA65FD0-8DA7-4E07-A5D2-9B7DA22D3ED8}" dt="2023-10-05T13:00:35.004" v="531"/>
          <ac:grpSpMkLst>
            <pc:docMk/>
            <pc:sldMk cId="3631980587" sldId="344"/>
            <ac:grpSpMk id="20" creationId="{63E3D741-6D48-4D59-86AD-C191C13BB890}"/>
          </ac:grpSpMkLst>
        </pc:grpChg>
        <pc:grpChg chg="del mod">
          <ac:chgData name="Deepak Rai" userId="af8780e5-e30d-435c-8a33-f1d164ef65ef" providerId="ADAL" clId="{BDA65FD0-8DA7-4E07-A5D2-9B7DA22D3ED8}" dt="2023-10-05T13:00:17.062" v="529"/>
          <ac:grpSpMkLst>
            <pc:docMk/>
            <pc:sldMk cId="3631980587" sldId="344"/>
            <ac:grpSpMk id="31" creationId="{F3A550D2-BD0F-57D3-C454-67F06538BAE1}"/>
          </ac:grpSpMkLst>
        </pc:grpChg>
        <pc:grpChg chg="del mod">
          <ac:chgData name="Deepak Rai" userId="af8780e5-e30d-435c-8a33-f1d164ef65ef" providerId="ADAL" clId="{BDA65FD0-8DA7-4E07-A5D2-9B7DA22D3ED8}" dt="2023-10-05T13:00:17.062" v="529"/>
          <ac:grpSpMkLst>
            <pc:docMk/>
            <pc:sldMk cId="3631980587" sldId="344"/>
            <ac:grpSpMk id="32" creationId="{B4E7D2CA-828B-92B4-8ACD-5030DB37343A}"/>
          </ac:grpSpMkLst>
        </pc:grpChg>
        <pc:grpChg chg="del mod">
          <ac:chgData name="Deepak Rai" userId="af8780e5-e30d-435c-8a33-f1d164ef65ef" providerId="ADAL" clId="{BDA65FD0-8DA7-4E07-A5D2-9B7DA22D3ED8}" dt="2023-10-05T12:59:28.111" v="511"/>
          <ac:grpSpMkLst>
            <pc:docMk/>
            <pc:sldMk cId="3631980587" sldId="344"/>
            <ac:grpSpMk id="39" creationId="{6C1BFE74-690C-4F68-0ABB-C156CB44BA55}"/>
          </ac:grpSpMkLst>
        </pc:grpChg>
        <pc:grpChg chg="del mod">
          <ac:chgData name="Deepak Rai" userId="af8780e5-e30d-435c-8a33-f1d164ef65ef" providerId="ADAL" clId="{BDA65FD0-8DA7-4E07-A5D2-9B7DA22D3ED8}" dt="2023-10-05T12:59:28.111" v="511"/>
          <ac:grpSpMkLst>
            <pc:docMk/>
            <pc:sldMk cId="3631980587" sldId="344"/>
            <ac:grpSpMk id="44" creationId="{313AD03E-CE1C-2ED3-E86E-7257759B8ECA}"/>
          </ac:grpSpMkLst>
        </pc:grpChg>
        <pc:grpChg chg="del mod">
          <ac:chgData name="Deepak Rai" userId="af8780e5-e30d-435c-8a33-f1d164ef65ef" providerId="ADAL" clId="{BDA65FD0-8DA7-4E07-A5D2-9B7DA22D3ED8}" dt="2023-10-05T12:59:28.111" v="511"/>
          <ac:grpSpMkLst>
            <pc:docMk/>
            <pc:sldMk cId="3631980587" sldId="344"/>
            <ac:grpSpMk id="54" creationId="{ABA2038A-4FB6-719A-E1EA-F45EBD8AA657}"/>
          </ac:grpSpMkLst>
        </pc:grpChg>
        <pc:grpChg chg="del mod">
          <ac:chgData name="Deepak Rai" userId="af8780e5-e30d-435c-8a33-f1d164ef65ef" providerId="ADAL" clId="{BDA65FD0-8DA7-4E07-A5D2-9B7DA22D3ED8}" dt="2023-10-05T12:59:05.177" v="486"/>
          <ac:grpSpMkLst>
            <pc:docMk/>
            <pc:sldMk cId="3631980587" sldId="344"/>
            <ac:grpSpMk id="57" creationId="{9A9DC32A-7A25-E617-C0DC-EC81A7A1E598}"/>
          </ac:grpSpMkLst>
        </pc:grpChg>
        <pc:grpChg chg="del mod">
          <ac:chgData name="Deepak Rai" userId="af8780e5-e30d-435c-8a33-f1d164ef65ef" providerId="ADAL" clId="{BDA65FD0-8DA7-4E07-A5D2-9B7DA22D3ED8}" dt="2023-10-05T12:59:28.111" v="511"/>
          <ac:grpSpMkLst>
            <pc:docMk/>
            <pc:sldMk cId="3631980587" sldId="344"/>
            <ac:grpSpMk id="62" creationId="{3D85E8EE-4A0F-D321-875A-04DC56AA2254}"/>
          </ac:grpSpMkLst>
        </pc:grpChg>
        <pc:grpChg chg="del mod">
          <ac:chgData name="Deepak Rai" userId="af8780e5-e30d-435c-8a33-f1d164ef65ef" providerId="ADAL" clId="{BDA65FD0-8DA7-4E07-A5D2-9B7DA22D3ED8}" dt="2023-10-05T12:59:28.111" v="511"/>
          <ac:grpSpMkLst>
            <pc:docMk/>
            <pc:sldMk cId="3631980587" sldId="344"/>
            <ac:grpSpMk id="68" creationId="{9A84453E-F8D4-2CF8-4025-7E94845E59DB}"/>
          </ac:grpSpMkLst>
        </pc:grpChg>
        <pc:grpChg chg="del mod">
          <ac:chgData name="Deepak Rai" userId="af8780e5-e30d-435c-8a33-f1d164ef65ef" providerId="ADAL" clId="{BDA65FD0-8DA7-4E07-A5D2-9B7DA22D3ED8}" dt="2023-10-05T12:59:18.690" v="507"/>
          <ac:grpSpMkLst>
            <pc:docMk/>
            <pc:sldMk cId="3631980587" sldId="344"/>
            <ac:grpSpMk id="74" creationId="{0B3E61C5-A98E-5623-6526-495F6A13A77B}"/>
          </ac:grpSpMkLst>
        </pc:grpChg>
        <pc:grpChg chg="del mod">
          <ac:chgData name="Deepak Rai" userId="af8780e5-e30d-435c-8a33-f1d164ef65ef" providerId="ADAL" clId="{BDA65FD0-8DA7-4E07-A5D2-9B7DA22D3ED8}" dt="2023-10-05T12:59:20.241" v="509"/>
          <ac:grpSpMkLst>
            <pc:docMk/>
            <pc:sldMk cId="3631980587" sldId="344"/>
            <ac:grpSpMk id="83" creationId="{505AF31C-901A-E5C1-E290-8B4C25DAFEE3}"/>
          </ac:grpSpMkLst>
        </pc:grpChg>
        <pc:grpChg chg="del mod">
          <ac:chgData name="Deepak Rai" userId="af8780e5-e30d-435c-8a33-f1d164ef65ef" providerId="ADAL" clId="{BDA65FD0-8DA7-4E07-A5D2-9B7DA22D3ED8}" dt="2023-10-05T12:59:28.111" v="511"/>
          <ac:grpSpMkLst>
            <pc:docMk/>
            <pc:sldMk cId="3631980587" sldId="344"/>
            <ac:grpSpMk id="85" creationId="{CEA1A9B9-AA49-0325-B5C4-21F7BF3C13C6}"/>
          </ac:grpSpMkLst>
        </pc:grpChg>
        <pc:grpChg chg="del mod">
          <ac:chgData name="Deepak Rai" userId="af8780e5-e30d-435c-8a33-f1d164ef65ef" providerId="ADAL" clId="{BDA65FD0-8DA7-4E07-A5D2-9B7DA22D3ED8}" dt="2023-10-05T12:59:45.789" v="514"/>
          <ac:grpSpMkLst>
            <pc:docMk/>
            <pc:sldMk cId="3631980587" sldId="344"/>
            <ac:grpSpMk id="87" creationId="{B124CFEA-F3EB-E48C-C363-6CBB40640511}"/>
          </ac:grpSpMkLst>
        </pc:grpChg>
        <pc:grpChg chg="del mod">
          <ac:chgData name="Deepak Rai" userId="af8780e5-e30d-435c-8a33-f1d164ef65ef" providerId="ADAL" clId="{BDA65FD0-8DA7-4E07-A5D2-9B7DA22D3ED8}" dt="2023-10-05T12:59:54.399" v="517"/>
          <ac:grpSpMkLst>
            <pc:docMk/>
            <pc:sldMk cId="3631980587" sldId="344"/>
            <ac:grpSpMk id="90" creationId="{2A04202F-8905-B35D-5D83-B47D345C0AF7}"/>
          </ac:grpSpMkLst>
        </pc:grpChg>
        <pc:grpChg chg="del mod">
          <ac:chgData name="Deepak Rai" userId="af8780e5-e30d-435c-8a33-f1d164ef65ef" providerId="ADAL" clId="{BDA65FD0-8DA7-4E07-A5D2-9B7DA22D3ED8}" dt="2023-10-05T13:00:01.371" v="522"/>
          <ac:grpSpMkLst>
            <pc:docMk/>
            <pc:sldMk cId="3631980587" sldId="344"/>
            <ac:grpSpMk id="93" creationId="{F4639F16-B4D3-03BF-6264-192EF5DCF4F2}"/>
          </ac:grpSpMkLst>
        </pc:grpChg>
        <pc:grpChg chg="del mod">
          <ac:chgData name="Deepak Rai" userId="af8780e5-e30d-435c-8a33-f1d164ef65ef" providerId="ADAL" clId="{BDA65FD0-8DA7-4E07-A5D2-9B7DA22D3ED8}" dt="2023-10-05T13:00:02.840" v="526"/>
          <ac:grpSpMkLst>
            <pc:docMk/>
            <pc:sldMk cId="3631980587" sldId="344"/>
            <ac:grpSpMk id="98" creationId="{3FF0E418-02D2-9B77-0761-52B96B624208}"/>
          </ac:grpSpMkLst>
        </pc:grpChg>
        <pc:grpChg chg="del mod">
          <ac:chgData name="Deepak Rai" userId="af8780e5-e30d-435c-8a33-f1d164ef65ef" providerId="ADAL" clId="{BDA65FD0-8DA7-4E07-A5D2-9B7DA22D3ED8}" dt="2023-10-05T13:00:40.047" v="533"/>
          <ac:grpSpMkLst>
            <pc:docMk/>
            <pc:sldMk cId="3631980587" sldId="344"/>
            <ac:grpSpMk id="102" creationId="{9178E5D9-0788-9D79-2732-C0CC7FFA53A3}"/>
          </ac:grpSpMkLst>
        </pc:grpChg>
        <pc:grpChg chg="del mod">
          <ac:chgData name="Deepak Rai" userId="af8780e5-e30d-435c-8a33-f1d164ef65ef" providerId="ADAL" clId="{BDA65FD0-8DA7-4E07-A5D2-9B7DA22D3ED8}" dt="2023-10-05T13:00:35.004" v="531"/>
          <ac:grpSpMkLst>
            <pc:docMk/>
            <pc:sldMk cId="3631980587" sldId="344"/>
            <ac:grpSpMk id="105" creationId="{4096D06E-3BB2-1C31-B54A-2548CEC397DA}"/>
          </ac:grpSpMkLst>
        </pc:grpChg>
        <pc:grpChg chg="del mod">
          <ac:chgData name="Deepak Rai" userId="af8780e5-e30d-435c-8a33-f1d164ef65ef" providerId="ADAL" clId="{BDA65FD0-8DA7-4E07-A5D2-9B7DA22D3ED8}" dt="2023-10-05T13:00:40.047" v="533"/>
          <ac:grpSpMkLst>
            <pc:docMk/>
            <pc:sldMk cId="3631980587" sldId="344"/>
            <ac:grpSpMk id="107" creationId="{93A0E6A1-F6F6-02D0-9D4B-344B8F33B9D4}"/>
          </ac:grpSpMkLst>
        </pc:grpChg>
        <pc:grpChg chg="mod">
          <ac:chgData name="Deepak Rai" userId="af8780e5-e30d-435c-8a33-f1d164ef65ef" providerId="ADAL" clId="{BDA65FD0-8DA7-4E07-A5D2-9B7DA22D3ED8}" dt="2023-10-05T13:00:40.047" v="533"/>
          <ac:grpSpMkLst>
            <pc:docMk/>
            <pc:sldMk cId="3631980587" sldId="344"/>
            <ac:grpSpMk id="109" creationId="{AFC28A2B-BA2C-9BF2-787D-D5A3ACE91B44}"/>
          </ac:grpSpMkLst>
        </pc:grpChg>
        <pc:inkChg chg="add">
          <ac:chgData name="Deepak Rai" userId="af8780e5-e30d-435c-8a33-f1d164ef65ef" providerId="ADAL" clId="{BDA65FD0-8DA7-4E07-A5D2-9B7DA22D3ED8}" dt="2023-10-05T12:56:58.585" v="428" actId="9405"/>
          <ac:inkMkLst>
            <pc:docMk/>
            <pc:sldMk cId="3631980587" sldId="344"/>
            <ac:inkMk id="2" creationId="{CEDAED6F-DC73-B403-03B2-4377C49ABB14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3" creationId="{1A985A20-8957-04FE-EEB0-9195EE27C4CA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4" creationId="{7A6DF99E-B70A-879F-673F-892F8DD5A48A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6" creationId="{074FEDD2-32AE-F734-1832-5D35D7F05F46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7" creationId="{70CD14B3-18C9-0AC2-2F87-57EAA9FA97DE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8" creationId="{94DF52EE-3581-1678-074A-67516BF9DC76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9" creationId="{AFD58718-591F-46EC-419D-72D4D71417E1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12" creationId="{4CD5BEAE-C452-229B-5FC3-24D855BDAF34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13" creationId="{630D160A-CFF8-FC2D-5D5E-31EE3222265E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14" creationId="{3F1CBD95-BD3F-5A9B-FEF7-B3F5C0F16726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15" creationId="{D3801E59-A1E7-E8B1-36F2-E2935C119520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17" creationId="{47F02448-E861-4372-AFEF-6E1EAF3B841E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18" creationId="{3E893AD3-5456-C974-8A39-889C300F04A1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19" creationId="{2378B7A2-7A1B-F5FF-BB0F-4D97EE5A8EA3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21" creationId="{DF686245-CD0B-72BD-D84B-AD141124E9DF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22" creationId="{6D783948-FCC8-E82E-B998-6792431E5E9A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23" creationId="{EBB94142-4725-447C-C6FC-E2C7475D632F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24" creationId="{4E6E9916-E0B6-CEFE-0AAB-21B1CD846456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25" creationId="{02D3732A-7A18-78D9-97C3-3B81B2AA2434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26" creationId="{44E9D8D8-7117-D56F-AC4C-78676F0EC67E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27" creationId="{B79338D7-A641-1351-75D4-1DF7CA6FE5C5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28" creationId="{42DD8B57-2E39-26DF-33F3-C58DDA7839C9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29" creationId="{11D54A8B-8CF8-8D17-86A3-0ECD1564815B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30" creationId="{37B2DB7D-170A-B1DC-AC40-C038A6B3CF3B}"/>
          </ac:inkMkLst>
        </pc:inkChg>
        <pc:inkChg chg="add">
          <ac:chgData name="Deepak Rai" userId="af8780e5-e30d-435c-8a33-f1d164ef65ef" providerId="ADAL" clId="{BDA65FD0-8DA7-4E07-A5D2-9B7DA22D3ED8}" dt="2023-10-05T12:57:54.054" v="457" actId="9405"/>
          <ac:inkMkLst>
            <pc:docMk/>
            <pc:sldMk cId="3631980587" sldId="344"/>
            <ac:inkMk id="33" creationId="{560C4EFA-5F91-902B-D163-B3BF43A1E525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34" creationId="{EF60ABFE-B2CA-0362-2F3C-397D03219A1B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35" creationId="{FC7D481F-B4E1-22DC-7F47-631BA8E50188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36" creationId="{EBB27AC8-7D56-AF71-6115-50071FA6B9BB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37" creationId="{2D5E77FC-8BD6-A0A9-BF1C-87C9A97D2314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38" creationId="{78C27BCA-055F-D110-922F-C612CBA66289}"/>
          </ac:inkMkLst>
        </pc:inkChg>
        <pc:inkChg chg="add">
          <ac:chgData name="Deepak Rai" userId="af8780e5-e30d-435c-8a33-f1d164ef65ef" providerId="ADAL" clId="{BDA65FD0-8DA7-4E07-A5D2-9B7DA22D3ED8}" dt="2023-10-05T12:58:40.910" v="464" actId="9405"/>
          <ac:inkMkLst>
            <pc:docMk/>
            <pc:sldMk cId="3631980587" sldId="344"/>
            <ac:inkMk id="40" creationId="{0FC9EB75-7A05-901C-862E-DA8814B3640D}"/>
          </ac:inkMkLst>
        </pc:inkChg>
        <pc:inkChg chg="add mod">
          <ac:chgData name="Deepak Rai" userId="af8780e5-e30d-435c-8a33-f1d164ef65ef" providerId="ADAL" clId="{BDA65FD0-8DA7-4E07-A5D2-9B7DA22D3ED8}" dt="2023-10-05T12:59:45.789" v="514"/>
          <ac:inkMkLst>
            <pc:docMk/>
            <pc:sldMk cId="3631980587" sldId="344"/>
            <ac:inkMk id="41" creationId="{4900BE25-CA78-B4CD-84C0-119B2AEA7AA0}"/>
          </ac:inkMkLst>
        </pc:inkChg>
        <pc:inkChg chg="add mod">
          <ac:chgData name="Deepak Rai" userId="af8780e5-e30d-435c-8a33-f1d164ef65ef" providerId="ADAL" clId="{BDA65FD0-8DA7-4E07-A5D2-9B7DA22D3ED8}" dt="2023-10-05T12:59:45.789" v="514"/>
          <ac:inkMkLst>
            <pc:docMk/>
            <pc:sldMk cId="3631980587" sldId="344"/>
            <ac:inkMk id="42" creationId="{18C107F4-3FF2-A1F2-DBC4-ADB8D8983034}"/>
          </ac:inkMkLst>
        </pc:inkChg>
        <pc:inkChg chg="add mod">
          <ac:chgData name="Deepak Rai" userId="af8780e5-e30d-435c-8a33-f1d164ef65ef" providerId="ADAL" clId="{BDA65FD0-8DA7-4E07-A5D2-9B7DA22D3ED8}" dt="2023-10-05T12:59:45.789" v="514"/>
          <ac:inkMkLst>
            <pc:docMk/>
            <pc:sldMk cId="3631980587" sldId="344"/>
            <ac:inkMk id="43" creationId="{AB675918-4BC8-A78A-00D5-669A1984D2D5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45" creationId="{A6DDCB4A-EAC0-ED8D-727D-B9DCA902223F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46" creationId="{CD5DA62C-6802-1F52-7E34-76D340B1DBC2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47" creationId="{DD5CA0E2-D788-A04A-099E-6F2AC1D6D465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48" creationId="{C99293AE-6521-E890-D913-F60163C2E891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49" creationId="{2391A26B-D111-0970-29FD-7CD2254DEA87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50" creationId="{0116C68E-83AD-F54D-D7EA-42847C52C871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51" creationId="{B8D14770-7C47-7260-1D9B-F343C7D4FE7D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52" creationId="{8049F7C3-E2F0-0CA7-F528-70E706316EE5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53" creationId="{DDAE62AA-57D8-23CD-B24E-9325AEC104CB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55" creationId="{C0956C86-8D55-D508-83CF-8F49213B74F6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56" creationId="{A729A9C7-B1B2-06F7-9B9E-4EF2295E876B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58" creationId="{6FB3816A-805C-59B6-B46F-EE556F5B8C15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59" creationId="{36A4588A-ED9D-BFFF-B789-FEFB81C36CCE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60" creationId="{51ED9079-DA03-419C-FFF8-EEAAA13E9634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61" creationId="{46F325AB-C34D-2258-A4F0-A83F6642C4D1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63" creationId="{93791992-BBC7-B2AD-BFF9-069ABC1575A8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64" creationId="{F6BE6207-F7A4-A554-F4DB-6FE8AA52E1E8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65" creationId="{61C568A5-E331-BCE1-24D5-4D2A714C6D47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66" creationId="{45F5B786-B56B-A932-28A0-CED7F9936253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67" creationId="{B45624DD-761E-106F-8A6A-F00639A0404C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69" creationId="{CF5FAB3B-EDE5-B1C3-7C65-1126FA4381F9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70" creationId="{1AC61C76-4A47-A1D7-D0D3-2A7F6D39C766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71" creationId="{74188C56-1E50-D1F4-0610-011CB973C5CD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72" creationId="{4A2A401C-0179-8500-0E1E-D67BEA97AD78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73" creationId="{D416DA0C-3DBE-B84F-0EBA-E5EA30BE4466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75" creationId="{1FE504E3-C0F4-B237-68E5-23BB5D3FA630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76" creationId="{1B6AD649-60E3-81FA-6D6F-467575BD0410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77" creationId="{35FAF97B-6237-CDAF-E3BF-2F1DA1310E7B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78" creationId="{791B4F78-086C-3938-29DF-060B0EA467D3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79" creationId="{0C094DD5-2628-F679-7D85-B318CA1F83CF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80" creationId="{2FC267CE-10B9-E1A8-E36C-16ED50F69353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81" creationId="{1BAFC280-ECA4-2945-518E-EDCA9CEF935D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82" creationId="{077E2B59-61BA-987B-B972-9D50EFAD0FF5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84" creationId="{C76D36B2-4780-0730-638F-BE69EAC6FCB9}"/>
          </ac:inkMkLst>
        </pc:inkChg>
        <pc:inkChg chg="add mod">
          <ac:chgData name="Deepak Rai" userId="af8780e5-e30d-435c-8a33-f1d164ef65ef" providerId="ADAL" clId="{BDA65FD0-8DA7-4E07-A5D2-9B7DA22D3ED8}" dt="2023-10-05T12:59:45.789" v="514"/>
          <ac:inkMkLst>
            <pc:docMk/>
            <pc:sldMk cId="3631980587" sldId="344"/>
            <ac:inkMk id="86" creationId="{670354E1-E223-B967-3834-FF6B35897357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88" creationId="{A1BDF5E2-8D96-D84A-5F42-9204D19441D4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89" creationId="{7A2B12D2-B709-7A95-078E-3DFBF921BB16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91" creationId="{842DCA60-85D9-1623-550C-1A5B87CA057C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92" creationId="{C91F416F-0BA1-8555-AE13-4FFE275F5792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94" creationId="{6FD26B2E-E16F-2268-D1AD-31CEEFA06137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95" creationId="{5D17D904-97B2-BB43-B5B9-A8AC58BA59BE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96" creationId="{D2AB0CD4-69DE-E260-14F1-AE973BEBCEA1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97" creationId="{9A5394BC-DE98-8AF2-B526-AE152BE713F2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99" creationId="{11E3B700-A54A-0022-66CE-60FB2BE1D1C4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100" creationId="{9ED16344-A284-807B-569B-C026C7081330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101" creationId="{703F7B5A-89CF-86D8-4532-46C5AC005100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103" creationId="{72626A61-7DAE-D8E5-37E0-C1A27E06F030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104" creationId="{22848CF2-9D40-B5CF-F0BC-EB5AC0F5749C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106" creationId="{FA4F6580-182A-3767-C2B8-04B931343C0F}"/>
          </ac:inkMkLst>
        </pc:inkChg>
        <pc:inkChg chg="add mod">
          <ac:chgData name="Deepak Rai" userId="af8780e5-e30d-435c-8a33-f1d164ef65ef" providerId="ADAL" clId="{BDA65FD0-8DA7-4E07-A5D2-9B7DA22D3ED8}" dt="2023-10-05T13:00:40.047" v="533"/>
          <ac:inkMkLst>
            <pc:docMk/>
            <pc:sldMk cId="3631980587" sldId="344"/>
            <ac:inkMk id="108" creationId="{258FA15D-F5EF-70E7-9130-C09EF9C1164F}"/>
          </ac:inkMkLst>
        </pc:inkChg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1083579469" sldId="345"/>
        </pc:sldMkLst>
      </pc:sldChg>
      <pc:sldChg chg="addSp delSp modSp new mod">
        <pc:chgData name="Deepak Rai" userId="af8780e5-e30d-435c-8a33-f1d164ef65ef" providerId="ADAL" clId="{BDA65FD0-8DA7-4E07-A5D2-9B7DA22D3ED8}" dt="2023-10-05T13:04:11.939" v="651"/>
        <pc:sldMkLst>
          <pc:docMk/>
          <pc:sldMk cId="2194788262" sldId="345"/>
        </pc:sldMkLst>
        <pc:grpChg chg="del mod">
          <ac:chgData name="Deepak Rai" userId="af8780e5-e30d-435c-8a33-f1d164ef65ef" providerId="ADAL" clId="{BDA65FD0-8DA7-4E07-A5D2-9B7DA22D3ED8}" dt="2023-10-05T13:01:30.303" v="550"/>
          <ac:grpSpMkLst>
            <pc:docMk/>
            <pc:sldMk cId="2194788262" sldId="345"/>
            <ac:grpSpMk id="5" creationId="{66BB3CB4-E434-1149-232B-FB0D1CBA75F4}"/>
          </ac:grpSpMkLst>
        </pc:grpChg>
        <pc:grpChg chg="del mod">
          <ac:chgData name="Deepak Rai" userId="af8780e5-e30d-435c-8a33-f1d164ef65ef" providerId="ADAL" clId="{BDA65FD0-8DA7-4E07-A5D2-9B7DA22D3ED8}" dt="2023-10-05T13:01:33.646" v="555"/>
          <ac:grpSpMkLst>
            <pc:docMk/>
            <pc:sldMk cId="2194788262" sldId="345"/>
            <ac:grpSpMk id="10" creationId="{3B17D0A4-9F5A-01E7-09F5-3DB337AF86A7}"/>
          </ac:grpSpMkLst>
        </pc:grpChg>
        <pc:grpChg chg="del mod">
          <ac:chgData name="Deepak Rai" userId="af8780e5-e30d-435c-8a33-f1d164ef65ef" providerId="ADAL" clId="{BDA65FD0-8DA7-4E07-A5D2-9B7DA22D3ED8}" dt="2023-10-05T13:01:41.810" v="557"/>
          <ac:grpSpMkLst>
            <pc:docMk/>
            <pc:sldMk cId="2194788262" sldId="345"/>
            <ac:grpSpMk id="17" creationId="{E5C5FD9E-14F1-A70B-551E-CE53ED4529E0}"/>
          </ac:grpSpMkLst>
        </pc:grpChg>
        <pc:grpChg chg="del mod">
          <ac:chgData name="Deepak Rai" userId="af8780e5-e30d-435c-8a33-f1d164ef65ef" providerId="ADAL" clId="{BDA65FD0-8DA7-4E07-A5D2-9B7DA22D3ED8}" dt="2023-10-05T13:01:41.810" v="557"/>
          <ac:grpSpMkLst>
            <pc:docMk/>
            <pc:sldMk cId="2194788262" sldId="345"/>
            <ac:grpSpMk id="22" creationId="{828AA5D3-8E66-B0A0-F8C0-8FC9CFDDFFD4}"/>
          </ac:grpSpMkLst>
        </pc:grpChg>
        <pc:grpChg chg="del mod">
          <ac:chgData name="Deepak Rai" userId="af8780e5-e30d-435c-8a33-f1d164ef65ef" providerId="ADAL" clId="{BDA65FD0-8DA7-4E07-A5D2-9B7DA22D3ED8}" dt="2023-10-05T13:04:10.722" v="649"/>
          <ac:grpSpMkLst>
            <pc:docMk/>
            <pc:sldMk cId="2194788262" sldId="345"/>
            <ac:grpSpMk id="24" creationId="{16467FE5-B2E8-C0C2-6DC2-01CE62A62312}"/>
          </ac:grpSpMkLst>
        </pc:grpChg>
        <pc:grpChg chg="del mod">
          <ac:chgData name="Deepak Rai" userId="af8780e5-e30d-435c-8a33-f1d164ef65ef" providerId="ADAL" clId="{BDA65FD0-8DA7-4E07-A5D2-9B7DA22D3ED8}" dt="2023-10-05T13:02:35.785" v="580"/>
          <ac:grpSpMkLst>
            <pc:docMk/>
            <pc:sldMk cId="2194788262" sldId="345"/>
            <ac:grpSpMk id="27" creationId="{26C0C732-1950-D9BA-73EB-64F68A2F25BE}"/>
          </ac:grpSpMkLst>
        </pc:grpChg>
        <pc:grpChg chg="del mod">
          <ac:chgData name="Deepak Rai" userId="af8780e5-e30d-435c-8a33-f1d164ef65ef" providerId="ADAL" clId="{BDA65FD0-8DA7-4E07-A5D2-9B7DA22D3ED8}" dt="2023-10-05T13:03:04.405" v="599"/>
          <ac:grpSpMkLst>
            <pc:docMk/>
            <pc:sldMk cId="2194788262" sldId="345"/>
            <ac:grpSpMk id="32" creationId="{768D7AD9-3628-5316-092E-93481BC1A849}"/>
          </ac:grpSpMkLst>
        </pc:grpChg>
        <pc:grpChg chg="del mod">
          <ac:chgData name="Deepak Rai" userId="af8780e5-e30d-435c-8a33-f1d164ef65ef" providerId="ADAL" clId="{BDA65FD0-8DA7-4E07-A5D2-9B7DA22D3ED8}" dt="2023-10-05T13:03:48.513" v="624"/>
          <ac:grpSpMkLst>
            <pc:docMk/>
            <pc:sldMk cId="2194788262" sldId="345"/>
            <ac:grpSpMk id="36" creationId="{6372FC78-E528-B23D-CE7E-BCA734B71FAB}"/>
          </ac:grpSpMkLst>
        </pc:grpChg>
        <pc:grpChg chg="del mod">
          <ac:chgData name="Deepak Rai" userId="af8780e5-e30d-435c-8a33-f1d164ef65ef" providerId="ADAL" clId="{BDA65FD0-8DA7-4E07-A5D2-9B7DA22D3ED8}" dt="2023-10-05T13:03:48.513" v="624"/>
          <ac:grpSpMkLst>
            <pc:docMk/>
            <pc:sldMk cId="2194788262" sldId="345"/>
            <ac:grpSpMk id="40" creationId="{1BBF06AF-CB2A-080D-5034-27725EDA9948}"/>
          </ac:grpSpMkLst>
        </pc:grpChg>
        <pc:grpChg chg="del mod">
          <ac:chgData name="Deepak Rai" userId="af8780e5-e30d-435c-8a33-f1d164ef65ef" providerId="ADAL" clId="{BDA65FD0-8DA7-4E07-A5D2-9B7DA22D3ED8}" dt="2023-10-05T13:03:07.951" v="605"/>
          <ac:grpSpMkLst>
            <pc:docMk/>
            <pc:sldMk cId="2194788262" sldId="345"/>
            <ac:grpSpMk id="44" creationId="{EBACA165-FC6A-D713-0F99-50BAABF7C11D}"/>
          </ac:grpSpMkLst>
        </pc:grpChg>
        <pc:grpChg chg="del mod">
          <ac:chgData name="Deepak Rai" userId="af8780e5-e30d-435c-8a33-f1d164ef65ef" providerId="ADAL" clId="{BDA65FD0-8DA7-4E07-A5D2-9B7DA22D3ED8}" dt="2023-10-05T13:03:02.490" v="596"/>
          <ac:grpSpMkLst>
            <pc:docMk/>
            <pc:sldMk cId="2194788262" sldId="345"/>
            <ac:grpSpMk id="47" creationId="{A68EC54D-EE17-84A6-5B76-A44C9DC9FD89}"/>
          </ac:grpSpMkLst>
        </pc:grpChg>
        <pc:grpChg chg="del mod">
          <ac:chgData name="Deepak Rai" userId="af8780e5-e30d-435c-8a33-f1d164ef65ef" providerId="ADAL" clId="{BDA65FD0-8DA7-4E07-A5D2-9B7DA22D3ED8}" dt="2023-10-05T13:03:04.405" v="599"/>
          <ac:grpSpMkLst>
            <pc:docMk/>
            <pc:sldMk cId="2194788262" sldId="345"/>
            <ac:grpSpMk id="51" creationId="{F72F4A23-8227-B818-D83C-4D11B2EA4EF9}"/>
          </ac:grpSpMkLst>
        </pc:grpChg>
        <pc:grpChg chg="del mod">
          <ac:chgData name="Deepak Rai" userId="af8780e5-e30d-435c-8a33-f1d164ef65ef" providerId="ADAL" clId="{BDA65FD0-8DA7-4E07-A5D2-9B7DA22D3ED8}" dt="2023-10-05T13:03:48.513" v="624"/>
          <ac:grpSpMkLst>
            <pc:docMk/>
            <pc:sldMk cId="2194788262" sldId="345"/>
            <ac:grpSpMk id="56" creationId="{523BF491-051C-5EB1-E9FA-905B5FC64D78}"/>
          </ac:grpSpMkLst>
        </pc:grpChg>
        <pc:grpChg chg="del mod">
          <ac:chgData name="Deepak Rai" userId="af8780e5-e30d-435c-8a33-f1d164ef65ef" providerId="ADAL" clId="{BDA65FD0-8DA7-4E07-A5D2-9B7DA22D3ED8}" dt="2023-10-05T13:03:39.368" v="618"/>
          <ac:grpSpMkLst>
            <pc:docMk/>
            <pc:sldMk cId="2194788262" sldId="345"/>
            <ac:grpSpMk id="59" creationId="{E52BEBEA-1304-6978-C73D-809BD5C8EC7F}"/>
          </ac:grpSpMkLst>
        </pc:grpChg>
        <pc:grpChg chg="del mod">
          <ac:chgData name="Deepak Rai" userId="af8780e5-e30d-435c-8a33-f1d164ef65ef" providerId="ADAL" clId="{BDA65FD0-8DA7-4E07-A5D2-9B7DA22D3ED8}" dt="2023-10-05T13:03:20.889" v="608"/>
          <ac:grpSpMkLst>
            <pc:docMk/>
            <pc:sldMk cId="2194788262" sldId="345"/>
            <ac:grpSpMk id="63" creationId="{A887F5B8-CC17-55FE-8D57-E018517BFE27}"/>
          </ac:grpSpMkLst>
        </pc:grpChg>
        <pc:grpChg chg="del mod">
          <ac:chgData name="Deepak Rai" userId="af8780e5-e30d-435c-8a33-f1d164ef65ef" providerId="ADAL" clId="{BDA65FD0-8DA7-4E07-A5D2-9B7DA22D3ED8}" dt="2023-10-05T13:04:07.060" v="646"/>
          <ac:grpSpMkLst>
            <pc:docMk/>
            <pc:sldMk cId="2194788262" sldId="345"/>
            <ac:grpSpMk id="66" creationId="{DF2A8BA8-070B-1A8C-D059-63AA888E69F3}"/>
          </ac:grpSpMkLst>
        </pc:grpChg>
        <pc:grpChg chg="del mod">
          <ac:chgData name="Deepak Rai" userId="af8780e5-e30d-435c-8a33-f1d164ef65ef" providerId="ADAL" clId="{BDA65FD0-8DA7-4E07-A5D2-9B7DA22D3ED8}" dt="2023-10-05T13:03:31.970" v="613"/>
          <ac:grpSpMkLst>
            <pc:docMk/>
            <pc:sldMk cId="2194788262" sldId="345"/>
            <ac:grpSpMk id="69" creationId="{9FB51CE0-3534-1BCF-FD4C-26A9165926FC}"/>
          </ac:grpSpMkLst>
        </pc:grpChg>
        <pc:grpChg chg="del mod">
          <ac:chgData name="Deepak Rai" userId="af8780e5-e30d-435c-8a33-f1d164ef65ef" providerId="ADAL" clId="{BDA65FD0-8DA7-4E07-A5D2-9B7DA22D3ED8}" dt="2023-10-05T13:03:39.368" v="618"/>
          <ac:grpSpMkLst>
            <pc:docMk/>
            <pc:sldMk cId="2194788262" sldId="345"/>
            <ac:grpSpMk id="72" creationId="{D578DC1F-F29C-4F9F-FAF3-98BF91B58F86}"/>
          </ac:grpSpMkLst>
        </pc:grpChg>
        <pc:grpChg chg="del mod">
          <ac:chgData name="Deepak Rai" userId="af8780e5-e30d-435c-8a33-f1d164ef65ef" providerId="ADAL" clId="{BDA65FD0-8DA7-4E07-A5D2-9B7DA22D3ED8}" dt="2023-10-05T13:03:45.450" v="620"/>
          <ac:grpSpMkLst>
            <pc:docMk/>
            <pc:sldMk cId="2194788262" sldId="345"/>
            <ac:grpSpMk id="75" creationId="{0BFE044E-F6CD-4C74-2A51-9DCB59412E54}"/>
          </ac:grpSpMkLst>
        </pc:grpChg>
        <pc:grpChg chg="del mod">
          <ac:chgData name="Deepak Rai" userId="af8780e5-e30d-435c-8a33-f1d164ef65ef" providerId="ADAL" clId="{BDA65FD0-8DA7-4E07-A5D2-9B7DA22D3ED8}" dt="2023-10-05T13:03:48.513" v="624"/>
          <ac:grpSpMkLst>
            <pc:docMk/>
            <pc:sldMk cId="2194788262" sldId="345"/>
            <ac:grpSpMk id="80" creationId="{612CC222-844D-E8B0-4E7C-9BCB9B28A795}"/>
          </ac:grpSpMkLst>
        </pc:grpChg>
        <pc:grpChg chg="del mod">
          <ac:chgData name="Deepak Rai" userId="af8780e5-e30d-435c-8a33-f1d164ef65ef" providerId="ADAL" clId="{BDA65FD0-8DA7-4E07-A5D2-9B7DA22D3ED8}" dt="2023-10-05T13:03:39.368" v="618"/>
          <ac:grpSpMkLst>
            <pc:docMk/>
            <pc:sldMk cId="2194788262" sldId="345"/>
            <ac:grpSpMk id="83" creationId="{A1DC3F9C-DA0B-3153-7902-BE19BDC93640}"/>
          </ac:grpSpMkLst>
        </pc:grpChg>
        <pc:grpChg chg="del mod">
          <ac:chgData name="Deepak Rai" userId="af8780e5-e30d-435c-8a33-f1d164ef65ef" providerId="ADAL" clId="{BDA65FD0-8DA7-4E07-A5D2-9B7DA22D3ED8}" dt="2023-10-05T13:03:48.513" v="624"/>
          <ac:grpSpMkLst>
            <pc:docMk/>
            <pc:sldMk cId="2194788262" sldId="345"/>
            <ac:grpSpMk id="85" creationId="{3CE43091-1DF6-DF50-EE97-2409FD13EA48}"/>
          </ac:grpSpMkLst>
        </pc:grpChg>
        <pc:grpChg chg="del mod">
          <ac:chgData name="Deepak Rai" userId="af8780e5-e30d-435c-8a33-f1d164ef65ef" providerId="ADAL" clId="{BDA65FD0-8DA7-4E07-A5D2-9B7DA22D3ED8}" dt="2023-10-05T13:04:07.060" v="646"/>
          <ac:grpSpMkLst>
            <pc:docMk/>
            <pc:sldMk cId="2194788262" sldId="345"/>
            <ac:grpSpMk id="87" creationId="{046C9D06-6C49-085A-FB87-C2104569E3E0}"/>
          </ac:grpSpMkLst>
        </pc:grpChg>
        <pc:grpChg chg="del mod">
          <ac:chgData name="Deepak Rai" userId="af8780e5-e30d-435c-8a33-f1d164ef65ef" providerId="ADAL" clId="{BDA65FD0-8DA7-4E07-A5D2-9B7DA22D3ED8}" dt="2023-10-05T13:03:55.121" v="633"/>
          <ac:grpSpMkLst>
            <pc:docMk/>
            <pc:sldMk cId="2194788262" sldId="345"/>
            <ac:grpSpMk id="91" creationId="{C5D4FFED-EF40-50BF-B9E5-5F7FF194FA20}"/>
          </ac:grpSpMkLst>
        </pc:grpChg>
        <pc:grpChg chg="del mod">
          <ac:chgData name="Deepak Rai" userId="af8780e5-e30d-435c-8a33-f1d164ef65ef" providerId="ADAL" clId="{BDA65FD0-8DA7-4E07-A5D2-9B7DA22D3ED8}" dt="2023-10-05T13:03:55.121" v="633"/>
          <ac:grpSpMkLst>
            <pc:docMk/>
            <pc:sldMk cId="2194788262" sldId="345"/>
            <ac:grpSpMk id="94" creationId="{DEB1F71A-84FD-8043-5925-EC1CA0EF8011}"/>
          </ac:grpSpMkLst>
        </pc:grpChg>
        <pc:grpChg chg="del mod">
          <ac:chgData name="Deepak Rai" userId="af8780e5-e30d-435c-8a33-f1d164ef65ef" providerId="ADAL" clId="{BDA65FD0-8DA7-4E07-A5D2-9B7DA22D3ED8}" dt="2023-10-05T13:03:57.837" v="636"/>
          <ac:grpSpMkLst>
            <pc:docMk/>
            <pc:sldMk cId="2194788262" sldId="345"/>
            <ac:grpSpMk id="97" creationId="{28E09264-6E44-A00E-C9E5-1890EBB2FF6F}"/>
          </ac:grpSpMkLst>
        </pc:grpChg>
        <pc:grpChg chg="del mod">
          <ac:chgData name="Deepak Rai" userId="af8780e5-e30d-435c-8a33-f1d164ef65ef" providerId="ADAL" clId="{BDA65FD0-8DA7-4E07-A5D2-9B7DA22D3ED8}" dt="2023-10-05T13:04:03.741" v="642"/>
          <ac:grpSpMkLst>
            <pc:docMk/>
            <pc:sldMk cId="2194788262" sldId="345"/>
            <ac:grpSpMk id="100" creationId="{AB345386-F87B-3880-D72F-834621F8651A}"/>
          </ac:grpSpMkLst>
        </pc:grpChg>
        <pc:grpChg chg="del mod">
          <ac:chgData name="Deepak Rai" userId="af8780e5-e30d-435c-8a33-f1d164ef65ef" providerId="ADAL" clId="{BDA65FD0-8DA7-4E07-A5D2-9B7DA22D3ED8}" dt="2023-10-05T13:03:59.754" v="638"/>
          <ac:grpSpMkLst>
            <pc:docMk/>
            <pc:sldMk cId="2194788262" sldId="345"/>
            <ac:grpSpMk id="103" creationId="{C5F1370C-1998-89C5-3DB9-E1C2D6C17116}"/>
          </ac:grpSpMkLst>
        </pc:grpChg>
        <pc:grpChg chg="del mod">
          <ac:chgData name="Deepak Rai" userId="af8780e5-e30d-435c-8a33-f1d164ef65ef" providerId="ADAL" clId="{BDA65FD0-8DA7-4E07-A5D2-9B7DA22D3ED8}" dt="2023-10-05T13:04:07.060" v="646"/>
          <ac:grpSpMkLst>
            <pc:docMk/>
            <pc:sldMk cId="2194788262" sldId="345"/>
            <ac:grpSpMk id="105" creationId="{4F2B2A98-E2F0-3205-507A-6E06D4F73608}"/>
          </ac:grpSpMkLst>
        </pc:grpChg>
        <pc:grpChg chg="del mod">
          <ac:chgData name="Deepak Rai" userId="af8780e5-e30d-435c-8a33-f1d164ef65ef" providerId="ADAL" clId="{BDA65FD0-8DA7-4E07-A5D2-9B7DA22D3ED8}" dt="2023-10-05T13:04:07.060" v="646"/>
          <ac:grpSpMkLst>
            <pc:docMk/>
            <pc:sldMk cId="2194788262" sldId="345"/>
            <ac:grpSpMk id="109" creationId="{6AB011D7-6559-4FDF-AD16-66AFA82B7DAD}"/>
          </ac:grpSpMkLst>
        </pc:grpChg>
        <pc:grpChg chg="del mod">
          <ac:chgData name="Deepak Rai" userId="af8780e5-e30d-435c-8a33-f1d164ef65ef" providerId="ADAL" clId="{BDA65FD0-8DA7-4E07-A5D2-9B7DA22D3ED8}" dt="2023-10-05T13:04:10.722" v="649"/>
          <ac:grpSpMkLst>
            <pc:docMk/>
            <pc:sldMk cId="2194788262" sldId="345"/>
            <ac:grpSpMk id="113" creationId="{F4A621F4-548D-D89E-94A2-490F022582C8}"/>
          </ac:grpSpMkLst>
        </pc:grpChg>
        <pc:grpChg chg="del mod">
          <ac:chgData name="Deepak Rai" userId="af8780e5-e30d-435c-8a33-f1d164ef65ef" providerId="ADAL" clId="{BDA65FD0-8DA7-4E07-A5D2-9B7DA22D3ED8}" dt="2023-10-05T13:04:11.939" v="651"/>
          <ac:grpSpMkLst>
            <pc:docMk/>
            <pc:sldMk cId="2194788262" sldId="345"/>
            <ac:grpSpMk id="116" creationId="{F7C99DC9-613C-24F5-10B4-E096F8129B05}"/>
          </ac:grpSpMkLst>
        </pc:grpChg>
        <pc:grpChg chg="mod">
          <ac:chgData name="Deepak Rai" userId="af8780e5-e30d-435c-8a33-f1d164ef65ef" providerId="ADAL" clId="{BDA65FD0-8DA7-4E07-A5D2-9B7DA22D3ED8}" dt="2023-10-05T13:04:11.939" v="651"/>
          <ac:grpSpMkLst>
            <pc:docMk/>
            <pc:sldMk cId="2194788262" sldId="345"/>
            <ac:grpSpMk id="118" creationId="{1FB41D1E-4B50-F14D-184D-B74B6F335794}"/>
          </ac:grpSpMkLst>
        </pc:grp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2" creationId="{FAB08A47-F46A-F41B-E0B4-1A9B9DE890C7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3" creationId="{56C52E04-F879-050E-32A2-81DA2ACFB1CD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4" creationId="{8F745427-E595-1A8A-2B81-F2FB7AD090F0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6" creationId="{D0DC346C-3335-6A17-B155-754FA3A1BBE7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7" creationId="{9456661B-9A73-CB71-6C55-6C6FBDD29A71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8" creationId="{6DA9DE89-D578-FF58-8535-8AE310A2D9A7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9" creationId="{BA77968C-3E9F-6E8D-1736-C932E512B493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11" creationId="{9B466160-809C-978D-DDDA-A6C28897D350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12" creationId="{D62909D6-5386-4DF1-1C1A-58359D044C86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13" creationId="{31D154BE-24DC-5219-46F3-FDA62FF401DD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14" creationId="{9BF92685-3A83-FFCF-913F-DA5EF9015D4A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15" creationId="{6A46A541-0BB2-F458-C8E1-45169981BC63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16" creationId="{985AB29B-CD6B-CAC7-95BD-444C182DD950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18" creationId="{6A3A9E57-215C-B62C-FE7D-A32A335D7782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19" creationId="{02D0E751-81F2-5564-CE15-122D671F7777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20" creationId="{6390E66B-A469-EC7A-F54C-3EC788CD8C33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21" creationId="{F3FAA85A-19B9-2730-3352-3AD2A6F878AB}"/>
          </ac:inkMkLst>
        </pc:inkChg>
        <pc:inkChg chg="add mod">
          <ac:chgData name="Deepak Rai" userId="af8780e5-e30d-435c-8a33-f1d164ef65ef" providerId="ADAL" clId="{BDA65FD0-8DA7-4E07-A5D2-9B7DA22D3ED8}" dt="2023-10-05T13:04:10.722" v="649"/>
          <ac:inkMkLst>
            <pc:docMk/>
            <pc:sldMk cId="2194788262" sldId="345"/>
            <ac:inkMk id="23" creationId="{75E00F50-1CF3-C510-BF97-2D857A9FAE22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25" creationId="{6F38F4F6-E09D-CE18-E874-AE85179461D9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26" creationId="{AEE6B369-F642-E5D8-980B-557A53CDCBD8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28" creationId="{9F766F74-739D-9CFA-B685-EFD391B0C3AC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29" creationId="{6702DFF2-159E-491D-3270-CC9739248085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30" creationId="{53C9966D-E1B8-A4F3-973E-E5398E311D8A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31" creationId="{BAA21257-6B6F-5A6D-508B-2DC8602E9569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33" creationId="{969A65F6-8F18-2341-6392-A7BE71878F34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34" creationId="{637E55F2-DD62-2A08-94FE-FFD0C52A6EBF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35" creationId="{05ECDF53-D8B7-9C29-BBB9-F5B187436090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37" creationId="{A3D89452-49A3-5BE6-F687-963FC60D443F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38" creationId="{82CE8723-4CA2-7D50-B130-2799614E98B3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39" creationId="{BCBE5096-4A27-4D2B-7A7B-6E82B0CD08DE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41" creationId="{714B514D-7ABE-E0E4-E1EC-390E84BCC364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42" creationId="{736EFF60-6183-ECDF-2887-ACB820FC0773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43" creationId="{8369E2F3-4FCC-B615-74F0-589C9804469A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45" creationId="{26DA475D-F410-5EA1-E232-F6A855E09795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46" creationId="{F60C8D49-D988-5DC1-7895-12F47528482E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48" creationId="{70EF00A0-23D9-F715-0168-04929F44A343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49" creationId="{20921298-60FB-E934-C75B-DE12C4840CEF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50" creationId="{77EF3AC5-763A-9749-E079-7D0DA0B3A80A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52" creationId="{5434ACAA-5484-FD82-DEE1-C265AE6FE79C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53" creationId="{D5194A82-6E84-E957-4FA3-832E6C72CE9D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54" creationId="{7CF322F8-9E83-23BC-282B-D0D91403D412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55" creationId="{2A7266FB-4383-BC43-C121-188B70D8FFC3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57" creationId="{2D7F38FB-3BD6-EA68-5155-9613DF0315DC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58" creationId="{F5A08C4D-15F6-A117-528A-8CE13713F756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60" creationId="{FBC3A7FA-29A0-8564-2909-B7E0501D3B5D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61" creationId="{D712F614-808A-CAA5-9055-93DC68333EAD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62" creationId="{9FE349CA-DB23-935C-6589-C1814F1BE5E9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64" creationId="{B55B8E0E-E28E-F6BC-89A3-ADA0B60DA2D0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65" creationId="{5B53FCF4-60A5-4BD1-2662-F69194CF2103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67" creationId="{7EAE3EC6-3F76-402C-3575-2D1CBEBD6DAF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68" creationId="{D2B86E7C-A9FF-D5A5-18F4-6116DE4846A6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70" creationId="{AD626019-02B8-7BF3-2C74-FF9948BFF4E4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71" creationId="{B3C0777B-719A-0E07-98D9-E7F9E664596A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73" creationId="{D9C11435-4F08-D201-94D3-49E3295B40B8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74" creationId="{30CDA377-D653-0A3D-01A0-82B4AB84110F}"/>
          </ac:inkMkLst>
        </pc:inkChg>
        <pc:inkChg chg="add">
          <ac:chgData name="Deepak Rai" userId="af8780e5-e30d-435c-8a33-f1d164ef65ef" providerId="ADAL" clId="{BDA65FD0-8DA7-4E07-A5D2-9B7DA22D3ED8}" dt="2023-10-05T13:03:24.953" v="609" actId="9405"/>
          <ac:inkMkLst>
            <pc:docMk/>
            <pc:sldMk cId="2194788262" sldId="345"/>
            <ac:inkMk id="76" creationId="{B6F2320F-5E09-3096-3908-A2FE676A7246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77" creationId="{17FB9F94-FED3-0A75-6397-D0246C83BADA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78" creationId="{B2079B36-E6E7-4FF6-E8AB-B00C019BA9CA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79" creationId="{ED8B469B-9537-875A-62DF-22552FA7E279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81" creationId="{CC04BA79-38C7-9387-456B-E3F7257A38EB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82" creationId="{7741B11F-2D3E-F5C5-9B02-3FC3607E93A1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84" creationId="{12C6BF4E-D55C-8904-ED04-9DCD42D2C3DA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86" creationId="{44290BC7-4F48-4DA4-E3AC-683E03F7CBF7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88" creationId="{BC6F8637-91A7-C31B-5258-515B8FEDE1EF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89" creationId="{B15CF91A-883E-0B8B-FBC9-BFBF2987F325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90" creationId="{D4DB7169-F4B8-0587-8DAE-06D79226FAEA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92" creationId="{589D95BD-AA81-639F-E4C7-B2F389934C4E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93" creationId="{0CE82271-38BB-ABE4-4E25-2AC6EF8AF874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95" creationId="{F688B3AB-3734-64CF-42AC-7D4E8CC9DC53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96" creationId="{AFFA6BDA-E7ED-5B33-E0CA-EDF4E5E1F700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98" creationId="{517325CB-AA07-F6F6-B69E-42ACD2958854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99" creationId="{A7EAF69E-A04D-D150-7FE5-8C7AA5B088D8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101" creationId="{29B3D72E-D9BC-EADE-0F38-A9871E4D9F9D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102" creationId="{D21CD603-8C7D-D226-151C-B4759ED38370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104" creationId="{66CC5146-A971-6782-F4E3-69B46E57195A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106" creationId="{DA6D7BAD-64E0-39CC-7F5F-C208E4AC9777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107" creationId="{FC98D5FA-E889-4114-9230-FBDE91BB5620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108" creationId="{FAB16558-4FAF-A7ED-978C-8F230A6E5788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110" creationId="{BECA4FE6-D950-D79B-9741-EFBFDBDF69D8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111" creationId="{25851BB0-6B46-FEC0-A9E8-CFC62773AFCC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112" creationId="{F45E5CBA-0A07-2323-55B6-73E26C322E33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114" creationId="{0E273167-E379-B2C9-456C-E26AF6ED07C6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115" creationId="{F7FA53AC-4C8F-C993-A43B-D6A9CD3A06E5}"/>
          </ac:inkMkLst>
        </pc:inkChg>
        <pc:inkChg chg="add mod">
          <ac:chgData name="Deepak Rai" userId="af8780e5-e30d-435c-8a33-f1d164ef65ef" providerId="ADAL" clId="{BDA65FD0-8DA7-4E07-A5D2-9B7DA22D3ED8}" dt="2023-10-05T13:04:11.939" v="651"/>
          <ac:inkMkLst>
            <pc:docMk/>
            <pc:sldMk cId="2194788262" sldId="345"/>
            <ac:inkMk id="117" creationId="{04CC7CBB-A5E2-B493-F1F1-F0E5E868E154}"/>
          </ac:inkMkLst>
        </pc:inkChg>
      </pc:sldChg>
      <pc:sldChg chg="addSp delSp modSp new mod">
        <pc:chgData name="Deepak Rai" userId="af8780e5-e30d-435c-8a33-f1d164ef65ef" providerId="ADAL" clId="{BDA65FD0-8DA7-4E07-A5D2-9B7DA22D3ED8}" dt="2023-10-05T13:06:24.289" v="742"/>
        <pc:sldMkLst>
          <pc:docMk/>
          <pc:sldMk cId="1847501202" sldId="346"/>
        </pc:sldMkLst>
        <pc:grpChg chg="del mod">
          <ac:chgData name="Deepak Rai" userId="af8780e5-e30d-435c-8a33-f1d164ef65ef" providerId="ADAL" clId="{BDA65FD0-8DA7-4E07-A5D2-9B7DA22D3ED8}" dt="2023-10-05T13:05:35.436" v="674"/>
          <ac:grpSpMkLst>
            <pc:docMk/>
            <pc:sldMk cId="1847501202" sldId="346"/>
            <ac:grpSpMk id="6" creationId="{76B05C3E-B469-9A45-9D2D-092AD65CE707}"/>
          </ac:grpSpMkLst>
        </pc:grpChg>
        <pc:grpChg chg="mod">
          <ac:chgData name="Deepak Rai" userId="af8780e5-e30d-435c-8a33-f1d164ef65ef" providerId="ADAL" clId="{BDA65FD0-8DA7-4E07-A5D2-9B7DA22D3ED8}" dt="2023-10-05T13:05:35.436" v="674"/>
          <ac:grpSpMkLst>
            <pc:docMk/>
            <pc:sldMk cId="1847501202" sldId="346"/>
            <ac:grpSpMk id="11" creationId="{63644C6A-C91B-294A-C1A1-F6FEC6613507}"/>
          </ac:grpSpMkLst>
        </pc:grpChg>
        <pc:grpChg chg="del mod">
          <ac:chgData name="Deepak Rai" userId="af8780e5-e30d-435c-8a33-f1d164ef65ef" providerId="ADAL" clId="{BDA65FD0-8DA7-4E07-A5D2-9B7DA22D3ED8}" dt="2023-10-05T13:05:50.519" v="691"/>
          <ac:grpSpMkLst>
            <pc:docMk/>
            <pc:sldMk cId="1847501202" sldId="346"/>
            <ac:grpSpMk id="14" creationId="{92EBF3B9-D007-9A07-B8FD-14A19229A77B}"/>
          </ac:grpSpMkLst>
        </pc:grpChg>
        <pc:grpChg chg="del mod">
          <ac:chgData name="Deepak Rai" userId="af8780e5-e30d-435c-8a33-f1d164ef65ef" providerId="ADAL" clId="{BDA65FD0-8DA7-4E07-A5D2-9B7DA22D3ED8}" dt="2023-10-05T13:05:50.519" v="691"/>
          <ac:grpSpMkLst>
            <pc:docMk/>
            <pc:sldMk cId="1847501202" sldId="346"/>
            <ac:grpSpMk id="28" creationId="{A8BF8033-CF71-7330-072B-1869598C764F}"/>
          </ac:grpSpMkLst>
        </pc:grpChg>
        <pc:grpChg chg="del mod">
          <ac:chgData name="Deepak Rai" userId="af8780e5-e30d-435c-8a33-f1d164ef65ef" providerId="ADAL" clId="{BDA65FD0-8DA7-4E07-A5D2-9B7DA22D3ED8}" dt="2023-10-05T13:05:54.035" v="696"/>
          <ac:grpSpMkLst>
            <pc:docMk/>
            <pc:sldMk cId="1847501202" sldId="346"/>
            <ac:grpSpMk id="29" creationId="{011ABC2A-4020-B23B-E5E8-B6B7BD898075}"/>
          </ac:grpSpMkLst>
        </pc:grpChg>
        <pc:grpChg chg="del mod">
          <ac:chgData name="Deepak Rai" userId="af8780e5-e30d-435c-8a33-f1d164ef65ef" providerId="ADAL" clId="{BDA65FD0-8DA7-4E07-A5D2-9B7DA22D3ED8}" dt="2023-10-05T13:06:04.580" v="712"/>
          <ac:grpSpMkLst>
            <pc:docMk/>
            <pc:sldMk cId="1847501202" sldId="346"/>
            <ac:grpSpMk id="34" creationId="{5291E2CD-1DBF-0164-AA0E-4C0EA114319D}"/>
          </ac:grpSpMkLst>
        </pc:grpChg>
        <pc:grpChg chg="del mod">
          <ac:chgData name="Deepak Rai" userId="af8780e5-e30d-435c-8a33-f1d164ef65ef" providerId="ADAL" clId="{BDA65FD0-8DA7-4E07-A5D2-9B7DA22D3ED8}" dt="2023-10-05T13:06:04.580" v="712"/>
          <ac:grpSpMkLst>
            <pc:docMk/>
            <pc:sldMk cId="1847501202" sldId="346"/>
            <ac:grpSpMk id="50" creationId="{CEE6EBC7-4219-465C-A70F-4346182E7A4C}"/>
          </ac:grpSpMkLst>
        </pc:grpChg>
        <pc:grpChg chg="del mod">
          <ac:chgData name="Deepak Rai" userId="af8780e5-e30d-435c-8a33-f1d164ef65ef" providerId="ADAL" clId="{BDA65FD0-8DA7-4E07-A5D2-9B7DA22D3ED8}" dt="2023-10-05T13:06:07.666" v="719"/>
          <ac:grpSpMkLst>
            <pc:docMk/>
            <pc:sldMk cId="1847501202" sldId="346"/>
            <ac:grpSpMk id="51" creationId="{58104237-06DF-7249-482F-8357D0611DCB}"/>
          </ac:grpSpMkLst>
        </pc:grpChg>
        <pc:grpChg chg="del mod">
          <ac:chgData name="Deepak Rai" userId="af8780e5-e30d-435c-8a33-f1d164ef65ef" providerId="ADAL" clId="{BDA65FD0-8DA7-4E07-A5D2-9B7DA22D3ED8}" dt="2023-10-05T13:06:24.289" v="742"/>
          <ac:grpSpMkLst>
            <pc:docMk/>
            <pc:sldMk cId="1847501202" sldId="346"/>
            <ac:grpSpMk id="58" creationId="{8E8C632F-AF91-374B-3FEE-038865E3D1EE}"/>
          </ac:grpSpMkLst>
        </pc:grpChg>
        <pc:grpChg chg="del mod">
          <ac:chgData name="Deepak Rai" userId="af8780e5-e30d-435c-8a33-f1d164ef65ef" providerId="ADAL" clId="{BDA65FD0-8DA7-4E07-A5D2-9B7DA22D3ED8}" dt="2023-10-05T13:06:15.365" v="730"/>
          <ac:grpSpMkLst>
            <pc:docMk/>
            <pc:sldMk cId="1847501202" sldId="346"/>
            <ac:grpSpMk id="61" creationId="{C72441DF-A4B6-0CC9-22A6-9047F1913386}"/>
          </ac:grpSpMkLst>
        </pc:grpChg>
        <pc:grpChg chg="del mod">
          <ac:chgData name="Deepak Rai" userId="af8780e5-e30d-435c-8a33-f1d164ef65ef" providerId="ADAL" clId="{BDA65FD0-8DA7-4E07-A5D2-9B7DA22D3ED8}" dt="2023-10-05T13:06:24.289" v="742"/>
          <ac:grpSpMkLst>
            <pc:docMk/>
            <pc:sldMk cId="1847501202" sldId="346"/>
            <ac:grpSpMk id="69" creationId="{F1481059-B7AE-215B-E2F1-48D50F67709F}"/>
          </ac:grpSpMkLst>
        </pc:grpChg>
        <pc:grpChg chg="del mod">
          <ac:chgData name="Deepak Rai" userId="af8780e5-e30d-435c-8a33-f1d164ef65ef" providerId="ADAL" clId="{BDA65FD0-8DA7-4E07-A5D2-9B7DA22D3ED8}" dt="2023-10-05T13:06:24.289" v="742"/>
          <ac:grpSpMkLst>
            <pc:docMk/>
            <pc:sldMk cId="1847501202" sldId="346"/>
            <ac:grpSpMk id="72" creationId="{0C6C0A4A-22A2-9099-4182-76CEA53B7EE6}"/>
          </ac:grpSpMkLst>
        </pc:grpChg>
        <pc:grpChg chg="mod">
          <ac:chgData name="Deepak Rai" userId="af8780e5-e30d-435c-8a33-f1d164ef65ef" providerId="ADAL" clId="{BDA65FD0-8DA7-4E07-A5D2-9B7DA22D3ED8}" dt="2023-10-05T13:06:24.289" v="742"/>
          <ac:grpSpMkLst>
            <pc:docMk/>
            <pc:sldMk cId="1847501202" sldId="346"/>
            <ac:grpSpMk id="81" creationId="{90AC22A3-200A-D0C2-90F4-F207C3354844}"/>
          </ac:grpSpMkLst>
        </pc:grpChg>
        <pc:inkChg chg="add mod">
          <ac:chgData name="Deepak Rai" userId="af8780e5-e30d-435c-8a33-f1d164ef65ef" providerId="ADAL" clId="{BDA65FD0-8DA7-4E07-A5D2-9B7DA22D3ED8}" dt="2023-10-05T13:05:35.436" v="674"/>
          <ac:inkMkLst>
            <pc:docMk/>
            <pc:sldMk cId="1847501202" sldId="346"/>
            <ac:inkMk id="2" creationId="{0397F18E-5377-1539-FB85-4A83E283965F}"/>
          </ac:inkMkLst>
        </pc:inkChg>
        <pc:inkChg chg="add mod">
          <ac:chgData name="Deepak Rai" userId="af8780e5-e30d-435c-8a33-f1d164ef65ef" providerId="ADAL" clId="{BDA65FD0-8DA7-4E07-A5D2-9B7DA22D3ED8}" dt="2023-10-05T13:05:35.436" v="674"/>
          <ac:inkMkLst>
            <pc:docMk/>
            <pc:sldMk cId="1847501202" sldId="346"/>
            <ac:inkMk id="3" creationId="{158C22A5-977A-5AEB-5EC0-0C9910B6949B}"/>
          </ac:inkMkLst>
        </pc:inkChg>
        <pc:inkChg chg="add mod">
          <ac:chgData name="Deepak Rai" userId="af8780e5-e30d-435c-8a33-f1d164ef65ef" providerId="ADAL" clId="{BDA65FD0-8DA7-4E07-A5D2-9B7DA22D3ED8}" dt="2023-10-05T13:05:35.436" v="674"/>
          <ac:inkMkLst>
            <pc:docMk/>
            <pc:sldMk cId="1847501202" sldId="346"/>
            <ac:inkMk id="4" creationId="{6A61F3FE-1013-E155-9D77-5B98B76F20D2}"/>
          </ac:inkMkLst>
        </pc:inkChg>
        <pc:inkChg chg="add mod">
          <ac:chgData name="Deepak Rai" userId="af8780e5-e30d-435c-8a33-f1d164ef65ef" providerId="ADAL" clId="{BDA65FD0-8DA7-4E07-A5D2-9B7DA22D3ED8}" dt="2023-10-05T13:05:35.436" v="674"/>
          <ac:inkMkLst>
            <pc:docMk/>
            <pc:sldMk cId="1847501202" sldId="346"/>
            <ac:inkMk id="5" creationId="{6C1F9499-672D-5F06-8834-6EC58B42A301}"/>
          </ac:inkMkLst>
        </pc:inkChg>
        <pc:inkChg chg="add mod">
          <ac:chgData name="Deepak Rai" userId="af8780e5-e30d-435c-8a33-f1d164ef65ef" providerId="ADAL" clId="{BDA65FD0-8DA7-4E07-A5D2-9B7DA22D3ED8}" dt="2023-10-05T13:05:35.436" v="674"/>
          <ac:inkMkLst>
            <pc:docMk/>
            <pc:sldMk cId="1847501202" sldId="346"/>
            <ac:inkMk id="7" creationId="{D1588726-A1B0-107B-2F1E-E495FAD1CB52}"/>
          </ac:inkMkLst>
        </pc:inkChg>
        <pc:inkChg chg="add mod">
          <ac:chgData name="Deepak Rai" userId="af8780e5-e30d-435c-8a33-f1d164ef65ef" providerId="ADAL" clId="{BDA65FD0-8DA7-4E07-A5D2-9B7DA22D3ED8}" dt="2023-10-05T13:05:35.436" v="674"/>
          <ac:inkMkLst>
            <pc:docMk/>
            <pc:sldMk cId="1847501202" sldId="346"/>
            <ac:inkMk id="8" creationId="{3C1F21D2-1C72-8CA4-B82C-D1A2309A2800}"/>
          </ac:inkMkLst>
        </pc:inkChg>
        <pc:inkChg chg="add mod">
          <ac:chgData name="Deepak Rai" userId="af8780e5-e30d-435c-8a33-f1d164ef65ef" providerId="ADAL" clId="{BDA65FD0-8DA7-4E07-A5D2-9B7DA22D3ED8}" dt="2023-10-05T13:05:35.436" v="674"/>
          <ac:inkMkLst>
            <pc:docMk/>
            <pc:sldMk cId="1847501202" sldId="346"/>
            <ac:inkMk id="9" creationId="{C8ED1768-61DD-4F99-9BC2-FF3449AEFE14}"/>
          </ac:inkMkLst>
        </pc:inkChg>
        <pc:inkChg chg="add">
          <ac:chgData name="Deepak Rai" userId="af8780e5-e30d-435c-8a33-f1d164ef65ef" providerId="ADAL" clId="{BDA65FD0-8DA7-4E07-A5D2-9B7DA22D3ED8}" dt="2023-10-05T13:05:34.832" v="673" actId="9405"/>
          <ac:inkMkLst>
            <pc:docMk/>
            <pc:sldMk cId="1847501202" sldId="346"/>
            <ac:inkMk id="10" creationId="{DDE861FD-A7FD-0F2C-66EC-0D9DBA27A608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12" creationId="{AA07A226-AC9A-0450-1914-561B6C53A2C4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13" creationId="{109EAD22-324A-0C2B-0F61-BEAE130493B0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15" creationId="{07966B22-7BF0-F21E-3101-0F089E4B37E0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16" creationId="{D675FD6A-F9C6-7B07-61DD-F2367AAA1B5E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17" creationId="{B59BE0EB-EBC8-F9A7-0A41-8362D048FDC3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18" creationId="{1862DC9C-57E8-DE00-9BA6-4D32460E3E9C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19" creationId="{E491D99D-FCC7-300E-A1E3-058C0F370C2B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20" creationId="{AACBA93A-048C-A8BB-417F-BEE4980C17BE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21" creationId="{DEDFBE4E-721F-C44A-13C9-F22D73803797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22" creationId="{5F7C93A3-686F-90A5-764D-286C4D248D57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23" creationId="{656A04DC-8502-0336-240F-DBF30D5153D9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24" creationId="{F1879F87-5EE9-B46A-BEDE-4F8C4C470230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25" creationId="{BFCC4B23-0667-6F86-92C4-D4C87E29BEF4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26" creationId="{9E2417CC-6B8D-F626-A865-7983DA81D841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27" creationId="{C4726672-BA30-2C69-87A4-EA77717E629A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30" creationId="{A65AE3D0-E5DA-0D2A-6283-7E8B4A333FF0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31" creationId="{E7ECC1D8-6CFC-07EF-41BD-56201234DB68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32" creationId="{2C926A5F-565A-BF32-C818-11C8DEE7D004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33" creationId="{51FF19DF-0638-881C-9BEF-9495AF1AC19D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35" creationId="{837E7D0A-E572-E5C7-7463-0042D9F456B0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36" creationId="{6E82FD12-EFED-BECE-171F-A7A54DCC10A6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37" creationId="{19557F9B-E301-EAAC-4E6B-1D0949671413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38" creationId="{6BB6196D-A87D-A75D-1478-FFA2F1B8361F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39" creationId="{F6A2F019-A465-F146-5E1A-BB06AAD0FEE1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40" creationId="{A9F84A93-7717-264E-FF64-04E25A646DBF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41" creationId="{4F914E76-BB8A-F44C-3B92-2988CA7B7204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42" creationId="{E46B11EC-DDE4-1344-1230-0867812FCE8E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43" creationId="{6BA34BF8-C790-2DFA-BD8D-E8218C90E119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44" creationId="{941515F5-7A73-17E9-22B5-BE63C20FF13B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45" creationId="{9A7163E4-B5B7-F992-25B8-4A60BC6895BA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46" creationId="{5C150825-E015-BC94-60A3-F7D970FDDC5B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47" creationId="{EE919ECB-0350-F626-AB6C-046118A4F8A9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48" creationId="{D301AE8E-CEA3-78DF-7003-A181E26386A4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49" creationId="{1733C744-2F12-4296-B1D7-ACDDD498635E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52" creationId="{D9271202-D712-BC0D-F91F-68D2A5334993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53" creationId="{5D545555-2066-F5D8-2F7A-C6260D0E1906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54" creationId="{60AA1B6C-5E31-B2D4-E29D-1A33FA5177F9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55" creationId="{7A30AB78-5E98-A9F4-838B-C9B071728ABD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56" creationId="{1E633167-180E-22A0-EFA3-FF3CEBC9E2CC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57" creationId="{CB70B347-2567-A440-EEE4-BFAA1054C297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59" creationId="{9DAFE925-1AE4-5883-5470-A20BD4D7C4AC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60" creationId="{5427CEA7-F25C-2FA7-04F1-37FD6E84CF30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62" creationId="{45FE61ED-7E4B-0E50-9C7D-006817303813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63" creationId="{1DE2FCF0-61E8-D879-FCEE-F22EE7C5B136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64" creationId="{53C19975-C582-C3E9-9D48-9BD32ABDC5D5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65" creationId="{1EACE129-7F76-DDEB-5FA8-424AD311D01F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66" creationId="{70267890-BEA8-FC68-E89D-0E2803EBA02A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67" creationId="{31D63A9B-12B2-5B91-E114-802084477F19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68" creationId="{60EECD4F-842B-2096-76B6-B47BAFA6FE84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70" creationId="{B089D8EB-5DBC-7ED9-2A8A-9F59B3C5B2FA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71" creationId="{C3C4524E-530D-2CD5-6006-0500CA7EA3C1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73" creationId="{C45E8E37-A8E9-4C70-1158-41CB9CBC4D40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74" creationId="{266C42D6-A322-1DF9-52CC-CB405A964102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75" creationId="{AC8026B4-AADA-8CFB-4C04-0EE0DE074310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76" creationId="{3725C9AF-B8A9-E7F9-4AD9-8CB5F6498BF7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77" creationId="{096A528A-C040-5E33-47D1-23590EC02B30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78" creationId="{A7CAA25F-41AC-133D-5030-D2BE8BFF3D09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79" creationId="{0CC17615-D8C1-37F8-85A2-605702896EA7}"/>
          </ac:inkMkLst>
        </pc:inkChg>
        <pc:inkChg chg="add mod">
          <ac:chgData name="Deepak Rai" userId="af8780e5-e30d-435c-8a33-f1d164ef65ef" providerId="ADAL" clId="{BDA65FD0-8DA7-4E07-A5D2-9B7DA22D3ED8}" dt="2023-10-05T13:06:24.289" v="742"/>
          <ac:inkMkLst>
            <pc:docMk/>
            <pc:sldMk cId="1847501202" sldId="346"/>
            <ac:inkMk id="80" creationId="{41CD1416-99C2-B42A-C7DE-1CDCF347971C}"/>
          </ac:inkMkLst>
        </pc:inkChg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3530295133" sldId="346"/>
        </pc:sldMkLst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546475292" sldId="347"/>
        </pc:sldMkLst>
      </pc:sldChg>
      <pc:sldChg chg="addSp delSp modSp new mod">
        <pc:chgData name="Deepak Rai" userId="af8780e5-e30d-435c-8a33-f1d164ef65ef" providerId="ADAL" clId="{BDA65FD0-8DA7-4E07-A5D2-9B7DA22D3ED8}" dt="2023-10-05T13:10:18.800" v="844"/>
        <pc:sldMkLst>
          <pc:docMk/>
          <pc:sldMk cId="3280045115" sldId="347"/>
        </pc:sldMkLst>
        <pc:grpChg chg="del mod">
          <ac:chgData name="Deepak Rai" userId="af8780e5-e30d-435c-8a33-f1d164ef65ef" providerId="ADAL" clId="{BDA65FD0-8DA7-4E07-A5D2-9B7DA22D3ED8}" dt="2023-10-05T13:10:18.800" v="844"/>
          <ac:grpSpMkLst>
            <pc:docMk/>
            <pc:sldMk cId="3280045115" sldId="347"/>
            <ac:grpSpMk id="14" creationId="{7B73D5C4-AB6D-6B70-8008-66D0323B5ABE}"/>
          </ac:grpSpMkLst>
        </pc:grpChg>
        <pc:grpChg chg="del mod">
          <ac:chgData name="Deepak Rai" userId="af8780e5-e30d-435c-8a33-f1d164ef65ef" providerId="ADAL" clId="{BDA65FD0-8DA7-4E07-A5D2-9B7DA22D3ED8}" dt="2023-10-05T13:10:18.800" v="844"/>
          <ac:grpSpMkLst>
            <pc:docMk/>
            <pc:sldMk cId="3280045115" sldId="347"/>
            <ac:grpSpMk id="20" creationId="{79DCFEEE-9B75-3D6B-9E94-0475686F72E8}"/>
          </ac:grpSpMkLst>
        </pc:grpChg>
        <pc:grpChg chg="del mod">
          <ac:chgData name="Deepak Rai" userId="af8780e5-e30d-435c-8a33-f1d164ef65ef" providerId="ADAL" clId="{BDA65FD0-8DA7-4E07-A5D2-9B7DA22D3ED8}" dt="2023-10-05T13:10:18.800" v="844"/>
          <ac:grpSpMkLst>
            <pc:docMk/>
            <pc:sldMk cId="3280045115" sldId="347"/>
            <ac:grpSpMk id="38" creationId="{87D4005C-76CE-E33B-C59B-5673B6F76FC7}"/>
          </ac:grpSpMkLst>
        </pc:grpChg>
        <pc:grpChg chg="del mod">
          <ac:chgData name="Deepak Rai" userId="af8780e5-e30d-435c-8a33-f1d164ef65ef" providerId="ADAL" clId="{BDA65FD0-8DA7-4E07-A5D2-9B7DA22D3ED8}" dt="2023-10-05T13:07:09.729" v="789"/>
          <ac:grpSpMkLst>
            <pc:docMk/>
            <pc:sldMk cId="3280045115" sldId="347"/>
            <ac:grpSpMk id="43" creationId="{E1840F90-BE0C-4F9F-2F26-BDF7529C805F}"/>
          </ac:grpSpMkLst>
        </pc:grpChg>
        <pc:grpChg chg="del mod">
          <ac:chgData name="Deepak Rai" userId="af8780e5-e30d-435c-8a33-f1d164ef65ef" providerId="ADAL" clId="{BDA65FD0-8DA7-4E07-A5D2-9B7DA22D3ED8}" dt="2023-10-05T13:07:44.174" v="798"/>
          <ac:grpSpMkLst>
            <pc:docMk/>
            <pc:sldMk cId="3280045115" sldId="347"/>
            <ac:grpSpMk id="47" creationId="{CEE446D3-69FC-6D4A-03EB-7FF9BC0AF8BC}"/>
          </ac:grpSpMkLst>
        </pc:grpChg>
        <pc:grpChg chg="del mod">
          <ac:chgData name="Deepak Rai" userId="af8780e5-e30d-435c-8a33-f1d164ef65ef" providerId="ADAL" clId="{BDA65FD0-8DA7-4E07-A5D2-9B7DA22D3ED8}" dt="2023-10-05T13:08:12.048" v="806"/>
          <ac:grpSpMkLst>
            <pc:docMk/>
            <pc:sldMk cId="3280045115" sldId="347"/>
            <ac:grpSpMk id="54" creationId="{05DCF695-CEA3-1FA0-7711-7A370CB546B0}"/>
          </ac:grpSpMkLst>
        </pc:grpChg>
        <pc:grpChg chg="del mod">
          <ac:chgData name="Deepak Rai" userId="af8780e5-e30d-435c-8a33-f1d164ef65ef" providerId="ADAL" clId="{BDA65FD0-8DA7-4E07-A5D2-9B7DA22D3ED8}" dt="2023-10-05T13:10:18.800" v="844"/>
          <ac:grpSpMkLst>
            <pc:docMk/>
            <pc:sldMk cId="3280045115" sldId="347"/>
            <ac:grpSpMk id="60" creationId="{A2BC2AEA-C5AF-6555-9314-C55030874438}"/>
          </ac:grpSpMkLst>
        </pc:grpChg>
        <pc:grpChg chg="del mod">
          <ac:chgData name="Deepak Rai" userId="af8780e5-e30d-435c-8a33-f1d164ef65ef" providerId="ADAL" clId="{BDA65FD0-8DA7-4E07-A5D2-9B7DA22D3ED8}" dt="2023-10-05T13:10:18.800" v="844"/>
          <ac:grpSpMkLst>
            <pc:docMk/>
            <pc:sldMk cId="3280045115" sldId="347"/>
            <ac:grpSpMk id="61" creationId="{017D7D37-5388-83ED-7DE5-3757656702C5}"/>
          </ac:grpSpMkLst>
        </pc:grpChg>
        <pc:grpChg chg="del mod">
          <ac:chgData name="Deepak Rai" userId="af8780e5-e30d-435c-8a33-f1d164ef65ef" providerId="ADAL" clId="{BDA65FD0-8DA7-4E07-A5D2-9B7DA22D3ED8}" dt="2023-10-05T13:10:18.800" v="844"/>
          <ac:grpSpMkLst>
            <pc:docMk/>
            <pc:sldMk cId="3280045115" sldId="347"/>
            <ac:grpSpMk id="63" creationId="{D1615B08-11F3-1472-C300-F869F1A21B65}"/>
          </ac:grpSpMkLst>
        </pc:grpChg>
        <pc:grpChg chg="del mod">
          <ac:chgData name="Deepak Rai" userId="af8780e5-e30d-435c-8a33-f1d164ef65ef" providerId="ADAL" clId="{BDA65FD0-8DA7-4E07-A5D2-9B7DA22D3ED8}" dt="2023-10-05T13:08:28.445" v="817"/>
          <ac:grpSpMkLst>
            <pc:docMk/>
            <pc:sldMk cId="3280045115" sldId="347"/>
            <ac:grpSpMk id="72" creationId="{77123845-E0F8-188A-5509-61E0E5632875}"/>
          </ac:grpSpMkLst>
        </pc:grpChg>
        <pc:grpChg chg="del mod">
          <ac:chgData name="Deepak Rai" userId="af8780e5-e30d-435c-8a33-f1d164ef65ef" providerId="ADAL" clId="{BDA65FD0-8DA7-4E07-A5D2-9B7DA22D3ED8}" dt="2023-10-05T13:10:18.800" v="844"/>
          <ac:grpSpMkLst>
            <pc:docMk/>
            <pc:sldMk cId="3280045115" sldId="347"/>
            <ac:grpSpMk id="74" creationId="{72CEAB09-E4FA-6AE4-414A-0A8C2D15780E}"/>
          </ac:grpSpMkLst>
        </pc:grpChg>
        <pc:grpChg chg="del mod">
          <ac:chgData name="Deepak Rai" userId="af8780e5-e30d-435c-8a33-f1d164ef65ef" providerId="ADAL" clId="{BDA65FD0-8DA7-4E07-A5D2-9B7DA22D3ED8}" dt="2023-10-05T13:10:18.800" v="844"/>
          <ac:grpSpMkLst>
            <pc:docMk/>
            <pc:sldMk cId="3280045115" sldId="347"/>
            <ac:grpSpMk id="82" creationId="{34FBF3FA-82D8-432B-C58D-DC3C345EBA28}"/>
          </ac:grpSpMkLst>
        </pc:grpChg>
        <pc:grpChg chg="del mod">
          <ac:chgData name="Deepak Rai" userId="af8780e5-e30d-435c-8a33-f1d164ef65ef" providerId="ADAL" clId="{BDA65FD0-8DA7-4E07-A5D2-9B7DA22D3ED8}" dt="2023-10-05T13:08:52.751" v="841"/>
          <ac:grpSpMkLst>
            <pc:docMk/>
            <pc:sldMk cId="3280045115" sldId="347"/>
            <ac:grpSpMk id="93" creationId="{84A0C7EA-C1C6-B8E7-89C9-29063FD59973}"/>
          </ac:grpSpMkLst>
        </pc:grpChg>
        <pc:grpChg chg="del mod">
          <ac:chgData name="Deepak Rai" userId="af8780e5-e30d-435c-8a33-f1d164ef65ef" providerId="ADAL" clId="{BDA65FD0-8DA7-4E07-A5D2-9B7DA22D3ED8}" dt="2023-10-05T13:08:52.751" v="841"/>
          <ac:grpSpMkLst>
            <pc:docMk/>
            <pc:sldMk cId="3280045115" sldId="347"/>
            <ac:grpSpMk id="95" creationId="{4B207041-63D7-32AA-C689-0BF3740B4185}"/>
          </ac:grpSpMkLst>
        </pc:grpChg>
        <pc:grpChg chg="del mod">
          <ac:chgData name="Deepak Rai" userId="af8780e5-e30d-435c-8a33-f1d164ef65ef" providerId="ADAL" clId="{BDA65FD0-8DA7-4E07-A5D2-9B7DA22D3ED8}" dt="2023-10-05T13:10:18.800" v="844"/>
          <ac:grpSpMkLst>
            <pc:docMk/>
            <pc:sldMk cId="3280045115" sldId="347"/>
            <ac:grpSpMk id="98" creationId="{0D5A5FAF-0921-1D34-1E0E-8934EA99D66F}"/>
          </ac:grpSpMkLst>
        </pc:grpChg>
        <pc:grpChg chg="mod">
          <ac:chgData name="Deepak Rai" userId="af8780e5-e30d-435c-8a33-f1d164ef65ef" providerId="ADAL" clId="{BDA65FD0-8DA7-4E07-A5D2-9B7DA22D3ED8}" dt="2023-10-05T13:10:18.800" v="844"/>
          <ac:grpSpMkLst>
            <pc:docMk/>
            <pc:sldMk cId="3280045115" sldId="347"/>
            <ac:grpSpMk id="101" creationId="{6E4B2F54-67D9-099E-EB3C-BA63C486BCA7}"/>
          </ac:grpSpMkLst>
        </pc:grp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2" creationId="{F31E597D-4338-62AB-8454-01C84279E168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3" creationId="{3FDE96D1-038C-580B-946B-29883B14D8B0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4" creationId="{C00504E8-C80A-26C4-EC45-071EC77DA525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5" creationId="{A6E59480-FBB8-F018-750E-3C4A97A22AD1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6" creationId="{E1CA7C54-8FA9-AE35-CED3-DF633BD1F453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7" creationId="{5FE57A3E-B6B8-4005-6B21-63148933B2A4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8" creationId="{92A0310C-2CC4-AB1C-97F7-7EBD5F9EC4BC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9" creationId="{24270C3F-B5A7-BA3B-45AD-89D70A2679AB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10" creationId="{06711DED-6697-78F3-7AFD-9C39D8880346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11" creationId="{60273A02-7FF8-FB59-BA9B-8C24D71F884D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12" creationId="{78A71E88-453E-9146-50EF-14D4A9907018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13" creationId="{A6248B46-9C05-9A90-C2DE-79D383A06578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15" creationId="{ECC8B680-5EC1-1CB7-AE46-78E208F49FAD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16" creationId="{DC6BABA4-5A4E-AD1E-0FE4-82B593E7E338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17" creationId="{B2801C1E-000A-3D57-7804-DCEED5D6B037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18" creationId="{55CA8F01-0BF1-BB89-F4FF-49A8ECA1954C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19" creationId="{88E164C4-F78C-E2BC-0A3F-3E96054D10C9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21" creationId="{C927148C-3436-7CB6-44AB-95E64753A0DD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22" creationId="{1E64D9BE-3656-7A39-306F-62337E088C45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23" creationId="{DC592AEB-BAFE-C662-5CFA-5D76F4C666D9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24" creationId="{F2D39ACC-0607-DC50-FFFB-1B1B97CD6428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25" creationId="{3FA4D738-C92D-1CE0-8FD0-9888B9158796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26" creationId="{EA803E33-8107-A571-C464-D413EC8B89A8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27" creationId="{E1474E6E-2974-BBD5-52F1-F2267854CA4F}"/>
          </ac:inkMkLst>
        </pc:inkChg>
        <pc:inkChg chg="add del">
          <ac:chgData name="Deepak Rai" userId="af8780e5-e30d-435c-8a33-f1d164ef65ef" providerId="ADAL" clId="{BDA65FD0-8DA7-4E07-A5D2-9B7DA22D3ED8}" dt="2023-10-05T13:07:17.861" v="790" actId="478"/>
          <ac:inkMkLst>
            <pc:docMk/>
            <pc:sldMk cId="3280045115" sldId="347"/>
            <ac:inkMk id="28" creationId="{2E3D01A8-7538-E79F-6F3F-D369740757F5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29" creationId="{CACD25DA-4953-4BA9-ADD6-BB020CB6E8F9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30" creationId="{A7733791-3B7C-82E4-42BA-77E1638D390F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31" creationId="{5C309390-73A7-3663-0230-14231347A96D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32" creationId="{7C8E0902-5EB6-0D18-4430-294DA0EEB01D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33" creationId="{3AA935A7-0746-B9B5-567A-0D53D292F94F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34" creationId="{1424FC92-BF0D-4EDB-7107-061424B06E6F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35" creationId="{632E4346-DC1E-2509-CBC0-95A78DD63EC5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36" creationId="{31690967-8CDA-93EC-5ED6-19E51368BF8E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37" creationId="{33C5D4F5-C0DE-6B26-4897-340D000BF6E4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39" creationId="{4686F588-C508-EE2F-292F-83FC8CCE1257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40" creationId="{30A00FF4-A4B9-3011-EF41-ABF4CC2C2D1C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41" creationId="{0FE73D48-0032-E02D-EB02-3B4D0B283EEF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42" creationId="{4EF7A505-57F7-7E2D-DFFD-83991D5A9C14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44" creationId="{AA13282A-FF80-0932-B777-948CA6EA5241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45" creationId="{9A35E91B-B596-BF22-1715-75369692B72E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46" creationId="{B36DD17B-C4DC-CE3C-77F7-1D9F72193203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48" creationId="{357FA5CE-E0A5-2551-8F2E-5931E6E7653E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49" creationId="{560C2042-3E97-A9EE-D7F5-211F473C1050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50" creationId="{97E1653C-35C4-E598-BF12-81A6D3EAEBFA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51" creationId="{27673174-54BA-9872-9D84-4594DCC564B7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52" creationId="{8918B2B5-6EC5-0E42-6B35-09F27AD979AE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53" creationId="{A2CE4347-E950-59ED-BEE1-275E557A7747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55" creationId="{6315F160-D6CC-3B08-8E96-2D528BFA19C2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56" creationId="{CFE82D99-0339-14C1-BEA3-A503A4A2C9ED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57" creationId="{669E98F0-98CA-7A22-B6BC-21CFE937B0AA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58" creationId="{8F103DBD-E148-7FBB-3C50-1A7836491AD3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59" creationId="{2046A803-7816-1FD4-03E6-2E217C2194C2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62" creationId="{805A3C17-B979-51A1-8EF0-1F8288C2A6D3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64" creationId="{258670EE-5BC0-2580-E285-4F50CC647664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65" creationId="{94DECF42-5CC9-1008-3453-426F4F6F912C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66" creationId="{7AC05384-75DE-9851-C385-C62E22591FF1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67" creationId="{300E81E3-4026-7977-A4B9-B0477E6DAC8B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68" creationId="{7CF8BB61-FD8C-966B-B1BD-EEAF10A38E18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69" creationId="{5364207D-EE7A-20BA-4736-2ED7A075924D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70" creationId="{D08AD780-81FA-C1FE-2363-11DC746A6794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71" creationId="{B0FC2AAA-9E42-49F2-AB4B-A95C5A4B2FE7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73" creationId="{8B3F3D9C-441A-DE0E-0A00-4CB0FA9F0D83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75" creationId="{D8F08427-CFBC-B211-7B2C-23A866B655C1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76" creationId="{BADAB597-0E2F-D6EB-5064-851DB20C13D5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77" creationId="{788EC9DB-5143-99EE-FA3B-3065A3A16352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78" creationId="{6078BD3E-E121-FF23-F163-B5D4AE14EFEB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79" creationId="{1E1B5495-377D-F85D-FD03-BA4B04449A5E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80" creationId="{28DAE4BD-C03B-00F5-74A0-11159CA9A954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81" creationId="{357D0A8E-418A-5504-7A62-9CF9596E8FD8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83" creationId="{FB2932B6-9C9C-30DE-15A7-9A0AB7317BE3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84" creationId="{E4F1268C-8AAC-A6A7-3793-CA1ECAE7CB9C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85" creationId="{0F58BE7A-496B-E265-1CE3-9D7AF2485C7C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86" creationId="{AFAC3950-1F83-B0EC-582E-ED1EA7440A34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87" creationId="{F828D188-8709-E508-26BB-418773FAAD34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88" creationId="{2DED816F-1A15-7133-FB39-788BE7CEEB33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89" creationId="{4DB0FDB1-2993-6B4D-C393-222650939ABE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90" creationId="{972F3A32-6384-1887-1E2F-3C81B64CF47B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91" creationId="{F67C35C3-8D80-0EBE-2E02-539FE657A3CF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92" creationId="{3EF15AE0-527A-514C-85F0-FBCD4AFE7A62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94" creationId="{7F5D128B-6629-F4FD-43F4-322358059852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96" creationId="{EE0B9FAD-13F9-BC96-CF19-489B5B2020E8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97" creationId="{973476B8-512A-46AA-5DEB-F140228A0A4E}"/>
          </ac:inkMkLst>
        </pc:inkChg>
        <pc:inkChg chg="add">
          <ac:chgData name="Deepak Rai" userId="af8780e5-e30d-435c-8a33-f1d164ef65ef" providerId="ADAL" clId="{BDA65FD0-8DA7-4E07-A5D2-9B7DA22D3ED8}" dt="2023-10-05T13:10:14.840" v="842" actId="9405"/>
          <ac:inkMkLst>
            <pc:docMk/>
            <pc:sldMk cId="3280045115" sldId="347"/>
            <ac:inkMk id="99" creationId="{00DC210A-7934-BB2A-A0B4-A51EEAFAE53C}"/>
          </ac:inkMkLst>
        </pc:inkChg>
        <pc:inkChg chg="add mod">
          <ac:chgData name="Deepak Rai" userId="af8780e5-e30d-435c-8a33-f1d164ef65ef" providerId="ADAL" clId="{BDA65FD0-8DA7-4E07-A5D2-9B7DA22D3ED8}" dt="2023-10-05T13:10:18.800" v="844"/>
          <ac:inkMkLst>
            <pc:docMk/>
            <pc:sldMk cId="3280045115" sldId="347"/>
            <ac:inkMk id="100" creationId="{18348D35-5DB9-A596-83BF-40BA4A792BAA}"/>
          </ac:inkMkLst>
        </pc:inkChg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2857613882" sldId="348"/>
        </pc:sldMkLst>
      </pc:sldChg>
      <pc:sldChg chg="addSp delSp modSp new mod">
        <pc:chgData name="Deepak Rai" userId="af8780e5-e30d-435c-8a33-f1d164ef65ef" providerId="ADAL" clId="{BDA65FD0-8DA7-4E07-A5D2-9B7DA22D3ED8}" dt="2023-10-05T13:13:20.500" v="961"/>
        <pc:sldMkLst>
          <pc:docMk/>
          <pc:sldMk cId="3892795750" sldId="348"/>
        </pc:sldMkLst>
        <pc:grpChg chg="del mod">
          <ac:chgData name="Deepak Rai" userId="af8780e5-e30d-435c-8a33-f1d164ef65ef" providerId="ADAL" clId="{BDA65FD0-8DA7-4E07-A5D2-9B7DA22D3ED8}" dt="2023-10-05T13:12:01.367" v="920"/>
          <ac:grpSpMkLst>
            <pc:docMk/>
            <pc:sldMk cId="3892795750" sldId="348"/>
            <ac:grpSpMk id="15" creationId="{12AE3B15-A433-1211-2BE1-12DF731DA942}"/>
          </ac:grpSpMkLst>
        </pc:grpChg>
        <pc:grpChg chg="del mod">
          <ac:chgData name="Deepak Rai" userId="af8780e5-e30d-435c-8a33-f1d164ef65ef" providerId="ADAL" clId="{BDA65FD0-8DA7-4E07-A5D2-9B7DA22D3ED8}" dt="2023-10-05T13:10:59.664" v="867"/>
          <ac:grpSpMkLst>
            <pc:docMk/>
            <pc:sldMk cId="3892795750" sldId="348"/>
            <ac:grpSpMk id="20" creationId="{C9842140-CC50-8B71-6967-7C9E691EB540}"/>
          </ac:grpSpMkLst>
        </pc:grpChg>
        <pc:grpChg chg="del mod">
          <ac:chgData name="Deepak Rai" userId="af8780e5-e30d-435c-8a33-f1d164ef65ef" providerId="ADAL" clId="{BDA65FD0-8DA7-4E07-A5D2-9B7DA22D3ED8}" dt="2023-10-05T13:12:01.367" v="920"/>
          <ac:grpSpMkLst>
            <pc:docMk/>
            <pc:sldMk cId="3892795750" sldId="348"/>
            <ac:grpSpMk id="23" creationId="{A48803A8-0D9F-07F6-45EB-3833147F1098}"/>
          </ac:grpSpMkLst>
        </pc:grpChg>
        <pc:grpChg chg="del mod">
          <ac:chgData name="Deepak Rai" userId="af8780e5-e30d-435c-8a33-f1d164ef65ef" providerId="ADAL" clId="{BDA65FD0-8DA7-4E07-A5D2-9B7DA22D3ED8}" dt="2023-10-05T13:11:30.907" v="893"/>
          <ac:grpSpMkLst>
            <pc:docMk/>
            <pc:sldMk cId="3892795750" sldId="348"/>
            <ac:grpSpMk id="32" creationId="{18200E77-EED1-9285-D4D7-0A9C4F539A3B}"/>
          </ac:grpSpMkLst>
        </pc:grpChg>
        <pc:grpChg chg="del mod">
          <ac:chgData name="Deepak Rai" userId="af8780e5-e30d-435c-8a33-f1d164ef65ef" providerId="ADAL" clId="{BDA65FD0-8DA7-4E07-A5D2-9B7DA22D3ED8}" dt="2023-10-05T13:11:59.522" v="918"/>
          <ac:grpSpMkLst>
            <pc:docMk/>
            <pc:sldMk cId="3892795750" sldId="348"/>
            <ac:grpSpMk id="41" creationId="{BA65C152-A6DE-D311-E40D-8CEC5190FD33}"/>
          </ac:grpSpMkLst>
        </pc:grpChg>
        <pc:grpChg chg="del mod">
          <ac:chgData name="Deepak Rai" userId="af8780e5-e30d-435c-8a33-f1d164ef65ef" providerId="ADAL" clId="{BDA65FD0-8DA7-4E07-A5D2-9B7DA22D3ED8}" dt="2023-10-05T13:12:01.367" v="920"/>
          <ac:grpSpMkLst>
            <pc:docMk/>
            <pc:sldMk cId="3892795750" sldId="348"/>
            <ac:grpSpMk id="42" creationId="{4BB803F3-996A-7DC3-4C39-46C0A7B25CF6}"/>
          </ac:grpSpMkLst>
        </pc:grpChg>
        <pc:grpChg chg="del mod">
          <ac:chgData name="Deepak Rai" userId="af8780e5-e30d-435c-8a33-f1d164ef65ef" providerId="ADAL" clId="{BDA65FD0-8DA7-4E07-A5D2-9B7DA22D3ED8}" dt="2023-10-05T13:11:33.741" v="899"/>
          <ac:grpSpMkLst>
            <pc:docMk/>
            <pc:sldMk cId="3892795750" sldId="348"/>
            <ac:grpSpMk id="50" creationId="{2AE1645F-8851-340D-28A4-39EB8957D543}"/>
          </ac:grpSpMkLst>
        </pc:grpChg>
        <pc:grpChg chg="del mod">
          <ac:chgData name="Deepak Rai" userId="af8780e5-e30d-435c-8a33-f1d164ef65ef" providerId="ADAL" clId="{BDA65FD0-8DA7-4E07-A5D2-9B7DA22D3ED8}" dt="2023-10-05T13:11:59.522" v="918"/>
          <ac:grpSpMkLst>
            <pc:docMk/>
            <pc:sldMk cId="3892795750" sldId="348"/>
            <ac:grpSpMk id="56" creationId="{D2A0B2DA-1F29-40FE-EDB3-C7B16DA8F528}"/>
          </ac:grpSpMkLst>
        </pc:grpChg>
        <pc:grpChg chg="del mod">
          <ac:chgData name="Deepak Rai" userId="af8780e5-e30d-435c-8a33-f1d164ef65ef" providerId="ADAL" clId="{BDA65FD0-8DA7-4E07-A5D2-9B7DA22D3ED8}" dt="2023-10-05T13:11:59.522" v="918"/>
          <ac:grpSpMkLst>
            <pc:docMk/>
            <pc:sldMk cId="3892795750" sldId="348"/>
            <ac:grpSpMk id="62" creationId="{ED7C1D12-CBD0-FDE7-084C-B43750DCDDA1}"/>
          </ac:grpSpMkLst>
        </pc:grpChg>
        <pc:grpChg chg="del mod">
          <ac:chgData name="Deepak Rai" userId="af8780e5-e30d-435c-8a33-f1d164ef65ef" providerId="ADAL" clId="{BDA65FD0-8DA7-4E07-A5D2-9B7DA22D3ED8}" dt="2023-10-05T13:11:46.601" v="912"/>
          <ac:grpSpMkLst>
            <pc:docMk/>
            <pc:sldMk cId="3892795750" sldId="348"/>
            <ac:grpSpMk id="65" creationId="{7385C0D2-DE42-0383-4197-F0EB4CEFD7DE}"/>
          </ac:grpSpMkLst>
        </pc:grpChg>
        <pc:grpChg chg="mod">
          <ac:chgData name="Deepak Rai" userId="af8780e5-e30d-435c-8a33-f1d164ef65ef" providerId="ADAL" clId="{BDA65FD0-8DA7-4E07-A5D2-9B7DA22D3ED8}" dt="2023-10-05T13:11:46.601" v="912"/>
          <ac:grpSpMkLst>
            <pc:docMk/>
            <pc:sldMk cId="3892795750" sldId="348"/>
            <ac:grpSpMk id="69" creationId="{417AE1C8-ADFE-7683-BF9C-F145E99EB354}"/>
          </ac:grpSpMkLst>
        </pc:grpChg>
        <pc:grpChg chg="del mod">
          <ac:chgData name="Deepak Rai" userId="af8780e5-e30d-435c-8a33-f1d164ef65ef" providerId="ADAL" clId="{BDA65FD0-8DA7-4E07-A5D2-9B7DA22D3ED8}" dt="2023-10-05T13:12:01.367" v="920"/>
          <ac:grpSpMkLst>
            <pc:docMk/>
            <pc:sldMk cId="3892795750" sldId="348"/>
            <ac:grpSpMk id="75" creationId="{1833D5C3-0531-A411-F08E-349988E2CC21}"/>
          </ac:grpSpMkLst>
        </pc:grpChg>
        <pc:grpChg chg="del mod">
          <ac:chgData name="Deepak Rai" userId="af8780e5-e30d-435c-8a33-f1d164ef65ef" providerId="ADAL" clId="{BDA65FD0-8DA7-4E07-A5D2-9B7DA22D3ED8}" dt="2023-10-05T13:12:37.285" v="954"/>
          <ac:grpSpMkLst>
            <pc:docMk/>
            <pc:sldMk cId="3892795750" sldId="348"/>
            <ac:grpSpMk id="77" creationId="{D3F2A8E4-D06F-3A63-F67F-18166DDEC102}"/>
          </ac:grpSpMkLst>
        </pc:grpChg>
        <pc:grpChg chg="del mod">
          <ac:chgData name="Deepak Rai" userId="af8780e5-e30d-435c-8a33-f1d164ef65ef" providerId="ADAL" clId="{BDA65FD0-8DA7-4E07-A5D2-9B7DA22D3ED8}" dt="2023-10-05T13:13:20.500" v="961"/>
          <ac:grpSpMkLst>
            <pc:docMk/>
            <pc:sldMk cId="3892795750" sldId="348"/>
            <ac:grpSpMk id="80" creationId="{4FF4D438-E4E1-1341-3BF5-DA5224CA3A87}"/>
          </ac:grpSpMkLst>
        </pc:grpChg>
        <pc:grpChg chg="mod">
          <ac:chgData name="Deepak Rai" userId="af8780e5-e30d-435c-8a33-f1d164ef65ef" providerId="ADAL" clId="{BDA65FD0-8DA7-4E07-A5D2-9B7DA22D3ED8}" dt="2023-10-05T13:12:12.989" v="928"/>
          <ac:grpSpMkLst>
            <pc:docMk/>
            <pc:sldMk cId="3892795750" sldId="348"/>
            <ac:grpSpMk id="85" creationId="{23050D3A-584E-C265-D208-5A92747CD70F}"/>
          </ac:grpSpMkLst>
        </pc:grpChg>
        <pc:grpChg chg="del mod">
          <ac:chgData name="Deepak Rai" userId="af8780e5-e30d-435c-8a33-f1d164ef65ef" providerId="ADAL" clId="{BDA65FD0-8DA7-4E07-A5D2-9B7DA22D3ED8}" dt="2023-10-05T13:13:20.500" v="961"/>
          <ac:grpSpMkLst>
            <pc:docMk/>
            <pc:sldMk cId="3892795750" sldId="348"/>
            <ac:grpSpMk id="89" creationId="{D95032C7-DEB2-32C4-8902-26BA606D04A5}"/>
          </ac:grpSpMkLst>
        </pc:grpChg>
        <pc:grpChg chg="del mod">
          <ac:chgData name="Deepak Rai" userId="af8780e5-e30d-435c-8a33-f1d164ef65ef" providerId="ADAL" clId="{BDA65FD0-8DA7-4E07-A5D2-9B7DA22D3ED8}" dt="2023-10-05T13:12:21.445" v="942"/>
          <ac:grpSpMkLst>
            <pc:docMk/>
            <pc:sldMk cId="3892795750" sldId="348"/>
            <ac:grpSpMk id="96" creationId="{6A87C95A-4BE2-DA8C-07DE-456B94CC42C3}"/>
          </ac:grpSpMkLst>
        </pc:grpChg>
        <pc:grpChg chg="del mod">
          <ac:chgData name="Deepak Rai" userId="af8780e5-e30d-435c-8a33-f1d164ef65ef" providerId="ADAL" clId="{BDA65FD0-8DA7-4E07-A5D2-9B7DA22D3ED8}" dt="2023-10-05T13:12:24.327" v="947"/>
          <ac:grpSpMkLst>
            <pc:docMk/>
            <pc:sldMk cId="3892795750" sldId="348"/>
            <ac:grpSpMk id="99" creationId="{F9F86378-9D8C-01B2-BF81-B90269E11846}"/>
          </ac:grpSpMkLst>
        </pc:grpChg>
        <pc:grpChg chg="del mod">
          <ac:chgData name="Deepak Rai" userId="af8780e5-e30d-435c-8a33-f1d164ef65ef" providerId="ADAL" clId="{BDA65FD0-8DA7-4E07-A5D2-9B7DA22D3ED8}" dt="2023-10-05T13:12:25.305" v="950"/>
          <ac:grpSpMkLst>
            <pc:docMk/>
            <pc:sldMk cId="3892795750" sldId="348"/>
            <ac:grpSpMk id="104" creationId="{EFA767F1-1931-2038-132D-03441D5E20E6}"/>
          </ac:grpSpMkLst>
        </pc:grpChg>
        <pc:grpChg chg="del mod">
          <ac:chgData name="Deepak Rai" userId="af8780e5-e30d-435c-8a33-f1d164ef65ef" providerId="ADAL" clId="{BDA65FD0-8DA7-4E07-A5D2-9B7DA22D3ED8}" dt="2023-10-05T13:12:27.165" v="952"/>
          <ac:grpSpMkLst>
            <pc:docMk/>
            <pc:sldMk cId="3892795750" sldId="348"/>
            <ac:grpSpMk id="107" creationId="{16889B14-35E4-2202-69AE-B644D2A1CF00}"/>
          </ac:grpSpMkLst>
        </pc:grpChg>
        <pc:grpChg chg="mod">
          <ac:chgData name="Deepak Rai" userId="af8780e5-e30d-435c-8a33-f1d164ef65ef" providerId="ADAL" clId="{BDA65FD0-8DA7-4E07-A5D2-9B7DA22D3ED8}" dt="2023-10-05T13:12:27.165" v="952"/>
          <ac:grpSpMkLst>
            <pc:docMk/>
            <pc:sldMk cId="3892795750" sldId="348"/>
            <ac:grpSpMk id="109" creationId="{93A10825-3EFC-1E7B-F87E-856F18185412}"/>
          </ac:grpSpMkLst>
        </pc:grpChg>
        <pc:grpChg chg="del mod">
          <ac:chgData name="Deepak Rai" userId="af8780e5-e30d-435c-8a33-f1d164ef65ef" providerId="ADAL" clId="{BDA65FD0-8DA7-4E07-A5D2-9B7DA22D3ED8}" dt="2023-10-05T13:13:13.364" v="956"/>
          <ac:grpSpMkLst>
            <pc:docMk/>
            <pc:sldMk cId="3892795750" sldId="348"/>
            <ac:grpSpMk id="111" creationId="{FF686F7A-1752-C1A9-7FDA-7E05FF5A56A7}"/>
          </ac:grpSpMkLst>
        </pc:grpChg>
        <pc:grpChg chg="del mod">
          <ac:chgData name="Deepak Rai" userId="af8780e5-e30d-435c-8a33-f1d164ef65ef" providerId="ADAL" clId="{BDA65FD0-8DA7-4E07-A5D2-9B7DA22D3ED8}" dt="2023-10-05T13:13:15.088" v="958"/>
          <ac:grpSpMkLst>
            <pc:docMk/>
            <pc:sldMk cId="3892795750" sldId="348"/>
            <ac:grpSpMk id="113" creationId="{5A4760E7-118D-475F-4301-1930E064C216}"/>
          </ac:grpSpMkLst>
        </pc:grpChg>
        <pc:grpChg chg="mod">
          <ac:chgData name="Deepak Rai" userId="af8780e5-e30d-435c-8a33-f1d164ef65ef" providerId="ADAL" clId="{BDA65FD0-8DA7-4E07-A5D2-9B7DA22D3ED8}" dt="2023-10-05T13:13:15.088" v="958"/>
          <ac:grpSpMkLst>
            <pc:docMk/>
            <pc:sldMk cId="3892795750" sldId="348"/>
            <ac:grpSpMk id="115" creationId="{7D6447DD-D8B7-E49B-3857-41ACBF5BC26D}"/>
          </ac:grpSpMkLst>
        </pc:grpChg>
        <pc:grpChg chg="mod">
          <ac:chgData name="Deepak Rai" userId="af8780e5-e30d-435c-8a33-f1d164ef65ef" providerId="ADAL" clId="{BDA65FD0-8DA7-4E07-A5D2-9B7DA22D3ED8}" dt="2023-10-05T13:13:20.500" v="961"/>
          <ac:grpSpMkLst>
            <pc:docMk/>
            <pc:sldMk cId="3892795750" sldId="348"/>
            <ac:grpSpMk id="118" creationId="{1301ECC2-C3C4-D481-F093-0B2A6129AA6B}"/>
          </ac:grpSpMkLst>
        </pc:grpChg>
        <pc:grpChg chg="mod">
          <ac:chgData name="Deepak Rai" userId="af8780e5-e30d-435c-8a33-f1d164ef65ef" providerId="ADAL" clId="{BDA65FD0-8DA7-4E07-A5D2-9B7DA22D3ED8}" dt="2023-10-05T13:13:20.500" v="961"/>
          <ac:grpSpMkLst>
            <pc:docMk/>
            <pc:sldMk cId="3892795750" sldId="348"/>
            <ac:grpSpMk id="119" creationId="{8FA4DDA0-55A2-BAA0-044B-5208F1141B68}"/>
          </ac:grpSpMkLst>
        </pc:grp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2" creationId="{DFCF9DFB-9945-D811-478C-1BF437515C2C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3" creationId="{640D3846-8896-FBB7-8168-20FB45754997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4" creationId="{2EC66A61-B576-BBFA-ECBC-30C5460BF4BA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5" creationId="{EA09FAEF-CFE1-CA83-9F68-BB1A67A59C1F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6" creationId="{7E5146A3-2B63-B038-7AF8-EF8E387EB8F6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7" creationId="{B2CCF581-DF94-3869-BFB7-1EA903E143C9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8" creationId="{AD70DB4D-7DA2-FD49-F0C4-A0D2939154D0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9" creationId="{36CD88B6-178D-2526-B225-482F2AA611F7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10" creationId="{EE4DCD91-C938-A5A9-C56F-907428FA5B26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11" creationId="{FC831ECD-46C8-3C91-75DF-832EE2663B8E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12" creationId="{C55CF8D2-9DBA-482D-F067-8B58D266A3F9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13" creationId="{84F4C67C-99C8-11C6-F05D-DA4BCB64E350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14" creationId="{A512EBDF-FA1A-1322-5497-FA44B8D571B7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16" creationId="{5C3720A8-F431-AC6A-655F-6B01755ABB8B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17" creationId="{2AAA8A5E-F637-F6F8-ABFE-261B1D083D0A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18" creationId="{D537D19E-15AC-DD46-BF80-A16493459C97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19" creationId="{5AD00EB1-7CD6-471B-5606-4A24CD4C1CCF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21" creationId="{5BE8E107-E8BE-C215-0B08-D42A40E568D8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22" creationId="{B5C71759-C6AD-115F-4273-5EA17C1C1234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24" creationId="{AA64E76F-2C02-31D3-1332-4891B25127C9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25" creationId="{0BD47664-04F6-B9E4-FEF0-E6536C19C099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26" creationId="{77F643F8-A67F-0C4D-2E83-2634255BEFB0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27" creationId="{1F892B10-D70E-49F5-347E-461E81D1822F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28" creationId="{A9E2A12A-6CC1-4FAC-57A1-A4BFCDCD6269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29" creationId="{4EB8923F-6A40-FCFC-D80D-F98B6485555C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30" creationId="{248BD6B0-CB1E-8280-D537-620D79977243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31" creationId="{19604CE5-128A-1E9F-F2A9-A5BEE3F0708C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33" creationId="{492E080B-40DA-A7AF-D7EE-B52BFD714D83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34" creationId="{BA055C71-4327-BDB1-E27C-DB4641D3F32E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35" creationId="{20243298-4947-B0D5-66BB-C77E28CBA1AC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36" creationId="{25A31562-94E1-1B50-B1B2-DF675A01384B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37" creationId="{D976557C-5B4F-00C4-68A5-424C5EA167B6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38" creationId="{45979696-71F9-2D16-C6B5-1AB0DC4C43A2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39" creationId="{5E57895D-E500-83FC-6CDD-CE1F1A42712D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40" creationId="{DE28D869-0E13-AB6C-81AF-16EF8012BB6A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43" creationId="{5F7CBE86-CFB1-122C-5E92-0CD2BDB2084E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44" creationId="{58A76C4A-C618-111E-060F-8F0F43CFD8E2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45" creationId="{6B371B85-9388-6D81-4927-C16014A24E6B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46" creationId="{3B5B9D1C-1629-B904-2558-A200C47247D6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47" creationId="{EBAAD13A-1D26-0876-5FBC-B4484D5EA480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48" creationId="{04FF84BF-D289-AD0C-3C61-2FB33F6958E6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49" creationId="{001BB092-A0DB-44D1-37F3-02D192AAC8D2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51" creationId="{499FA22B-27C0-1EFB-901B-424D5EA01954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52" creationId="{30D71004-B09A-16D9-0288-99ACE041EBA8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53" creationId="{10FA303A-6343-671F-F19C-C677A494A9A6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54" creationId="{A4E74EC1-30A8-FA03-92E9-16EE67B1B7C1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55" creationId="{D2B3C294-EEAA-7E48-E02F-7DA90821270D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57" creationId="{56CE9411-7D74-E1CC-2F51-14EEA42FFB85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58" creationId="{7E4D19B9-9A96-C598-F3A3-5CD3C42B89A5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59" creationId="{4FFBFB79-DB96-6BBA-0E52-C5CBEE089017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60" creationId="{9D582FB5-734A-62F2-5D60-6EA53AA047BE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61" creationId="{28219A95-8068-8252-D554-46A0590AC39F}"/>
          </ac:inkMkLst>
        </pc:inkChg>
        <pc:inkChg chg="add mod">
          <ac:chgData name="Deepak Rai" userId="af8780e5-e30d-435c-8a33-f1d164ef65ef" providerId="ADAL" clId="{BDA65FD0-8DA7-4E07-A5D2-9B7DA22D3ED8}" dt="2023-10-05T13:11:46.601" v="912"/>
          <ac:inkMkLst>
            <pc:docMk/>
            <pc:sldMk cId="3892795750" sldId="348"/>
            <ac:inkMk id="63" creationId="{85F230B8-2E7D-8EE7-04BC-DF6D7AB09127}"/>
          </ac:inkMkLst>
        </pc:inkChg>
        <pc:inkChg chg="add mod">
          <ac:chgData name="Deepak Rai" userId="af8780e5-e30d-435c-8a33-f1d164ef65ef" providerId="ADAL" clId="{BDA65FD0-8DA7-4E07-A5D2-9B7DA22D3ED8}" dt="2023-10-05T13:11:46.601" v="912"/>
          <ac:inkMkLst>
            <pc:docMk/>
            <pc:sldMk cId="3892795750" sldId="348"/>
            <ac:inkMk id="64" creationId="{9985F88E-1375-CBC7-C102-03ABB295FD4C}"/>
          </ac:inkMkLst>
        </pc:inkChg>
        <pc:inkChg chg="add mod">
          <ac:chgData name="Deepak Rai" userId="af8780e5-e30d-435c-8a33-f1d164ef65ef" providerId="ADAL" clId="{BDA65FD0-8DA7-4E07-A5D2-9B7DA22D3ED8}" dt="2023-10-05T13:11:46.601" v="912"/>
          <ac:inkMkLst>
            <pc:docMk/>
            <pc:sldMk cId="3892795750" sldId="348"/>
            <ac:inkMk id="66" creationId="{9E562629-63AC-118F-F464-311AA3A34A62}"/>
          </ac:inkMkLst>
        </pc:inkChg>
        <pc:inkChg chg="add mod">
          <ac:chgData name="Deepak Rai" userId="af8780e5-e30d-435c-8a33-f1d164ef65ef" providerId="ADAL" clId="{BDA65FD0-8DA7-4E07-A5D2-9B7DA22D3ED8}" dt="2023-10-05T13:11:46.601" v="912"/>
          <ac:inkMkLst>
            <pc:docMk/>
            <pc:sldMk cId="3892795750" sldId="348"/>
            <ac:inkMk id="67" creationId="{942315B6-8D3D-D236-C863-7DA7F59ADDC0}"/>
          </ac:inkMkLst>
        </pc:inkChg>
        <pc:inkChg chg="add mod">
          <ac:chgData name="Deepak Rai" userId="af8780e5-e30d-435c-8a33-f1d164ef65ef" providerId="ADAL" clId="{BDA65FD0-8DA7-4E07-A5D2-9B7DA22D3ED8}" dt="2023-10-05T13:11:46.601" v="912"/>
          <ac:inkMkLst>
            <pc:docMk/>
            <pc:sldMk cId="3892795750" sldId="348"/>
            <ac:inkMk id="68" creationId="{15ECBE73-3F04-B9E8-72F2-F351EDCC300F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70" creationId="{78112E69-2CA7-F47A-EDB2-583E1A824563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71" creationId="{44E8E976-EF3B-D132-61EA-00683B79C1B6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72" creationId="{ABDAAB80-7344-62A5-34D2-4DC6D6992F4B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73" creationId="{14065B57-D4A9-763E-9F72-3F107474BC1A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74" creationId="{A351FE77-A92D-BC99-EABC-AA6717E22056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76" creationId="{A26A200D-663C-0927-84A7-6253F5F0D8EB}"/>
          </ac:inkMkLst>
        </pc:inkChg>
        <pc:inkChg chg="add mod">
          <ac:chgData name="Deepak Rai" userId="af8780e5-e30d-435c-8a33-f1d164ef65ef" providerId="ADAL" clId="{BDA65FD0-8DA7-4E07-A5D2-9B7DA22D3ED8}" dt="2023-10-05T13:13:20.500" v="961"/>
          <ac:inkMkLst>
            <pc:docMk/>
            <pc:sldMk cId="3892795750" sldId="348"/>
            <ac:inkMk id="78" creationId="{9B918C49-EDBD-CC05-9C0E-C7C3E318CB6B}"/>
          </ac:inkMkLst>
        </pc:inkChg>
        <pc:inkChg chg="add mod">
          <ac:chgData name="Deepak Rai" userId="af8780e5-e30d-435c-8a33-f1d164ef65ef" providerId="ADAL" clId="{BDA65FD0-8DA7-4E07-A5D2-9B7DA22D3ED8}" dt="2023-10-05T13:13:20.500" v="961"/>
          <ac:inkMkLst>
            <pc:docMk/>
            <pc:sldMk cId="3892795750" sldId="348"/>
            <ac:inkMk id="79" creationId="{4E7A091E-A834-1B40-AB40-155DEF5677AC}"/>
          </ac:inkMkLst>
        </pc:inkChg>
        <pc:inkChg chg="add mod">
          <ac:chgData name="Deepak Rai" userId="af8780e5-e30d-435c-8a33-f1d164ef65ef" providerId="ADAL" clId="{BDA65FD0-8DA7-4E07-A5D2-9B7DA22D3ED8}" dt="2023-10-05T13:12:12.989" v="928"/>
          <ac:inkMkLst>
            <pc:docMk/>
            <pc:sldMk cId="3892795750" sldId="348"/>
            <ac:inkMk id="81" creationId="{03A4F9FE-1BCF-CAE9-591F-4C786B9DBF06}"/>
          </ac:inkMkLst>
        </pc:inkChg>
        <pc:inkChg chg="add mod">
          <ac:chgData name="Deepak Rai" userId="af8780e5-e30d-435c-8a33-f1d164ef65ef" providerId="ADAL" clId="{BDA65FD0-8DA7-4E07-A5D2-9B7DA22D3ED8}" dt="2023-10-05T13:12:12.989" v="928"/>
          <ac:inkMkLst>
            <pc:docMk/>
            <pc:sldMk cId="3892795750" sldId="348"/>
            <ac:inkMk id="82" creationId="{E2F2D46D-DAE1-3DC1-3E14-CC1F9353F24A}"/>
          </ac:inkMkLst>
        </pc:inkChg>
        <pc:inkChg chg="add mod">
          <ac:chgData name="Deepak Rai" userId="af8780e5-e30d-435c-8a33-f1d164ef65ef" providerId="ADAL" clId="{BDA65FD0-8DA7-4E07-A5D2-9B7DA22D3ED8}" dt="2023-10-05T13:12:12.989" v="928"/>
          <ac:inkMkLst>
            <pc:docMk/>
            <pc:sldMk cId="3892795750" sldId="348"/>
            <ac:inkMk id="83" creationId="{AB8D9A3C-25D6-2268-014B-0ED66B50A08A}"/>
          </ac:inkMkLst>
        </pc:inkChg>
        <pc:inkChg chg="add mod">
          <ac:chgData name="Deepak Rai" userId="af8780e5-e30d-435c-8a33-f1d164ef65ef" providerId="ADAL" clId="{BDA65FD0-8DA7-4E07-A5D2-9B7DA22D3ED8}" dt="2023-10-05T13:13:20.500" v="961"/>
          <ac:inkMkLst>
            <pc:docMk/>
            <pc:sldMk cId="3892795750" sldId="348"/>
            <ac:inkMk id="84" creationId="{FFF2AAF9-F8E1-46A7-A0FC-C1A4400B6B0C}"/>
          </ac:inkMkLst>
        </pc:inkChg>
        <pc:inkChg chg="add mod">
          <ac:chgData name="Deepak Rai" userId="af8780e5-e30d-435c-8a33-f1d164ef65ef" providerId="ADAL" clId="{BDA65FD0-8DA7-4E07-A5D2-9B7DA22D3ED8}" dt="2023-10-05T13:13:20.500" v="961"/>
          <ac:inkMkLst>
            <pc:docMk/>
            <pc:sldMk cId="3892795750" sldId="348"/>
            <ac:inkMk id="86" creationId="{84C597B7-122E-61F5-FA17-3830F11715EA}"/>
          </ac:inkMkLst>
        </pc:inkChg>
        <pc:inkChg chg="add mod">
          <ac:chgData name="Deepak Rai" userId="af8780e5-e30d-435c-8a33-f1d164ef65ef" providerId="ADAL" clId="{BDA65FD0-8DA7-4E07-A5D2-9B7DA22D3ED8}" dt="2023-10-05T13:13:20.500" v="961"/>
          <ac:inkMkLst>
            <pc:docMk/>
            <pc:sldMk cId="3892795750" sldId="348"/>
            <ac:inkMk id="87" creationId="{034D7CB9-C190-54CB-BC7E-401117257B53}"/>
          </ac:inkMkLst>
        </pc:inkChg>
        <pc:inkChg chg="add mod">
          <ac:chgData name="Deepak Rai" userId="af8780e5-e30d-435c-8a33-f1d164ef65ef" providerId="ADAL" clId="{BDA65FD0-8DA7-4E07-A5D2-9B7DA22D3ED8}" dt="2023-10-05T13:13:20.500" v="961"/>
          <ac:inkMkLst>
            <pc:docMk/>
            <pc:sldMk cId="3892795750" sldId="348"/>
            <ac:inkMk id="88" creationId="{25B7F403-2C49-0788-3C24-53365971B090}"/>
          </ac:inkMkLst>
        </pc:inkChg>
        <pc:inkChg chg="add mod">
          <ac:chgData name="Deepak Rai" userId="af8780e5-e30d-435c-8a33-f1d164ef65ef" providerId="ADAL" clId="{BDA65FD0-8DA7-4E07-A5D2-9B7DA22D3ED8}" dt="2023-10-05T13:12:27.165" v="952"/>
          <ac:inkMkLst>
            <pc:docMk/>
            <pc:sldMk cId="3892795750" sldId="348"/>
            <ac:inkMk id="90" creationId="{FA8F753D-5AD4-255B-05C9-BDC6804F178E}"/>
          </ac:inkMkLst>
        </pc:inkChg>
        <pc:inkChg chg="add mod">
          <ac:chgData name="Deepak Rai" userId="af8780e5-e30d-435c-8a33-f1d164ef65ef" providerId="ADAL" clId="{BDA65FD0-8DA7-4E07-A5D2-9B7DA22D3ED8}" dt="2023-10-05T13:12:27.165" v="952"/>
          <ac:inkMkLst>
            <pc:docMk/>
            <pc:sldMk cId="3892795750" sldId="348"/>
            <ac:inkMk id="91" creationId="{9FA72AD5-30CF-06AC-CB75-8AD999BFF3BC}"/>
          </ac:inkMkLst>
        </pc:inkChg>
        <pc:inkChg chg="add mod">
          <ac:chgData name="Deepak Rai" userId="af8780e5-e30d-435c-8a33-f1d164ef65ef" providerId="ADAL" clId="{BDA65FD0-8DA7-4E07-A5D2-9B7DA22D3ED8}" dt="2023-10-05T13:12:27.165" v="952"/>
          <ac:inkMkLst>
            <pc:docMk/>
            <pc:sldMk cId="3892795750" sldId="348"/>
            <ac:inkMk id="92" creationId="{636C2C0A-FC81-D6B2-ABFF-075554475176}"/>
          </ac:inkMkLst>
        </pc:inkChg>
        <pc:inkChg chg="add mod">
          <ac:chgData name="Deepak Rai" userId="af8780e5-e30d-435c-8a33-f1d164ef65ef" providerId="ADAL" clId="{BDA65FD0-8DA7-4E07-A5D2-9B7DA22D3ED8}" dt="2023-10-05T13:12:27.165" v="952"/>
          <ac:inkMkLst>
            <pc:docMk/>
            <pc:sldMk cId="3892795750" sldId="348"/>
            <ac:inkMk id="93" creationId="{0E173A2A-D822-C141-0BCC-CF6F557C8781}"/>
          </ac:inkMkLst>
        </pc:inkChg>
        <pc:inkChg chg="add mod">
          <ac:chgData name="Deepak Rai" userId="af8780e5-e30d-435c-8a33-f1d164ef65ef" providerId="ADAL" clId="{BDA65FD0-8DA7-4E07-A5D2-9B7DA22D3ED8}" dt="2023-10-05T13:12:27.165" v="952"/>
          <ac:inkMkLst>
            <pc:docMk/>
            <pc:sldMk cId="3892795750" sldId="348"/>
            <ac:inkMk id="94" creationId="{26D32669-D04E-71C7-27BB-DFACEC3B5062}"/>
          </ac:inkMkLst>
        </pc:inkChg>
        <pc:inkChg chg="add mod">
          <ac:chgData name="Deepak Rai" userId="af8780e5-e30d-435c-8a33-f1d164ef65ef" providerId="ADAL" clId="{BDA65FD0-8DA7-4E07-A5D2-9B7DA22D3ED8}" dt="2023-10-05T13:12:27.165" v="952"/>
          <ac:inkMkLst>
            <pc:docMk/>
            <pc:sldMk cId="3892795750" sldId="348"/>
            <ac:inkMk id="95" creationId="{12DB2B8C-442C-1E06-7DB0-82B2BEC62F5C}"/>
          </ac:inkMkLst>
        </pc:inkChg>
        <pc:inkChg chg="add mod">
          <ac:chgData name="Deepak Rai" userId="af8780e5-e30d-435c-8a33-f1d164ef65ef" providerId="ADAL" clId="{BDA65FD0-8DA7-4E07-A5D2-9B7DA22D3ED8}" dt="2023-10-05T13:12:27.165" v="952"/>
          <ac:inkMkLst>
            <pc:docMk/>
            <pc:sldMk cId="3892795750" sldId="348"/>
            <ac:inkMk id="97" creationId="{B9870F59-97E2-C97C-E63F-AD3039B185A4}"/>
          </ac:inkMkLst>
        </pc:inkChg>
        <pc:inkChg chg="add mod">
          <ac:chgData name="Deepak Rai" userId="af8780e5-e30d-435c-8a33-f1d164ef65ef" providerId="ADAL" clId="{BDA65FD0-8DA7-4E07-A5D2-9B7DA22D3ED8}" dt="2023-10-05T13:12:27.165" v="952"/>
          <ac:inkMkLst>
            <pc:docMk/>
            <pc:sldMk cId="3892795750" sldId="348"/>
            <ac:inkMk id="98" creationId="{9A7B4623-2936-63E1-E8A0-96A1DF30B781}"/>
          </ac:inkMkLst>
        </pc:inkChg>
        <pc:inkChg chg="add mod">
          <ac:chgData name="Deepak Rai" userId="af8780e5-e30d-435c-8a33-f1d164ef65ef" providerId="ADAL" clId="{BDA65FD0-8DA7-4E07-A5D2-9B7DA22D3ED8}" dt="2023-10-05T13:12:27.165" v="952"/>
          <ac:inkMkLst>
            <pc:docMk/>
            <pc:sldMk cId="3892795750" sldId="348"/>
            <ac:inkMk id="100" creationId="{5BA34971-984D-4641-F078-33CB5A51886D}"/>
          </ac:inkMkLst>
        </pc:inkChg>
        <pc:inkChg chg="add mod">
          <ac:chgData name="Deepak Rai" userId="af8780e5-e30d-435c-8a33-f1d164ef65ef" providerId="ADAL" clId="{BDA65FD0-8DA7-4E07-A5D2-9B7DA22D3ED8}" dt="2023-10-05T13:12:27.165" v="952"/>
          <ac:inkMkLst>
            <pc:docMk/>
            <pc:sldMk cId="3892795750" sldId="348"/>
            <ac:inkMk id="101" creationId="{B1F60CB4-E5F7-E890-E02B-B32341280719}"/>
          </ac:inkMkLst>
        </pc:inkChg>
        <pc:inkChg chg="add mod">
          <ac:chgData name="Deepak Rai" userId="af8780e5-e30d-435c-8a33-f1d164ef65ef" providerId="ADAL" clId="{BDA65FD0-8DA7-4E07-A5D2-9B7DA22D3ED8}" dt="2023-10-05T13:12:27.165" v="952"/>
          <ac:inkMkLst>
            <pc:docMk/>
            <pc:sldMk cId="3892795750" sldId="348"/>
            <ac:inkMk id="102" creationId="{333FB2ED-3081-22FA-C26A-19E80D72BB8A}"/>
          </ac:inkMkLst>
        </pc:inkChg>
        <pc:inkChg chg="add mod">
          <ac:chgData name="Deepak Rai" userId="af8780e5-e30d-435c-8a33-f1d164ef65ef" providerId="ADAL" clId="{BDA65FD0-8DA7-4E07-A5D2-9B7DA22D3ED8}" dt="2023-10-05T13:12:27.165" v="952"/>
          <ac:inkMkLst>
            <pc:docMk/>
            <pc:sldMk cId="3892795750" sldId="348"/>
            <ac:inkMk id="103" creationId="{64D4FF5C-EBEA-A58A-6BFB-E2F01B129327}"/>
          </ac:inkMkLst>
        </pc:inkChg>
        <pc:inkChg chg="add mod">
          <ac:chgData name="Deepak Rai" userId="af8780e5-e30d-435c-8a33-f1d164ef65ef" providerId="ADAL" clId="{BDA65FD0-8DA7-4E07-A5D2-9B7DA22D3ED8}" dt="2023-10-05T13:12:27.165" v="952"/>
          <ac:inkMkLst>
            <pc:docMk/>
            <pc:sldMk cId="3892795750" sldId="348"/>
            <ac:inkMk id="105" creationId="{6E13F985-E572-1F27-69BE-CD4E7ED62D1E}"/>
          </ac:inkMkLst>
        </pc:inkChg>
        <pc:inkChg chg="add mod">
          <ac:chgData name="Deepak Rai" userId="af8780e5-e30d-435c-8a33-f1d164ef65ef" providerId="ADAL" clId="{BDA65FD0-8DA7-4E07-A5D2-9B7DA22D3ED8}" dt="2023-10-05T13:12:27.165" v="952"/>
          <ac:inkMkLst>
            <pc:docMk/>
            <pc:sldMk cId="3892795750" sldId="348"/>
            <ac:inkMk id="106" creationId="{0FAB0D12-D471-8A12-DF1F-A97F4F887F15}"/>
          </ac:inkMkLst>
        </pc:inkChg>
        <pc:inkChg chg="add mod">
          <ac:chgData name="Deepak Rai" userId="af8780e5-e30d-435c-8a33-f1d164ef65ef" providerId="ADAL" clId="{BDA65FD0-8DA7-4E07-A5D2-9B7DA22D3ED8}" dt="2023-10-05T13:12:27.165" v="952"/>
          <ac:inkMkLst>
            <pc:docMk/>
            <pc:sldMk cId="3892795750" sldId="348"/>
            <ac:inkMk id="108" creationId="{F96B4EB8-FC07-634A-D503-D3BA07087D8E}"/>
          </ac:inkMkLst>
        </pc:inkChg>
        <pc:inkChg chg="add mod">
          <ac:chgData name="Deepak Rai" userId="af8780e5-e30d-435c-8a33-f1d164ef65ef" providerId="ADAL" clId="{BDA65FD0-8DA7-4E07-A5D2-9B7DA22D3ED8}" dt="2023-10-05T13:13:13.364" v="956"/>
          <ac:inkMkLst>
            <pc:docMk/>
            <pc:sldMk cId="3892795750" sldId="348"/>
            <ac:inkMk id="110" creationId="{BD1E2195-8C76-DF33-4FB7-849F669DBF1D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112" creationId="{C6EF5C3A-EB77-687C-7937-CE7B4DDF429A}"/>
          </ac:inkMkLst>
        </pc:inkChg>
        <pc:inkChg chg="add mod">
          <ac:chgData name="Deepak Rai" userId="af8780e5-e30d-435c-8a33-f1d164ef65ef" providerId="ADAL" clId="{BDA65FD0-8DA7-4E07-A5D2-9B7DA22D3ED8}" dt="2023-10-05T13:13:15.088" v="958"/>
          <ac:inkMkLst>
            <pc:docMk/>
            <pc:sldMk cId="3892795750" sldId="348"/>
            <ac:inkMk id="114" creationId="{617398D4-5C6A-6A7E-7913-2B402CDFCE26}"/>
          </ac:inkMkLst>
        </pc:inkChg>
        <pc:inkChg chg="add mod">
          <ac:chgData name="Deepak Rai" userId="af8780e5-e30d-435c-8a33-f1d164ef65ef" providerId="ADAL" clId="{BDA65FD0-8DA7-4E07-A5D2-9B7DA22D3ED8}" dt="2023-10-05T13:13:20.500" v="961"/>
          <ac:inkMkLst>
            <pc:docMk/>
            <pc:sldMk cId="3892795750" sldId="348"/>
            <ac:inkMk id="116" creationId="{0DF6AEE6-9BE8-0B2E-80AA-4F55C3D20392}"/>
          </ac:inkMkLst>
        </pc:inkChg>
        <pc:inkChg chg="add mod">
          <ac:chgData name="Deepak Rai" userId="af8780e5-e30d-435c-8a33-f1d164ef65ef" providerId="ADAL" clId="{BDA65FD0-8DA7-4E07-A5D2-9B7DA22D3ED8}" dt="2023-10-05T13:13:20.500" v="961"/>
          <ac:inkMkLst>
            <pc:docMk/>
            <pc:sldMk cId="3892795750" sldId="348"/>
            <ac:inkMk id="117" creationId="{B4A11EA4-2E17-7A39-9D8A-726D827CB209}"/>
          </ac:inkMkLst>
        </pc:inkChg>
      </pc:sldChg>
      <pc:sldChg chg="addSp delSp modSp new mod">
        <pc:chgData name="Deepak Rai" userId="af8780e5-e30d-435c-8a33-f1d164ef65ef" providerId="ADAL" clId="{BDA65FD0-8DA7-4E07-A5D2-9B7DA22D3ED8}" dt="2023-10-05T13:17:07.487" v="1056"/>
        <pc:sldMkLst>
          <pc:docMk/>
          <pc:sldMk cId="2800234802" sldId="349"/>
        </pc:sldMkLst>
        <pc:grpChg chg="del mod">
          <ac:chgData name="Deepak Rai" userId="af8780e5-e30d-435c-8a33-f1d164ef65ef" providerId="ADAL" clId="{BDA65FD0-8DA7-4E07-A5D2-9B7DA22D3ED8}" dt="2023-10-05T13:13:54.257" v="973"/>
          <ac:grpSpMkLst>
            <pc:docMk/>
            <pc:sldMk cId="2800234802" sldId="349"/>
            <ac:grpSpMk id="10" creationId="{D44CEFF2-03B6-0962-9208-894D1C4D5C3A}"/>
          </ac:grpSpMkLst>
        </pc:grpChg>
        <pc:grpChg chg="del mod">
          <ac:chgData name="Deepak Rai" userId="af8780e5-e30d-435c-8a33-f1d164ef65ef" providerId="ADAL" clId="{BDA65FD0-8DA7-4E07-A5D2-9B7DA22D3ED8}" dt="2023-10-05T13:17:07.487" v="1056"/>
          <ac:grpSpMkLst>
            <pc:docMk/>
            <pc:sldMk cId="2800234802" sldId="349"/>
            <ac:grpSpMk id="12" creationId="{349E04BF-2504-7AFA-7331-5F576AD6CFCA}"/>
          </ac:grpSpMkLst>
        </pc:grpChg>
        <pc:grpChg chg="del mod">
          <ac:chgData name="Deepak Rai" userId="af8780e5-e30d-435c-8a33-f1d164ef65ef" providerId="ADAL" clId="{BDA65FD0-8DA7-4E07-A5D2-9B7DA22D3ED8}" dt="2023-10-05T13:17:07.487" v="1056"/>
          <ac:grpSpMkLst>
            <pc:docMk/>
            <pc:sldMk cId="2800234802" sldId="349"/>
            <ac:grpSpMk id="18" creationId="{FC2A9F24-683C-AA7E-14B2-5AE17AB029E6}"/>
          </ac:grpSpMkLst>
        </pc:grpChg>
        <pc:grpChg chg="del mod">
          <ac:chgData name="Deepak Rai" userId="af8780e5-e30d-435c-8a33-f1d164ef65ef" providerId="ADAL" clId="{BDA65FD0-8DA7-4E07-A5D2-9B7DA22D3ED8}" dt="2023-10-05T13:17:07.487" v="1056"/>
          <ac:grpSpMkLst>
            <pc:docMk/>
            <pc:sldMk cId="2800234802" sldId="349"/>
            <ac:grpSpMk id="35" creationId="{740E2CF5-0C6B-3D0F-B711-8A2B5CFD6E55}"/>
          </ac:grpSpMkLst>
        </pc:grpChg>
        <pc:grpChg chg="del mod">
          <ac:chgData name="Deepak Rai" userId="af8780e5-e30d-435c-8a33-f1d164ef65ef" providerId="ADAL" clId="{BDA65FD0-8DA7-4E07-A5D2-9B7DA22D3ED8}" dt="2023-10-05T13:14:46.929" v="1009"/>
          <ac:grpSpMkLst>
            <pc:docMk/>
            <pc:sldMk cId="2800234802" sldId="349"/>
            <ac:grpSpMk id="45" creationId="{37739AB3-6059-EF16-8361-960BE0204097}"/>
          </ac:grpSpMkLst>
        </pc:grpChg>
        <pc:grpChg chg="del mod">
          <ac:chgData name="Deepak Rai" userId="af8780e5-e30d-435c-8a33-f1d164ef65ef" providerId="ADAL" clId="{BDA65FD0-8DA7-4E07-A5D2-9B7DA22D3ED8}" dt="2023-10-05T13:14:49.134" v="1013"/>
          <ac:grpSpMkLst>
            <pc:docMk/>
            <pc:sldMk cId="2800234802" sldId="349"/>
            <ac:grpSpMk id="48" creationId="{307C425B-1B6F-9590-E13B-F1ADB375730D}"/>
          </ac:grpSpMkLst>
        </pc:grpChg>
        <pc:grpChg chg="del mod">
          <ac:chgData name="Deepak Rai" userId="af8780e5-e30d-435c-8a33-f1d164ef65ef" providerId="ADAL" clId="{BDA65FD0-8DA7-4E07-A5D2-9B7DA22D3ED8}" dt="2023-10-05T13:17:07.487" v="1056"/>
          <ac:grpSpMkLst>
            <pc:docMk/>
            <pc:sldMk cId="2800234802" sldId="349"/>
            <ac:grpSpMk id="52" creationId="{9969DB4D-ED9B-914C-255C-FA01ED23BDAC}"/>
          </ac:grpSpMkLst>
        </pc:grpChg>
        <pc:grpChg chg="del mod">
          <ac:chgData name="Deepak Rai" userId="af8780e5-e30d-435c-8a33-f1d164ef65ef" providerId="ADAL" clId="{BDA65FD0-8DA7-4E07-A5D2-9B7DA22D3ED8}" dt="2023-10-05T13:17:07.487" v="1056"/>
          <ac:grpSpMkLst>
            <pc:docMk/>
            <pc:sldMk cId="2800234802" sldId="349"/>
            <ac:grpSpMk id="66" creationId="{ED1F8AE8-089C-57E0-5ED2-58392482DDD5}"/>
          </ac:grpSpMkLst>
        </pc:grpChg>
        <pc:grpChg chg="del mod">
          <ac:chgData name="Deepak Rai" userId="af8780e5-e30d-435c-8a33-f1d164ef65ef" providerId="ADAL" clId="{BDA65FD0-8DA7-4E07-A5D2-9B7DA22D3ED8}" dt="2023-10-05T13:17:07.487" v="1056"/>
          <ac:grpSpMkLst>
            <pc:docMk/>
            <pc:sldMk cId="2800234802" sldId="349"/>
            <ac:grpSpMk id="73" creationId="{AB18BCF6-3DBF-35DB-2F77-04F6507D5827}"/>
          </ac:grpSpMkLst>
        </pc:grpChg>
        <pc:grpChg chg="del mod">
          <ac:chgData name="Deepak Rai" userId="af8780e5-e30d-435c-8a33-f1d164ef65ef" providerId="ADAL" clId="{BDA65FD0-8DA7-4E07-A5D2-9B7DA22D3ED8}" dt="2023-10-05T13:17:07.487" v="1056"/>
          <ac:grpSpMkLst>
            <pc:docMk/>
            <pc:sldMk cId="2800234802" sldId="349"/>
            <ac:grpSpMk id="78" creationId="{87AC3097-3B05-F70E-055B-A2E58F252171}"/>
          </ac:grpSpMkLst>
        </pc:grpChg>
        <pc:grpChg chg="mod">
          <ac:chgData name="Deepak Rai" userId="af8780e5-e30d-435c-8a33-f1d164ef65ef" providerId="ADAL" clId="{BDA65FD0-8DA7-4E07-A5D2-9B7DA22D3ED8}" dt="2023-10-05T13:16:36.935" v="1045"/>
          <ac:grpSpMkLst>
            <pc:docMk/>
            <pc:sldMk cId="2800234802" sldId="349"/>
            <ac:grpSpMk id="84" creationId="{9DE010D7-9870-C6C7-EDBF-3284C18A1350}"/>
          </ac:grpSpMkLst>
        </pc:grpChg>
        <pc:grpChg chg="mod">
          <ac:chgData name="Deepak Rai" userId="af8780e5-e30d-435c-8a33-f1d164ef65ef" providerId="ADAL" clId="{BDA65FD0-8DA7-4E07-A5D2-9B7DA22D3ED8}" dt="2023-10-05T13:17:07.487" v="1056"/>
          <ac:grpSpMkLst>
            <pc:docMk/>
            <pc:sldMk cId="2800234802" sldId="349"/>
            <ac:grpSpMk id="95" creationId="{41941FE6-6CEB-1A4A-760C-822558873478}"/>
          </ac:grpSpMkLst>
        </pc:grp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2" creationId="{F4D9F99C-DCB7-1A04-11C0-AAA572738967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3" creationId="{B340784B-7CDD-1387-B287-6823F62B98A3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4" creationId="{93882185-E68F-A3D7-52D7-7D99B5B2B8B5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5" creationId="{6558EB24-A719-CE68-77B3-FEB6E795EF56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6" creationId="{49BABFE7-B4D2-4EAC-AAE8-5A52ADB109E3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7" creationId="{212C7161-CF15-DF17-5A5B-3D670CF93B31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8" creationId="{1CB61653-A7B8-ED8A-9C5B-EDD5629F3D63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9" creationId="{15C2AC40-FE7B-E733-57BE-6794E732EC53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11" creationId="{CEA122F2-089D-1ECA-BDE5-452DB6A40DC8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13" creationId="{3C5CA2F9-014F-F251-581D-F10980EFACFF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14" creationId="{84A8DC99-47ED-2D3E-11F5-F0F4D8F5D4F0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15" creationId="{0CE8582F-C13A-0DAE-52EF-81404E553334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16" creationId="{FB076DA2-29B6-0121-2463-D133E2533CC5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17" creationId="{39BB0E8B-1AD1-5C31-BCA8-CBB0BFA26E91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19" creationId="{0E66469D-C6D0-215C-E577-2E56653178BF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20" creationId="{7F567D72-1CBE-467B-1D6E-C4298B80CA33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21" creationId="{59E160D5-0CED-C35A-8D4C-146A27B9B4C7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22" creationId="{8945444C-A032-68D9-6E66-0931EFF5AD1C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23" creationId="{E0463285-AE37-BAE0-665B-A1D72C82538F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24" creationId="{F8194D3B-6917-29BE-2631-BB083086C9EC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25" creationId="{FA183598-ECA9-E003-A055-FDC05DEB578F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26" creationId="{DF0C24E1-5C83-D4AA-DAD9-C0AA1C7664EC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27" creationId="{5A4632FB-35EE-1275-710A-CBE7EDA96B73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28" creationId="{1CEC5291-5AFA-DF97-AFCD-45FDD650F9C9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29" creationId="{4076D142-FA65-525C-32F3-644977F808DE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30" creationId="{C2118193-0659-C82F-C900-62CBF4AC5FFE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31" creationId="{34398305-5548-B052-018E-C5620BCA25B3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32" creationId="{78D84D8B-62FA-3D4C-9604-FD1ED91D4132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33" creationId="{2AEAA7D5-B86B-9E98-A6B1-3E329E28711E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34" creationId="{84807C0C-119A-5692-E6AB-8CA6C0D42B71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36" creationId="{797335F6-E062-D57A-0C49-E9371586CD03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37" creationId="{7403524E-FC9B-F42D-FE9E-729495E6D03B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38" creationId="{1A732220-B468-2C73-1AFD-436D3E1F3F17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39" creationId="{8FD20772-7BBF-3C7E-8DF9-72A49A24D13D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40" creationId="{D21736C1-FDA7-83AC-A855-2827A80E432A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41" creationId="{61B6E167-AF2F-48D1-D8AD-A56E96578BC8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42" creationId="{F911B937-930D-FB45-138A-831C51C87B9D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43" creationId="{E402F336-07D2-BDD0-5E45-4D7755687C3A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44" creationId="{9EB77147-1A88-79C8-DA2D-51ED47C1617B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46" creationId="{6C02A466-8D55-A11E-2270-90942003256E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47" creationId="{9132910D-EBDF-8774-54A7-91343C93EF39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49" creationId="{1CA3DD5D-CEC6-0318-34DE-5FB10097B932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50" creationId="{99A2BE76-4718-3784-5F24-3733DD161F18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51" creationId="{16077659-7269-688E-852A-AB2A60515DEB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53" creationId="{FF41CCEF-61ED-098E-2221-C27D3B0B3411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54" creationId="{96F3DB6B-297B-84D0-7513-06781B631769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55" creationId="{6063644C-78CC-0BBE-C5F7-4BC9C6716168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56" creationId="{0ED9A562-E869-BB26-B091-0A145251DC8F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57" creationId="{48C63507-586B-087A-7B89-9FC9C1B9476B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58" creationId="{B0F35125-873F-022B-0D2A-6D62D11B0728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59" creationId="{478F4D7F-3996-F1DC-3928-17ECFADE0673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60" creationId="{413C749E-676E-DF44-AE7B-92604E51D137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61" creationId="{B68E5788-F073-F878-0903-5ACA0A8B778D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62" creationId="{BAC6CE64-B5F8-7812-809E-8C0A65049A0F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63" creationId="{F23D1623-126F-4061-1D1F-DF6F39655D1B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64" creationId="{5641AE9F-77E2-F782-F3EB-B2BF676E6681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65" creationId="{A4C137E4-0C6C-56A9-15B6-28EB8DA7114F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67" creationId="{D1C515C9-9C08-FDED-F1B3-9167EAFA6793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68" creationId="{C02FAF08-1B36-901C-6F66-560F38AEF51F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69" creationId="{E7388E1C-C41D-A5BE-2623-EEEA29C0ABC9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70" creationId="{3CB36B95-B7D1-1609-03C0-895DE47120DF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71" creationId="{EE4FF317-3A85-7E10-129E-246AB2057DC7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72" creationId="{03EE4AE9-007A-A0E3-A32A-CCB5B6C2AA03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74" creationId="{EF262464-F133-DE70-3DEB-75D152717C46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75" creationId="{3525B900-AE8C-77A7-1235-116337B50BCB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76" creationId="{51BD650C-2371-09CE-C3C5-7603618126D8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77" creationId="{0F7786D4-833A-CAB6-A7E5-D8CB0FE37B04}"/>
          </ac:inkMkLst>
        </pc:inkChg>
        <pc:inkChg chg="add mod">
          <ac:chgData name="Deepak Rai" userId="af8780e5-e30d-435c-8a33-f1d164ef65ef" providerId="ADAL" clId="{BDA65FD0-8DA7-4E07-A5D2-9B7DA22D3ED8}" dt="2023-10-05T13:16:36.935" v="1045"/>
          <ac:inkMkLst>
            <pc:docMk/>
            <pc:sldMk cId="2800234802" sldId="349"/>
            <ac:inkMk id="79" creationId="{843D3879-C543-D832-B040-C4DB845E5670}"/>
          </ac:inkMkLst>
        </pc:inkChg>
        <pc:inkChg chg="add mod">
          <ac:chgData name="Deepak Rai" userId="af8780e5-e30d-435c-8a33-f1d164ef65ef" providerId="ADAL" clId="{BDA65FD0-8DA7-4E07-A5D2-9B7DA22D3ED8}" dt="2023-10-05T13:16:36.935" v="1045"/>
          <ac:inkMkLst>
            <pc:docMk/>
            <pc:sldMk cId="2800234802" sldId="349"/>
            <ac:inkMk id="80" creationId="{F99C4F9A-904A-FFE8-EA4A-275182C7AF04}"/>
          </ac:inkMkLst>
        </pc:inkChg>
        <pc:inkChg chg="add mod">
          <ac:chgData name="Deepak Rai" userId="af8780e5-e30d-435c-8a33-f1d164ef65ef" providerId="ADAL" clId="{BDA65FD0-8DA7-4E07-A5D2-9B7DA22D3ED8}" dt="2023-10-05T13:16:36.935" v="1045"/>
          <ac:inkMkLst>
            <pc:docMk/>
            <pc:sldMk cId="2800234802" sldId="349"/>
            <ac:inkMk id="81" creationId="{0194C0B5-3075-7AC6-5AA2-B2951F18A38C}"/>
          </ac:inkMkLst>
        </pc:inkChg>
        <pc:inkChg chg="add mod">
          <ac:chgData name="Deepak Rai" userId="af8780e5-e30d-435c-8a33-f1d164ef65ef" providerId="ADAL" clId="{BDA65FD0-8DA7-4E07-A5D2-9B7DA22D3ED8}" dt="2023-10-05T13:16:36.935" v="1045"/>
          <ac:inkMkLst>
            <pc:docMk/>
            <pc:sldMk cId="2800234802" sldId="349"/>
            <ac:inkMk id="82" creationId="{6DD1BC70-D20E-DAD8-C50C-91AEAF90A9C1}"/>
          </ac:inkMkLst>
        </pc:inkChg>
        <pc:inkChg chg="add mod">
          <ac:chgData name="Deepak Rai" userId="af8780e5-e30d-435c-8a33-f1d164ef65ef" providerId="ADAL" clId="{BDA65FD0-8DA7-4E07-A5D2-9B7DA22D3ED8}" dt="2023-10-05T13:16:36.935" v="1045"/>
          <ac:inkMkLst>
            <pc:docMk/>
            <pc:sldMk cId="2800234802" sldId="349"/>
            <ac:inkMk id="83" creationId="{2418B649-7E1C-CF13-2258-46FEFF4B443C}"/>
          </ac:inkMkLst>
        </pc:inkChg>
        <pc:inkChg chg="add">
          <ac:chgData name="Deepak Rai" userId="af8780e5-e30d-435c-8a33-f1d164ef65ef" providerId="ADAL" clId="{BDA65FD0-8DA7-4E07-A5D2-9B7DA22D3ED8}" dt="2023-10-05T13:16:46.908" v="1046" actId="9405"/>
          <ac:inkMkLst>
            <pc:docMk/>
            <pc:sldMk cId="2800234802" sldId="349"/>
            <ac:inkMk id="85" creationId="{B0BA3CA5-11BF-42EF-4F8B-259C83755CF7}"/>
          </ac:inkMkLst>
        </pc:inkChg>
        <pc:inkChg chg="add">
          <ac:chgData name="Deepak Rai" userId="af8780e5-e30d-435c-8a33-f1d164ef65ef" providerId="ADAL" clId="{BDA65FD0-8DA7-4E07-A5D2-9B7DA22D3ED8}" dt="2023-10-05T13:16:47.951" v="1047" actId="9405"/>
          <ac:inkMkLst>
            <pc:docMk/>
            <pc:sldMk cId="2800234802" sldId="349"/>
            <ac:inkMk id="86" creationId="{95ADDF4B-10A8-0E17-C4F3-FD4351040CDE}"/>
          </ac:inkMkLst>
        </pc:inkChg>
        <pc:inkChg chg="add">
          <ac:chgData name="Deepak Rai" userId="af8780e5-e30d-435c-8a33-f1d164ef65ef" providerId="ADAL" clId="{BDA65FD0-8DA7-4E07-A5D2-9B7DA22D3ED8}" dt="2023-10-05T13:16:49.287" v="1048" actId="9405"/>
          <ac:inkMkLst>
            <pc:docMk/>
            <pc:sldMk cId="2800234802" sldId="349"/>
            <ac:inkMk id="87" creationId="{7EEFD91C-F472-CD7F-4700-A0A07E6B576C}"/>
          </ac:inkMkLst>
        </pc:inkChg>
        <pc:inkChg chg="add">
          <ac:chgData name="Deepak Rai" userId="af8780e5-e30d-435c-8a33-f1d164ef65ef" providerId="ADAL" clId="{BDA65FD0-8DA7-4E07-A5D2-9B7DA22D3ED8}" dt="2023-10-05T13:16:51.844" v="1049" actId="9405"/>
          <ac:inkMkLst>
            <pc:docMk/>
            <pc:sldMk cId="2800234802" sldId="349"/>
            <ac:inkMk id="88" creationId="{74CC4F18-5B40-DAAB-426A-708C653202F8}"/>
          </ac:inkMkLst>
        </pc:inkChg>
        <pc:inkChg chg="add">
          <ac:chgData name="Deepak Rai" userId="af8780e5-e30d-435c-8a33-f1d164ef65ef" providerId="ADAL" clId="{BDA65FD0-8DA7-4E07-A5D2-9B7DA22D3ED8}" dt="2023-10-05T13:16:53.264" v="1050" actId="9405"/>
          <ac:inkMkLst>
            <pc:docMk/>
            <pc:sldMk cId="2800234802" sldId="349"/>
            <ac:inkMk id="89" creationId="{B3541D08-20D6-B617-C01F-BD5140FA4040}"/>
          </ac:inkMkLst>
        </pc:inkChg>
        <pc:inkChg chg="add">
          <ac:chgData name="Deepak Rai" userId="af8780e5-e30d-435c-8a33-f1d164ef65ef" providerId="ADAL" clId="{BDA65FD0-8DA7-4E07-A5D2-9B7DA22D3ED8}" dt="2023-10-05T13:16:55.076" v="1051" actId="9405"/>
          <ac:inkMkLst>
            <pc:docMk/>
            <pc:sldMk cId="2800234802" sldId="349"/>
            <ac:inkMk id="90" creationId="{4702FEBA-FA52-6428-AD30-7580ECFF4A1C}"/>
          </ac:inkMkLst>
        </pc:inkChg>
        <pc:inkChg chg="add">
          <ac:chgData name="Deepak Rai" userId="af8780e5-e30d-435c-8a33-f1d164ef65ef" providerId="ADAL" clId="{BDA65FD0-8DA7-4E07-A5D2-9B7DA22D3ED8}" dt="2023-10-05T13:16:56.992" v="1052" actId="9405"/>
          <ac:inkMkLst>
            <pc:docMk/>
            <pc:sldMk cId="2800234802" sldId="349"/>
            <ac:inkMk id="91" creationId="{12BC42C8-E12C-FA00-CC50-074955E7F242}"/>
          </ac:inkMkLst>
        </pc:inkChg>
        <pc:inkChg chg="add">
          <ac:chgData name="Deepak Rai" userId="af8780e5-e30d-435c-8a33-f1d164ef65ef" providerId="ADAL" clId="{BDA65FD0-8DA7-4E07-A5D2-9B7DA22D3ED8}" dt="2023-10-05T13:16:58.141" v="1053" actId="9405"/>
          <ac:inkMkLst>
            <pc:docMk/>
            <pc:sldMk cId="2800234802" sldId="349"/>
            <ac:inkMk id="92" creationId="{EF0B147F-9B04-5B85-7EA0-172299924F0A}"/>
          </ac:inkMkLst>
        </pc:inkChg>
        <pc:inkChg chg="add">
          <ac:chgData name="Deepak Rai" userId="af8780e5-e30d-435c-8a33-f1d164ef65ef" providerId="ADAL" clId="{BDA65FD0-8DA7-4E07-A5D2-9B7DA22D3ED8}" dt="2023-10-05T13:17:02.063" v="1054" actId="9405"/>
          <ac:inkMkLst>
            <pc:docMk/>
            <pc:sldMk cId="2800234802" sldId="349"/>
            <ac:inkMk id="93" creationId="{6FFEDDB4-BDE7-D8E0-EEB1-659AA271EE47}"/>
          </ac:inkMkLst>
        </pc:inkChg>
        <pc:inkChg chg="add mod">
          <ac:chgData name="Deepak Rai" userId="af8780e5-e30d-435c-8a33-f1d164ef65ef" providerId="ADAL" clId="{BDA65FD0-8DA7-4E07-A5D2-9B7DA22D3ED8}" dt="2023-10-05T13:17:07.487" v="1056"/>
          <ac:inkMkLst>
            <pc:docMk/>
            <pc:sldMk cId="2800234802" sldId="349"/>
            <ac:inkMk id="94" creationId="{EA337CE7-8A98-F2C0-F462-0FD107B6EBCB}"/>
          </ac:inkMkLst>
        </pc:inkChg>
      </pc:sldChg>
      <pc:sldChg chg="del">
        <pc:chgData name="Deepak Rai" userId="af8780e5-e30d-435c-8a33-f1d164ef65ef" providerId="ADAL" clId="{BDA65FD0-8DA7-4E07-A5D2-9B7DA22D3ED8}" dt="2023-09-11T05:49:41.631" v="36" actId="47"/>
        <pc:sldMkLst>
          <pc:docMk/>
          <pc:sldMk cId="2987665646" sldId="349"/>
        </pc:sldMkLst>
      </pc:sldChg>
      <pc:sldChg chg="addSp delSp modSp new mod">
        <pc:chgData name="Deepak Rai" userId="af8780e5-e30d-435c-8a33-f1d164ef65ef" providerId="ADAL" clId="{BDA65FD0-8DA7-4E07-A5D2-9B7DA22D3ED8}" dt="2023-10-05T13:21:16.661" v="1143" actId="9405"/>
        <pc:sldMkLst>
          <pc:docMk/>
          <pc:sldMk cId="1562319425" sldId="350"/>
        </pc:sldMkLst>
        <pc:grpChg chg="del mod">
          <ac:chgData name="Deepak Rai" userId="af8780e5-e30d-435c-8a33-f1d164ef65ef" providerId="ADAL" clId="{BDA65FD0-8DA7-4E07-A5D2-9B7DA22D3ED8}" dt="2023-10-05T13:18:03.419" v="1066"/>
          <ac:grpSpMkLst>
            <pc:docMk/>
            <pc:sldMk cId="1562319425" sldId="350"/>
            <ac:grpSpMk id="7" creationId="{E6D00198-B883-B990-26B4-A4638861EBB3}"/>
          </ac:grpSpMkLst>
        </pc:grpChg>
        <pc:grpChg chg="del mod">
          <ac:chgData name="Deepak Rai" userId="af8780e5-e30d-435c-8a33-f1d164ef65ef" providerId="ADAL" clId="{BDA65FD0-8DA7-4E07-A5D2-9B7DA22D3ED8}" dt="2023-10-05T13:18:08.205" v="1068"/>
          <ac:grpSpMkLst>
            <pc:docMk/>
            <pc:sldMk cId="1562319425" sldId="350"/>
            <ac:grpSpMk id="10" creationId="{DCEAEFEF-8DB2-DCA3-03C6-EEAF89E47C69}"/>
          </ac:grpSpMkLst>
        </pc:grpChg>
        <pc:grpChg chg="mod">
          <ac:chgData name="Deepak Rai" userId="af8780e5-e30d-435c-8a33-f1d164ef65ef" providerId="ADAL" clId="{BDA65FD0-8DA7-4E07-A5D2-9B7DA22D3ED8}" dt="2023-10-05T13:18:08.205" v="1068"/>
          <ac:grpSpMkLst>
            <pc:docMk/>
            <pc:sldMk cId="1562319425" sldId="350"/>
            <ac:grpSpMk id="12" creationId="{035E8E91-F17F-8D35-BB57-FBAFF4FEE850}"/>
          </ac:grpSpMkLst>
        </pc:grpChg>
        <pc:grpChg chg="del mod">
          <ac:chgData name="Deepak Rai" userId="af8780e5-e30d-435c-8a33-f1d164ef65ef" providerId="ADAL" clId="{BDA65FD0-8DA7-4E07-A5D2-9B7DA22D3ED8}" dt="2023-10-05T13:18:18.949" v="1078"/>
          <ac:grpSpMkLst>
            <pc:docMk/>
            <pc:sldMk cId="1562319425" sldId="350"/>
            <ac:grpSpMk id="18" creationId="{59DE6F85-23CD-F36E-99EE-879D8B3520FD}"/>
          </ac:grpSpMkLst>
        </pc:grpChg>
        <pc:grpChg chg="del mod">
          <ac:chgData name="Deepak Rai" userId="af8780e5-e30d-435c-8a33-f1d164ef65ef" providerId="ADAL" clId="{BDA65FD0-8DA7-4E07-A5D2-9B7DA22D3ED8}" dt="2023-10-05T13:18:22.908" v="1082"/>
          <ac:grpSpMkLst>
            <pc:docMk/>
            <pc:sldMk cId="1562319425" sldId="350"/>
            <ac:grpSpMk id="22" creationId="{F7C7C2B9-1AE7-F86A-165F-078E9D09F0C3}"/>
          </ac:grpSpMkLst>
        </pc:grpChg>
        <pc:grpChg chg="del mod">
          <ac:chgData name="Deepak Rai" userId="af8780e5-e30d-435c-8a33-f1d164ef65ef" providerId="ADAL" clId="{BDA65FD0-8DA7-4E07-A5D2-9B7DA22D3ED8}" dt="2023-10-05T13:18:26.354" v="1086"/>
          <ac:grpSpMkLst>
            <pc:docMk/>
            <pc:sldMk cId="1562319425" sldId="350"/>
            <ac:grpSpMk id="26" creationId="{E7574A82-B4B7-F53C-4681-50E83B51FB2C}"/>
          </ac:grpSpMkLst>
        </pc:grpChg>
        <pc:grpChg chg="del mod">
          <ac:chgData name="Deepak Rai" userId="af8780e5-e30d-435c-8a33-f1d164ef65ef" providerId="ADAL" clId="{BDA65FD0-8DA7-4E07-A5D2-9B7DA22D3ED8}" dt="2023-10-05T13:21:05.034" v="1136"/>
          <ac:grpSpMkLst>
            <pc:docMk/>
            <pc:sldMk cId="1562319425" sldId="350"/>
            <ac:grpSpMk id="30" creationId="{23006DA8-6CA9-CA63-DE24-8A76AAA696CD}"/>
          </ac:grpSpMkLst>
        </pc:grpChg>
        <pc:grpChg chg="del mod">
          <ac:chgData name="Deepak Rai" userId="af8780e5-e30d-435c-8a33-f1d164ef65ef" providerId="ADAL" clId="{BDA65FD0-8DA7-4E07-A5D2-9B7DA22D3ED8}" dt="2023-10-05T13:21:05.034" v="1136"/>
          <ac:grpSpMkLst>
            <pc:docMk/>
            <pc:sldMk cId="1562319425" sldId="350"/>
            <ac:grpSpMk id="31" creationId="{08D4205E-DE60-D8B1-8E27-AD09DF6B96FE}"/>
          </ac:grpSpMkLst>
        </pc:grpChg>
        <pc:grpChg chg="del mod">
          <ac:chgData name="Deepak Rai" userId="af8780e5-e30d-435c-8a33-f1d164ef65ef" providerId="ADAL" clId="{BDA65FD0-8DA7-4E07-A5D2-9B7DA22D3ED8}" dt="2023-10-05T13:18:29.898" v="1094"/>
          <ac:grpSpMkLst>
            <pc:docMk/>
            <pc:sldMk cId="1562319425" sldId="350"/>
            <ac:grpSpMk id="34" creationId="{F3923882-5C1E-4251-D6F8-25C67A0EF54C}"/>
          </ac:grpSpMkLst>
        </pc:grpChg>
        <pc:grpChg chg="del mod">
          <ac:chgData name="Deepak Rai" userId="af8780e5-e30d-435c-8a33-f1d164ef65ef" providerId="ADAL" clId="{BDA65FD0-8DA7-4E07-A5D2-9B7DA22D3ED8}" dt="2023-10-05T13:18:33.461" v="1098"/>
          <ac:grpSpMkLst>
            <pc:docMk/>
            <pc:sldMk cId="1562319425" sldId="350"/>
            <ac:grpSpMk id="39" creationId="{0FCA6BA7-778F-ADC4-E1EB-AFDA57FB9F74}"/>
          </ac:grpSpMkLst>
        </pc:grpChg>
        <pc:grpChg chg="del mod">
          <ac:chgData name="Deepak Rai" userId="af8780e5-e30d-435c-8a33-f1d164ef65ef" providerId="ADAL" clId="{BDA65FD0-8DA7-4E07-A5D2-9B7DA22D3ED8}" dt="2023-10-05T13:20:21.040" v="1126"/>
          <ac:grpSpMkLst>
            <pc:docMk/>
            <pc:sldMk cId="1562319425" sldId="350"/>
            <ac:grpSpMk id="43" creationId="{9F5589FB-1EFF-2F97-8C70-413151B0ED05}"/>
          </ac:grpSpMkLst>
        </pc:grpChg>
        <pc:grpChg chg="del mod">
          <ac:chgData name="Deepak Rai" userId="af8780e5-e30d-435c-8a33-f1d164ef65ef" providerId="ADAL" clId="{BDA65FD0-8DA7-4E07-A5D2-9B7DA22D3ED8}" dt="2023-10-05T13:21:05.034" v="1136"/>
          <ac:grpSpMkLst>
            <pc:docMk/>
            <pc:sldMk cId="1562319425" sldId="350"/>
            <ac:grpSpMk id="54" creationId="{7B7AF5C8-8B09-B514-85CC-7BDD6EA2F02C}"/>
          </ac:grpSpMkLst>
        </pc:grpChg>
        <pc:grpChg chg="del mod">
          <ac:chgData name="Deepak Rai" userId="af8780e5-e30d-435c-8a33-f1d164ef65ef" providerId="ADAL" clId="{BDA65FD0-8DA7-4E07-A5D2-9B7DA22D3ED8}" dt="2023-10-05T13:21:05.034" v="1136"/>
          <ac:grpSpMkLst>
            <pc:docMk/>
            <pc:sldMk cId="1562319425" sldId="350"/>
            <ac:grpSpMk id="58" creationId="{799A6AB7-1BBE-A3A0-66E0-7A6E102B9E3F}"/>
          </ac:grpSpMkLst>
        </pc:grpChg>
        <pc:grpChg chg="del mod">
          <ac:chgData name="Deepak Rai" userId="af8780e5-e30d-435c-8a33-f1d164ef65ef" providerId="ADAL" clId="{BDA65FD0-8DA7-4E07-A5D2-9B7DA22D3ED8}" dt="2023-10-05T13:21:05.034" v="1136"/>
          <ac:grpSpMkLst>
            <pc:docMk/>
            <pc:sldMk cId="1562319425" sldId="350"/>
            <ac:grpSpMk id="68" creationId="{C5D94F29-3DB5-06A3-CE42-335B2DDAA2F6}"/>
          </ac:grpSpMkLst>
        </pc:grpChg>
        <pc:grpChg chg="del mod">
          <ac:chgData name="Deepak Rai" userId="af8780e5-e30d-435c-8a33-f1d164ef65ef" providerId="ADAL" clId="{BDA65FD0-8DA7-4E07-A5D2-9B7DA22D3ED8}" dt="2023-10-05T13:21:05.034" v="1136"/>
          <ac:grpSpMkLst>
            <pc:docMk/>
            <pc:sldMk cId="1562319425" sldId="350"/>
            <ac:grpSpMk id="71" creationId="{6B9F3134-7C5B-3F13-670C-4DA1B0ED8633}"/>
          </ac:grpSpMkLst>
        </pc:grpChg>
        <pc:grpChg chg="mod">
          <ac:chgData name="Deepak Rai" userId="af8780e5-e30d-435c-8a33-f1d164ef65ef" providerId="ADAL" clId="{BDA65FD0-8DA7-4E07-A5D2-9B7DA22D3ED8}" dt="2023-10-05T13:21:05.034" v="1136"/>
          <ac:grpSpMkLst>
            <pc:docMk/>
            <pc:sldMk cId="1562319425" sldId="350"/>
            <ac:grpSpMk id="81" creationId="{2BCC661C-3669-A1D9-C6A5-47D4A69DADEB}"/>
          </ac:grpSpMkLst>
        </pc:grpChg>
        <pc:grpChg chg="del mod">
          <ac:chgData name="Deepak Rai" userId="af8780e5-e30d-435c-8a33-f1d164ef65ef" providerId="ADAL" clId="{BDA65FD0-8DA7-4E07-A5D2-9B7DA22D3ED8}" dt="2023-10-05T13:21:16.257" v="1142"/>
          <ac:grpSpMkLst>
            <pc:docMk/>
            <pc:sldMk cId="1562319425" sldId="350"/>
            <ac:grpSpMk id="84" creationId="{54DEE6E1-6EF5-7E79-33F8-BC749D18DA53}"/>
          </ac:grpSpMkLst>
        </pc:grpChg>
        <pc:grpChg chg="mod">
          <ac:chgData name="Deepak Rai" userId="af8780e5-e30d-435c-8a33-f1d164ef65ef" providerId="ADAL" clId="{BDA65FD0-8DA7-4E07-A5D2-9B7DA22D3ED8}" dt="2023-10-05T13:21:16.257" v="1142"/>
          <ac:grpSpMkLst>
            <pc:docMk/>
            <pc:sldMk cId="1562319425" sldId="350"/>
            <ac:grpSpMk id="87" creationId="{11515EC6-70D3-BE8D-32BF-0D94D8010C8F}"/>
          </ac:grpSpMkLst>
        </pc:grpChg>
        <pc:inkChg chg="add mod">
          <ac:chgData name="Deepak Rai" userId="af8780e5-e30d-435c-8a33-f1d164ef65ef" providerId="ADAL" clId="{BDA65FD0-8DA7-4E07-A5D2-9B7DA22D3ED8}" dt="2023-10-05T13:18:08.205" v="1068"/>
          <ac:inkMkLst>
            <pc:docMk/>
            <pc:sldMk cId="1562319425" sldId="350"/>
            <ac:inkMk id="2" creationId="{40167D1B-08E5-5116-AD96-A0488AB5A4E7}"/>
          </ac:inkMkLst>
        </pc:inkChg>
        <pc:inkChg chg="add mod">
          <ac:chgData name="Deepak Rai" userId="af8780e5-e30d-435c-8a33-f1d164ef65ef" providerId="ADAL" clId="{BDA65FD0-8DA7-4E07-A5D2-9B7DA22D3ED8}" dt="2023-10-05T13:18:08.205" v="1068"/>
          <ac:inkMkLst>
            <pc:docMk/>
            <pc:sldMk cId="1562319425" sldId="350"/>
            <ac:inkMk id="3" creationId="{A4252561-0786-1F1E-386E-7D34A7D3B482}"/>
          </ac:inkMkLst>
        </pc:inkChg>
        <pc:inkChg chg="add mod">
          <ac:chgData name="Deepak Rai" userId="af8780e5-e30d-435c-8a33-f1d164ef65ef" providerId="ADAL" clId="{BDA65FD0-8DA7-4E07-A5D2-9B7DA22D3ED8}" dt="2023-10-05T13:18:08.205" v="1068"/>
          <ac:inkMkLst>
            <pc:docMk/>
            <pc:sldMk cId="1562319425" sldId="350"/>
            <ac:inkMk id="4" creationId="{40886570-1DF1-5825-C5CD-498D3BE86E20}"/>
          </ac:inkMkLst>
        </pc:inkChg>
        <pc:inkChg chg="add mod">
          <ac:chgData name="Deepak Rai" userId="af8780e5-e30d-435c-8a33-f1d164ef65ef" providerId="ADAL" clId="{BDA65FD0-8DA7-4E07-A5D2-9B7DA22D3ED8}" dt="2023-10-05T13:18:08.205" v="1068"/>
          <ac:inkMkLst>
            <pc:docMk/>
            <pc:sldMk cId="1562319425" sldId="350"/>
            <ac:inkMk id="5" creationId="{010ED48F-9A6C-5593-590A-6722AB4D209C}"/>
          </ac:inkMkLst>
        </pc:inkChg>
        <pc:inkChg chg="add mod">
          <ac:chgData name="Deepak Rai" userId="af8780e5-e30d-435c-8a33-f1d164ef65ef" providerId="ADAL" clId="{BDA65FD0-8DA7-4E07-A5D2-9B7DA22D3ED8}" dt="2023-10-05T13:18:08.205" v="1068"/>
          <ac:inkMkLst>
            <pc:docMk/>
            <pc:sldMk cId="1562319425" sldId="350"/>
            <ac:inkMk id="6" creationId="{8F222492-2C32-EF40-31CF-486D8DFC50A1}"/>
          </ac:inkMkLst>
        </pc:inkChg>
        <pc:inkChg chg="add mod">
          <ac:chgData name="Deepak Rai" userId="af8780e5-e30d-435c-8a33-f1d164ef65ef" providerId="ADAL" clId="{BDA65FD0-8DA7-4E07-A5D2-9B7DA22D3ED8}" dt="2023-10-05T13:18:08.205" v="1068"/>
          <ac:inkMkLst>
            <pc:docMk/>
            <pc:sldMk cId="1562319425" sldId="350"/>
            <ac:inkMk id="8" creationId="{C5D96961-3CF0-D168-92A9-B98DCA2DBBA7}"/>
          </ac:inkMkLst>
        </pc:inkChg>
        <pc:inkChg chg="add mod">
          <ac:chgData name="Deepak Rai" userId="af8780e5-e30d-435c-8a33-f1d164ef65ef" providerId="ADAL" clId="{BDA65FD0-8DA7-4E07-A5D2-9B7DA22D3ED8}" dt="2023-10-05T13:18:08.205" v="1068"/>
          <ac:inkMkLst>
            <pc:docMk/>
            <pc:sldMk cId="1562319425" sldId="350"/>
            <ac:inkMk id="9" creationId="{677C52E1-CD9C-0C7E-6BC0-585EA5135A68}"/>
          </ac:inkMkLst>
        </pc:inkChg>
        <pc:inkChg chg="add mod">
          <ac:chgData name="Deepak Rai" userId="af8780e5-e30d-435c-8a33-f1d164ef65ef" providerId="ADAL" clId="{BDA65FD0-8DA7-4E07-A5D2-9B7DA22D3ED8}" dt="2023-10-05T13:18:08.205" v="1068"/>
          <ac:inkMkLst>
            <pc:docMk/>
            <pc:sldMk cId="1562319425" sldId="350"/>
            <ac:inkMk id="11" creationId="{5ECE2653-575A-BE1D-704A-CBDA1A6C06BF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13" creationId="{04A83E48-DDAF-0CDB-7413-866678F12B6C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14" creationId="{9F099AFF-9A3D-B053-670C-45B80AEEFE9C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15" creationId="{5A89C941-7921-BBA2-356E-744360CB4F13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16" creationId="{195AAFC6-AF68-DEF4-B93B-487E2F1C79DE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17" creationId="{E31614D9-5F58-F2C5-AEA9-634BF04739A3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19" creationId="{4B0AF0D5-E17F-F015-7386-7044552CE5DD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20" creationId="{86C8D523-8B3C-7ACD-A151-090C74ABEC42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21" creationId="{762F1767-F924-6B22-4FDB-6B94A41F2C84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23" creationId="{04D2C161-157F-0DB2-8128-1CC7C4D18465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24" creationId="{D2103193-7DD3-F765-C881-348EA1C6BFA5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25" creationId="{3072CB79-85A6-14FC-DCAD-4AA38CAADDAA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27" creationId="{D7AADAC1-AB6A-57EE-7D98-6D0A6EBC56BA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28" creationId="{FCCEDA7E-93D9-8B72-1E27-3CBA3AA2A801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29" creationId="{B591CC20-D31E-4697-F8BE-5B80E6EEDA59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32" creationId="{00BB3C93-0EED-FC16-1A42-7169D9FDFA67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33" creationId="{7A5732ED-6867-5CCD-CDD6-D106ED4311CD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35" creationId="{BBCBFABB-7D50-EED3-7DE5-0E3B506163EC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36" creationId="{14E499DA-001A-3A39-1EFB-66FF0A0E9D7E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37" creationId="{E855C9D2-223D-2A50-4E08-FFAF493C338B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38" creationId="{1AAFA50D-C1DD-E734-6A40-CD318E8DF958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40" creationId="{E29433D6-8752-EB8B-02FF-1EB170D48576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41" creationId="{BB75C98D-E3C9-0DC5-2606-B8915281E7CF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42" creationId="{AC0EE7F4-D4AB-9160-EA3B-8304C17ED4EB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44" creationId="{91AA9F65-310B-AC70-D67B-A0BB3DE29826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45" creationId="{2F375DBC-AA19-7D94-64A7-29386029F9DB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46" creationId="{B266A0D8-97BF-BDB1-A023-92D4913E45BF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47" creationId="{A49EB00E-F127-DE6E-DDD7-2FB13F0EED51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48" creationId="{4A8C1EDC-A2F4-A278-040F-9F1DD0794025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49" creationId="{5AE729B5-A9AA-3D79-5B4D-FB683295E6D7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50" creationId="{680D0D27-03CB-631D-64BD-F81FA637E6C0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51" creationId="{E33DB88B-6141-0533-1BA7-2FCCEA47AB16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52" creationId="{083B0A72-95A3-10D8-543E-D925B0641C77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53" creationId="{24C84AFF-8AB8-D8ED-F251-BE01027F16FC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55" creationId="{C548B62F-D153-61ED-D77F-A87AC9779100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56" creationId="{5FE89C7F-DEB2-6F4E-6B9C-E378E0EE617D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57" creationId="{46C4A282-A5E0-35E4-86B7-2CDA1CB99F60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59" creationId="{743B7CFA-B926-D9F9-BF66-12AF6CE29611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60" creationId="{7C3B803B-D121-AFFA-3A14-3DB5314BC090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61" creationId="{1A84D09C-B2F3-8016-A126-81D6F9417C92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62" creationId="{C86978CC-863B-9A58-9B22-A7DE529EBC04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63" creationId="{B8EEFCAB-56EC-C263-1F8E-7A6730E50D8F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64" creationId="{0DEDE84A-7AA4-00DE-FD23-04BA6E9690F4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65" creationId="{0AB3D4F1-1682-8B6B-4ADA-416777CBE3CC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66" creationId="{34F884BC-E066-FFC2-F7DE-8FC71FEBEE89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67" creationId="{F5E3619E-0519-4727-0AEC-409D0A2D65AF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69" creationId="{ED93D3BA-3B2C-9F5C-FB06-FF4FE21E8B9E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70" creationId="{BFAC9B67-0DF7-1934-0A05-56FE5F9C4B53}"/>
          </ac:inkMkLst>
        </pc:inkChg>
        <pc:inkChg chg="add">
          <ac:chgData name="Deepak Rai" userId="af8780e5-e30d-435c-8a33-f1d164ef65ef" providerId="ADAL" clId="{BDA65FD0-8DA7-4E07-A5D2-9B7DA22D3ED8}" dt="2023-10-05T13:20:32.946" v="1127" actId="9405"/>
          <ac:inkMkLst>
            <pc:docMk/>
            <pc:sldMk cId="1562319425" sldId="350"/>
            <ac:inkMk id="72" creationId="{8E927EC2-3098-4ECB-F730-9E4E9DE08E61}"/>
          </ac:inkMkLst>
        </pc:inkChg>
        <pc:inkChg chg="add">
          <ac:chgData name="Deepak Rai" userId="af8780e5-e30d-435c-8a33-f1d164ef65ef" providerId="ADAL" clId="{BDA65FD0-8DA7-4E07-A5D2-9B7DA22D3ED8}" dt="2023-10-05T13:20:38.153" v="1128" actId="9405"/>
          <ac:inkMkLst>
            <pc:docMk/>
            <pc:sldMk cId="1562319425" sldId="350"/>
            <ac:inkMk id="73" creationId="{71318A7B-33E7-D938-6E99-AF184D97591D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74" creationId="{124AAC97-E209-5F87-E159-984A84FC3E00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75" creationId="{174C44AA-97D9-3145-B69D-51D44DC26E79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76" creationId="{AFAF0CC2-8B8B-7AA4-FA29-C1AD74294B01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77" creationId="{1D489856-B2B3-4EAA-2E73-43F2DE6A3C58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78" creationId="{9E177C54-2742-9BF5-B7EF-272A78A38213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79" creationId="{136EDDF6-A168-22F0-F01A-AD396EE365B1}"/>
          </ac:inkMkLst>
        </pc:inkChg>
        <pc:inkChg chg="add mod">
          <ac:chgData name="Deepak Rai" userId="af8780e5-e30d-435c-8a33-f1d164ef65ef" providerId="ADAL" clId="{BDA65FD0-8DA7-4E07-A5D2-9B7DA22D3ED8}" dt="2023-10-05T13:21:05.034" v="1136"/>
          <ac:inkMkLst>
            <pc:docMk/>
            <pc:sldMk cId="1562319425" sldId="350"/>
            <ac:inkMk id="80" creationId="{DA429886-20E4-A03C-2977-CD5D41C1CF3F}"/>
          </ac:inkMkLst>
        </pc:inkChg>
        <pc:inkChg chg="add mod">
          <ac:chgData name="Deepak Rai" userId="af8780e5-e30d-435c-8a33-f1d164ef65ef" providerId="ADAL" clId="{BDA65FD0-8DA7-4E07-A5D2-9B7DA22D3ED8}" dt="2023-10-05T13:21:16.257" v="1142"/>
          <ac:inkMkLst>
            <pc:docMk/>
            <pc:sldMk cId="1562319425" sldId="350"/>
            <ac:inkMk id="82" creationId="{295A5C0D-6BB1-AB98-560A-DFF0CD1D27D9}"/>
          </ac:inkMkLst>
        </pc:inkChg>
        <pc:inkChg chg="add mod">
          <ac:chgData name="Deepak Rai" userId="af8780e5-e30d-435c-8a33-f1d164ef65ef" providerId="ADAL" clId="{BDA65FD0-8DA7-4E07-A5D2-9B7DA22D3ED8}" dt="2023-10-05T13:21:16.257" v="1142"/>
          <ac:inkMkLst>
            <pc:docMk/>
            <pc:sldMk cId="1562319425" sldId="350"/>
            <ac:inkMk id="83" creationId="{4B2378BA-6034-741B-7423-C4DAF731EBD0}"/>
          </ac:inkMkLst>
        </pc:inkChg>
        <pc:inkChg chg="add mod">
          <ac:chgData name="Deepak Rai" userId="af8780e5-e30d-435c-8a33-f1d164ef65ef" providerId="ADAL" clId="{BDA65FD0-8DA7-4E07-A5D2-9B7DA22D3ED8}" dt="2023-10-05T13:21:16.257" v="1142"/>
          <ac:inkMkLst>
            <pc:docMk/>
            <pc:sldMk cId="1562319425" sldId="350"/>
            <ac:inkMk id="85" creationId="{F538E29D-903F-DFFE-6B48-A2E65C4BF9FF}"/>
          </ac:inkMkLst>
        </pc:inkChg>
        <pc:inkChg chg="add mod">
          <ac:chgData name="Deepak Rai" userId="af8780e5-e30d-435c-8a33-f1d164ef65ef" providerId="ADAL" clId="{BDA65FD0-8DA7-4E07-A5D2-9B7DA22D3ED8}" dt="2023-10-05T13:21:16.257" v="1142"/>
          <ac:inkMkLst>
            <pc:docMk/>
            <pc:sldMk cId="1562319425" sldId="350"/>
            <ac:inkMk id="86" creationId="{E03462ED-CC74-3DA5-D519-8F3822D26967}"/>
          </ac:inkMkLst>
        </pc:inkChg>
        <pc:inkChg chg="add">
          <ac:chgData name="Deepak Rai" userId="af8780e5-e30d-435c-8a33-f1d164ef65ef" providerId="ADAL" clId="{BDA65FD0-8DA7-4E07-A5D2-9B7DA22D3ED8}" dt="2023-10-05T13:21:16.661" v="1143" actId="9405"/>
          <ac:inkMkLst>
            <pc:docMk/>
            <pc:sldMk cId="1562319425" sldId="350"/>
            <ac:inkMk id="88" creationId="{DA288B31-6E18-8128-86EC-5206EDBD5824}"/>
          </ac:inkMkLst>
        </pc:inkChg>
      </pc:sldChg>
      <pc:sldChg chg="addSp delSp modSp new mod">
        <pc:chgData name="Deepak Rai" userId="af8780e5-e30d-435c-8a33-f1d164ef65ef" providerId="ADAL" clId="{BDA65FD0-8DA7-4E07-A5D2-9B7DA22D3ED8}" dt="2023-10-05T13:24:08.113" v="1198" actId="9405"/>
        <pc:sldMkLst>
          <pc:docMk/>
          <pc:sldMk cId="4102272894" sldId="351"/>
        </pc:sldMkLst>
        <pc:grpChg chg="mod">
          <ac:chgData name="Deepak Rai" userId="af8780e5-e30d-435c-8a33-f1d164ef65ef" providerId="ADAL" clId="{BDA65FD0-8DA7-4E07-A5D2-9B7DA22D3ED8}" dt="2023-10-05T13:23:27.767" v="1155"/>
          <ac:grpSpMkLst>
            <pc:docMk/>
            <pc:sldMk cId="4102272894" sldId="351"/>
            <ac:grpSpMk id="12" creationId="{A85CF628-F918-14FE-5257-4DC730FF3971}"/>
          </ac:grpSpMkLst>
        </pc:grpChg>
        <pc:grpChg chg="del mod">
          <ac:chgData name="Deepak Rai" userId="af8780e5-e30d-435c-8a33-f1d164ef65ef" providerId="ADAL" clId="{BDA65FD0-8DA7-4E07-A5D2-9B7DA22D3ED8}" dt="2023-10-05T13:23:49.460" v="1171"/>
          <ac:grpSpMkLst>
            <pc:docMk/>
            <pc:sldMk cId="4102272894" sldId="351"/>
            <ac:grpSpMk id="28" creationId="{05F346D0-2466-8EEB-E3BB-DD2952976C8D}"/>
          </ac:grpSpMkLst>
        </pc:grpChg>
        <pc:grpChg chg="del mod">
          <ac:chgData name="Deepak Rai" userId="af8780e5-e30d-435c-8a33-f1d164ef65ef" providerId="ADAL" clId="{BDA65FD0-8DA7-4E07-A5D2-9B7DA22D3ED8}" dt="2023-10-05T13:23:58.300" v="1186"/>
          <ac:grpSpMkLst>
            <pc:docMk/>
            <pc:sldMk cId="4102272894" sldId="351"/>
            <ac:grpSpMk id="29" creationId="{71265D4A-7693-C3FC-A725-BD91D9CAAC32}"/>
          </ac:grpSpMkLst>
        </pc:grpChg>
        <pc:grpChg chg="del mod">
          <ac:chgData name="Deepak Rai" userId="af8780e5-e30d-435c-8a33-f1d164ef65ef" providerId="ADAL" clId="{BDA65FD0-8DA7-4E07-A5D2-9B7DA22D3ED8}" dt="2023-10-05T13:23:58.300" v="1186"/>
          <ac:grpSpMkLst>
            <pc:docMk/>
            <pc:sldMk cId="4102272894" sldId="351"/>
            <ac:grpSpMk id="44" creationId="{EAE60FB8-1B25-0577-A0DA-C3527DFEF161}"/>
          </ac:grpSpMkLst>
        </pc:grpChg>
        <pc:grpChg chg="del mod">
          <ac:chgData name="Deepak Rai" userId="af8780e5-e30d-435c-8a33-f1d164ef65ef" providerId="ADAL" clId="{BDA65FD0-8DA7-4E07-A5D2-9B7DA22D3ED8}" dt="2023-10-05T13:24:01.475" v="1189"/>
          <ac:grpSpMkLst>
            <pc:docMk/>
            <pc:sldMk cId="4102272894" sldId="351"/>
            <ac:grpSpMk id="45" creationId="{A1689BD0-A103-6818-3421-2B1C6CEFFB6C}"/>
          </ac:grpSpMkLst>
        </pc:grpChg>
        <pc:grpChg chg="del mod">
          <ac:chgData name="Deepak Rai" userId="af8780e5-e30d-435c-8a33-f1d164ef65ef" providerId="ADAL" clId="{BDA65FD0-8DA7-4E07-A5D2-9B7DA22D3ED8}" dt="2023-10-05T13:24:06.921" v="1197"/>
          <ac:grpSpMkLst>
            <pc:docMk/>
            <pc:sldMk cId="4102272894" sldId="351"/>
            <ac:grpSpMk id="48" creationId="{0A3297DC-95E4-5F3B-BB1C-FB314AD6E47F}"/>
          </ac:grpSpMkLst>
        </pc:grpChg>
        <pc:grpChg chg="mod">
          <ac:chgData name="Deepak Rai" userId="af8780e5-e30d-435c-8a33-f1d164ef65ef" providerId="ADAL" clId="{BDA65FD0-8DA7-4E07-A5D2-9B7DA22D3ED8}" dt="2023-10-05T13:24:06.921" v="1197"/>
          <ac:grpSpMkLst>
            <pc:docMk/>
            <pc:sldMk cId="4102272894" sldId="351"/>
            <ac:grpSpMk id="56" creationId="{9AE66A25-9736-38DB-7E8B-8971F1B7A768}"/>
          </ac:grpSpMkLst>
        </pc:grpChg>
        <pc:inkChg chg="add mod">
          <ac:chgData name="Deepak Rai" userId="af8780e5-e30d-435c-8a33-f1d164ef65ef" providerId="ADAL" clId="{BDA65FD0-8DA7-4E07-A5D2-9B7DA22D3ED8}" dt="2023-10-05T13:23:27.767" v="1155"/>
          <ac:inkMkLst>
            <pc:docMk/>
            <pc:sldMk cId="4102272894" sldId="351"/>
            <ac:inkMk id="2" creationId="{293FA806-0259-5A37-0A7B-1C8BA6EAD88A}"/>
          </ac:inkMkLst>
        </pc:inkChg>
        <pc:inkChg chg="add mod">
          <ac:chgData name="Deepak Rai" userId="af8780e5-e30d-435c-8a33-f1d164ef65ef" providerId="ADAL" clId="{BDA65FD0-8DA7-4E07-A5D2-9B7DA22D3ED8}" dt="2023-10-05T13:23:27.767" v="1155"/>
          <ac:inkMkLst>
            <pc:docMk/>
            <pc:sldMk cId="4102272894" sldId="351"/>
            <ac:inkMk id="3" creationId="{45E4B38E-2452-16C9-C723-63833515C8D0}"/>
          </ac:inkMkLst>
        </pc:inkChg>
        <pc:inkChg chg="add mod">
          <ac:chgData name="Deepak Rai" userId="af8780e5-e30d-435c-8a33-f1d164ef65ef" providerId="ADAL" clId="{BDA65FD0-8DA7-4E07-A5D2-9B7DA22D3ED8}" dt="2023-10-05T13:23:27.767" v="1155"/>
          <ac:inkMkLst>
            <pc:docMk/>
            <pc:sldMk cId="4102272894" sldId="351"/>
            <ac:inkMk id="4" creationId="{C612FC14-F71B-5230-62C5-F87E456E7E55}"/>
          </ac:inkMkLst>
        </pc:inkChg>
        <pc:inkChg chg="add mod">
          <ac:chgData name="Deepak Rai" userId="af8780e5-e30d-435c-8a33-f1d164ef65ef" providerId="ADAL" clId="{BDA65FD0-8DA7-4E07-A5D2-9B7DA22D3ED8}" dt="2023-10-05T13:23:27.767" v="1155"/>
          <ac:inkMkLst>
            <pc:docMk/>
            <pc:sldMk cId="4102272894" sldId="351"/>
            <ac:inkMk id="5" creationId="{482E4392-D63F-A8B6-150D-96A4E2635880}"/>
          </ac:inkMkLst>
        </pc:inkChg>
        <pc:inkChg chg="add mod">
          <ac:chgData name="Deepak Rai" userId="af8780e5-e30d-435c-8a33-f1d164ef65ef" providerId="ADAL" clId="{BDA65FD0-8DA7-4E07-A5D2-9B7DA22D3ED8}" dt="2023-10-05T13:23:27.767" v="1155"/>
          <ac:inkMkLst>
            <pc:docMk/>
            <pc:sldMk cId="4102272894" sldId="351"/>
            <ac:inkMk id="6" creationId="{6BD995D0-E093-BA94-C8AB-F72F3010F931}"/>
          </ac:inkMkLst>
        </pc:inkChg>
        <pc:inkChg chg="add mod">
          <ac:chgData name="Deepak Rai" userId="af8780e5-e30d-435c-8a33-f1d164ef65ef" providerId="ADAL" clId="{BDA65FD0-8DA7-4E07-A5D2-9B7DA22D3ED8}" dt="2023-10-05T13:23:27.767" v="1155"/>
          <ac:inkMkLst>
            <pc:docMk/>
            <pc:sldMk cId="4102272894" sldId="351"/>
            <ac:inkMk id="7" creationId="{C77B19A6-D675-45C9-BDA3-94E1CE1755AD}"/>
          </ac:inkMkLst>
        </pc:inkChg>
        <pc:inkChg chg="add mod">
          <ac:chgData name="Deepak Rai" userId="af8780e5-e30d-435c-8a33-f1d164ef65ef" providerId="ADAL" clId="{BDA65FD0-8DA7-4E07-A5D2-9B7DA22D3ED8}" dt="2023-10-05T13:23:27.767" v="1155"/>
          <ac:inkMkLst>
            <pc:docMk/>
            <pc:sldMk cId="4102272894" sldId="351"/>
            <ac:inkMk id="8" creationId="{7B7D5194-5C17-CF8E-E5B8-8AD8C359153A}"/>
          </ac:inkMkLst>
        </pc:inkChg>
        <pc:inkChg chg="add mod">
          <ac:chgData name="Deepak Rai" userId="af8780e5-e30d-435c-8a33-f1d164ef65ef" providerId="ADAL" clId="{BDA65FD0-8DA7-4E07-A5D2-9B7DA22D3ED8}" dt="2023-10-05T13:23:27.767" v="1155"/>
          <ac:inkMkLst>
            <pc:docMk/>
            <pc:sldMk cId="4102272894" sldId="351"/>
            <ac:inkMk id="9" creationId="{D9BBEF6A-D705-C5D3-34E2-70872F280C86}"/>
          </ac:inkMkLst>
        </pc:inkChg>
        <pc:inkChg chg="add mod">
          <ac:chgData name="Deepak Rai" userId="af8780e5-e30d-435c-8a33-f1d164ef65ef" providerId="ADAL" clId="{BDA65FD0-8DA7-4E07-A5D2-9B7DA22D3ED8}" dt="2023-10-05T13:23:27.767" v="1155"/>
          <ac:inkMkLst>
            <pc:docMk/>
            <pc:sldMk cId="4102272894" sldId="351"/>
            <ac:inkMk id="10" creationId="{2C926370-43CA-F3B6-730E-FDC7B3DDD493}"/>
          </ac:inkMkLst>
        </pc:inkChg>
        <pc:inkChg chg="add mod">
          <ac:chgData name="Deepak Rai" userId="af8780e5-e30d-435c-8a33-f1d164ef65ef" providerId="ADAL" clId="{BDA65FD0-8DA7-4E07-A5D2-9B7DA22D3ED8}" dt="2023-10-05T13:23:27.767" v="1155"/>
          <ac:inkMkLst>
            <pc:docMk/>
            <pc:sldMk cId="4102272894" sldId="351"/>
            <ac:inkMk id="11" creationId="{494AAA1B-921A-166C-55B6-33C529519617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13" creationId="{197D5842-F0A5-09E1-A29E-54E393AD86FE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14" creationId="{BD579805-19EE-AE21-ADC8-B75CB1732424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15" creationId="{F7997D99-8C56-9F51-F6A0-C9EAAE03E0F4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16" creationId="{166DAB3C-8F91-EAF5-04C2-425AB86B7A51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17" creationId="{01AE23C1-D901-EABF-BBD0-4CF03426AAEF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18" creationId="{A4D60660-183E-3C36-973E-2D0B92D0FD3D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19" creationId="{E2147507-46F3-998A-3ACF-87F3FAF414F6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20" creationId="{E0B78EC8-4CA6-B20D-3233-B97F27253D0B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21" creationId="{856CF9CD-4980-29F0-D034-9B03B33E37CA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22" creationId="{77A871DB-9EBE-0EED-F625-3E434462AEE9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23" creationId="{543CAB28-3768-3BAE-BFB0-9C9806510F95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24" creationId="{2CD610A7-5949-C469-5A39-2F35792E44A4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25" creationId="{4E686363-E336-E48B-94AA-0261330ABEC0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26" creationId="{82343735-1E34-BFBC-1D5E-9BEF49F32948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27" creationId="{4016AEC1-201B-1492-23BB-9ED330584324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30" creationId="{E4F7036C-3C32-1973-DC26-130367E65613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31" creationId="{DE9C8A54-4845-B5D2-A415-AE326476B2D2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32" creationId="{6B2AE089-BB05-F4FA-3C42-D7A2702EFB95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33" creationId="{A5567044-DBC8-7F65-B0F1-C96E9172F31A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34" creationId="{EFC3F3C4-5091-8347-1CB3-9AD3CFA4F4EA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35" creationId="{249B1A34-9BF2-1EF9-6A11-B47C25CAE6D2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36" creationId="{150478FE-A88F-E7AE-7D7B-CCFDF39610A3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37" creationId="{EFF096C5-D2A5-555D-550B-2C984425C7AF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38" creationId="{955AEACC-617F-2C33-E97D-72753ED87896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39" creationId="{7281BC3E-8B46-5C75-9131-D8A168E1CEE7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40" creationId="{318EC8B3-317C-60DF-84B1-8F30DF94A6DE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41" creationId="{F509624D-BCFB-E657-79F3-B684F0F10935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42" creationId="{36377763-90A3-F14E-815A-D3386EB5B48A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43" creationId="{63F11C9E-A1EA-7D25-8775-73D01108732B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46" creationId="{AEBFAFC4-C86F-3723-AE73-043910DF94C3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47" creationId="{A3A73914-7233-4890-5883-E06809C3DB50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49" creationId="{16EB5A8C-CB79-BBDE-4683-43F5CF775EC1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50" creationId="{25A434C4-EE03-BDCD-D352-DC765C5AC28A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51" creationId="{1D5F3442-1441-F94D-F550-EB23EE2C5E28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52" creationId="{60576A5D-6DDD-75EC-F96C-CB5500C79D26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53" creationId="{83C50950-619B-318E-F25C-2C344370E84A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54" creationId="{3060D9A0-FF1E-6410-5E0E-B52755C05ED2}"/>
          </ac:inkMkLst>
        </pc:inkChg>
        <pc:inkChg chg="add mod">
          <ac:chgData name="Deepak Rai" userId="af8780e5-e30d-435c-8a33-f1d164ef65ef" providerId="ADAL" clId="{BDA65FD0-8DA7-4E07-A5D2-9B7DA22D3ED8}" dt="2023-10-05T13:24:06.921" v="1197"/>
          <ac:inkMkLst>
            <pc:docMk/>
            <pc:sldMk cId="4102272894" sldId="351"/>
            <ac:inkMk id="55" creationId="{C131E4B4-DB0D-A1CF-6EB9-2256EBAEDB58}"/>
          </ac:inkMkLst>
        </pc:inkChg>
        <pc:inkChg chg="add">
          <ac:chgData name="Deepak Rai" userId="af8780e5-e30d-435c-8a33-f1d164ef65ef" providerId="ADAL" clId="{BDA65FD0-8DA7-4E07-A5D2-9B7DA22D3ED8}" dt="2023-10-05T13:24:08.113" v="1198" actId="9405"/>
          <ac:inkMkLst>
            <pc:docMk/>
            <pc:sldMk cId="4102272894" sldId="351"/>
            <ac:inkMk id="57" creationId="{9D8361F2-F85F-24D9-1F5C-E898BF8CFFB3}"/>
          </ac:inkMkLst>
        </pc:inkChg>
      </pc:sldChg>
      <pc:sldChg chg="addSp delSp modSp new mod">
        <pc:chgData name="Deepak Rai" userId="af8780e5-e30d-435c-8a33-f1d164ef65ef" providerId="ADAL" clId="{BDA65FD0-8DA7-4E07-A5D2-9B7DA22D3ED8}" dt="2023-10-05T13:27:57.367" v="1282"/>
        <pc:sldMkLst>
          <pc:docMk/>
          <pc:sldMk cId="2846641266" sldId="352"/>
        </pc:sldMkLst>
        <pc:grpChg chg="del mod">
          <ac:chgData name="Deepak Rai" userId="af8780e5-e30d-435c-8a33-f1d164ef65ef" providerId="ADAL" clId="{BDA65FD0-8DA7-4E07-A5D2-9B7DA22D3ED8}" dt="2023-10-05T13:24:22.997" v="1214"/>
          <ac:grpSpMkLst>
            <pc:docMk/>
            <pc:sldMk cId="2846641266" sldId="352"/>
            <ac:grpSpMk id="7" creationId="{FD17F878-F5BF-1DCA-7134-336CEE576057}"/>
          </ac:grpSpMkLst>
        </pc:grpChg>
        <pc:grpChg chg="mod">
          <ac:chgData name="Deepak Rai" userId="af8780e5-e30d-435c-8a33-f1d164ef65ef" providerId="ADAL" clId="{BDA65FD0-8DA7-4E07-A5D2-9B7DA22D3ED8}" dt="2023-10-05T13:24:22.997" v="1214"/>
          <ac:grpSpMkLst>
            <pc:docMk/>
            <pc:sldMk cId="2846641266" sldId="352"/>
            <ac:grpSpMk id="16" creationId="{D32CCF2D-9FD4-73BD-F642-7295FC8070C0}"/>
          </ac:grpSpMkLst>
        </pc:grpChg>
        <pc:grpChg chg="mod">
          <ac:chgData name="Deepak Rai" userId="af8780e5-e30d-435c-8a33-f1d164ef65ef" providerId="ADAL" clId="{BDA65FD0-8DA7-4E07-A5D2-9B7DA22D3ED8}" dt="2023-10-05T13:25:32.673" v="1222"/>
          <ac:grpSpMkLst>
            <pc:docMk/>
            <pc:sldMk cId="2846641266" sldId="352"/>
            <ac:grpSpMk id="24" creationId="{D348CCFB-34F2-3133-ED22-3CB7186611C6}"/>
          </ac:grpSpMkLst>
        </pc:grpChg>
        <pc:grpChg chg="del mod">
          <ac:chgData name="Deepak Rai" userId="af8780e5-e30d-435c-8a33-f1d164ef65ef" providerId="ADAL" clId="{BDA65FD0-8DA7-4E07-A5D2-9B7DA22D3ED8}" dt="2023-10-05T13:25:54.631" v="1242"/>
          <ac:grpSpMkLst>
            <pc:docMk/>
            <pc:sldMk cId="2846641266" sldId="352"/>
            <ac:grpSpMk id="39" creationId="{7C36EB46-0D1D-D917-0D6A-27F95B862C39}"/>
          </ac:grpSpMkLst>
        </pc:grpChg>
        <pc:grpChg chg="del mod">
          <ac:chgData name="Deepak Rai" userId="af8780e5-e30d-435c-8a33-f1d164ef65ef" providerId="ADAL" clId="{BDA65FD0-8DA7-4E07-A5D2-9B7DA22D3ED8}" dt="2023-10-05T13:25:59.880" v="1248"/>
          <ac:grpSpMkLst>
            <pc:docMk/>
            <pc:sldMk cId="2846641266" sldId="352"/>
            <ac:grpSpMk id="44" creationId="{6E34860C-0E1B-1665-1F7D-A9ADC3CA7D1C}"/>
          </ac:grpSpMkLst>
        </pc:grpChg>
        <pc:grpChg chg="del mod">
          <ac:chgData name="Deepak Rai" userId="af8780e5-e30d-435c-8a33-f1d164ef65ef" providerId="ADAL" clId="{BDA65FD0-8DA7-4E07-A5D2-9B7DA22D3ED8}" dt="2023-10-05T13:26:08.199" v="1253"/>
          <ac:grpSpMkLst>
            <pc:docMk/>
            <pc:sldMk cId="2846641266" sldId="352"/>
            <ac:grpSpMk id="50" creationId="{E0DBDE6F-C7C8-380F-5ABE-D420C0241C13}"/>
          </ac:grpSpMkLst>
        </pc:grpChg>
        <pc:grpChg chg="del mod">
          <ac:chgData name="Deepak Rai" userId="af8780e5-e30d-435c-8a33-f1d164ef65ef" providerId="ADAL" clId="{BDA65FD0-8DA7-4E07-A5D2-9B7DA22D3ED8}" dt="2023-10-05T13:27:35.910" v="1278"/>
          <ac:grpSpMkLst>
            <pc:docMk/>
            <pc:sldMk cId="2846641266" sldId="352"/>
            <ac:grpSpMk id="55" creationId="{EA7FB824-129F-E4A6-7BB1-C149BF356E61}"/>
          </ac:grpSpMkLst>
        </pc:grpChg>
        <pc:grpChg chg="del mod">
          <ac:chgData name="Deepak Rai" userId="af8780e5-e30d-435c-8a33-f1d164ef65ef" providerId="ADAL" clId="{BDA65FD0-8DA7-4E07-A5D2-9B7DA22D3ED8}" dt="2023-10-05T13:26:19.153" v="1266"/>
          <ac:grpSpMkLst>
            <pc:docMk/>
            <pc:sldMk cId="2846641266" sldId="352"/>
            <ac:grpSpMk id="64" creationId="{1964FBBF-54F6-08EC-4119-EA760B64A01F}"/>
          </ac:grpSpMkLst>
        </pc:grpChg>
        <pc:grpChg chg="del mod">
          <ac:chgData name="Deepak Rai" userId="af8780e5-e30d-435c-8a33-f1d164ef65ef" providerId="ADAL" clId="{BDA65FD0-8DA7-4E07-A5D2-9B7DA22D3ED8}" dt="2023-10-05T13:27:35.910" v="1278"/>
          <ac:grpSpMkLst>
            <pc:docMk/>
            <pc:sldMk cId="2846641266" sldId="352"/>
            <ac:grpSpMk id="68" creationId="{C9E84642-6744-13CA-1D3E-B2C698E6FE93}"/>
          </ac:grpSpMkLst>
        </pc:grpChg>
        <pc:grpChg chg="del mod">
          <ac:chgData name="Deepak Rai" userId="af8780e5-e30d-435c-8a33-f1d164ef65ef" providerId="ADAL" clId="{BDA65FD0-8DA7-4E07-A5D2-9B7DA22D3ED8}" dt="2023-10-05T13:27:35.910" v="1278"/>
          <ac:grpSpMkLst>
            <pc:docMk/>
            <pc:sldMk cId="2846641266" sldId="352"/>
            <ac:grpSpMk id="77" creationId="{9CF19E8E-EBA4-8501-861B-DCE985A1FF8F}"/>
          </ac:grpSpMkLst>
        </pc:grpChg>
        <pc:grpChg chg="del mod">
          <ac:chgData name="Deepak Rai" userId="af8780e5-e30d-435c-8a33-f1d164ef65ef" providerId="ADAL" clId="{BDA65FD0-8DA7-4E07-A5D2-9B7DA22D3ED8}" dt="2023-10-05T13:27:37.899" v="1280"/>
          <ac:grpSpMkLst>
            <pc:docMk/>
            <pc:sldMk cId="2846641266" sldId="352"/>
            <ac:grpSpMk id="80" creationId="{39622BD8-04B2-96DF-AA22-D3026562212B}"/>
          </ac:grpSpMkLst>
        </pc:grpChg>
        <pc:grpChg chg="del mod">
          <ac:chgData name="Deepak Rai" userId="af8780e5-e30d-435c-8a33-f1d164ef65ef" providerId="ADAL" clId="{BDA65FD0-8DA7-4E07-A5D2-9B7DA22D3ED8}" dt="2023-10-05T13:27:57.367" v="1282"/>
          <ac:grpSpMkLst>
            <pc:docMk/>
            <pc:sldMk cId="2846641266" sldId="352"/>
            <ac:grpSpMk id="82" creationId="{BEAF3083-2B1E-DA36-0277-AB3B3FC22895}"/>
          </ac:grpSpMkLst>
        </pc:grpChg>
        <pc:grpChg chg="mod">
          <ac:chgData name="Deepak Rai" userId="af8780e5-e30d-435c-8a33-f1d164ef65ef" providerId="ADAL" clId="{BDA65FD0-8DA7-4E07-A5D2-9B7DA22D3ED8}" dt="2023-10-05T13:27:57.367" v="1282"/>
          <ac:grpSpMkLst>
            <pc:docMk/>
            <pc:sldMk cId="2846641266" sldId="352"/>
            <ac:grpSpMk id="84" creationId="{D1481C69-6C01-3B73-C9D6-AABE8E101764}"/>
          </ac:grpSpMkLst>
        </pc:grpChg>
        <pc:inkChg chg="add mod">
          <ac:chgData name="Deepak Rai" userId="af8780e5-e30d-435c-8a33-f1d164ef65ef" providerId="ADAL" clId="{BDA65FD0-8DA7-4E07-A5D2-9B7DA22D3ED8}" dt="2023-10-05T13:24:22.997" v="1214"/>
          <ac:inkMkLst>
            <pc:docMk/>
            <pc:sldMk cId="2846641266" sldId="352"/>
            <ac:inkMk id="2" creationId="{C98A8E0E-E625-474D-0644-12DFC02F22EF}"/>
          </ac:inkMkLst>
        </pc:inkChg>
        <pc:inkChg chg="add mod">
          <ac:chgData name="Deepak Rai" userId="af8780e5-e30d-435c-8a33-f1d164ef65ef" providerId="ADAL" clId="{BDA65FD0-8DA7-4E07-A5D2-9B7DA22D3ED8}" dt="2023-10-05T13:24:22.997" v="1214"/>
          <ac:inkMkLst>
            <pc:docMk/>
            <pc:sldMk cId="2846641266" sldId="352"/>
            <ac:inkMk id="3" creationId="{154E1406-AD25-9C2D-9FCF-84BA9BC3D00A}"/>
          </ac:inkMkLst>
        </pc:inkChg>
        <pc:inkChg chg="add mod">
          <ac:chgData name="Deepak Rai" userId="af8780e5-e30d-435c-8a33-f1d164ef65ef" providerId="ADAL" clId="{BDA65FD0-8DA7-4E07-A5D2-9B7DA22D3ED8}" dt="2023-10-05T13:24:22.997" v="1214"/>
          <ac:inkMkLst>
            <pc:docMk/>
            <pc:sldMk cId="2846641266" sldId="352"/>
            <ac:inkMk id="4" creationId="{9357380C-6797-451B-00D4-F9A81B215085}"/>
          </ac:inkMkLst>
        </pc:inkChg>
        <pc:inkChg chg="add mod">
          <ac:chgData name="Deepak Rai" userId="af8780e5-e30d-435c-8a33-f1d164ef65ef" providerId="ADAL" clId="{BDA65FD0-8DA7-4E07-A5D2-9B7DA22D3ED8}" dt="2023-10-05T13:24:22.997" v="1214"/>
          <ac:inkMkLst>
            <pc:docMk/>
            <pc:sldMk cId="2846641266" sldId="352"/>
            <ac:inkMk id="5" creationId="{9C3E7EDE-C597-3A20-BD06-06C9A726CF34}"/>
          </ac:inkMkLst>
        </pc:inkChg>
        <pc:inkChg chg="add mod">
          <ac:chgData name="Deepak Rai" userId="af8780e5-e30d-435c-8a33-f1d164ef65ef" providerId="ADAL" clId="{BDA65FD0-8DA7-4E07-A5D2-9B7DA22D3ED8}" dt="2023-10-05T13:24:22.997" v="1214"/>
          <ac:inkMkLst>
            <pc:docMk/>
            <pc:sldMk cId="2846641266" sldId="352"/>
            <ac:inkMk id="6" creationId="{4C6948BC-252A-036A-5D07-2A1A35D2C053}"/>
          </ac:inkMkLst>
        </pc:inkChg>
        <pc:inkChg chg="add mod">
          <ac:chgData name="Deepak Rai" userId="af8780e5-e30d-435c-8a33-f1d164ef65ef" providerId="ADAL" clId="{BDA65FD0-8DA7-4E07-A5D2-9B7DA22D3ED8}" dt="2023-10-05T13:24:22.997" v="1214"/>
          <ac:inkMkLst>
            <pc:docMk/>
            <pc:sldMk cId="2846641266" sldId="352"/>
            <ac:inkMk id="8" creationId="{A1DF4D2F-80AB-58AC-91ED-FC13156062FE}"/>
          </ac:inkMkLst>
        </pc:inkChg>
        <pc:inkChg chg="add mod">
          <ac:chgData name="Deepak Rai" userId="af8780e5-e30d-435c-8a33-f1d164ef65ef" providerId="ADAL" clId="{BDA65FD0-8DA7-4E07-A5D2-9B7DA22D3ED8}" dt="2023-10-05T13:24:22.997" v="1214"/>
          <ac:inkMkLst>
            <pc:docMk/>
            <pc:sldMk cId="2846641266" sldId="352"/>
            <ac:inkMk id="9" creationId="{44CB16C7-0A85-1F98-35D3-3F578E312CA2}"/>
          </ac:inkMkLst>
        </pc:inkChg>
        <pc:inkChg chg="add mod">
          <ac:chgData name="Deepak Rai" userId="af8780e5-e30d-435c-8a33-f1d164ef65ef" providerId="ADAL" clId="{BDA65FD0-8DA7-4E07-A5D2-9B7DA22D3ED8}" dt="2023-10-05T13:24:22.997" v="1214"/>
          <ac:inkMkLst>
            <pc:docMk/>
            <pc:sldMk cId="2846641266" sldId="352"/>
            <ac:inkMk id="10" creationId="{524A107E-2B50-A017-FE18-F5C1CFDA6755}"/>
          </ac:inkMkLst>
        </pc:inkChg>
        <pc:inkChg chg="add mod">
          <ac:chgData name="Deepak Rai" userId="af8780e5-e30d-435c-8a33-f1d164ef65ef" providerId="ADAL" clId="{BDA65FD0-8DA7-4E07-A5D2-9B7DA22D3ED8}" dt="2023-10-05T13:24:22.997" v="1214"/>
          <ac:inkMkLst>
            <pc:docMk/>
            <pc:sldMk cId="2846641266" sldId="352"/>
            <ac:inkMk id="11" creationId="{C75E9D1D-C3D7-FAF5-9268-90AA19531DA6}"/>
          </ac:inkMkLst>
        </pc:inkChg>
        <pc:inkChg chg="add mod">
          <ac:chgData name="Deepak Rai" userId="af8780e5-e30d-435c-8a33-f1d164ef65ef" providerId="ADAL" clId="{BDA65FD0-8DA7-4E07-A5D2-9B7DA22D3ED8}" dt="2023-10-05T13:24:22.997" v="1214"/>
          <ac:inkMkLst>
            <pc:docMk/>
            <pc:sldMk cId="2846641266" sldId="352"/>
            <ac:inkMk id="12" creationId="{BCEBCC7F-AB5B-C1CE-BCA6-2C963E367304}"/>
          </ac:inkMkLst>
        </pc:inkChg>
        <pc:inkChg chg="add mod">
          <ac:chgData name="Deepak Rai" userId="af8780e5-e30d-435c-8a33-f1d164ef65ef" providerId="ADAL" clId="{BDA65FD0-8DA7-4E07-A5D2-9B7DA22D3ED8}" dt="2023-10-05T13:24:22.997" v="1214"/>
          <ac:inkMkLst>
            <pc:docMk/>
            <pc:sldMk cId="2846641266" sldId="352"/>
            <ac:inkMk id="13" creationId="{66AB8390-77C0-70BA-5A90-17130A010774}"/>
          </ac:inkMkLst>
        </pc:inkChg>
        <pc:inkChg chg="add mod">
          <ac:chgData name="Deepak Rai" userId="af8780e5-e30d-435c-8a33-f1d164ef65ef" providerId="ADAL" clId="{BDA65FD0-8DA7-4E07-A5D2-9B7DA22D3ED8}" dt="2023-10-05T13:24:22.997" v="1214"/>
          <ac:inkMkLst>
            <pc:docMk/>
            <pc:sldMk cId="2846641266" sldId="352"/>
            <ac:inkMk id="14" creationId="{5833F226-72A2-DBD8-D339-A76355BD4497}"/>
          </ac:inkMkLst>
        </pc:inkChg>
        <pc:inkChg chg="add mod">
          <ac:chgData name="Deepak Rai" userId="af8780e5-e30d-435c-8a33-f1d164ef65ef" providerId="ADAL" clId="{BDA65FD0-8DA7-4E07-A5D2-9B7DA22D3ED8}" dt="2023-10-05T13:24:22.997" v="1214"/>
          <ac:inkMkLst>
            <pc:docMk/>
            <pc:sldMk cId="2846641266" sldId="352"/>
            <ac:inkMk id="15" creationId="{85CC254E-09C2-FB64-18D0-AB5728FA4CF3}"/>
          </ac:inkMkLst>
        </pc:inkChg>
        <pc:inkChg chg="add mod">
          <ac:chgData name="Deepak Rai" userId="af8780e5-e30d-435c-8a33-f1d164ef65ef" providerId="ADAL" clId="{BDA65FD0-8DA7-4E07-A5D2-9B7DA22D3ED8}" dt="2023-10-05T13:25:32.673" v="1222"/>
          <ac:inkMkLst>
            <pc:docMk/>
            <pc:sldMk cId="2846641266" sldId="352"/>
            <ac:inkMk id="17" creationId="{DADEDCE7-C933-93CA-7E8F-6BD2E1AD0334}"/>
          </ac:inkMkLst>
        </pc:inkChg>
        <pc:inkChg chg="add mod">
          <ac:chgData name="Deepak Rai" userId="af8780e5-e30d-435c-8a33-f1d164ef65ef" providerId="ADAL" clId="{BDA65FD0-8DA7-4E07-A5D2-9B7DA22D3ED8}" dt="2023-10-05T13:25:32.673" v="1222"/>
          <ac:inkMkLst>
            <pc:docMk/>
            <pc:sldMk cId="2846641266" sldId="352"/>
            <ac:inkMk id="18" creationId="{E6D32380-7028-C6B1-09DE-4763858295E9}"/>
          </ac:inkMkLst>
        </pc:inkChg>
        <pc:inkChg chg="add mod">
          <ac:chgData name="Deepak Rai" userId="af8780e5-e30d-435c-8a33-f1d164ef65ef" providerId="ADAL" clId="{BDA65FD0-8DA7-4E07-A5D2-9B7DA22D3ED8}" dt="2023-10-05T13:25:32.673" v="1222"/>
          <ac:inkMkLst>
            <pc:docMk/>
            <pc:sldMk cId="2846641266" sldId="352"/>
            <ac:inkMk id="19" creationId="{FC009DCC-42BB-C5AA-DBCB-010ECDDB5629}"/>
          </ac:inkMkLst>
        </pc:inkChg>
        <pc:inkChg chg="add mod">
          <ac:chgData name="Deepak Rai" userId="af8780e5-e30d-435c-8a33-f1d164ef65ef" providerId="ADAL" clId="{BDA65FD0-8DA7-4E07-A5D2-9B7DA22D3ED8}" dt="2023-10-05T13:25:32.673" v="1222"/>
          <ac:inkMkLst>
            <pc:docMk/>
            <pc:sldMk cId="2846641266" sldId="352"/>
            <ac:inkMk id="20" creationId="{FC5A1842-BE1D-7B6C-3396-715B0A162A33}"/>
          </ac:inkMkLst>
        </pc:inkChg>
        <pc:inkChg chg="add">
          <ac:chgData name="Deepak Rai" userId="af8780e5-e30d-435c-8a33-f1d164ef65ef" providerId="ADAL" clId="{BDA65FD0-8DA7-4E07-A5D2-9B7DA22D3ED8}" dt="2023-10-05T13:25:30.316" v="1219" actId="9405"/>
          <ac:inkMkLst>
            <pc:docMk/>
            <pc:sldMk cId="2846641266" sldId="352"/>
            <ac:inkMk id="21" creationId="{34580FBA-69B3-7873-E751-328518F26B59}"/>
          </ac:inkMkLst>
        </pc:inkChg>
        <pc:inkChg chg="add">
          <ac:chgData name="Deepak Rai" userId="af8780e5-e30d-435c-8a33-f1d164ef65ef" providerId="ADAL" clId="{BDA65FD0-8DA7-4E07-A5D2-9B7DA22D3ED8}" dt="2023-10-05T13:25:31.074" v="1220" actId="9405"/>
          <ac:inkMkLst>
            <pc:docMk/>
            <pc:sldMk cId="2846641266" sldId="352"/>
            <ac:inkMk id="22" creationId="{93BEA66E-AF40-D615-5F9A-FF5CA3B8C9DB}"/>
          </ac:inkMkLst>
        </pc:inkChg>
        <pc:inkChg chg="add">
          <ac:chgData name="Deepak Rai" userId="af8780e5-e30d-435c-8a33-f1d164ef65ef" providerId="ADAL" clId="{BDA65FD0-8DA7-4E07-A5D2-9B7DA22D3ED8}" dt="2023-10-05T13:25:31.756" v="1221" actId="9405"/>
          <ac:inkMkLst>
            <pc:docMk/>
            <pc:sldMk cId="2846641266" sldId="352"/>
            <ac:inkMk id="23" creationId="{B166A0A3-BDBE-EB21-A7B7-437B37294E16}"/>
          </ac:inkMkLst>
        </pc:inkChg>
        <pc:inkChg chg="add">
          <ac:chgData name="Deepak Rai" userId="af8780e5-e30d-435c-8a33-f1d164ef65ef" providerId="ADAL" clId="{BDA65FD0-8DA7-4E07-A5D2-9B7DA22D3ED8}" dt="2023-10-05T13:25:33.243" v="1223" actId="9405"/>
          <ac:inkMkLst>
            <pc:docMk/>
            <pc:sldMk cId="2846641266" sldId="352"/>
            <ac:inkMk id="25" creationId="{49252E30-2327-3BF5-1198-70CB9390BF69}"/>
          </ac:inkMkLst>
        </pc:inkChg>
        <pc:inkChg chg="add">
          <ac:chgData name="Deepak Rai" userId="af8780e5-e30d-435c-8a33-f1d164ef65ef" providerId="ADAL" clId="{BDA65FD0-8DA7-4E07-A5D2-9B7DA22D3ED8}" dt="2023-10-05T13:25:35.410" v="1224" actId="9405"/>
          <ac:inkMkLst>
            <pc:docMk/>
            <pc:sldMk cId="2846641266" sldId="352"/>
            <ac:inkMk id="26" creationId="{E1314F92-5CE4-98FC-DC09-0FB17DAEF9FE}"/>
          </ac:inkMkLst>
        </pc:inkChg>
        <pc:inkChg chg="add">
          <ac:chgData name="Deepak Rai" userId="af8780e5-e30d-435c-8a33-f1d164ef65ef" providerId="ADAL" clId="{BDA65FD0-8DA7-4E07-A5D2-9B7DA22D3ED8}" dt="2023-10-05T13:25:35.891" v="1225" actId="9405"/>
          <ac:inkMkLst>
            <pc:docMk/>
            <pc:sldMk cId="2846641266" sldId="352"/>
            <ac:inkMk id="27" creationId="{492F502F-9E5D-4B43-093D-BECE4AE314EB}"/>
          </ac:inkMkLst>
        </pc:inkChg>
        <pc:inkChg chg="add">
          <ac:chgData name="Deepak Rai" userId="af8780e5-e30d-435c-8a33-f1d164ef65ef" providerId="ADAL" clId="{BDA65FD0-8DA7-4E07-A5D2-9B7DA22D3ED8}" dt="2023-10-05T13:25:36.389" v="1226" actId="9405"/>
          <ac:inkMkLst>
            <pc:docMk/>
            <pc:sldMk cId="2846641266" sldId="352"/>
            <ac:inkMk id="28" creationId="{391B96ED-23CD-164D-1C37-C8DB3043A557}"/>
          </ac:inkMkLst>
        </pc:inkChg>
        <pc:inkChg chg="add">
          <ac:chgData name="Deepak Rai" userId="af8780e5-e30d-435c-8a33-f1d164ef65ef" providerId="ADAL" clId="{BDA65FD0-8DA7-4E07-A5D2-9B7DA22D3ED8}" dt="2023-10-05T13:25:36.808" v="1227" actId="9405"/>
          <ac:inkMkLst>
            <pc:docMk/>
            <pc:sldMk cId="2846641266" sldId="352"/>
            <ac:inkMk id="29" creationId="{D88533E3-126C-C000-3C7D-317FDB180439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30" creationId="{B528AC3C-CF8B-8E5B-F722-17CF8E5BF334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31" creationId="{7B43E6E4-2EDA-B675-7AB6-8E8637F73CE7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32" creationId="{4E1EFF8B-25B9-FC19-DF33-D604684C112D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33" creationId="{009B964A-6048-805C-8BFE-097B0619B090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34" creationId="{0247BEDD-C5CE-3C3F-677E-CF3B5B7120B9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35" creationId="{A2C04DC8-1B90-B706-EBDD-39E1DFA7740F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36" creationId="{BAEE4339-F44E-95AF-51A3-8C38F82E2921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37" creationId="{B4D0DF72-380A-9D24-166A-591C867A3233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38" creationId="{BBEBDB77-CD80-03B7-1335-2F982C94A28E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40" creationId="{8EE50614-0986-18BC-CCF8-788748F4735A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41" creationId="{2B69B019-3647-DB9B-68D2-52DFA150C430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42" creationId="{CCD679F7-7569-4B46-59F3-2F66CEF415C4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43" creationId="{66F0750F-A8ED-B931-D02A-742382EC0BF0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45" creationId="{1615F2A0-9A15-AC4B-17C7-22A43CC8C42B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46" creationId="{7174CDB1-EF1A-74F1-5F59-7799CFC89EA8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47" creationId="{40F84DE1-F081-69CA-5DB4-2A0331C39997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48" creationId="{D9A3D390-CE80-E84F-75B1-A886F88B58E4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49" creationId="{6D476604-62DA-610C-2319-372DA39C1A44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51" creationId="{748ADF02-FF62-6972-0A1C-3F409634ACB7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52" creationId="{62BF4F45-432E-4D29-0979-02034BE77AD7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53" creationId="{B2E20912-30B4-884C-AEE5-377FD9E2FC50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54" creationId="{DC22D6E0-E2AA-07E8-9500-2ED11F4DA30C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56" creationId="{687699A7-7842-3B01-7A87-D574DCFC8550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57" creationId="{5A778530-9059-E457-4917-5CBCD0DC894F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58" creationId="{A53160CA-CF20-BC4E-FA7F-9060EAB4350D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59" creationId="{A125D0E9-F088-2790-E886-1D4E5813AEDF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60" creationId="{92D7174D-3006-1500-E555-79EEB5A3C4AB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61" creationId="{F7DE9594-8E34-94CF-E64F-E5D20889C4BD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62" creationId="{BD0C0099-3A27-3A1B-53C9-596CFA1A71AE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63" creationId="{1E152E76-71F8-5CD5-ABA2-BBAE97B0705B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65" creationId="{ED07AB55-3F1C-6376-AF19-205328CB108D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66" creationId="{A27FE79F-FD7F-652B-6DE4-476B9BC306AE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67" creationId="{4477444C-4E85-C8F6-9FFC-38B2BCAFAC8D}"/>
          </ac:inkMkLst>
        </pc:inkChg>
        <pc:inkChg chg="add">
          <ac:chgData name="Deepak Rai" userId="af8780e5-e30d-435c-8a33-f1d164ef65ef" providerId="ADAL" clId="{BDA65FD0-8DA7-4E07-A5D2-9B7DA22D3ED8}" dt="2023-10-05T13:27:06.049" v="1267" actId="9405"/>
          <ac:inkMkLst>
            <pc:docMk/>
            <pc:sldMk cId="2846641266" sldId="352"/>
            <ac:inkMk id="69" creationId="{22509CBA-5129-0097-6258-FC371A7A250D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70" creationId="{EE72DAE7-D79B-ECD2-BFED-4A0230D04A63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71" creationId="{F743C95A-DB68-6D4D-4A16-7565708E6890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72" creationId="{7FCC810C-C928-69DD-1D13-FBC36FC1DE81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73" creationId="{BC91E293-94A8-1C4E-0DC5-30767F5FA238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74" creationId="{AE238DB2-3267-19BA-7773-807DD049AB54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75" creationId="{E78DB7C8-1267-6636-9E7E-0CC06AB07E93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76" creationId="{BB6F6E78-FAE8-08F7-AFDE-68267F5C13C8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78" creationId="{2F2D46A8-3F0D-539A-BDC1-8580F1838395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79" creationId="{AE9D7AE7-7C05-9CEA-45C6-26BE8BDBFE63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81" creationId="{BCB39A33-3331-1D82-9DE6-632EB0B573B2}"/>
          </ac:inkMkLst>
        </pc:inkChg>
        <pc:inkChg chg="add mod">
          <ac:chgData name="Deepak Rai" userId="af8780e5-e30d-435c-8a33-f1d164ef65ef" providerId="ADAL" clId="{BDA65FD0-8DA7-4E07-A5D2-9B7DA22D3ED8}" dt="2023-10-05T13:27:57.367" v="1282"/>
          <ac:inkMkLst>
            <pc:docMk/>
            <pc:sldMk cId="2846641266" sldId="352"/>
            <ac:inkMk id="83" creationId="{7930F21E-2622-FA84-275A-874A1A70BB07}"/>
          </ac:inkMkLst>
        </pc:inkChg>
      </pc:sldChg>
      <pc:sldChg chg="addSp delSp modSp new mod">
        <pc:chgData name="Deepak Rai" userId="af8780e5-e30d-435c-8a33-f1d164ef65ef" providerId="ADAL" clId="{BDA65FD0-8DA7-4E07-A5D2-9B7DA22D3ED8}" dt="2023-10-05T13:30:33.161" v="1340"/>
        <pc:sldMkLst>
          <pc:docMk/>
          <pc:sldMk cId="1125088188" sldId="353"/>
        </pc:sldMkLst>
        <pc:grpChg chg="del mod">
          <ac:chgData name="Deepak Rai" userId="af8780e5-e30d-435c-8a33-f1d164ef65ef" providerId="ADAL" clId="{BDA65FD0-8DA7-4E07-A5D2-9B7DA22D3ED8}" dt="2023-10-05T13:28:30.499" v="1298"/>
          <ac:grpSpMkLst>
            <pc:docMk/>
            <pc:sldMk cId="1125088188" sldId="353"/>
            <ac:grpSpMk id="9" creationId="{2F087632-F6C1-FFB7-F007-1D23883BD639}"/>
          </ac:grpSpMkLst>
        </pc:grpChg>
        <pc:grpChg chg="del mod">
          <ac:chgData name="Deepak Rai" userId="af8780e5-e30d-435c-8a33-f1d164ef65ef" providerId="ADAL" clId="{BDA65FD0-8DA7-4E07-A5D2-9B7DA22D3ED8}" dt="2023-10-05T13:29:47.684" v="1321"/>
          <ac:grpSpMkLst>
            <pc:docMk/>
            <pc:sldMk cId="1125088188" sldId="353"/>
            <ac:grpSpMk id="16" creationId="{B6B0F47E-1151-DE23-E41C-4F1944A9E312}"/>
          </ac:grpSpMkLst>
        </pc:grpChg>
        <pc:grpChg chg="del mod">
          <ac:chgData name="Deepak Rai" userId="af8780e5-e30d-435c-8a33-f1d164ef65ef" providerId="ADAL" clId="{BDA65FD0-8DA7-4E07-A5D2-9B7DA22D3ED8}" dt="2023-10-05T13:28:43.904" v="1306"/>
          <ac:grpSpMkLst>
            <pc:docMk/>
            <pc:sldMk cId="1125088188" sldId="353"/>
            <ac:grpSpMk id="21" creationId="{3990FDCE-0844-8814-1D9D-038BC728DEE4}"/>
          </ac:grpSpMkLst>
        </pc:grpChg>
        <pc:grpChg chg="del mod">
          <ac:chgData name="Deepak Rai" userId="af8780e5-e30d-435c-8a33-f1d164ef65ef" providerId="ADAL" clId="{BDA65FD0-8DA7-4E07-A5D2-9B7DA22D3ED8}" dt="2023-10-05T13:28:46.667" v="1309"/>
          <ac:grpSpMkLst>
            <pc:docMk/>
            <pc:sldMk cId="1125088188" sldId="353"/>
            <ac:grpSpMk id="24" creationId="{2ABFC8F6-07A5-7A60-BE81-C8F92960B6D2}"/>
          </ac:grpSpMkLst>
        </pc:grpChg>
        <pc:grpChg chg="del mod">
          <ac:chgData name="Deepak Rai" userId="af8780e5-e30d-435c-8a33-f1d164ef65ef" providerId="ADAL" clId="{BDA65FD0-8DA7-4E07-A5D2-9B7DA22D3ED8}" dt="2023-10-05T13:29:20.188" v="1315"/>
          <ac:grpSpMkLst>
            <pc:docMk/>
            <pc:sldMk cId="1125088188" sldId="353"/>
            <ac:grpSpMk id="27" creationId="{F47E45F7-08F5-043C-B8BE-BC636A6BBDDF}"/>
          </ac:grpSpMkLst>
        </pc:grpChg>
        <pc:grpChg chg="del mod">
          <ac:chgData name="Deepak Rai" userId="af8780e5-e30d-435c-8a33-f1d164ef65ef" providerId="ADAL" clId="{BDA65FD0-8DA7-4E07-A5D2-9B7DA22D3ED8}" dt="2023-10-05T13:29:47.684" v="1321"/>
          <ac:grpSpMkLst>
            <pc:docMk/>
            <pc:sldMk cId="1125088188" sldId="353"/>
            <ac:grpSpMk id="33" creationId="{EFE72F06-9B92-81ED-CDBE-2F2ABD41B122}"/>
          </ac:grpSpMkLst>
        </pc:grpChg>
        <pc:grpChg chg="del mod">
          <ac:chgData name="Deepak Rai" userId="af8780e5-e30d-435c-8a33-f1d164ef65ef" providerId="ADAL" clId="{BDA65FD0-8DA7-4E07-A5D2-9B7DA22D3ED8}" dt="2023-10-05T13:29:47.684" v="1321"/>
          <ac:grpSpMkLst>
            <pc:docMk/>
            <pc:sldMk cId="1125088188" sldId="353"/>
            <ac:grpSpMk id="35" creationId="{A9C66744-AD24-8035-EE32-9FE0B7B24404}"/>
          </ac:grpSpMkLst>
        </pc:grpChg>
        <pc:grpChg chg="del mod">
          <ac:chgData name="Deepak Rai" userId="af8780e5-e30d-435c-8a33-f1d164ef65ef" providerId="ADAL" clId="{BDA65FD0-8DA7-4E07-A5D2-9B7DA22D3ED8}" dt="2023-10-05T13:30:33.161" v="1340"/>
          <ac:grpSpMkLst>
            <pc:docMk/>
            <pc:sldMk cId="1125088188" sldId="353"/>
            <ac:grpSpMk id="39" creationId="{CB086623-081A-39D6-874A-54EA2221CB02}"/>
          </ac:grpSpMkLst>
        </pc:grpChg>
        <pc:grpChg chg="mod">
          <ac:chgData name="Deepak Rai" userId="af8780e5-e30d-435c-8a33-f1d164ef65ef" providerId="ADAL" clId="{BDA65FD0-8DA7-4E07-A5D2-9B7DA22D3ED8}" dt="2023-10-05T13:30:05.434" v="1328"/>
          <ac:grpSpMkLst>
            <pc:docMk/>
            <pc:sldMk cId="1125088188" sldId="353"/>
            <ac:grpSpMk id="46" creationId="{F87D66DF-540B-E912-957D-5F425244D07F}"/>
          </ac:grpSpMkLst>
        </pc:grpChg>
        <pc:grpChg chg="mod">
          <ac:chgData name="Deepak Rai" userId="af8780e5-e30d-435c-8a33-f1d164ef65ef" providerId="ADAL" clId="{BDA65FD0-8DA7-4E07-A5D2-9B7DA22D3ED8}" dt="2023-10-05T13:30:11.852" v="1333"/>
          <ac:grpSpMkLst>
            <pc:docMk/>
            <pc:sldMk cId="1125088188" sldId="353"/>
            <ac:grpSpMk id="51" creationId="{5DD4AE28-EADB-DD0E-B1A9-D8C357451B6C}"/>
          </ac:grpSpMkLst>
        </pc:grpChg>
        <pc:grpChg chg="del mod">
          <ac:chgData name="Deepak Rai" userId="af8780e5-e30d-435c-8a33-f1d164ef65ef" providerId="ADAL" clId="{BDA65FD0-8DA7-4E07-A5D2-9B7DA22D3ED8}" dt="2023-10-05T13:30:16.317" v="1337"/>
          <ac:grpSpMkLst>
            <pc:docMk/>
            <pc:sldMk cId="1125088188" sldId="353"/>
            <ac:grpSpMk id="55" creationId="{50A137AD-627B-F1F3-0FC5-2EA4D4B09F1B}"/>
          </ac:grpSpMkLst>
        </pc:grpChg>
        <pc:grpChg chg="mod">
          <ac:chgData name="Deepak Rai" userId="af8780e5-e30d-435c-8a33-f1d164ef65ef" providerId="ADAL" clId="{BDA65FD0-8DA7-4E07-A5D2-9B7DA22D3ED8}" dt="2023-10-05T13:30:16.317" v="1337"/>
          <ac:grpSpMkLst>
            <pc:docMk/>
            <pc:sldMk cId="1125088188" sldId="353"/>
            <ac:grpSpMk id="56" creationId="{49F34A9B-E920-A3F4-412F-B7690818E95C}"/>
          </ac:grpSpMkLst>
        </pc:grpChg>
        <pc:grpChg chg="del mod">
          <ac:chgData name="Deepak Rai" userId="af8780e5-e30d-435c-8a33-f1d164ef65ef" providerId="ADAL" clId="{BDA65FD0-8DA7-4E07-A5D2-9B7DA22D3ED8}" dt="2023-10-05T13:30:33.161" v="1340"/>
          <ac:grpSpMkLst>
            <pc:docMk/>
            <pc:sldMk cId="1125088188" sldId="353"/>
            <ac:grpSpMk id="59" creationId="{5E3003AE-A5BE-CFDB-ABF7-F4D1AECDAA8F}"/>
          </ac:grpSpMkLst>
        </pc:grpChg>
        <pc:grpChg chg="mod">
          <ac:chgData name="Deepak Rai" userId="af8780e5-e30d-435c-8a33-f1d164ef65ef" providerId="ADAL" clId="{BDA65FD0-8DA7-4E07-A5D2-9B7DA22D3ED8}" dt="2023-10-05T13:30:33.161" v="1340"/>
          <ac:grpSpMkLst>
            <pc:docMk/>
            <pc:sldMk cId="1125088188" sldId="353"/>
            <ac:grpSpMk id="60" creationId="{CCC6BC2A-2DAF-D378-B086-14680F87F9E6}"/>
          </ac:grpSpMkLst>
        </pc:grpChg>
        <pc:inkChg chg="add mod">
          <ac:chgData name="Deepak Rai" userId="af8780e5-e30d-435c-8a33-f1d164ef65ef" providerId="ADAL" clId="{BDA65FD0-8DA7-4E07-A5D2-9B7DA22D3ED8}" dt="2023-10-05T13:30:33.161" v="1340"/>
          <ac:inkMkLst>
            <pc:docMk/>
            <pc:sldMk cId="1125088188" sldId="353"/>
            <ac:inkMk id="2" creationId="{00D82266-CB10-8988-F74D-2C1CFC3513FE}"/>
          </ac:inkMkLst>
        </pc:inkChg>
        <pc:inkChg chg="add mod">
          <ac:chgData name="Deepak Rai" userId="af8780e5-e30d-435c-8a33-f1d164ef65ef" providerId="ADAL" clId="{BDA65FD0-8DA7-4E07-A5D2-9B7DA22D3ED8}" dt="2023-10-05T13:30:33.161" v="1340"/>
          <ac:inkMkLst>
            <pc:docMk/>
            <pc:sldMk cId="1125088188" sldId="353"/>
            <ac:inkMk id="3" creationId="{4C727335-DDA5-F60F-9F59-DFC5009756A0}"/>
          </ac:inkMkLst>
        </pc:inkChg>
        <pc:inkChg chg="add mod">
          <ac:chgData name="Deepak Rai" userId="af8780e5-e30d-435c-8a33-f1d164ef65ef" providerId="ADAL" clId="{BDA65FD0-8DA7-4E07-A5D2-9B7DA22D3ED8}" dt="2023-10-05T13:30:33.161" v="1340"/>
          <ac:inkMkLst>
            <pc:docMk/>
            <pc:sldMk cId="1125088188" sldId="353"/>
            <ac:inkMk id="4" creationId="{16138EC2-9CB0-8A8A-C998-B034E27E977C}"/>
          </ac:inkMkLst>
        </pc:inkChg>
        <pc:inkChg chg="add mod">
          <ac:chgData name="Deepak Rai" userId="af8780e5-e30d-435c-8a33-f1d164ef65ef" providerId="ADAL" clId="{BDA65FD0-8DA7-4E07-A5D2-9B7DA22D3ED8}" dt="2023-10-05T13:30:33.161" v="1340"/>
          <ac:inkMkLst>
            <pc:docMk/>
            <pc:sldMk cId="1125088188" sldId="353"/>
            <ac:inkMk id="5" creationId="{F496AF36-DF2C-192F-DCD5-7AB6CB06D7E2}"/>
          </ac:inkMkLst>
        </pc:inkChg>
        <pc:inkChg chg="add mod">
          <ac:chgData name="Deepak Rai" userId="af8780e5-e30d-435c-8a33-f1d164ef65ef" providerId="ADAL" clId="{BDA65FD0-8DA7-4E07-A5D2-9B7DA22D3ED8}" dt="2023-10-05T13:30:33.161" v="1340"/>
          <ac:inkMkLst>
            <pc:docMk/>
            <pc:sldMk cId="1125088188" sldId="353"/>
            <ac:inkMk id="6" creationId="{FF142F4B-F899-061C-02AE-5B732AD3293C}"/>
          </ac:inkMkLst>
        </pc:inkChg>
        <pc:inkChg chg="add mod">
          <ac:chgData name="Deepak Rai" userId="af8780e5-e30d-435c-8a33-f1d164ef65ef" providerId="ADAL" clId="{BDA65FD0-8DA7-4E07-A5D2-9B7DA22D3ED8}" dt="2023-10-05T13:30:33.161" v="1340"/>
          <ac:inkMkLst>
            <pc:docMk/>
            <pc:sldMk cId="1125088188" sldId="353"/>
            <ac:inkMk id="7" creationId="{BC96C35D-F931-368E-60C7-CC1CFA00A082}"/>
          </ac:inkMkLst>
        </pc:inkChg>
        <pc:inkChg chg="add mod">
          <ac:chgData name="Deepak Rai" userId="af8780e5-e30d-435c-8a33-f1d164ef65ef" providerId="ADAL" clId="{BDA65FD0-8DA7-4E07-A5D2-9B7DA22D3ED8}" dt="2023-10-05T13:30:33.161" v="1340"/>
          <ac:inkMkLst>
            <pc:docMk/>
            <pc:sldMk cId="1125088188" sldId="353"/>
            <ac:inkMk id="8" creationId="{B2D116A7-7796-1E58-F9F0-A8886CBDE7EF}"/>
          </ac:inkMkLst>
        </pc:inkChg>
        <pc:inkChg chg="add mod">
          <ac:chgData name="Deepak Rai" userId="af8780e5-e30d-435c-8a33-f1d164ef65ef" providerId="ADAL" clId="{BDA65FD0-8DA7-4E07-A5D2-9B7DA22D3ED8}" dt="2023-10-05T13:30:33.161" v="1340"/>
          <ac:inkMkLst>
            <pc:docMk/>
            <pc:sldMk cId="1125088188" sldId="353"/>
            <ac:inkMk id="10" creationId="{08D7E4DA-7103-44F4-7A20-747592B32555}"/>
          </ac:inkMkLst>
        </pc:inkChg>
        <pc:inkChg chg="add mod">
          <ac:chgData name="Deepak Rai" userId="af8780e5-e30d-435c-8a33-f1d164ef65ef" providerId="ADAL" clId="{BDA65FD0-8DA7-4E07-A5D2-9B7DA22D3ED8}" dt="2023-10-05T13:30:33.161" v="1340"/>
          <ac:inkMkLst>
            <pc:docMk/>
            <pc:sldMk cId="1125088188" sldId="353"/>
            <ac:inkMk id="11" creationId="{AB8781BE-D648-ABBF-56A6-08FFC4F3D51E}"/>
          </ac:inkMkLst>
        </pc:inkChg>
        <pc:inkChg chg="add mod">
          <ac:chgData name="Deepak Rai" userId="af8780e5-e30d-435c-8a33-f1d164ef65ef" providerId="ADAL" clId="{BDA65FD0-8DA7-4E07-A5D2-9B7DA22D3ED8}" dt="2023-10-05T13:30:33.161" v="1340"/>
          <ac:inkMkLst>
            <pc:docMk/>
            <pc:sldMk cId="1125088188" sldId="353"/>
            <ac:inkMk id="12" creationId="{A9B44718-1E50-40B9-A804-F56C931A36C3}"/>
          </ac:inkMkLst>
        </pc:inkChg>
        <pc:inkChg chg="add mod">
          <ac:chgData name="Deepak Rai" userId="af8780e5-e30d-435c-8a33-f1d164ef65ef" providerId="ADAL" clId="{BDA65FD0-8DA7-4E07-A5D2-9B7DA22D3ED8}" dt="2023-10-05T13:30:33.161" v="1340"/>
          <ac:inkMkLst>
            <pc:docMk/>
            <pc:sldMk cId="1125088188" sldId="353"/>
            <ac:inkMk id="13" creationId="{C9137187-CCCF-3D0A-012C-CDC0120E2C42}"/>
          </ac:inkMkLst>
        </pc:inkChg>
        <pc:inkChg chg="add mod">
          <ac:chgData name="Deepak Rai" userId="af8780e5-e30d-435c-8a33-f1d164ef65ef" providerId="ADAL" clId="{BDA65FD0-8DA7-4E07-A5D2-9B7DA22D3ED8}" dt="2023-10-05T13:30:33.161" v="1340"/>
          <ac:inkMkLst>
            <pc:docMk/>
            <pc:sldMk cId="1125088188" sldId="353"/>
            <ac:inkMk id="14" creationId="{734900C4-C0B0-41F5-8D2B-B4CDB51D8602}"/>
          </ac:inkMkLst>
        </pc:inkChg>
        <pc:inkChg chg="add mod">
          <ac:chgData name="Deepak Rai" userId="af8780e5-e30d-435c-8a33-f1d164ef65ef" providerId="ADAL" clId="{BDA65FD0-8DA7-4E07-A5D2-9B7DA22D3ED8}" dt="2023-10-05T13:30:33.161" v="1340"/>
          <ac:inkMkLst>
            <pc:docMk/>
            <pc:sldMk cId="1125088188" sldId="353"/>
            <ac:inkMk id="15" creationId="{901389FF-2645-C3C4-11D2-FE9F80C6BDB3}"/>
          </ac:inkMkLst>
        </pc:inkChg>
        <pc:inkChg chg="add mod">
          <ac:chgData name="Deepak Rai" userId="af8780e5-e30d-435c-8a33-f1d164ef65ef" providerId="ADAL" clId="{BDA65FD0-8DA7-4E07-A5D2-9B7DA22D3ED8}" dt="2023-10-05T13:30:33.161" v="1340"/>
          <ac:inkMkLst>
            <pc:docMk/>
            <pc:sldMk cId="1125088188" sldId="353"/>
            <ac:inkMk id="17" creationId="{E30CAE1E-1902-3119-DA27-C227B64C91F3}"/>
          </ac:inkMkLst>
        </pc:inkChg>
        <pc:inkChg chg="add mod">
          <ac:chgData name="Deepak Rai" userId="af8780e5-e30d-435c-8a33-f1d164ef65ef" providerId="ADAL" clId="{BDA65FD0-8DA7-4E07-A5D2-9B7DA22D3ED8}" dt="2023-10-05T13:30:33.161" v="1340"/>
          <ac:inkMkLst>
            <pc:docMk/>
            <pc:sldMk cId="1125088188" sldId="353"/>
            <ac:inkMk id="18" creationId="{096A8F29-0FB6-55D2-B395-93F3E6B4A8A0}"/>
          </ac:inkMkLst>
        </pc:inkChg>
        <pc:inkChg chg="add mod">
          <ac:chgData name="Deepak Rai" userId="af8780e5-e30d-435c-8a33-f1d164ef65ef" providerId="ADAL" clId="{BDA65FD0-8DA7-4E07-A5D2-9B7DA22D3ED8}" dt="2023-10-05T13:30:33.161" v="1340"/>
          <ac:inkMkLst>
            <pc:docMk/>
            <pc:sldMk cId="1125088188" sldId="353"/>
            <ac:inkMk id="19" creationId="{3C754BE9-8F1E-3E8F-D592-C75C04477F39}"/>
          </ac:inkMkLst>
        </pc:inkChg>
        <pc:inkChg chg="add mod">
          <ac:chgData name="Deepak Rai" userId="af8780e5-e30d-435c-8a33-f1d164ef65ef" providerId="ADAL" clId="{BDA65FD0-8DA7-4E07-A5D2-9B7DA22D3ED8}" dt="2023-10-05T13:30:33.161" v="1340"/>
          <ac:inkMkLst>
            <pc:docMk/>
            <pc:sldMk cId="1125088188" sldId="353"/>
            <ac:inkMk id="20" creationId="{697B8132-9CE3-5B90-CBC0-6D1C863CDBF5}"/>
          </ac:inkMkLst>
        </pc:inkChg>
        <pc:inkChg chg="add mod">
          <ac:chgData name="Deepak Rai" userId="af8780e5-e30d-435c-8a33-f1d164ef65ef" providerId="ADAL" clId="{BDA65FD0-8DA7-4E07-A5D2-9B7DA22D3ED8}" dt="2023-10-05T13:30:33.161" v="1340"/>
          <ac:inkMkLst>
            <pc:docMk/>
            <pc:sldMk cId="1125088188" sldId="353"/>
            <ac:inkMk id="22" creationId="{5897901C-D28B-2172-A183-AA64F1083CE1}"/>
          </ac:inkMkLst>
        </pc:inkChg>
        <pc:inkChg chg="add mod">
          <ac:chgData name="Deepak Rai" userId="af8780e5-e30d-435c-8a33-f1d164ef65ef" providerId="ADAL" clId="{BDA65FD0-8DA7-4E07-A5D2-9B7DA22D3ED8}" dt="2023-10-05T13:30:33.161" v="1340"/>
          <ac:inkMkLst>
            <pc:docMk/>
            <pc:sldMk cId="1125088188" sldId="353"/>
            <ac:inkMk id="23" creationId="{10D66C79-ECD3-0C35-7B3F-39C7FD9B52AA}"/>
          </ac:inkMkLst>
        </pc:inkChg>
        <pc:inkChg chg="add mod">
          <ac:chgData name="Deepak Rai" userId="af8780e5-e30d-435c-8a33-f1d164ef65ef" providerId="ADAL" clId="{BDA65FD0-8DA7-4E07-A5D2-9B7DA22D3ED8}" dt="2023-10-05T13:30:33.161" v="1340"/>
          <ac:inkMkLst>
            <pc:docMk/>
            <pc:sldMk cId="1125088188" sldId="353"/>
            <ac:inkMk id="25" creationId="{EEACFEA9-1FFF-40F1-3246-20859D3AC7A6}"/>
          </ac:inkMkLst>
        </pc:inkChg>
        <pc:inkChg chg="add mod">
          <ac:chgData name="Deepak Rai" userId="af8780e5-e30d-435c-8a33-f1d164ef65ef" providerId="ADAL" clId="{BDA65FD0-8DA7-4E07-A5D2-9B7DA22D3ED8}" dt="2023-10-05T13:30:33.161" v="1340"/>
          <ac:inkMkLst>
            <pc:docMk/>
            <pc:sldMk cId="1125088188" sldId="353"/>
            <ac:inkMk id="26" creationId="{DB593A28-5E9A-1711-FA0F-FE892DB5C1B7}"/>
          </ac:inkMkLst>
        </pc:inkChg>
        <pc:inkChg chg="add mod">
          <ac:chgData name="Deepak Rai" userId="af8780e5-e30d-435c-8a33-f1d164ef65ef" providerId="ADAL" clId="{BDA65FD0-8DA7-4E07-A5D2-9B7DA22D3ED8}" dt="2023-10-05T13:30:33.161" v="1340"/>
          <ac:inkMkLst>
            <pc:docMk/>
            <pc:sldMk cId="1125088188" sldId="353"/>
            <ac:inkMk id="28" creationId="{50EB1079-0712-CCDB-56D1-FD00D9FFE657}"/>
          </ac:inkMkLst>
        </pc:inkChg>
        <pc:inkChg chg="add mod">
          <ac:chgData name="Deepak Rai" userId="af8780e5-e30d-435c-8a33-f1d164ef65ef" providerId="ADAL" clId="{BDA65FD0-8DA7-4E07-A5D2-9B7DA22D3ED8}" dt="2023-10-05T13:30:33.161" v="1340"/>
          <ac:inkMkLst>
            <pc:docMk/>
            <pc:sldMk cId="1125088188" sldId="353"/>
            <ac:inkMk id="29" creationId="{8194806D-7578-542E-4707-89D41E7DD849}"/>
          </ac:inkMkLst>
        </pc:inkChg>
        <pc:inkChg chg="add mod">
          <ac:chgData name="Deepak Rai" userId="af8780e5-e30d-435c-8a33-f1d164ef65ef" providerId="ADAL" clId="{BDA65FD0-8DA7-4E07-A5D2-9B7DA22D3ED8}" dt="2023-10-05T13:30:33.161" v="1340"/>
          <ac:inkMkLst>
            <pc:docMk/>
            <pc:sldMk cId="1125088188" sldId="353"/>
            <ac:inkMk id="30" creationId="{DFC9426F-3BE3-88F8-85E4-59F89031DDD3}"/>
          </ac:inkMkLst>
        </pc:inkChg>
        <pc:inkChg chg="add mod">
          <ac:chgData name="Deepak Rai" userId="af8780e5-e30d-435c-8a33-f1d164ef65ef" providerId="ADAL" clId="{BDA65FD0-8DA7-4E07-A5D2-9B7DA22D3ED8}" dt="2023-10-05T13:30:33.161" v="1340"/>
          <ac:inkMkLst>
            <pc:docMk/>
            <pc:sldMk cId="1125088188" sldId="353"/>
            <ac:inkMk id="31" creationId="{8DB90F1F-0B2E-D550-D1EC-6EF1D1CB855A}"/>
          </ac:inkMkLst>
        </pc:inkChg>
        <pc:inkChg chg="add mod">
          <ac:chgData name="Deepak Rai" userId="af8780e5-e30d-435c-8a33-f1d164ef65ef" providerId="ADAL" clId="{BDA65FD0-8DA7-4E07-A5D2-9B7DA22D3ED8}" dt="2023-10-05T13:29:47.684" v="1321"/>
          <ac:inkMkLst>
            <pc:docMk/>
            <pc:sldMk cId="1125088188" sldId="353"/>
            <ac:inkMk id="32" creationId="{95367EA9-5B13-A885-BE7E-938765CBF982}"/>
          </ac:inkMkLst>
        </pc:inkChg>
        <pc:inkChg chg="add mod">
          <ac:chgData name="Deepak Rai" userId="af8780e5-e30d-435c-8a33-f1d164ef65ef" providerId="ADAL" clId="{BDA65FD0-8DA7-4E07-A5D2-9B7DA22D3ED8}" dt="2023-10-05T13:29:47.684" v="1321"/>
          <ac:inkMkLst>
            <pc:docMk/>
            <pc:sldMk cId="1125088188" sldId="353"/>
            <ac:inkMk id="34" creationId="{BE771B0E-AB6C-AB75-ED05-7A6D01756FFB}"/>
          </ac:inkMkLst>
        </pc:inkChg>
        <pc:inkChg chg="add mod">
          <ac:chgData name="Deepak Rai" userId="af8780e5-e30d-435c-8a33-f1d164ef65ef" providerId="ADAL" clId="{BDA65FD0-8DA7-4E07-A5D2-9B7DA22D3ED8}" dt="2023-10-05T13:30:33.161" v="1340"/>
          <ac:inkMkLst>
            <pc:docMk/>
            <pc:sldMk cId="1125088188" sldId="353"/>
            <ac:inkMk id="36" creationId="{C6552774-EB56-8B1F-6292-4D9453A99358}"/>
          </ac:inkMkLst>
        </pc:inkChg>
        <pc:inkChg chg="add mod">
          <ac:chgData name="Deepak Rai" userId="af8780e5-e30d-435c-8a33-f1d164ef65ef" providerId="ADAL" clId="{BDA65FD0-8DA7-4E07-A5D2-9B7DA22D3ED8}" dt="2023-10-05T13:30:33.161" v="1340"/>
          <ac:inkMkLst>
            <pc:docMk/>
            <pc:sldMk cId="1125088188" sldId="353"/>
            <ac:inkMk id="37" creationId="{31F6C3A0-5987-A52F-94DF-A6269E5D703A}"/>
          </ac:inkMkLst>
        </pc:inkChg>
        <pc:inkChg chg="add mod">
          <ac:chgData name="Deepak Rai" userId="af8780e5-e30d-435c-8a33-f1d164ef65ef" providerId="ADAL" clId="{BDA65FD0-8DA7-4E07-A5D2-9B7DA22D3ED8}" dt="2023-10-05T13:30:33.161" v="1340"/>
          <ac:inkMkLst>
            <pc:docMk/>
            <pc:sldMk cId="1125088188" sldId="353"/>
            <ac:inkMk id="38" creationId="{146E84C8-DC84-9670-B574-9D9115078DFC}"/>
          </ac:inkMkLst>
        </pc:inkChg>
        <pc:inkChg chg="add mod">
          <ac:chgData name="Deepak Rai" userId="af8780e5-e30d-435c-8a33-f1d164ef65ef" providerId="ADAL" clId="{BDA65FD0-8DA7-4E07-A5D2-9B7DA22D3ED8}" dt="2023-10-05T13:30:05.434" v="1328"/>
          <ac:inkMkLst>
            <pc:docMk/>
            <pc:sldMk cId="1125088188" sldId="353"/>
            <ac:inkMk id="40" creationId="{964CEA39-1DC0-20C8-E233-B06C233F01DC}"/>
          </ac:inkMkLst>
        </pc:inkChg>
        <pc:inkChg chg="add mod">
          <ac:chgData name="Deepak Rai" userId="af8780e5-e30d-435c-8a33-f1d164ef65ef" providerId="ADAL" clId="{BDA65FD0-8DA7-4E07-A5D2-9B7DA22D3ED8}" dt="2023-10-05T13:30:05.434" v="1328"/>
          <ac:inkMkLst>
            <pc:docMk/>
            <pc:sldMk cId="1125088188" sldId="353"/>
            <ac:inkMk id="41" creationId="{2029D9BB-1490-B368-D11C-FF269BD12D4F}"/>
          </ac:inkMkLst>
        </pc:inkChg>
        <pc:inkChg chg="add mod">
          <ac:chgData name="Deepak Rai" userId="af8780e5-e30d-435c-8a33-f1d164ef65ef" providerId="ADAL" clId="{BDA65FD0-8DA7-4E07-A5D2-9B7DA22D3ED8}" dt="2023-10-05T13:30:05.434" v="1328"/>
          <ac:inkMkLst>
            <pc:docMk/>
            <pc:sldMk cId="1125088188" sldId="353"/>
            <ac:inkMk id="42" creationId="{79F9C0EA-30CB-C6C6-F280-5BB921BA61C9}"/>
          </ac:inkMkLst>
        </pc:inkChg>
        <pc:inkChg chg="add mod">
          <ac:chgData name="Deepak Rai" userId="af8780e5-e30d-435c-8a33-f1d164ef65ef" providerId="ADAL" clId="{BDA65FD0-8DA7-4E07-A5D2-9B7DA22D3ED8}" dt="2023-10-05T13:30:05.434" v="1328"/>
          <ac:inkMkLst>
            <pc:docMk/>
            <pc:sldMk cId="1125088188" sldId="353"/>
            <ac:inkMk id="43" creationId="{A8A3EA4D-20E3-84E6-AA67-C504C7BCE205}"/>
          </ac:inkMkLst>
        </pc:inkChg>
        <pc:inkChg chg="add mod">
          <ac:chgData name="Deepak Rai" userId="af8780e5-e30d-435c-8a33-f1d164ef65ef" providerId="ADAL" clId="{BDA65FD0-8DA7-4E07-A5D2-9B7DA22D3ED8}" dt="2023-10-05T13:30:05.434" v="1328"/>
          <ac:inkMkLst>
            <pc:docMk/>
            <pc:sldMk cId="1125088188" sldId="353"/>
            <ac:inkMk id="44" creationId="{8A9BC8AA-931D-ED43-3FF4-4FDD41B56C69}"/>
          </ac:inkMkLst>
        </pc:inkChg>
        <pc:inkChg chg="add mod">
          <ac:chgData name="Deepak Rai" userId="af8780e5-e30d-435c-8a33-f1d164ef65ef" providerId="ADAL" clId="{BDA65FD0-8DA7-4E07-A5D2-9B7DA22D3ED8}" dt="2023-10-05T13:30:05.434" v="1328"/>
          <ac:inkMkLst>
            <pc:docMk/>
            <pc:sldMk cId="1125088188" sldId="353"/>
            <ac:inkMk id="45" creationId="{1EC40518-6D8F-3093-26F8-FF5856CB0D18}"/>
          </ac:inkMkLst>
        </pc:inkChg>
        <pc:inkChg chg="add">
          <ac:chgData name="Deepak Rai" userId="af8780e5-e30d-435c-8a33-f1d164ef65ef" providerId="ADAL" clId="{BDA65FD0-8DA7-4E07-A5D2-9B7DA22D3ED8}" dt="2023-10-05T13:30:08.113" v="1329" actId="9405"/>
          <ac:inkMkLst>
            <pc:docMk/>
            <pc:sldMk cId="1125088188" sldId="353"/>
            <ac:inkMk id="47" creationId="{684DA349-E666-9095-954C-9E8C4C6F24E7}"/>
          </ac:inkMkLst>
        </pc:inkChg>
        <pc:inkChg chg="add">
          <ac:chgData name="Deepak Rai" userId="af8780e5-e30d-435c-8a33-f1d164ef65ef" providerId="ADAL" clId="{BDA65FD0-8DA7-4E07-A5D2-9B7DA22D3ED8}" dt="2023-10-05T13:30:08.841" v="1330" actId="9405"/>
          <ac:inkMkLst>
            <pc:docMk/>
            <pc:sldMk cId="1125088188" sldId="353"/>
            <ac:inkMk id="48" creationId="{4B343F5B-086D-29E4-E71E-66C0CAB3FE54}"/>
          </ac:inkMkLst>
        </pc:inkChg>
        <pc:inkChg chg="add mod">
          <ac:chgData name="Deepak Rai" userId="af8780e5-e30d-435c-8a33-f1d164ef65ef" providerId="ADAL" clId="{BDA65FD0-8DA7-4E07-A5D2-9B7DA22D3ED8}" dt="2023-10-05T13:30:11.852" v="1333"/>
          <ac:inkMkLst>
            <pc:docMk/>
            <pc:sldMk cId="1125088188" sldId="353"/>
            <ac:inkMk id="49" creationId="{EA0BB4E6-4B20-91C6-5CF2-90148289B33E}"/>
          </ac:inkMkLst>
        </pc:inkChg>
        <pc:inkChg chg="add mod">
          <ac:chgData name="Deepak Rai" userId="af8780e5-e30d-435c-8a33-f1d164ef65ef" providerId="ADAL" clId="{BDA65FD0-8DA7-4E07-A5D2-9B7DA22D3ED8}" dt="2023-10-05T13:30:11.852" v="1333"/>
          <ac:inkMkLst>
            <pc:docMk/>
            <pc:sldMk cId="1125088188" sldId="353"/>
            <ac:inkMk id="50" creationId="{75307285-D4F3-DA84-6698-AAC95E08506A}"/>
          </ac:inkMkLst>
        </pc:inkChg>
        <pc:inkChg chg="add mod">
          <ac:chgData name="Deepak Rai" userId="af8780e5-e30d-435c-8a33-f1d164ef65ef" providerId="ADAL" clId="{BDA65FD0-8DA7-4E07-A5D2-9B7DA22D3ED8}" dt="2023-10-05T13:30:16.317" v="1337"/>
          <ac:inkMkLst>
            <pc:docMk/>
            <pc:sldMk cId="1125088188" sldId="353"/>
            <ac:inkMk id="52" creationId="{030A7FB0-C39C-C321-91A3-0E2F8C302873}"/>
          </ac:inkMkLst>
        </pc:inkChg>
        <pc:inkChg chg="add mod">
          <ac:chgData name="Deepak Rai" userId="af8780e5-e30d-435c-8a33-f1d164ef65ef" providerId="ADAL" clId="{BDA65FD0-8DA7-4E07-A5D2-9B7DA22D3ED8}" dt="2023-10-05T13:30:16.317" v="1337"/>
          <ac:inkMkLst>
            <pc:docMk/>
            <pc:sldMk cId="1125088188" sldId="353"/>
            <ac:inkMk id="53" creationId="{4D1EC70C-EF39-DA32-1AF2-5A41B89E9EDE}"/>
          </ac:inkMkLst>
        </pc:inkChg>
        <pc:inkChg chg="add mod">
          <ac:chgData name="Deepak Rai" userId="af8780e5-e30d-435c-8a33-f1d164ef65ef" providerId="ADAL" clId="{BDA65FD0-8DA7-4E07-A5D2-9B7DA22D3ED8}" dt="2023-10-05T13:30:16.317" v="1337"/>
          <ac:inkMkLst>
            <pc:docMk/>
            <pc:sldMk cId="1125088188" sldId="353"/>
            <ac:inkMk id="54" creationId="{C4D7EE02-701F-B5DB-388A-0307EEEBB108}"/>
          </ac:inkMkLst>
        </pc:inkChg>
        <pc:inkChg chg="add mod">
          <ac:chgData name="Deepak Rai" userId="af8780e5-e30d-435c-8a33-f1d164ef65ef" providerId="ADAL" clId="{BDA65FD0-8DA7-4E07-A5D2-9B7DA22D3ED8}" dt="2023-10-05T13:30:33.161" v="1340"/>
          <ac:inkMkLst>
            <pc:docMk/>
            <pc:sldMk cId="1125088188" sldId="353"/>
            <ac:inkMk id="57" creationId="{73A34B1E-9C94-3C48-0141-7F931C97CC82}"/>
          </ac:inkMkLst>
        </pc:inkChg>
        <pc:inkChg chg="add mod">
          <ac:chgData name="Deepak Rai" userId="af8780e5-e30d-435c-8a33-f1d164ef65ef" providerId="ADAL" clId="{BDA65FD0-8DA7-4E07-A5D2-9B7DA22D3ED8}" dt="2023-10-05T13:30:33.161" v="1340"/>
          <ac:inkMkLst>
            <pc:docMk/>
            <pc:sldMk cId="1125088188" sldId="353"/>
            <ac:inkMk id="58" creationId="{B84078B7-C2CF-785B-D36B-B15AD4944AD9}"/>
          </ac:inkMkLst>
        </pc:inkChg>
      </pc:sldChg>
      <pc:sldChg chg="addSp delSp modSp new mod">
        <pc:chgData name="Deepak Rai" userId="af8780e5-e30d-435c-8a33-f1d164ef65ef" providerId="ADAL" clId="{BDA65FD0-8DA7-4E07-A5D2-9B7DA22D3ED8}" dt="2023-10-05T13:32:20.997" v="1410"/>
        <pc:sldMkLst>
          <pc:docMk/>
          <pc:sldMk cId="3596206093" sldId="354"/>
        </pc:sldMkLst>
        <pc:grpChg chg="del mod">
          <ac:chgData name="Deepak Rai" userId="af8780e5-e30d-435c-8a33-f1d164ef65ef" providerId="ADAL" clId="{BDA65FD0-8DA7-4E07-A5D2-9B7DA22D3ED8}" dt="2023-10-05T13:30:50.212" v="1351"/>
          <ac:grpSpMkLst>
            <pc:docMk/>
            <pc:sldMk cId="3596206093" sldId="354"/>
            <ac:grpSpMk id="4" creationId="{38C4DFEC-9BD5-0AF6-10B8-14FF2A6F0EAC}"/>
          </ac:grpSpMkLst>
        </pc:grpChg>
        <pc:grpChg chg="del mod">
          <ac:chgData name="Deepak Rai" userId="af8780e5-e30d-435c-8a33-f1d164ef65ef" providerId="ADAL" clId="{BDA65FD0-8DA7-4E07-A5D2-9B7DA22D3ED8}" dt="2023-10-05T13:31:48.249" v="1391"/>
          <ac:grpSpMkLst>
            <pc:docMk/>
            <pc:sldMk cId="3596206093" sldId="354"/>
            <ac:grpSpMk id="11" creationId="{35B32246-5559-23C6-80B1-B29E24B7F433}"/>
          </ac:grpSpMkLst>
        </pc:grpChg>
        <pc:grpChg chg="del mod">
          <ac:chgData name="Deepak Rai" userId="af8780e5-e30d-435c-8a33-f1d164ef65ef" providerId="ADAL" clId="{BDA65FD0-8DA7-4E07-A5D2-9B7DA22D3ED8}" dt="2023-10-05T13:31:48.249" v="1391"/>
          <ac:grpSpMkLst>
            <pc:docMk/>
            <pc:sldMk cId="3596206093" sldId="354"/>
            <ac:grpSpMk id="21" creationId="{9079DEB5-3B52-2D4D-BFB9-0060E4C2C77D}"/>
          </ac:grpSpMkLst>
        </pc:grpChg>
        <pc:grpChg chg="del mod">
          <ac:chgData name="Deepak Rai" userId="af8780e5-e30d-435c-8a33-f1d164ef65ef" providerId="ADAL" clId="{BDA65FD0-8DA7-4E07-A5D2-9B7DA22D3ED8}" dt="2023-10-05T13:31:22.573" v="1373"/>
          <ac:grpSpMkLst>
            <pc:docMk/>
            <pc:sldMk cId="3596206093" sldId="354"/>
            <ac:grpSpMk id="31" creationId="{5BF07B10-5A96-3B1A-4E90-4EA889C52ED3}"/>
          </ac:grpSpMkLst>
        </pc:grpChg>
        <pc:grpChg chg="del mod">
          <ac:chgData name="Deepak Rai" userId="af8780e5-e30d-435c-8a33-f1d164ef65ef" providerId="ADAL" clId="{BDA65FD0-8DA7-4E07-A5D2-9B7DA22D3ED8}" dt="2023-10-05T13:31:48.249" v="1391"/>
          <ac:grpSpMkLst>
            <pc:docMk/>
            <pc:sldMk cId="3596206093" sldId="354"/>
            <ac:grpSpMk id="33" creationId="{D54D493B-EE7E-0CF1-3050-5C6362E4313A}"/>
          </ac:grpSpMkLst>
        </pc:grpChg>
        <pc:grpChg chg="del mod">
          <ac:chgData name="Deepak Rai" userId="af8780e5-e30d-435c-8a33-f1d164ef65ef" providerId="ADAL" clId="{BDA65FD0-8DA7-4E07-A5D2-9B7DA22D3ED8}" dt="2023-10-05T13:31:48.249" v="1391"/>
          <ac:grpSpMkLst>
            <pc:docMk/>
            <pc:sldMk cId="3596206093" sldId="354"/>
            <ac:grpSpMk id="40" creationId="{851929D7-08F1-2E4D-2EEB-40A27F81C35C}"/>
          </ac:grpSpMkLst>
        </pc:grpChg>
        <pc:grpChg chg="del mod">
          <ac:chgData name="Deepak Rai" userId="af8780e5-e30d-435c-8a33-f1d164ef65ef" providerId="ADAL" clId="{BDA65FD0-8DA7-4E07-A5D2-9B7DA22D3ED8}" dt="2023-10-05T13:32:01.432" v="1401"/>
          <ac:grpSpMkLst>
            <pc:docMk/>
            <pc:sldMk cId="3596206093" sldId="354"/>
            <ac:grpSpMk id="51" creationId="{07689255-3CB6-FF3A-DA2F-8254C339F66A}"/>
          </ac:grpSpMkLst>
        </pc:grpChg>
        <pc:grpChg chg="del mod">
          <ac:chgData name="Deepak Rai" userId="af8780e5-e30d-435c-8a33-f1d164ef65ef" providerId="ADAL" clId="{BDA65FD0-8DA7-4E07-A5D2-9B7DA22D3ED8}" dt="2023-10-05T13:32:01.432" v="1401"/>
          <ac:grpSpMkLst>
            <pc:docMk/>
            <pc:sldMk cId="3596206093" sldId="354"/>
            <ac:grpSpMk id="54" creationId="{DB013621-C5DA-1062-7F9E-D92D8083159F}"/>
          </ac:grpSpMkLst>
        </pc:grpChg>
        <pc:grpChg chg="del mod">
          <ac:chgData name="Deepak Rai" userId="af8780e5-e30d-435c-8a33-f1d164ef65ef" providerId="ADAL" clId="{BDA65FD0-8DA7-4E07-A5D2-9B7DA22D3ED8}" dt="2023-10-05T13:32:13.463" v="1404"/>
          <ac:grpSpMkLst>
            <pc:docMk/>
            <pc:sldMk cId="3596206093" sldId="354"/>
            <ac:grpSpMk id="61" creationId="{72244D66-87F7-6D61-C6E2-E391A0F8011F}"/>
          </ac:grpSpMkLst>
        </pc:grpChg>
        <pc:grpChg chg="del mod">
          <ac:chgData name="Deepak Rai" userId="af8780e5-e30d-435c-8a33-f1d164ef65ef" providerId="ADAL" clId="{BDA65FD0-8DA7-4E07-A5D2-9B7DA22D3ED8}" dt="2023-10-05T13:32:13.463" v="1404"/>
          <ac:grpSpMkLst>
            <pc:docMk/>
            <pc:sldMk cId="3596206093" sldId="354"/>
            <ac:grpSpMk id="64" creationId="{BCB7A040-9CAE-7C7A-6C9B-5E5713CC81D6}"/>
          </ac:grpSpMkLst>
        </pc:grpChg>
        <pc:grpChg chg="del mod">
          <ac:chgData name="Deepak Rai" userId="af8780e5-e30d-435c-8a33-f1d164ef65ef" providerId="ADAL" clId="{BDA65FD0-8DA7-4E07-A5D2-9B7DA22D3ED8}" dt="2023-10-05T13:32:16.866" v="1406"/>
          <ac:grpSpMkLst>
            <pc:docMk/>
            <pc:sldMk cId="3596206093" sldId="354"/>
            <ac:grpSpMk id="65" creationId="{FCD8B39A-BC46-A09E-EBC6-82DA4494A77C}"/>
          </ac:grpSpMkLst>
        </pc:grpChg>
        <pc:grpChg chg="del mod">
          <ac:chgData name="Deepak Rai" userId="af8780e5-e30d-435c-8a33-f1d164ef65ef" providerId="ADAL" clId="{BDA65FD0-8DA7-4E07-A5D2-9B7DA22D3ED8}" dt="2023-10-05T13:32:20.997" v="1410"/>
          <ac:grpSpMkLst>
            <pc:docMk/>
            <pc:sldMk cId="3596206093" sldId="354"/>
            <ac:grpSpMk id="67" creationId="{7612C0A0-5B50-EC39-67FC-92ED1D7CC0C6}"/>
          </ac:grpSpMkLst>
        </pc:grpChg>
        <pc:grpChg chg="mod">
          <ac:chgData name="Deepak Rai" userId="af8780e5-e30d-435c-8a33-f1d164ef65ef" providerId="ADAL" clId="{BDA65FD0-8DA7-4E07-A5D2-9B7DA22D3ED8}" dt="2023-10-05T13:32:20.997" v="1410"/>
          <ac:grpSpMkLst>
            <pc:docMk/>
            <pc:sldMk cId="3596206093" sldId="354"/>
            <ac:grpSpMk id="71" creationId="{0C4AB131-F86C-C43D-E2DF-6436D67D7AB1}"/>
          </ac:grpSpMkLst>
        </pc:grp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2" creationId="{B8550CAD-B9C8-04B5-EABE-090D7CCD6C4E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3" creationId="{BC95936F-0A4F-8B46-D4C9-42EEA9D808DE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5" creationId="{8C2F9308-1AD1-4692-8BD0-9289C1E825C9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6" creationId="{B0BFC986-79AD-43F6-CA01-8A2F1EB6D0BE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7" creationId="{0D89ECD9-A9EF-7394-0AED-FECB7895DEFE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8" creationId="{71D8C65E-3A98-FD6D-751D-69E8FA5AA752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9" creationId="{265BDFCB-F0A5-A163-7CA8-3F21B98C684F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10" creationId="{DBF5C716-64BF-3E76-29C0-BD77163411D3}"/>
          </ac:inkMkLst>
        </pc:inkChg>
        <pc:inkChg chg="add">
          <ac:chgData name="Deepak Rai" userId="af8780e5-e30d-435c-8a33-f1d164ef65ef" providerId="ADAL" clId="{BDA65FD0-8DA7-4E07-A5D2-9B7DA22D3ED8}" dt="2023-10-05T13:30:54.334" v="1352" actId="9405"/>
          <ac:inkMkLst>
            <pc:docMk/>
            <pc:sldMk cId="3596206093" sldId="354"/>
            <ac:inkMk id="12" creationId="{AFAE8561-6CE1-DFB0-B70A-AF043C102F19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13" creationId="{EFD0E8B0-88DB-BC21-560C-5050F71F248F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14" creationId="{F275B516-57A8-B7D6-68AE-9C1C8C3593D4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15" creationId="{E96DF639-20B2-B528-F324-AC8947EA3F33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16" creationId="{C51EC659-32D3-D0CE-A283-49B260F09DF3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17" creationId="{FB593A3F-7463-49CF-173E-91EF21A917D3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18" creationId="{FC92F634-96E8-BBA4-8485-47DC16FF32B9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19" creationId="{F04B28DE-94B0-3EBB-BA29-FDA5BDBB4AE4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20" creationId="{94F72045-65D8-1E2F-CF4E-4454CFE45BDD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22" creationId="{3B3E165A-9D8D-D78D-BBB7-F67351314772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23" creationId="{76E8ECDF-2728-7A71-9F1B-683E5BE24367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24" creationId="{650FFF06-33E8-A2ED-D2CB-BAA897CF4F8A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25" creationId="{15359409-A1BD-A68B-F9A9-545EB87FDFBC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26" creationId="{87D80151-B28B-2181-27DC-5CB7ED7DAF2B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27" creationId="{48E2CD49-E0A3-1030-AA38-BA74590B80C1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28" creationId="{42588406-149B-7057-F966-C0B492826DC4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29" creationId="{FEA83CDC-4843-FA5E-0AB0-817186402CA0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30" creationId="{EED8D6D1-0F90-FD83-A7DC-6E9102479C20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32" creationId="{4B155D14-6844-E80C-7E65-B51C0D7CD110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34" creationId="{F4753E6A-8582-ECE6-0D38-CE70F5BF325F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35" creationId="{29603397-0436-740D-2B4C-FC807F1F66D1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36" creationId="{13069CAC-D49E-8838-405D-B6DCEA8AACD5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37" creationId="{C2C30581-1FFB-BDBC-CAC6-D66E69C19086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38" creationId="{7EE08890-C810-BA0E-4F15-DF620B06F1E3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39" creationId="{3043969B-E5FA-6CD4-3960-DE39CD82FC53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41" creationId="{93904B0D-A5B6-F776-C3F9-F9A7B601E7C7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42" creationId="{089BC25F-38E8-F34C-7522-95107E0C7380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43" creationId="{08E1E546-31B4-4088-B624-49F5B7B74709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44" creationId="{93E8C038-0E2C-8D63-CD3B-9C75EB402619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45" creationId="{A95BC716-1683-9311-D55C-366F1B96E69F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46" creationId="{164A824B-5B08-A3FC-8C4E-57B61EF50C3B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47" creationId="{9E770E50-0877-AB87-687B-D9AE8799265E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48" creationId="{8B1A2C39-5816-59B3-8124-63AD55B972DD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49" creationId="{EE6F0683-CF88-7980-4FB5-FA86EAC9E202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50" creationId="{9D98CBE7-F78A-DDE5-34CC-1B3C7C7DC819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52" creationId="{A72A3F02-51A0-9F12-8F45-DC6FFBD16AA2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53" creationId="{46A646E1-F6DE-A5E9-BC84-16FB3F68F1DE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55" creationId="{01BF9A86-D480-6200-7D1C-42725F8D5CF7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56" creationId="{F6478082-E769-FA93-9E8A-8C31B65374D0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57" creationId="{E202D4B4-7BC6-01B2-2B39-DEA3A8C47DAF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58" creationId="{06591DB2-F626-E7DC-18B7-97217A01959A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59" creationId="{EDA5ABEF-7A5A-080E-218E-31E244D6981C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60" creationId="{91D0F2C8-D7C1-040A-B090-4F96550DC046}"/>
          </ac:inkMkLst>
        </pc:inkChg>
        <pc:inkChg chg="add mod">
          <ac:chgData name="Deepak Rai" userId="af8780e5-e30d-435c-8a33-f1d164ef65ef" providerId="ADAL" clId="{BDA65FD0-8DA7-4E07-A5D2-9B7DA22D3ED8}" dt="2023-10-05T13:32:16.866" v="1406"/>
          <ac:inkMkLst>
            <pc:docMk/>
            <pc:sldMk cId="3596206093" sldId="354"/>
            <ac:inkMk id="62" creationId="{84312300-4C97-2B75-E199-0B415FEAF3FE}"/>
          </ac:inkMkLst>
        </pc:inkChg>
        <pc:inkChg chg="add mod">
          <ac:chgData name="Deepak Rai" userId="af8780e5-e30d-435c-8a33-f1d164ef65ef" providerId="ADAL" clId="{BDA65FD0-8DA7-4E07-A5D2-9B7DA22D3ED8}" dt="2023-10-05T13:32:13.463" v="1404"/>
          <ac:inkMkLst>
            <pc:docMk/>
            <pc:sldMk cId="3596206093" sldId="354"/>
            <ac:inkMk id="63" creationId="{DEB834B7-09A2-477E-5FC0-903B47945A36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66" creationId="{BA272F89-4169-34E7-F30C-B6FAEFBC5CFB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68" creationId="{5EFCBD3C-F55D-846A-A34C-5028A4C11928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69" creationId="{47B99280-BD25-A1E3-71DA-ED4AB6BD065A}"/>
          </ac:inkMkLst>
        </pc:inkChg>
        <pc:inkChg chg="add mod">
          <ac:chgData name="Deepak Rai" userId="af8780e5-e30d-435c-8a33-f1d164ef65ef" providerId="ADAL" clId="{BDA65FD0-8DA7-4E07-A5D2-9B7DA22D3ED8}" dt="2023-10-05T13:32:20.997" v="1410"/>
          <ac:inkMkLst>
            <pc:docMk/>
            <pc:sldMk cId="3596206093" sldId="354"/>
            <ac:inkMk id="70" creationId="{CD54AE4A-1FDE-24C6-180C-A47BB964F192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5T13:33:11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13538 5975 10 0,'5'-2'23'0,"-5"2"3"0,0 0 0 0,4-4 8 0,-4 4-1 15,0 0-1-15,4-3 1 0,-4 3 0 0,0 0-1 16,0 0-2-16,0 0 7 0,0 0-12 0,0-3 2 16,0 3-2-16,0 0-2 0,0 0-5 0,0 0-1 15,0 0 3-15,0 0-3 0,0 0-3 0,0 0 2 16,-9-2-9-16,9 2 6 0,0 0-2 0,-6-1 1 15,6 1-8-15,0 0 10 0,-11 1-7 0,11-1 9 16,-12 0-5-16,4 2-2 0,-1-1-6 0,0-1 6 16,3 4-12-16,-6-2 6 0,2 1-1 0,2 2-2 15,-5-1 3-15,2 0 2 0,-2 2-2 0,-2 0-2 16,-2 0-1-16,1 4 3 0,-2 0-1 0,0 2-1 0,-6 2 4 16,2 3-6-16,-1 2 5 0,-3-2 5 0,3 3-7 15,0 0 4-15,0 2 0 0,-2-1-9 16,-1 3 11-16,1 0-8 0,-1 3 4 0,3-5-6 15,-4 4 0-15,7-1 2 0,-2 1 2 0,4 0 1 0,0-1 1 16,0-1 1-16,2 2-10 0,2-1 6 0,-2-2 3 16,5 2-4-16,-2 2 2 0,3-3-3 0,-2 1 5 15,2 1-3-15,1 1 4 0,4 1-5 0,-5-1 0 16,6 3 3-16,0 1-4 0,0 1 5 0,4 0-3 16,-1-1 7-16,2 2-1 0,-1-1-7 0,4-1 2 15,-1-1-3-15,1 4 0 0,-2-4 2 0,3 0-1 16,-1 0 8-16,1 0-8 0,-1 0 5 0,1-3-6 15,-1 2 2-15,4-2-3 0,-2 1 3 0,0-3 2 16,3 0-2-16,0-1-1 0,3-3 2 0,-3-3 4 16,6 7-7-16,-1-4 3 0,5 0-2 0,-2 4 2 15,3-4-9-15,2-1 8 0,1 2-2 0,-1-3 1 16,2-1 7-16,2 0-6 0,0 0 2 0,1 0 0 16,1 0-6-16,-2 0 6 0,2-2 0 0,-1-2-3 0,2 2 9 15,1-2-6-15,0-1 5 0,1-2-3 16,1 0-5-16,0 0 6 0,-1 0-5 0,3 1 3 15,-3-1 2-15,4-2 2 0,0 1-3 0,-2-1-7 16,2-2 5-16,-2 3-2 0,3-3 1 0,-2 1 6 0,3-1-12 16,0 2 6-16,-1-4 7 0,0 0-10 0,0 0 4 15,2 2-2-15,-1-1 6 0,-4 0-2 0,3-3-2 16,0-1-2-16,1 0 5 0,-1 0-1 0,-2-4-1 16,2 1 1-16,4 1-2 0,-2-1 3 0,-1-1-4 15,0-3 3-15,-2 2-2 0,0-1 0 0,6 1 2 16,-5-1-6-16,4-2 0 0,11 1 4 0,-12-1-2 15,11-2 0-15,-11 3 7 0,12-4-8 0,-12 2 5 16,12-1-11-16,-11 3 9 0,11-2 0 0,-1-2-7 16,-11 1 9-16,10-1-5 0,-8 1-2 0,-4 2-4 15,3 0 6-15,-2-3-2 0,2 1 4 0,8-5-4 16,-10 5-2-16,0-1-7 0,1 0 11 0,-3-1 0 16,2 0 0-16,-2 1 1 0,0-3-2 0,-3 0 4 15,-1-1-6-15,0 0-3 0,-3 0 9 0,2-2 0 16,0-1-1-16,-1 0 1 0,1-1 0 0,0 0-1 15,-1-1 0-15,2-3 6 0,3 4-11 0,-7-4 6 16,5 3-11-16,-2 0 12 0,1-2 0 0,-4 2 5 16,0-2-6-16,0-1 4 0,0 1-5 0,-1-2 11 15,0 1-10-15,-4-2 2 0,0 0-2 0,-1-1-4 16,-1 1 7-16,-4-2-6 0,1 3 10 0,-4 0 0 16,1-2-7-16,-6-1 4 0,0 2-4 0,-4 3 7 0,3-3-5 15,-4-4 2-15,1 3 3 0,-4 3-1 0,1-5-6 16,-2 0 11-16,-3 0-12 0,-1-4 11 0,0 5 10 15,-2-1-4-15,-2-1-3 0,-2 0 0 0,-3 1-1 16,-5 1-3-16,4-2 1 0,-5 2 1 0,-1 0 0 16,0-1-5-16,-1 2 5 0,-2-3-1 0,0 0 5 15,-3 2-4-15,-1-1-9 0,-1 0 7 0,5 0-4 16,-5 0 0-16,-1 0-2 0,-10-3 0 0,11 5 5 16,-1 2-8-16,-2-1 0 0,3 2 7 0,-3-3-5 15,2 4-3-15,1 0 0 0,-1 3 4 0,-2-1 0 0,3 0-9 16,-3-2 11-16,3 3-4 0,-3-2-5 15,1 3 0-15,-1 4 2 0,-1-1 4 0,0 1-7 16,0-1 0-16,1 3-2 0,2 1 2 0,-2 0 3 0,2-1-3 16,-3 4-2-16,4-2 0 0,0 2 10 0,-3 2-8 15,1 0-1-15,-2-2-3 0,1 6 5 16,-2 0 3-16,2 0-4 0,-1 0 3 0,0 2-2 0,-1 0-4 16,-2 1 8-16,1 0-6 0,-2-1 3 0,-1 1-4 15,0 3 2-15,0-1-4 0,-2-2 4 0,0 2-1 16,-2 2 4-16,4-2-1 0,-4 0 0 0,3-1-1 15,5 2-2-15,-3 0 6 0,-3-1 2 0,5 2-3 16,2-1 0-16,0 2 0 0,1 0-2 0,2 0-6 16,1-2 8-16,2 0-2 0,6 0-1 0,-2-1 1 15,2 1 2-15,-1 0 2 0,2-3-5 0,1 4 2 16,-1 0-4-16,1-3 6 0,-1 5-2 0,0-2-2 16,-3-1-8-16,7 3 14 0,-3-4-9 0,-1 5 8 15,0-3-9-15,-1 3 4 0,1-1 4 0,-5 4-19 16,-2-4 19-16,2 3-13 0,-4-1 11 0,6 1 1 15,3-6 0-15,-8 6 5 0,3 0-1 0,0-2-5 16,5 2 1-16,-1 0-2 0,-3 0 6 0,-1 1-4 0,5-4-5 16,1 0 9-16,-1 1-5 0,-7 2-2 0,10-2-1 15,-1-1 1-15,2 0-2 0,-1 1-1 16,0-4 8-16,4 0-1 0,-2 4-3 0,3-6 8 0,-1 5-14 16,3-5 4-16,-1 3 3 0,4-4 1 0,-2 2-2 15,0 0 3-15,2 0 1 0,2-3-6 0,-1 1 0 16,1 0 2-16,-1-1-1 0,1 0 2 0,-1 2-1 15,0 0 0-15,1-2-5 0,-1 1 5 0,2-2-3 16,3-1 2-16,-5 5-3 0,3-2 6 0,2-3-1 16,-3 5-4-16,0-3-10 0,3-2-15 0,0 0-6 15,-4 5-17-15,4-5-15 0,0 0-26 0,-3 1-93 16,3-1-199-16,0 0 89 0</inkml:trace>
  <inkml:trace contextRef="#ctx0" brushRef="#br0" timeOffset="5160.89">12852 2992 5 0,'107'-15'7'0,"-10"3"-5"16,-6 0 2-16,-31 3-4 0,-5-1 7 0,4 1-4 16,-4 1 3-16,0-2-3 0,-4 1 4 0,-17 2-6 15,-2 4 3-15,-2-4 5 0,-10 3-4 0,-10 0 7 16,3 2 3-16,-5 0 7 0,-3 1 1 0,-1-3 2 16,-3 2-2-16,-1 2-7 0,0 0-1 0,-9-3 1 15,0 3 8-15,-5 0-9 0,-6 0 1 0,-7 0-4 16,-7 4 3-16,3 1 2 0,-5 0-9 0,-1 3 1 0,-15-1-4 15,-2 2 3-15,-3 1 1 0,-3 0-3 0,-1-1-2 16,-4 6 2-16,0-6-5 0,-28 6 5 16,30-3-6-16,-28 7 0 0,31-6 4 0,-4-3 0 15,2-1 2-15,-1 1-5 0,2 2 0 0,-2 0 4 16,4-2-1-16,4-2-4 0,4 3-3 0,13-6 10 0,2 3-4 16,7-3-1-16,-1 0 0 0,12 1-4 0,1-4 2 15,6 1 0-15,1 2 4 0,4-4-3 16,2 0-2-16,1 2-1 0,3-3 2 0,0 0-5 15,9 7-1-15,5-7 1 0,4 0 8 0,10 0-5 0,8-3 3 16,4-2 3-16,16-2-5 0,3 0-5 0,6 1 4 16,-1-2 4-16,32-2-3 0,-3-6 2 0,-28 10-3 15,31-9 7-15,1 4-3 0,-9 1 2 0,-23 2-3 16,3-2-4-16,-4 6 4 0,0-3-1 0,-8 1-3 16,0 0 3-16,-1 1 0 0,-15 0 0 0,-3 0 7 15,-2 3-5-15,-5-1 0 0,-8 1 2 0,-3 2 1 16,-6-3-5-16,-3 3 4 0,0-1 1 15,-3 1 7-15,-1-1-1 0,-6 1-4 0,0 0 3 0,0 0-2 16,0 0-2-16,0 0 0 0,-25 2-2 0,5 1 4 16,-8-1 2-16,-5 5-3 0,-8-2 0 0,-11 3 5 15,-6 1-4-15,-5 4-3 0,-31 0-4 0,3 3 1 16,2-3 1-16,-1 1 8 0,1 0-8 0,24-7 0 16,-28 7-2-16,31-4 3 0,-2 0-1 0,4-1-2 15,4-1 2-15,2 0 0 0,16-4-3 0,2 1 1 16,4 1 3-16,4-3-3 0,11 0 0 0,4-2-3 15,2 2 2-15,3-2-3 0,5-1 2 0,3 0 9 16,-4 2-11-16,4-2 0 0,0 0 1 0,27 1 1 16,-6 0 4-16,11-3-4 0,6 0 1 0,14-4-1 15,1 0-4-15,4-1 4 0,-1 1-7 0,4-2 10 16,4 2-7-16,1-5-7 0,23 1 5 0,-23-1 1 16,26 0 3-16,-27 6 2 0,0-2-2 0,1-4-4 15,-2 4 4-15,-2-1-7 0,-2-3 3 0,-2 4 6 16,1 2-7-16,-6-2-2 0,-13 2 8 0,-4 0 3 15,1 4-3-15,-8-1 1 0,-6 2-12 0,-5-3 13 16,-3 3-2-16,-4-1 2 0,-5 0-5 0,3 0 4 16,-8 1 0-16,0 0-1 0,0 0-1 0,0 0 0 15,-21-3 2-15,5 3 1 0,-14 0-1 0,-3 7-10 16,-5-4 8-16,-16 4 3 0,-1-1 3 0,-6 0-3 16,-6 6 4-16,-26 0 0 0,2 1-2 0,25-4-3 15,-26 3 5-15,0 2-5 0,27-3 5 0,-27 3-7 16,29-5-8-16,-1 1 15 0,5 1 0 0,2-1-1 15,3-3-2-15,17 2 0 0,4-3 1 0,5-1 0 16,7 0 2-16,11 0-2 0,-3-3 1 0,8 1-4 16,3 2 0-16,4-1-2 0,2-1 3 0,7 2-1 15,6-1 2-15,6 0-8 0,9-2 3 0,7 0-5 0,14-2-7 16,2-2 1-16,4-3-5 0,5 3-3 16,-2-5-1-16,32 1-3 0,-29-1-5 0,1 1 4 15,25-6 1-15,-31 5 3 0,1-1 3 0,-2-1-14 16,0-1 29-16,-3 1-23 0,-1 2 29 0,-4-3-10 0,-11 3-12 15,-1 0-23-15,-4 2 11 0,-1-2 79 0,-2 2-52 16,-10 0 1-16,-3 1 1 0,-6 1 4 0,1 1-3 16,-5-1 0-16,-3 1 6 0,1 0-11 15,-3 2 16-15,-4 0-5 0,0 0 0 0,0 0-1 0,-22 0-1 16,4 4 3-16,-4-1-1 0,-10 3-1 0,-6 2 2 16,-13 1-6-16,-3 1 7 0,-2 2-3 0,-1 1 1 15,-4 0-1-15,-28 5 5 0,25-3-3 0,-27 4 5 16,26-5-9-16,-28 8 3 0,29-8-3 15,-25 8 6-15,25-6 1 0,1-2-10 0,4-2 8 0,3-1-1 16,6-3-4-16,16 1 5 0,3-4 4 0,8-2-2 16,8 2 0-16,3 0-5 0,10-4 4 0,2 1-1 15,0-2-3-15,15 1 0 0,3-2 3 16,11 0-3-16,8-1-3 0,18-5 2 0,4 0-2 0,6-3-3 16,26-1 2-16,-26 0-18 0,32-3-22 0,-5-2 9 15</inkml:trace>
  <inkml:trace contextRef="#ctx0" brushRef="#br0" timeOffset="11427.71">14108 5991 5 0,'-9'-1'4'0,"4"-2"-2"0,-4 2 4 15,0 0-3-15,-4-2 10 0,4 2 1 0,-1-2 2 16,-4 2-5-16,5-1 4 0,-4 0-5 0,2-2 0 16,1-1-1-16,-2 2-4 0,3 2 3 0,-1 0-4 15,-3-2 4-15,2 0-4 0,-1-1 1 0,-2 4 4 16,3-3-2-16,-1 3-7 0,-2-2 3 0,5 1 1 15,-5 0 3-15,2 0-1 0,1-2 1 0,0 3-1 16,0 1-2-16,-1-1 0 0,1 0 0 0,0 2 1 16,-3-1-1-16,2 0-2 0,-2 2-1 0,1-2 2 15,-4 3-4-15,1 1 4 0,-3 0 3 0,6-2-6 0,-6 2 6 16,1 1-3-16,2 1-2 0,-2-2-2 0,1 1 1 16,-1-2 2-16,3 2-1 0,-2 0 3 0,4 0 0 15,2-1-3-15,-4-1 0 0,1 0-1 0,2 0 5 16,2 0-1-16,-3 1-1 0,0 2-5 0,3-2-1 15,-1-1 4-15,-1 2-1 0,1 1 3 0,-3 2-2 16,2-2 1-16,1 1 1 0,-2 1-2 0,-3 1-2 16,2 0 7-16,-1 0-3 0,3 2 1 0,-4 0-5 15,3 0 5-15,-2 0-3 0,-2-1 0 0,3 2 1 16,-3 2 2-16,2-3-2 0,-3 5 1 0,-2 0-1 16,3-3-2-16,2-1 3 0,-5 4-3 0,4-3 2 15,0 0-1-15,0-2 2 0,1 1-6 0,-1 0 8 16,1 0-6-16,2 2 8 0,-1-3-3 0,4 4-5 15,-3-3-2-15,-2 1 3 0,3-2 3 0,-1 3-3 0,2-1 2 16,2 1-1-16,-2-1 5 0,1 2-3 16,-1 0 2-16,1 1 1 0,1-3-6 0,0 3-2 15,2-2 9-15,-4 4-4 0,5-1-2 0,-4-1 0 16,1 0 3-16,-1 1 3 0,1 0-3 0,1 0 2 0,-2 2-2 16,-1 2 0-16,3-2-4 0,0-3 8 0,-4 5-6 15,2-4 2-15,3 1 0 0,-1-2-5 16,-1 0 7-16,1 0 1 0,2 1-6 0,2-2-1 0,-1 1 7 15,0 2-2-15,0-3-1 0,2 2 0 0,1 1 1 16,-1-2-10-16,3 3 8 0,0-3 3 0,0 2-2 16,0-1-2-16,0 1 1 0,3-1 1 0,-2 0-2 15,5 2 0-15,-2-2 0 0,0-1-2 0,0 0 6 16,1 3-4-16,1-3 5 0,-2 1-4 0,4-1 1 16,-3 1-5-16,0-1 0 0,-1 0 4 0,1-3-1 15,2 1 1-15,0 2 3 0,-2-3-7 0,3 1 4 16,-3-3 2-16,5 2 2 0,0 3-4 0,-1-2 2 15,4-2-5-15,-3 1 2 0,4 1 1 0,0 6 1 16,-2-9 1-16,3 2 1 0,1 0 1 0,-1 0 0 0,0 0 0 16,6 5-1-16,-5-7-5 0,7 5 5 15,-1 0 1-15,2-3 1 0,-7-2-3 0,6 3 3 16,0-2-3-16,1 2-1 0,-3-1 4 0,-2-2-9 0,0 0 7 16,4 2 0-16,-6-4-6 0,2 4 3 0,-3-4 2 15,7 6-5-15,3-3 4 0,-8-1-3 0,1-2 7 16,5 2-10-16,2 0 6 0,-2-2 4 15,3 1 0-15,5-1 2 0,-4-1-5 0,4-1 0 0,1 0 3 16,3-2-8-16,-4-1 6 0,2 1 2 0,2-4 0 16,-4 3-1-16,4-1 1 0,-2-1-6 0,1-1 1 15,-1-1-1-15,2 0 8 0,-3 2-11 0,3-2 10 16,-3 0-5-16,2-1 0 0,-1 3-1 0,2-6-6 16,0 3 5-16,0 0-3 0,-2 0 7 0,2-1-8 15,2 0 4-15,-2 1 0 0,1-3 1 0,2 1-2 16,-4 0 1-16,2-1 1 0,-2 1-6 0,-1-1 3 15,1 1 0-15,-2-1-2 0,-2 2 3 0,-1-5-2 16,1 5 5-16,-2 1-4 0,2-4-3 0,1 3 4 0,0-2-2 16,-3 1 4-16,2-2 0 0,1 2-3 15,0-2-5-15,4 2-3 0,-3-1 10 0,0-1 0 16,2 1-1-16,-3-4-3 0,-2 1-1 0,4 1 0 16,0-1 3-16,-1-2-2 0,3 0 2 0,-4-1 1 0,2 0 0 15,0-1-3-15,-2-1 7 0,-2 1-5 16,2 0 5-16,0-2-4 0,-1 0 0 0,-1-3 6 15,2 2-7-15,0-1-2 0,3 1 10 0,-2-1-4 0,0 3 1 16,-1-4-10-16,0 1 10 0,0 0 2 0,1-1 2 16,-2 0-1-16,-4 1 6 0,6-2-7 0,-6 0 4 15,0 2-8-15,0-3 7 0,2 2 3 0,-2-2 3 16,-4 0-1-16,1 1 7 0,-5-4-3 0,0 3 2 16,1 0 11-16,-4-3-6 0,-3 5 10 0,-1-2-6 15,-1 0-1-15,3-5 2 0,-5 4-3 0,0-7-2 16,1 3 0-16,-1-4 0 0,-4 7-7 0,3-5-2 15,1-2 2-15,-3-1-8 0,1 2 1 0,-2-1-3 16,0-1 1-16,1 1-1 0,-6-1 4 0,3 0-1 16,-2-2-12-16,2 3 10 0,-2-3-5 0,0-1-2 15,-2 0 1-15,1 1-4 0,-1-2 4 0,-2 3 0 16,2 1 2-16,-2-2 0 0,-3 3-5 0,2 1 0 16,0-1 2-16,-1 2-10 0,0 0 12 0,-3-1-6 0,1 1 2 15,-1 5 3-15,-4-5-8 0,-1 0 1 16,0 1 0-16,-4 0-5 0,-1 1 8 0,-4 2-9 15,-1-1 8-15,-1 2-1 0,-4-1 1 0,1 0 1 0,-4 1-3 16,-3 1-8-16,0 2 7 0,-1-1 3 16,1 0-7-16,-15 0 3 0,13 3 0 0,-12-5-3 0,9 8 6 15,-8-7 4-15,10 9-7 0,-3-4 4 0,3 5-12 16,0-1 8-16,0 0 2 0,0 1 6 0,0-2 0 16,0 1-4-16,1 1-1 0,-2-1 1 0,-2 6-2 15,3-2-3-15,0-2 9 0,-4 3 1 0,4-1-6 16,-11-3 0-16,11 4 1 0,0 3 2 0,-2-2 0 15,2-2 2-15,-14-1-3 0,15 6-2 0,-1-3-4 16,-1 3 3-16,-2-2 2 0,3 0 2 0,3 3-2 0,-3-1-1 16,4-1-3-16,-1 2 4 0,5-2 2 15,-2 1-6-15,1 0-2 0,0-3 7 0,2 6 0 16,0-6 3-16,10 3-6 0,-4-1 6 0,4 2-6 0,-1 2 3 16,0-3 6-16,-3 1-4 0,1 2-4 0,0 0-3 15,2 1 10-15,-3 2-11 0,-6-2 3 16,1 5 3-16,1-3-2 0,0 5 5 0,-3 0-5 15,1 1 2-15,-4 0 2 0,2 1-4 0,-2-1 1 0,3 2-3 16,-2 0 5-16,1 1-2 0,0 3-7 0,4-3 8 16,2-2 5-16,0-1-1 0,6 0 0 0,0 2-1 15,3-2-2-15,-2 1 6 0,3 1-8 0,-1 0 7 16,0-1-7-16,4 3 5 0,-4-2-4 0,2 2 1 16,1-2-4-16,-1 3 6 0,1-3-6 0,3 2 10 15,0 0-6-15,-1 1 4 0,1 0-5 0,-1 0-3 16,-2 1 5-16,3-2-5 0,-6 8 4 0,2-2 1 15,-1 2 2-15,5-3-2 0,-6 0-3 0,2 1-10 16,-1 1 9-16,3-1 6 0,-1 2-1 0,-1-2-3 16,6-3 6-16,-6 3-6 0,1 0-4 0,2-4 5 15,4 0 7-15,-7 2-4 0,4-3 2 0,1 0-3 16,-2 1 1-16,5-1 2 0,-4 0-9 0,0-2 7 0,0 2-5 16,2-1 3-16,0 0-2 0,-1-2 2 0,0 1 1 15,1 0-3-15,1-2 1 0,1 3-4 16,-1-3 0-16,0 1 5 0,2-2-2 0,-1 1 0 0,0 2 0 15,1-5 5-15,2 2-1 0,-2-1-4 0,0 2-3 16,0-1 2-16,2 1 6 0,-2-2-4 0,0 1 0 16,3-1 4-16,-2 1-1 0,0-1-8 0,1 0 6 15,-1 1-4-15,0-3 1 0,0 0 1 0,2-4-3 16,0 4 2-16,-2-3 6 0,0 0-3 0,1-1-1 16,-1 0-1-16,1-2-6 0,-1 1-6 0,2 0-17 15,-3-1-23-15,-1 0-15 0,5-3-26 0,-5 3-97 16,-3-1-207-16,8-2 92 0</inkml:trace>
  <inkml:trace contextRef="#ctx0" brushRef="#br0" timeOffset="19328.28">9513 6653 14 0,'0'0'40'0,"0"0"-2"0,0 0 2 0,0 0 6 0,0 0-7 15,0 0-5-15,0 0 3 0,0 0-6 0,0 0-8 16,0 0 5-16,0 0-7 0,0 0-1 0,-9 0-4 16,9 0 8-16,0 0-4 0,0 0-10 0,0 0 1 15,0 0-1-15,0 0 0 0,0 0-2 0,0 0 4 16,0 0-4-16,0 0-3 0,0 0 4 0,0 0-3 16,-5 2 4-16,5-2-6 0,0 0 2 0,0 0-4 15,0 0-2-15,0 0 5 0,-4 3 1 0,4-3 1 16,0 0-11-16,0 0 9 0,0 0-7 0,0 0 10 15,0 0-6-15,0 0 0 0,0 0 2 0,0 0-1 16,0 0-1-16,0 0 2 0,-4 3-5 0,4-3-3 16,0 4 4-16,0 1-2 0,0-1-2 0,0 1 4 15,0 2 0-15,1 0 1 0,2 4 2 0,-3 1-6 16,4 6 7-16,-2-2-2 0,2 8-1 0,0-4-2 16,0 6 0-16,2 3 1 0,-2 0 1 0,0 0 2 15,1 5 3-15,-1 3-1 0,1-4-3 0,4 13 2 16,-8-10-1-16,3 12 2 0,3-2-3 0,-5-11 6 0,2 1-1 15,0-2-4-15,2 2 2 0,-1-3 1 0,-1 0 0 16,4 1-4-16,-1-4 6 0,0 0-2 16,0 1-3-16,1-2 2 0,1 1-4 0,0-5 4 15,-1 0 0-15,1-2 4 0,1 0-3 0,-1-7 3 0,-2 1-7 16,3-2 9-16,0-2-3 0,2-2 1 0,1-1 3 16,0-2 1-16,-3-1-4 0,4-3 9 0,-1-1-8 15,6-3 5-15,-1 0 1 0,1-4-14 0,2-3 14 16,-2 1 1-16,1-3-7 0,2-1-5 0,-4 0-11 15,1 1-19-15,4-7-34 0,-6 3-80 0,-3 1-148 16,-4 0 66-16</inkml:trace>
  <inkml:trace contextRef="#ctx0" brushRef="#br0" timeOffset="19656.99">9523 7432 18 0,'9'-4'63'0,"8"-4"2"0,-2-4 0 0,12-3 8 15,-2-1-1-15,3-4-8 0,-1 2-3 0,0-3-4 0,5 2 12 16,-6-3-10-16,1 1-2 0,-3-2-8 0,-1 1 3 16,-5 1-13-16,0 3 7 0,-5 2-8 0,-1 1-3 15,1-1-2-15,-3 3-7 0,-1-1-3 0,-5 2-3 16,1 0-12-16,-4 2-25 0,2-2-12 0,-3 0-15 16,0 5-24-16,0-1-3 0,-3 1-74 0,-2 2-155 15,0-3 69-15</inkml:trace>
  <inkml:trace contextRef="#ctx0" brushRef="#br0" timeOffset="19921.61">9475 6545 28 0,'34'-16'67'0,"16"-8"-2"0,-4 5-8 0,1-3-1 16,-14 7-14-16,3-1 0 0,4-1-4 0,-7 4 0 16,3-1-13-16,-4 4 3 0,-3-2-6 0,-2 5-14 15,-9 1-18-15,-7 2-20 0,2 2-50 0,-5-1-85 16,-2 2 37-16</inkml:trace>
  <inkml:trace contextRef="#ctx0" brushRef="#br0" timeOffset="21628.11">10061 7139 38 0,'0'0'66'0,"0"0"-10"0,0 0-3 15,0 0-7-15,5-5-3 0,-5 5-8 0,0 0-2 16,0 0-3-16,0 0-6 0,0 0-2 0,16 7-1 16,-11-2 3-16,2-2-4 0,-2 3-7 0,3 2 1 15,1 2 0-15,1 5 0 0,1 0-6 0,1 2 5 16,1 1-4-16,-3 4-3 0,8 0-3 0,-5 0 3 16,1 2-5-16,-1 0 10 0,0 1-3 0,-1 0-5 15,0-4-3-15,1 2 7 0,-7-4-4 0,2-1 2 16,1 3 0-16,-2-3-4 0,0 0 2 0,-3 0-3 15,1-3 6-15,-3 1-5 0,2-6 2 0,-4 2 4 16,0-3-4-16,0-1-2 0,0-2 5 0,0 0 2 16,-2-1 17-16,0-4 0 0,2-1-10 0,-5 4 9 15,5-4-1-15,0 0 10 0,-10-5-7 0,7-1-1 16,-3 0 0-16,2-4-10 0,-1 1 4 0,1-2 11 16,-1-6 0-16,1 1 1 0,-1-4-7 0,-1-8-1 15,3 2-5-15,-1-2-2 0,3 0-7 0,-2-1 9 0,3 0-4 16,0-1 4-16,-1 0-6 0,5 0-1 0,-1 1 3 15,2 2-5-15,0-2-2 0,0 4 0 16,-1 6 1-16,1 1 0 0,0 0 0 0,0 1-1 0,5 3-8 16,-5 4 4-16,3-2-9 0,-3 4 7 0,4-1 4 15,0 4-2-15,0-2-1 0,0 1-1 0,2 4 2 16,1 0-7-16,-1 2 9 0,1 4-10 0,2-1 6 16,-1 5 0-16,1-1-5 0,2 7 7 0,2 3-1 15,2 2-4-15,-4 3 3 0,0 2-4 0,0 1 0 16,-2 1 2-16,1 2-2 0,-2-2 6 0,0 2-3 15,1-3 2-15,-1 0-9 0,0-1 9 0,-4-6-3 16,6 7 8-16,-7-8-7 0,-2-4-5 0,2 0 1 16,-1-3-19-16,0 0-20 0,-3-3-6 0,-1-1-24 0,1-1-6 15,-1-1-18-15,1-3-54 0,-2 0-163 16,-2-1 73-16</inkml:trace>
  <inkml:trace contextRef="#ctx0" brushRef="#br0" timeOffset="21961.29">10838 6769 63 0,'-4'-3'99'0,"3"1"-11"0,1 2-9 16,0 0-6-16,-8-2-7 0,8 2-11 0,0 9-5 15,-1 1-1-15,-4 3-8 0,6 5-1 0,-2 9-9 16,1 2 1-16,0 2-2 0,1 3-5 0,3 0 9 16,-3 12-14-16,3-11-1 0,1 0-7 0,3-1 3 15,0 1 2-15,3-3 0 0,-2-5-6 0,5 2 1 0,0-4-4 16,4-4 3-16,-5-5-2 0,2-3 1 16,0 0-4-16,3-3 0 0,0-3-5 0,0-3 6 0,0-2-4 15,1-4-5-15,0-1 6 0,2-3 9 0,-2-2-3 16,4-6-4-16,-6 2 0 0,6-4-1 0,-8 1-4 15,4-4-15-15,-5 3-27 0,-5-3-15 0,0 2-31 16,-1 2-61-16,-5-3-159 0,0 0 70 0</inkml:trace>
  <inkml:trace contextRef="#ctx0" brushRef="#br0" timeOffset="22361.03">11207 6629 46 0,'-5'9'77'16,"3"1"-23"-16,-1 2 5 0,3 4-8 0,-2 2-6 16,0 8-5-16,2 2-2 0,0 2 2 0,4 0-16 15,-4-2 5-15,7 1-2 0,-1 1-6 0,4-4-1 0,-1-2 6 16,0-6-6-16,5 3-10 0,0-6-4 0,0-4 8 15,-1 1 2-15,1-2-7 0,4-5 2 16,-2 0 7-16,-3-4-5 0,4-2 4 0,1-2 6 0,0-3 2 16,-2-2 9-16,2-2 1 0,-1-2 9 0,-2 0 9 15,3-2-24-15,-4-7 24 0,-1 5-1 16,-3-2 0-16,2 3-4 0,2-9-3 0,-8 6 1 0,0-1 1 16,0 0 0-16,-4-1-5 0,-3 1-5 0,1 1-5 15,-3-2 2-15,-2 4-11 0,-3 0 7 0,0 1-4 16,-4 1-12-16,-1 1 3 0,-2 2-2 0,-2-1-2 0,2 4 1 15,-4 1-10-15,0 2-5 0,2 0-11 16,-4 3 4-16,4 0-10 0,-2 2-29 0,6 2-18 16,0 0-13-16,2 2-15 0,0 0-26 0,3 1-85 15,1-1-221-15,3 1 97 0</inkml:trace>
  <inkml:trace contextRef="#ctx0" brushRef="#br0" timeOffset="23144.17">11781 6564 59 0,'-5'13'95'15,"0"2"-10"-15,1 0-17 0,1 2 2 0,6 4-10 16,0-1-6-16,3-3-7 0,3 6-8 0,1-6 1 15,0-1-13-15,5 5-1 0,-3-9 1 0,1 1-7 16,2-3 1-16,-1-1-1 0,-1-4-4 0,0-1-2 16,0-1 0-16,-2-1 6 0,1-2-8 0,-1-4 4 15,-2-1 1-15,0-3-3 0,0 2 4 0,0-4 19 16,-4 0-1-16,3-4 3 0,-2 3 3 0,0-4-9 16,0-3 1-16,-5 1-6 0,0-3 0 0,-1 2-5 15,-2-2 1-15,-1-5-8 0,-4 2 0 0,-1-3 1 16,-2 0-7-16,-3 0 4 0,-1 1 2 0,-1-3-6 0,-1 4-3 15,-3-3-2-15,2 0-1 0,-1-2 2 16,2 1-8-16,0 0 7 0,1-3-7 0,-3 0 5 16,4 1 1-16,0 0-2 0,1 0 1 0,2-3 0 0,2 3-3 15,-4 4 5-15,3 0 1 0,2 6-5 0,3 3-5 16,1-1 8-16,-1 1-3 0,0 4 0 0,1 5 3 16,3-2-3-16,-3 5-4 0,4-2 1 0,-4 3 2 15,4 0 1-15,0 4-7 0,0 0 10 0,0 0-2 16,0 0-7-16,12 8 6 0,-6 2-5 0,6 2 5 15,-1 0-2-15,6 12 0 0,1-2 3 0,2 5 1 16,-1 4-6-16,7 10 3 0,-6 1-2 0,5-1 4 16,0 2 1-16,-2 3 3 0,0 0-6 0,3-1-1 15,-1 0 0-15,2-2 2 0,1-4 2 0,0-1 3 0,-5-9-6 16,0-1-1-16,4-2-3 0,-1 1 2 16,-1-4-3-16,-1-4 0 0,-2-2 3 0,-3-5-3 15,-1-2-5-15,-2-3 6 0,-2-1-3 0,-3-6 5 0,1 2 0 16,-1-4 7-16,-2-2-3 0,-4 1-1 0,3-7-9 15,-2-1 10-15,1-5-2 0,-2-3 4 16,0-5-7-16,0 0 1 0,-1-3-1 0,-3 1 3 16,-2-4-10-16,-2 1 15 0,3 1-11 0,-2-2 6 0,-2 1-3 15,0 0 6-15,2 5-3 0,-2-3 0 0,-3 8-3 16,5-1 3-16,-3 2 1 0,-2 0-2 0,6 4-3 16,-3 7 5-16,3-4 1 0,-3 1-9 0,3 4 5 15,-2 0-3-15,3 2 4 0,0 4 4 0,0 0-7 16,0 0 8-16,0 0-8 0,0 0 5 0,5 16 0 15,-1-3 0-15,0 2-4 0,1 5 6 0,3 6-4 16,-2 3-5-16,2-3 3 0,0 1 4 0,2 1-4 16,1 0 6-16,-3-4-5 0,2 1 7 0,-2-8-10 15,1-1-1-15,-3-6 1 0,2-1 7 0,-1 1-7 16,-3-1-3-16,1-3-29 0,-2-1-17 0,1-2-24 0,-3 0-106 16,-1-3-200-16,0 0 89 0</inkml:trace>
  <inkml:trace contextRef="#ctx0" brushRef="#br0" timeOffset="24494.48">12397 6166 83 0,'4'-2'92'0,"-3"-3"-7"0,3 0-7 16,0 3-11-16,0 0-7 0,1 1-17 0,-5 1 11 15,9-2-14-15,-9 2 7 0,11 2-4 0,-4 1-10 16,0-1-2-16,3 5-2 0,-1 1-2 0,0 0-1 16,5 3-8-16,-1 4 2 0,-2-1-2 0,1 3-3 15,1 4-5-15,1-3 2 0,-1 4-3 0,2 0 5 16,-1-1-10-16,0 0-4 0,-2-4 13 0,-3 1-5 16,1-1-1-16,1 0-1 0,-3-3-3 0,0 1-2 15,-1-5 9-15,-2 1-1 0,1-3 2 0,-1 0-12 0,-1-2 13 16,0-1-9-16,-2-1 26 0,-1 0 17 0,0-2-1 15,-1-2 0-15,0 0-6 0,0 0 3 0,0-12-9 16,-1 7 2-16,-4-5-8 0,1-1 2 0,1 0-2 16,-1-6 0-16,0-1-5 0,-1-2-2 0,-1-5-2 15,0-2-2-15,4 2 1 0,-2-2-4 0,1 1-4 16,2-2 0-16,0 2-2 0,2-2 2 0,4-1-7 16,0 1 0-16,-1 0 0 0,4 6 0 0,-2 1 2 15,2 3 1-15,-2 1 2 0,6 0-4 0,-1 1-4 16,-2 1 4-16,1 4-1 0,-2 2 2 0,1 1-9 15,1 3-2-15,-1-1 1 0,0 3 6 0,1 3-7 16,-1 0 6-16,1 3 0 0,2-1-1 0,-2 6 4 16,0-3-7-16,0 6 3 0,3-1-1 0,-1 3 6 15,2 4-5-15,0 4 3 0,1 1-1 0,-2 2-1 16,1 0 2-16,0-2-1 0,0 2-2 0,-2-7-12 16,2-2 15-16,-1 0-2 0,1-4-2 0,2 0 3 0,-2-1-1 15,4-3 5-15,3-1-3 0,-5-4 0 0,2-1 2 16,1-2-4-16,1-3 2 0,0-4 4 0,-5 1-4 15,3-3-1-15,5-7 2 0,-9 5-4 0,5-7 2 16,-3-2 3-16,0 0 1 0,-2-3 2 0,-2 0-2 16,-2 0-10-16,-1 1-1 0,-5 3 7 0,2-6 0 15,-3 1 4-15,-1 2-6 0,-2-3 1 0,-1 6 1 16,-2 2 1-16,-3-2-2 0,2 3 0 0,-1 0 0 16,-2 0 3-16,-3 3-7 0,-1 1 5 0,5 4-11 15,-3 1 15-15,-1 2-7 0,1 1-4 0,-2 3 2 16,0 1-1-16,2 3 1 0,0 1-2 0,-1 4 2 15,2 0 4-15,-1 5-4 0,5-2 0 0,-1 7 2 16,3-1 2-16,2 2-4 0,0-1 7 0,5 0-10 16,-3 3-6-16,6-3 10 0,1-4-9 0,1 0-2 0,3-1 11 15,-4-3-5-15,5-3-1 0,-3-3 8 0,1 2-1 16,-2-5-1-16,0-1 2 0,2-3 9 16,-2 0-8-16,-1-3 1 0,2-2 1 0,-3-3 5 15,1 0-2-15,-1 0 3 0,2-5 2 0,-5 0 2 0,3 2 5 16,-4-3-2-16,-2 1 12 0,3-1-2 0,-2-2-3 15,-3 1-2-15,1 2 0 0,-1 0-6 0,0 0 7 16,0 5-7-16,-1 0 2 0,1 2 2 0,0 3-3 16,-3 0-4-16,3 2-6 0,0 1-2 0,3-1-1 15,-3 5 3-15,0 0 0 0,0 0 2 0,9 9-5 16,-3-2 5-16,2 4-5 0,2 6 1 0,7 6 1 16,-2 4-14-16,3 4 17 0,9 10-5 0,-2 4 0 15,2-1 0-15,0 5-1 0,0 4 8 0,1 0-8 16,-5 5 6-16,6 18-5 0,-11-25 1 0,-1 4-2 15,-3-2 0-15,-2 1-3 0,-4-3 4 0,-3-1-5 16,-2-13 4-16,-6-3-5 0,0 4 2 0,-5 6 1 16,-4-10 1-16,-2-2-2 0,-3-1 0 0,-5-2 2 15,-1-5 0-15,-8-2 0 0,3-5 4 0,-9-4 2 16,1-2 9-16,-13-1 1 0,9-6-3 0,-9-4 3 16,8-2 3-16,-9-3-1 0,14 0 3 0,1-7-1 15,3-2 1-15,4-3 6 0,1-3 2 0,9-1 0 0,4-1-2 16,5-4-3-16,5-2-5 0,8-4-4 0,5-2-2 15,15-10-3-15,3-2-8 0,5-1-14 0,27-18-2 16,-18 19-29-16,25-15 9 0,-16 20-13 0,24-17-19 16,-5 5-13-16,-18 17-6 0,-2 4-9 0,-2 1-24 15,-3 2-8-15,-15 10-102 0,-3 1-247 0,-2-1 110 16</inkml:trace>
  <inkml:trace contextRef="#ctx0" brushRef="#br0" timeOffset="25161.23">10290 8308 9 0,'0'0'52'0,"0"0"-1"16,20-5-9-16,-9 0 1 0,10-4-4 0,6-6 3 16,6-2-3-16,16-9 1 0,1-4 2 0,3-6-1 15,27-14 0-15,-1-7-8 0,6-1 8 0,7-2 0 16,6-8-7-16,8-2 3 0,1-3-10 0,8 1 10 16,1-6-5-16,7 1 1 0,2-3-4 0,4-6 0 15,2 3-2-15,1 0-10 0,-3 1 2 0,-1 2-2 16,-5 8 0-16,0 3 8 0,-3 2-10 0,-4 2 0 15,-4 9-1-15,-12 1 0 0,-7 2 2 0,-7 7-9 16,-8 2 1-16,-24 15 0 0,-1-2-3 0,-3 5 9 16,-5 1-9-16,-11 8-5 0,-3 0 1 0,-7 2 3 15,-6 6 0-15,-8 4 9 0,-1 0-12 0,0 2-6 16,-5-1 2-16,0 4-9 0,-4 0-15 0,0 0-5 16,0 0-14-16,0 0-6 0,-31 9-34 0,12 2-58 15,-10 1-154-15,-2 2 69 0</inkml:trace>
  <inkml:trace contextRef="#ctx0" brushRef="#br0" timeOffset="25544.54">10576 8260 47 0,'32'-14'57'0,"4"-3"-4"0,18-9 1 0,2-4 2 0,32-15-2 16,-2-8-13-16,0-2 7 0,9-4 1 0,3 0-5 15,6-7 4-15,1-2-4 0,3-2-3 0,6 4-6 16,7-3 7-16,2-2-4 0,3 1-7 0,-3-3 6 16,0-1-14-16,-2 0-4 0,-1 2-5 0,-1 4 6 15,-8 2 0-15,4 7-4 0,-10 3 1 0,-5 4 1 16,-17 6-3-16,-27 16 0 0,-2 0-3 0,-2 7-9 16,-17 3 5-16,-3 4-17 0,-3 2-18 0,-5 1-26 15,-8 3-27-15,-6 5-62 0,-9-1-153 0,-1 2 67 16</inkml:trace>
  <inkml:trace contextRef="#ctx0" brushRef="#br0" timeOffset="30708.65">21439 8794 30 0,'0'0'24'0,"0"0"0"0,0 0-4 0,0 0 3 15,-6-3-5-15,6 3 6 0,-6-1-9 0,6 1 6 16,-5-1-9-16,5 1-1 0,-8-4 0 0,2 4 1 16,2-3-2-16,-1 1 2 0,5 2 2 0,-9-4 8 15,4 1 1-15,0 0-1 0,0 1 1 0,1-1-8 16,0 2 6-16,0-2-2 0,4 3-10 0,-5-3 3 16,3 1 2-16,2 2 0 0,0 0-4 0,-5-5-10 15,5 5 8-15,-3-3 2 0,3 3-5 0,0 0 5 0,2-5-4 16,-2 5-1-16,0 0 1 0,0-4-1 0,0 4-2 15,0 0-7-15,0 0-14 0,2-5-19 0,-2 5-44 16,5-5-88-16,-2 2 39 0</inkml:trace>
  <inkml:trace contextRef="#ctx0" brushRef="#br0" timeOffset="33693.69">21210 8332 5 0,'-4'-10'32'0,"-2"-4"2"0,-3 0-2 0,-1 0-3 15,0-1-7-15,-3 1 1 0,-1-2 2 0,-5-1-2 0,-2-2 8 16,1 1 0-16,-3 0-11 0,-3 1 5 0,-2 0-3 16,1-1-1-16,-5 2 3 0,0-1 4 0,0 0-9 15,-2 0 5-15,-11-4-5 0,8 5 1 16,-8-5 3-16,8 7-6 0,-9-5 3 0,9 6-1 0,-10-4-9 15,9 2-3-15,-11 1 11 0,2-2 1 0,-2 1-5 16,12 5 8-16,3-3-2 0,-6 3-6 0,-7-2 9 16,10 1-1-16,-1 4 4 0,-1-3-7 0,1 1 1 15,-1 3 0-15,-12-4-3 0,13 6-2 0,-2 0 0 16,2-1-3-16,2 2-1 0,-4 0 4 0,4 2-16 16,-3-2 12-16,2 2 3 0,1 1-6 0,-4 0 4 15,0 1-6-15,3 2 8 0,-3-2 0 0,-1 3-6 16,4 0 0-16,-2 3 4 0,-1 0-1 0,-12 0-9 15,2 2 6-15,11-1-5 0,1-3 2 0,-1 4-2 0,-13 4 7 16,14-3-3-16,1 1-8 0,0 1 1 16,1 1 9-16,-1 0-5 0,4 4-11 0,-3-1 13 15,2 1-9-15,-1 0 13 0,4 3-4 0,2 1-12 16,1 0 8-16,-3 0 8 0,4 0-15 0,6 1 7 0,-1-1-2 16,-1 0 3-16,3 1-7 0,0 1 5 0,1-3 3 15,3 4-4-15,0-3-1 0,1 1 6 0,2 0-10 16,2-6 6-16,-5 8 3 0,5 0-2 0,-1-6-4 15,0 4-3-15,0 3 11 0,-3-2-1 0,2-1-3 16,-2 1-2-16,0 0 6 0,-1 3-5 0,-1-3 2 16,2 2-1-16,-7-1-6 0,4 2 8 0,-1-2 1 15,-4 5-10-15,3-1 8 0,-2 0-1 0,0-2-3 16,-1 1 1-16,4 1 1 0,-1-1 3 0,-2 0-2 16,0-2 4-16,1 1-5 0,0 3 0 0,-1-3 3 15,3 0-4-15,-1-1 2 0,0 2-4 0,0-2 1 16,5 3-4-16,-2-1 9 0,3 2 3 0,1 0-4 15,3 0-8-15,0 0 6 0,-2 1 0 0,5-1-1 0,0-1 4 16,-3 3-5-16,2-2 1 0,3 3 3 16,-1-3-5-16,0 0 4 0,1 2 1 0,-2-2 0 15,3 0-7-15,0 0 0 0,-1 2 5 0,0-3-3 0,0-1 6 16,-1 1 1-16,1 0-1 0,-1-3-3 0,3 4-2 16,-2-4 7-16,2 2-10 0,2-1 9 0,-1 0-23 15,1 5 21-15,4-4-4 0,-3 0 5 0,1-1 1 16,3-1 4-16,2-1-5 0,1 2 2 0,0-1-4 15,0 1-4-15,3-2 3 0,1-1 3 0,3 3-9 16,2 0 10-16,0-1-8 0,2 1 6 0,0-3-2 16,0 1-1-16,4 0 4 0,1 0-1 0,2-2 3 15,-3-1 2-15,2 1-8 0,3-2-1 0,1 1 7 16,-4-1 0-16,6 0-2 0,-2-3-5 0,0 4-3 16,3-5 0-16,-3 0 3 0,-2-2 2 0,2 2-6 15,1 0 5-15,-1-2 7 0,2-2-8 0,-2-3 8 16,0 3-5-16,0 0 4 0,1 1-2 0,3-2-1 15,0 1-3-15,-1-2-8 0,1-2 10 0,0-1 1 0,2 0-1 16,-1-1 0-16,3 0-1 0,-3 0-1 0,3 0-4 16,-1 2 5-16,-1-1-1 0,2-2 4 15,-1 2-2-15,3 3-2 0,-5-4-1 0,1 2 0 0,0-1 3 16,2-1-5-16,-2 3 5 0,-1-3-3 0,3 1 3 16,-3 1-4-16,0 2 7 0,3-5-11 0,-4 0 9 15,1 2-2-15,3-1-5 0,4-1 3 0,-3 1 6 16,1-1-3-16,-1 0 3 0,1 0-2 0,2-3 0 15,-3 1-6-15,0 0 4 0,3-2-21 0,-2 2 17 16,-2-2-4-16,2-1 7 0,2 1 1 0,0-1-4 16,-1 0-8-16,-3-2-3 0,5-2 8 0,-4 1-2 15,0 0 0-15,0-2-8 0,1-4 3 0,-2 1-3 16,1-4-7-16,0 2 3 0,3-4-9 0,-4 0-1 16,8-5 7-16,-8 5-1 0,-1-6 1 0,-2 1-1 15,0-1 6-15,7-9-5 0,-7 11 11 0,-5-3 1 16,4-1-4-16,-3 1 2 0,0 0-3 0,-4 1 4 15,1 2 4-15,-2-1 2 0,0-3 7 0,-2 2-8 0,-2 1 2 16,1 0 1-16,-1 1 2 0,-2-3 1 16,1 0 1-16,0-3 1 0,-3 2-1 0,2-1 1 15,-2 0 8-15,-3-4-3 0,1-1-1 0,0 0 3 0,3 0-6 16,-2-1 9-16,1-5-8 0,0 2 0 0,2 0-4 16,3-13 6-16,1-3-5 0,-4 17 10 0,4-11-7 15,1 12 0-15,1-13-2 0,-7 12 1 16,2 2 8-16,0-3-7 0,-1 0-5 0,1 1 10 0,-3 0-9 15,2-2 5-15,-1-1-2 0,-4 2-4 0,1-2 1 16,0 1-2-16,-5 0 4 0,1-2-1 0,-2 3 4 16,1-4-6-16,-4 2-4 0,0-1 10 0,4-13-3 15,-5 13 4-15,-3 1-6 0,-1 2 6 0,-1-4-1 16,0 2 2-16,-3 0 2 0,-4-2-3 0,2 2-6 16,-2-12 2-16,-1 12-5 0,-3 0 6 0,1-1 2 15,-3-10-2-15,-1 2 3 0,2 9-8 0,-2 0 4 16,2 0-4-16,-1-1 3 0,-4-7 3 0,-2 0 2 15,3 10-3-15,4 2-1 0,-5 0 8 0,0 0-10 16,-1 2 8-16,1-1-5 0,-3 0 1 0,-1 4-6 16,-1 0 2-16,1 1 8 0,-2 3-5 0,0 0-5 0,-3 0 4 15,0 0 2-15,0-2 2 0,-1 4-8 16,1 0 3-16,-1 1 0 0,-1 1 6 0,-1-3-10 0,-2 3 9 16,2 1-4-16,-1-1-2 0,2 0 9 0,-3 3 0 15,4-2-8-15,-3 0 3 0,0 2-2 16,-1-1 1-16,2 2-3 0,-2 0 4 0,-3 2 4 0,2 2-3 15,1-3-9-15,0 3 11 0,0 0-6 0,-2 2-1 16,0-2-3-16,1 3 7 0,0 0-1 0,-3 4 0 16,3-2-7-16,-5 1 8 0,1 1-4 15,-1 1 5-15,3 2 2 0,-3 0-6 0,0 0 6 0,4 3-9 16,-2 1 4-16,0 1 1 0,-2-2 3 0,2 3-5 16,0 0 7-16,-1 4-1 0,-12 0 0 0,13 1-6 15,1 0-3-15,3 0 0 0,-5-2 0 0,0 5 7 16,1 0-4-16,-10 7 3 0,11-6-5 0,0 2 3 15,-11 4-6-15,10-5 7 0,-11 5-2 0,11-6 3 16,-11 7-6-16,4 0 6 0,-2 0 1 0,10-3-2 16,-8 2-2-16,11-3 1 0,-15 8-4 0,2-1 1 15,3 0 3-15,0 1 2 0,-2 1 1 0,13-6-1 16,-11 11-4-16,3-2 1 0,9-9-1 0,-8 11-2 0,10-8-5 16,-15 6 12-16,4 1-7 0,1-2 13 0,7-7-7 15,-1-1-1-15,5 4-4 0,-1-2 2 16,-3-1 0-16,3 3 3 0,2-2-3 0,-1 3 7 15,1-3-3-15,2 0-5 0,-3 0 5 0,1-1-5 0,4 3 8 16,-1-1-2-16,2 1 1 0,-2 2-7 0,1-1 1 16,-1 3 5-16,4 0-1 0,-5 13-4 0,6-11 0 15,1 0-1-15,-6 10 5 0,9-9 1 0,-1 1-7 16,5 0 7-16,-7 9 1 0,7-9-3 0,-3 12-3 16,4-14 6-16,0 4-3 0,0-2-2 0,3 0 3 15,0 1-15-15,-1-1 14 0,2-2 1 0,0 0 0 16,0 4-6-16,1-3 4 0,0 1 3 0,4 1-4 15,0 11 4-15,0-10 2 0,0-3 4 0,0 1-8 16,3 0 4-16,1 0 2 0,-2-2-7 0,3 0 4 0,0 2-6 16,0-1-1-16,3 2 7 0,2-2-2 15,1-2 2-15,-1 0-8 0,2-1 4 0,0 1-1 16,3-1-2-16,1-1 10 0,0-1-10 0,-2 1 4 0,3-2-7 16,-5 0 5-16,5 2 1 0,0 0 0 0,0 2 1 15,-3-3 0-15,2 2 2 0,2-5-15 0,-1 3 12 16,3-3 0-16,1 0 3 0,2 0 1 0,-3-1-3 15,3-2 4-15,4 2-6 0,-1-2-3 0,2-2 3 16,0 1 4-16,-1 0-5 0,1-3-3 0,1 3-3 16,-1-3 7-16,3 2-2 0,-2-4 5 0,-1 1-3 15,3 0 2-15,-3-2-2 0,2-1 1 0,4 0 3 16,-5-3-24-16,2 1 27 0,1 1-1 0,-1-7-6 16,2 6 5-16,-2-1 0 0,-1-3-1 0,2 2-2 15,-2-3 2-15,-1 0-2 0,0 3-2 0,-1-5-4 16,3 4 1-16,-2-1 4 0,2-3-2 0,1 2 8 15,-1-1-6-15,3-1-1 0,0 1 1 0,0-1 0 16,-1-2 0-16,2 3-4 0,1-2 11 0,-3 0-5 16,1 0-4-16,-1-1 0 0,6-3 4 0,-7 3-3 15,1 0 5-15,2-2-6 0,-1-1 5 0,2-1-7 16,0-1-1-16,-2 1 9 0,2-2-8 0,0 2 1 0,-3-1 3 16,3-2-2-16,-1-1-2 0,1 0 0 0,-1 4 3 15,-2-4-3-15,0 3 4 0,0-2-7 0,3-1-1 16,-4 0 5-16,-1 0 5 0,-2 0 2 0,-2 0-9 15,4 1 8-15,-3-3-4 0,3 2 2 0,-5 0-7 16,1-2 5-16,1-1-4 0,-1 1 8 0,1 0-2 16,-1-2-10-16,1-2 10 0,3 2-5 0,-2-5-3 15,2 1 3-15,-2-2 5 0,4 0-4 0,-2-2 3 16,-2 0 2-16,2-1-8 0,1-2 5 0,-1 2 0 16,1-5-2-16,-2 0 1 0,1 1-6 0,0-1 12 15,11-5-9-15,-13 8 3 0,2-2 0 0,-3-2-3 16,-1 2 0-16,0-3 1 0,1 1-7 0,10-9 5 15,-11 9 5-15,1-1-7 0,-1-3 9 0,0 4-2 16,0-1-16-16,10-5 18 0,-11 5-5 0,1-1 2 0,-1-1 2 16,1 1-7-16,0-2 4 0,-3 2 3 0,-1-1-3 15,-3-3-2-15,2 1 1 0,2-1 3 0,-6 0 2 16,4 0-3-16,-3-2 1 0,-2 2-5 0,1-2 2 16,-3-1-12-16,0 2 11 0,2-13 5 0,-4 13-3 15,6-14 2-15,-9 11 0 0,0-1-1 0,2 1 5 16,-3 0-10-16,0-2 3 0,-1 2-3 0,0 0 0 15,1 0 4-15,4-12-3 0,-7 11 4 0,2 0-1 16,0-1 5-16,-2-10-7 0,2 12 6 0,-2-3-6 16,1-10 8-16,-2 13-17 0,-1 0 5 0,-3-1 6 15,1 0 2-15,-2-2-1 0,-2 3 0 0,-2 1-2 16,0 0 3-16,0 3 2 0,-5-3-5 0,3 3-1 0,-7 0-6 16,3 1 5-16,-4 1 6 0,-3-4-6 15,-2 1-3-15,1 1 4 0,-1 1 1 0,-4-2 0 16,-1 2 1-16,2 0 5 0,-5 0-9 0,-6-5 0 15,4 9-1-15,0 1 7 0,1-2-3 0,-9-3-3 0,7 7 5 16,0 0 0-16,-2 1-2 0,4-1 0 16,-4 1 5-16,1 2-7 0,1-1 0 0,-1 1 2 15,2 0 2-15,-3 1 1 0,-1 3 2 0,-2-4 1 0,-1 2-3 16,2 3-4-16,-12-3 0 0,10 2 0 0,0 4 0 16,-1-2 4-16,-11-2-4 0,11 6-3 0,1-1 7 15,-18-4-8-15,16 6 5 0,-13-2 1 0,1-4-6 16,12 7 8-16,-1-3-1 0,-14 2-3 0,14 0 1 15,-13-1 1-15,3 2-9 0,-4 0 7 0,13 3-2 16,-12-3 2-16,-3 3 4 0,15 0-5 0,-1 1 6 16,3 1-2-16,-2 1 0 0,2-3-3 0,1 2-3 15,-3 0 1-15,6 1 5 0,-2-1-7 0,3 2 3 16,-2 0 1-16,7 0 4 0,-4 0-4 0,3 3 2 16,7-1 2-16,0-2-4 0,-1 1 3 0,5 3-9 15,-2-2 0-15,5 3-21 0,1-1-12 0,2 0-10 16,-2 0-10-16,5 1-11 0,1 0-61 0,3-2-145 15,-1 0 65-15</inkml:trace>
  <inkml:trace contextRef="#ctx0" brushRef="#br0" timeOffset="47510.86">18993 9426 28 0,'-6'0'64'0,"6"0"0"16,-9 0-11-16,9 0-1 0,-7 0-1 0,7 0-14 15,0 0-1-15,0 0-1 0,0 0-4 16,-6 0 3-16,6 0-12 0,0 0 6 0,0 0 5 16,22 2-4-16,-9-2 4 0,6 0 3 0,9 0-3 0,0 0 4 15,4 0-7-15,6 0 3 0,1 0-9 16,14 0 5-16,2 0-5 0,0 0 6 0,4 0-11 15,4 0 4-15,-1 0-3 0,6 0-2 0,-2-2 7 0,28 2-7 16,-31 0-1-16,1 0-4 0,-1-2-8 0,-3 1-4 16,-2-2 9-16,-4 2-6 0,-14 1 3 0,-1-1-4 15,-1-2 3-15,-2 3 7 0,-5-1-1 0,-8-2-5 16,-2 3-8-16,-6-1 7 0,-2-2-4 0,-3 1 5 16,-1-1 6-16,-2 0 6 0,-5 1 4 0,2-1-12 15,-4-1 5-15,0 4-3 0,-4-8 1 0,-1 7 0 16,-4-2-6-16,-5 1-2 0,-6 1 3 0,-1-1-8 15,-11 2 4-15,-1 2-9 0,-3-2 8 0,-3 2-2 16,-14 2-1-16,2 0 3 0,-3-2-5 0,1 1 2 16,-5 1-1-16,5 1 0 0,-4-1-4 0,-1 0 6 15,4 0-5-15,-6 1 4 0,4 0-5 0,3 2 1 16,0-3-1-16,14-1 2 0,-2 0-3 0,-9 2 4 16,12 0 1-16,2-1 3 0,4-2-4 0,1 1 2 0,4-2 5 15,5 5-2-15,4-4-3 0,0-1-1 0,4 1 0 16,4-2 4-16,4 3 2 0,-1-3-13 15,2 0 5-15,5 0 4 0,-8 4-2 0,8-4 2 0,0 0-5 16,9 6 2-16,2-5-2 0,5 0 2 0,15 1 4 16,1-2 5-16,5 0-1 0,20 0 1 0,7 0-5 15,28-2 0-15,-29-1 4 0,33 1 1 0,-6 2-6 16,4 0 3-16,-5 0 2 0,-25-3-5 0,28-1 1 16,-32 4 1-16,5 0-11 0,-2-1 11 0,-3 1 3 15,-1-2-4-15,-7 2 0 0,2 0 0 0,-20-3 0 16,1 1-1-16,-5 2 1 0,-8-2-7 0,-3 1 0 15,-7 1 4-15,-2-3 6 0,-1 2-7 0,-4 1 5 16,-4-3 4-16,-1 3-4 0,0 0-5 0,0 0 7 16,-20-6-4-16,7 5-3 0,-10 1 4 0,-9 0 1 15,-4 1-2-15,-16 1 2 0,0 0-6 0,-3-2 2 16,-2 2-4-16,-3 1-6 0,-1 2 6 0,-31 2-2 0,28-4-11 16,-5 2-1-16,-20 2-6 0,-2 1-2 0,2-1-7 15,29-2 10-15,-3-1 3 0,-1 3 2 16,-4-2 0-16,6 2 3 0,0-2 2 0,2 1-1 0,3-2 1 15,6 1 7-15,12-3-3 0,6 1 7 0,2-3-1 16,10 2-7-16,3-2 1 0,5 1 3 0,3-1-10 16,3 0 17-16,2 1-11 0,5-1 11 0,0 0-5 15,0 0 5-15,0 0-12 0,0 0 6 0,35-2 14 16,-6-1-7-16,3-1-7 0,5 1 3 0,14-4 2 16,7 5-2-16,-1-5-1 0,7 2 10 0,-3 2 0 15,31-2-8-15,-28-1 4 0,28-2-4 0,-28 5 2 16,3-1 5-16,22-1-3 0,-29 2-5 0,0-1 5 15,-1 1-1-15,-5 1 4 0,-2-1-12 0,-14 1 10 16,-3 1-5-16,-3-1 0 0,1-1-2 0,-13 3 7 16,-3-2 4-16,-3 0-10 0,-5 1 5 0,0 1 1 15,-7-3 0-15,1 2-8 0,-3 1 8 0,0 0 2 16,0 0-4-16,-13-4 4 0,2 4 0 0,-7 0-3 0,-5 0 0 16,-6 0 0-16,-6 0 4 0,-2 2-6 0,-14 0-2 15,-4-1-1-15,-1 3 1 0,-2-2 6 16,-2 0-1-16,-2 3-15 0,-2-2 13 0,3 2-6 15,2 0 9-15,-1-1-5 0,2-1 4 0,3 2-8 0,17-2 12 16,0-1-8-16,3 3 5 0,6-3-7 0,8 0-1 16,3 1-3-16,8-2 2 0,1 0-8 0,4 2 4 15,2-1 7-15,3-2-4 0,0 0 2 0,20 5 2 16,-4-4-6-16,15 0-1 0,1-2 3 0,9 0 5 16,17-4-5-16,2 0-8 0,6 1 10 0,23-4 0 15,-24 4 3-15,2-1-6 0,22-1 1 0,-26 2 2 16,-4 1 1-16,-3-4 1 0,-5 5 6 0,-9-1-6 15,-5 1 5-15,-4 0-9 0,-2-2 3 0,-9 0 1 16,-9 4-13-16,3 0 21 0,-7 0-4 0,-4-2 1 16,-1 1-4-16,-4 1 3 0,0 0 5 0,0 0-6 15,-20-1-5-15,3 1-6 0,-4 1-12 0,0 2-38 16,-7-2-100-16,0 3-173 0,6-1 76 0</inkml:trace>
  <inkml:trace contextRef="#ctx0" brushRef="#br0" timeOffset="53877.89">22152 9658 5 0,'0'0'46'0,"0"0"0"0,0 0 0 15,0 0-5-15,0 0 1 0,0 0-5 0,0-5 0 16,0 5-1-16,0 0-5 0,0 0 1 0,0 0 5 16,0 0-5-16,0 0-2 0,0 0-3 0,0 0 8 15,0 0-10-15,0 0 6 0,0 0-3 0,0 0 1 16,0 0-4-16,0 0 1 0,0 0-5 0,0 0-3 15,0 0-2-15,0 0-1 0,0 0-2 0,0 0 3 16,0 0-2-16,0 0-8 0,0 0 1 0,0 0 3 0,0 0 0 16,0 0-5-16,0 0 3 0,0 0 0 15,0 0-7-15,0 0 4 0,0 0-4 0,0 0 0 16,0 0 3-16,5 15-7 0,-5-8 6 0,0 3-1 16,3-1 2-16,-6 8-3 0,3 0 11 0,-1-2-15 0,-3 4-1 15,3 1 6-15,-7 4-8 0,4-4 4 16,2 4 11-16,-6 2-1 0,3 2-5 0,-3-4-4 15,-1-3 2-15,0 1 2 0,-1 1 3 0,1-6-9 0,0 0 5 16,0-2-9-16,-1-1 7 0,6-2-1 0,-3-5-2 16,1 3 8-16,0-3-2 0,2 0-4 0,-1-3 4 15,3-2 6-15,-1 2-8 0,0-3 10 0,3-1-6 16,0 0 9-16,0 0-8 0,-6-10 0 0,6 3 0 16,0-1 5-16,0-6 10 0,3-2 3 0,0-1-5 15,1-8 5-15,0-1-2 0,2 1 2 0,2-2 1 16,-1-2-6-16,2 3-6 0,3-5 4 0,1 1-3 15,-2 1 9-15,5-2-3 0,-6 2-3 0,3-5 2 16,-3 5-3-16,4 0-1 0,-1 1-9 0,2 2 7 16,2 0 5-16,-1 2-10 0,-1 3 5 0,2 1-6 15,-4 5 1-15,1 2-2 0,0 0-3 0,4 3-6 16,0 2 6-16,0 4-2 0,-4-1-3 0,3 5 6 0,-6 0-7 16,2 0 2-16,-2 6-2 0,0-2 4 0,-1 3-4 15,-4 2-3-15,2 4-2 0,0 3 0 16,-3 2-1-16,-5 1 0 0,-4 7 0 0,-1 2-3 0,-4 2-4 15,-4-3-2-15,-2 2-11 0,-7 0 6 0,4 0-2 16,-5-1 0-16,1 0 5 0,-2-8 1 0,2 6 2 16,-1-5 2-16,2-3-1 0,-1-2 2 0,5-6-2 15,3 0 6-15,-1 0 1 0,5-3 2 0,-2-2-6 16,6-1 12-16,-2-2 0 0,-1-1 10 0,0-1 2 16,9 0 3-16,-9 0-2 0,9 0 5 0,-1-5-4 15,2 0 7-15,3 0-7 0,0 2-4 0,1-6 0 16,5 4 3-16,-2 0-4 0,1-2-3 0,1 3 3 15,-1-2-3-15,0 2 0 0,2 1-2 0,0 2 7 0,-4 0-3 16,2-1 0-16,3 4-4 0,-3-1-5 16,1 3 4-16,0 0-3 0,-1 2 8 0,0 1-7 15,1 0 0-15,3 4 3 0,-4 2 4 0,5 1-4 0,-4 1-3 16,3 0-3-16,1 0 6 0,0-3-5 0,-1 2 3 16,2-4-2-16,2 0 3 0,-1-1-1 0,0-3 0 15,2 1-2-15,-1-6 1 0,-5 2 1 0,2-3 9 16,4-3-10-16,-1-1-2 0,-5 0-2 0,4-4 2 15,-2-1 2-15,-1-1 5 0,-3-1-5 0,5-3 3 16,-4-1 2-16,0 1-2 0,-2-1-1 0,-3 1 13 16,0 3-12-16,1-1 9 0,-2 2 5 0,0-1-6 15,-2-1 7-15,-1 3 6 0,0 1-10 0,0 1 4 16,-2 0-1-16,2 2-2 0,-2 1-1 0,0-1 1 16,0 2-9-16,0 3 7 0,0 0-4 0,0 0-1 15,0 0-1-15,0 0 4 0,-11 7-6 0,6 0 1 16,1 0 3-16,-1 4-4 0,2-1-2 0,-1 2-3 0,2 4-2 15,1-5 1-15,1 5 4 0,1-5-5 0,1 2 0 16,0-2 5-16,2-2-2 0,4 0-4 16,-1-2 2-16,0-1 1 0,-1-2 4 0,2-1-4 0,-1-2 3 15,1-1-1-15,6-2 0 0,-5-2 2 0,0-2-6 16,1 0-18-16,3 0 27 0,-4-5-2 0,1 2-6 16,-2 0 7-16,1-3 3 0,-4 2-8 0,0 0 8 15,0-4 5-15,-4 2-10 0,1-1 7 0,-2 2-3 16,-2-3-5-16,-3 2 11 0,-1 2-7 0,-3-4 2 15,-4 2 1-15,2 3-3 0,-1 3 4 0,-2 1-7 16,1 2 3-16,3 0-7 0,-4 3 1 0,1 1 1 16,-1 1-13-16,5 1-26 0,-2 2-27 0,2 4-27 15,4-4-27-15,0 5-114 0,3-1-251 0,2 2 111 16</inkml:trace>
  <inkml:trace contextRef="#ctx0" brushRef="#br0" timeOffset="54213.46">23002 9757 47 0,'0'-4'127'0,"0"4"-19"0,0 0-5 0,0 0-4 16,0 0-20-16,0 0 1 0,0 18-7 0,0-7-10 15,1-1-9-15,3 7-1 0,0-1-17 0,2 1 4 16,4 6-4-16,-2 2-7 0,-3-8-2 0,5 2-2 15,2-4 1-15,-3 3 0 0,2-4-3 0,-1-2-5 16,-1-3-20-16,0 1 20 0,1-4-3 0,-4-2 6 16,1-1 5-16,1-3 7 0,-2-2-1 0,1 1-3 0,-1-3 7 15,3-5 14-15,1 0-3 0,-1-6-7 0,0 0 2 16,0-2-2-16,0 1-4 0,-4-2 11 16,4 0-6-16,-5 1-1 0,4-2-3 0,-6 1-6 0,2 0-1 15,0 0-6-15,-4 6-3 0,0-5-5 0,-1 8 0 16,-1-2-6-16,1 4-18 0,0 0 2 0,-2 2-22 15,2 1-24-15,1-1-31 0,0 5-16 0,-3-3-18 16,3 3-36-16,0 0-81 0,0 0-253 0,0 0 112 16</inkml:trace>
  <inkml:trace contextRef="#ctx0" brushRef="#br0" timeOffset="55010.8">23423 9488 140 0,'0'-5'154'0,"0"-1"-20"16,0 1-16-16,0 5-14 0,0 0-6 0,0 0-22 15,0 0 3-15,3 24-1 0,-6-7-16 0,3 7-5 16,0 3-7-16,0-1 2 0,0 6-16 0,3 0 2 16,-2 1-2-16,-1-1-4 0,4 3-4 0,0 2-3 0,-3-1-1 15,3 1-1-15,0-4-2 0,-3-1 0 0,3 1-1 16,4-6-9-16,-3-2-7 0,-1-8-3 15,2 0 5-15,-2-5-10 0,2-1 6 0,-3-6 2 0,2 0-8 16,-1 0 6-16,1-4-4 0,0-1 3 0,-5 0-5 16,13-6-2-16,-7-1 4 0,2-1-13 0,0-2 3 15,0-2 5-15,1-1-2 0,0-1-2 0,0-2 0 16,1 0 0-16,-2 1-4 0,-1 1 10 0,0 3-4 16,-2 2 6-16,-1-3 7 0,1 5-8 0,-1 0 2 15,0 1-3-15,-3 1 0 0,4 0 7 0,-5 1-1 0,1 3-2 16,-1 1-7-16,8-1 8 0,-8 1 3 0,5-2-2 15,-5 2-5-15,11 0-3 0,-5 3 7 16,-1-2-5-16,0 2 0 0,3-2 4 0,0 0 5 0,0 1-1 16,4 0-2-16,1 1 3 0,-2-3-5 0,3-3 1 15,0 2-3-15,-2-2 3 0,0 1 5 16,0-5-10-16,-2 2 8 0,0-3-7 0,-1-1 3 0,3-4-1 16,-2 0 5-16,-2 2-6 0,-3-1 4 0,0-3 4 15,-2-1-1-15,-2 4 1 0,-1-6 0 0,0 3 7 16,-1 2 2-16,-3 2 7 0,1 2-4 0,-2-3 2 15,-3 6-2-15,3-1 0 0,-3 1-4 0,1 2-1 16,-2 1-5-16,-5 5-1 0,3 0 6 0,0 3-6 16,-1 3 3-16,-1 4-3 0,1 5-3 0,5 0 4 15,-2 6-6-15,0 4 2 0,1-4 0 0,4 5-1 16,4-3 6-16,3 3-8 0,3-9 4 0,8 4-8 16,3-1 8-16,5-6-4 0,3-3 3 0,3-3 4 0,3-4-9 15,2-3 8-15,2-3-7 0,-1-4 0 16,4-2 0-16,-1-4-3 0,-1-2 7 0,-1-4-3 15,-3-4 0-15,-3-2 2 0,-2 3-2 0,-2-3 1 0,0 0-1 16,-5-1 0-16,-2-3 2 0,-1 0 3 0,-3-4-5 16,-4 2 6-16,3-1-5 0,-6 0 0 0,0-2 1 15,-2-1-2-15,-1 6 3 0,-3-3 1 0,1 4 2 16,-4 6-5-16,2 0-1 0,-1 2 0 0,-2 7 20 16,2 0 3-16,-2 1-7 0,2 2-4 0,0 3-2 15,-2 4 2-15,3 0-4 0,0 0-1 0,-7 17 1 16,0 0-5-16,6 6 0 0,-3 5 2 0,-1 3-2 15,1 2 4-15,3 3-3 0,0 10 1 0,2-10-4 16,0 10 2-16,3-9-4 0,4 9 4 0,2-1 1 16,-1-11 0-16,1 0-3 0,2-2-2 0,0-3-13 15,2 0-32-15,1-8-32 0,-4-4-29 0,-1-3-39 16,-1-4-93-16,-4-2-256 0,0-3 113 0</inkml:trace>
  <inkml:trace contextRef="#ctx0" brushRef="#br0" timeOffset="55344.94">24274 9787 68 0,'21'-4'73'0,"7"-5"0"0,0 4-9 0,3-3-5 16,-2 1-5-16,3-2-3 0,1 0-7 0,-2-1-10 15,1-2-5-15,0-1-3 0,1-1-2 0,-5-3-11 16,-1 0-6-16,-4-2-1 0,-3-4-4 0,-3-1 6 15,-4-2-3-15,-3 2 1 0,-2-3 4 0,-4 3-2 16,-2 4-5-16,-4-1 13 0,-1 2 10 0,1 2 11 0,-5 5 5 16,2 0 11-16,-3 2 4 0,2 3-9 15,1-2-8-15,-2 4-2 0,2 4-12 0,0 2 3 16,5-1 3-16,-10 11-8 0,2 4 1 0,3 4-4 0,-3 6 1 16,3 6-5-16,-5 3-1 0,3 14-5 0,3-12 3 15,-1 12-1-15,2-4-7 0,3-8 3 16,-5 11-6-16,5-11 9 0,0 8-2 0,0-8 2 0,4-3-1 15,-4 2-8-15,-3-4-12 0,6-5-31 0,-3-1-27 16,0-7-26-16,0-1-96 0,-4-4-204 0,1-3 90 16</inkml:trace>
  <inkml:trace contextRef="#ctx0" brushRef="#br0" timeOffset="55508.01">24458 9820 32 0,'8'-2'101'16,"6"2"-17"-16,4-3-9 0,4 3-10 0,7 0 3 15,3-2-11-15,0-1-18 0,3 2-17 0,-1-4-32 16,-1 2-34-16,-1-2-38 0,-1-2-89 0,-3 1 41 0</inkml:trace>
  <inkml:trace contextRef="#ctx0" brushRef="#br0" timeOffset="55827.39">24820 9693 66 0,'0'0'57'0,"-3"6"-3"0,3-3-7 0,0-3-7 15,3 9 2-15,1-5-13 0,0 2 0 0,0-3 0 16,2 1-6-16,0 3-2 0,3-3-2 0,0 0 2 16,0-2-3-16,1 0-7 0,-1-1 7 0,3 1 0 15,-1-4-16-15,1-2 10 0,-2 3 0 0,0-5-6 16,-1 0 8-16,0 1 3 0,-1-2 8 0,-2-1 6 15,1 1 11-15,-3-3-1 0,-2 4 6 0,2-4-3 16,-4 0-3-16,0 1 14 0,0 0-9 0,-4-2-10 0,0 4 4 16,-1-3-3-16,-1 5 2 0,-2-1-6 15,-2 5-1-15,-2 1-8 0,1 0 6 0,-2 4-9 16,-5 3-2-16,1 4 2 0,-4 5-1 0,8-3-4 0,-2 8-1 16,2 2-6-16,4-5 4 0,5 7-7 0,2-1 8 15,3 5-3-15,6-4-4 0,5-2 2 0,3 0-10 16,12-1-2-16,4-4-34 0,6-2-25 0,14 5-48 15,-2-11-93-15,4 1-220 0,-3-10 98 0</inkml:trace>
  <inkml:trace contextRef="#ctx0" brushRef="#br0" timeOffset="56994.65">25451 9450 110 0,'-2'-5'120'16,"1"3"-10"-16,1 2-8 0,0 0-11 0,0 0-9 16,0 0-9-16,0 0-10 0,0 0-6 0,0 0-7 15,-4 10-4-15,0-2-6 0,1 3 0 0,2 5 0 16,0 2-5-16,-2 2 3 0,2 3-19 0,0 4 2 0,1 1-4 16,1-1 3-16,-1 0-8 0,2 0-2 15,0-3 0-15,2 2 7 0,-1-8-6 0,1 1 0 16,4 0 0-16,-2-4-7 0,3 2 3 0,2-2-2 15,0-3 0-15,-2-2-4 0,-1-4 5 0,2-1 2 0,-1 0 3 16,2-5-4-16,-2 0 0 0,0-2 2 0,0-1-1 16,0-3 1-16,1 0-4 0,-1-2 9 0,-1 0-2 15,3-5 2-15,-2 1 0 0,2 0 2 0,-3-3-4 16,-1 1 8-16,2-1-6 0,-3 0 3 0,0 4-1 16,-2-1 2-16,0 4 4 0,-1 2 3 0,-1 0-2 15,1 1-4-15,-2 0-2 0,-1 3-2 0,0 2-1 16,0 0-9-16,5-2 6 0,-5 2-8 0,2 9 2 15,-1-2 1-15,3 2 0 0,-2 2-3 0,2-1-3 16,2 6 4-16,-2-6-8 0,1 0 6 0,2 7-1 16,2-5-8-16,0-2 1 0,0 0-1 0,3 1 0 15,1-6 2-15,-4-2 2 0,5 1 1 0,0-4 1 0,0 0-3 16,2-5 5-16,0-1 1 0,1-4 3 16,-1 2 1-16,1-4-4 0,-3-2 10 0,0 1 13 15,-2-3 1-15,1 0-1 0,-1 0 13 0,2-1-6 0,0-5 2 16,-1 0-6-16,-8 4-3 0,3 0-3 0,-3 1-1 15,-1-3-4-15,-3 2 1 0,0 2-4 0,-3 0-7 16,-1 4-3-16,-1 3-8 0,1 1-7 0,-4 1-18 16,2 2-16-16,0 1-29 0,-3 1-16 0,2 1-15 15,-2 4-33-15,3 1-115 0,-3-1-275 0,5 1 122 16</inkml:trace>
  <inkml:trace contextRef="#ctx0" brushRef="#br0" timeOffset="58394.05">26181 9358 69 0,'2'-5'147'0,"0"2"-14"0,0 0-17 0,-2 3-10 16,0 0-18-16,9 9-19 0,-5-1 6 16,0 4-4-16,1 6-10 0,-5 6-7 0,5 5-6 15,-1-2-2-15,-3 5-7 0,1-1-11 0,0 0 2 0,-1 3-1 16,-1-4-5-16,3-1 4 0,-6-2-5 0,3 1-7 15,0-1-1-15,-1-9 2 0,-1-1-3 16,0-4 8-16,2 0-3 0,0-2 1 0,-1-3-3 0,-2-1 0 16,3-2 13-16,-1-1 12 0,-3 1 13 0,4-2 4 15,0-3-3-15,0 0-5 0,0 0-1 0,0 0-7 16,13-12-5-16,-9 7-3 0,1-4-1 0,0-1-9 16,5-3-2-16,2-2 2 0,-2-1-6 0,2-1-3 15,0 2 1-15,-3-2-3 0,4 0 1 0,1-3 0 16,-2 4-2-16,1 1-3 0,-2-1-2 0,0 3-4 15,2-1 1-15,-5 7 0 0,2 0 0 0,-1 0-2 16,-4 4 0-16,1 1 0 0,2-1-3 0,-8 3 2 16,12 5-4-16,-7-2 2 0,1 4-6 0,-1 4 4 0,2 0 4 15,-1 5-4-15,-1-1 0 0,-2 2 1 16,-1 0 1-16,2 0-2 0,0 1 4 0,-1 2-2 0,-1-2-1 16,1-2-3-16,-1-2 4 0,3 2 3 15,-1-5-5-15,0 1 2 0,0-1-9 0,0-2 9 0,0-2 4 16,-1-1-3-16,1-1 0 0,1-1-2 0,2-3 0 15,-1 2 6-15,0-3-2 0,-6 0-2 0,12-3-1 16,-3 2 3-16,0-4-2 0,1 1-2 0,1-2 2 16,-3-1 0-16,1-2-4 0,1 2 1 0,-1-1-4 15,-1-1-1-15,-1 0-2 0,1 0 1 0,0 0-1 16,-3-1 4-16,0 5 2 0,-1-2-3 0,0 1 2 16,2-1-1-16,-3 0-2 0,-2 3 3 0,2-1 4 15,-1 0-2-15,1 1-1 0,-2-2 1 0,2 1-4 16,-3 3 7-16,2-2-1 0,-2 0 2 0,2 0-2 0,-2 4-1 15,1-4 1-15,-1 4-7 0,1-5 5 16,2 2-2-16,0 1 3 0,2-1-1 0,1-1 0 16,0 0 4-16,2-3-6 0,2 2 2 0,-1-2-4 0,1 0 2 15,2 0 1-15,0-4-4 0,2-1 0 0,-5 3 3 16,-1 0 3-16,6-4-4 0,-9 1 2 16,0 3-4-16,0-1 8 0,-1-1-3 0,0 0 4 0,1 4-1 15,-4-3 6-15,-1 3-4 0,0 0-1 0,-4 0-2 16,1 2-3-16,-1 2 1 0,-4-1 3 0,3 3-1 15,-5-1-7-15,1 6 10 0,-3-1-3 0,1 4 0 16,2 3 3-16,-2 1-3 0,-2 2-3 0,4 4 3 16,-1 0 3-16,1 0-6 0,4 4 4 0,1-1 1 15,1-2-4-15,3 1-8 0,4-2 13 0,3 0-6 16,1-1 5-16,4-1-1 0,1-1 3 0,5-5-2 16,-1 1-2-16,5-4-1 0,-1 0 1 0,8-3-1 15,-7-1 4-15,6-2-2 0,-10-2 4 0,3-2-3 16,6-6 5-16,-9 5-4 0,1-2-1 0,-1-1-2 15,-4-3 0-15,-2 3 3 0,2-2 1 0,-5 1 0 16,1-3 1-16,0-2-2 0,-3 3 1 0,-1 1 1 0,-2-1 2 16,1 0-2-16,-1 2-1 0,-2-3 0 0,0 7 2 15,-1-3-5-15,-2 1 2 0,2 3-11 0,0-1 11 16,-1 1-5-16,0 4 1 0,0 0 0 16,-1-5-4-16,1 5 4 0,0 0 1 0,0 0 2 0,0 0-6 15,0 0-1-15,4 13 4 0,0-10 2 0,-1-2 0 16,3 1-2-16,2 0-5 0,-1-2 2 0,3 3 0 15,1-3 6-15,0 0-4 0,-2-3 6 0,-2-1-6 16,2 1 4-16,-4-2-6 0,3 0 6 0,-1-4 2 16,0 0-2-16,-2-2 0 0,0 2 1 0,-1-1-2 15,-2-2-1-15,1 0 5 0,0 0 1 0,-3-1-6 16,-4 3 3-16,4-2 1 0,-2 3 3 0,-1 0-2 16,-3 4-4-16,-1-3 2 0,0 4-3 0,0 0-2 15,-4 3-1-15,0 2 7 0,-3 0-2 0,0 6-4 0,-2 5-2 16,2 0 5-16,-6 6-2 0,3 3-4 15,1-1 9-15,1 4-4 0,3 0 4 0,3 0-2 16,3 1-3-16,2-6-4 0,4 0 1 0,0 1 4 0,4 0-3 16,5-2 5-16,1 1-6 0,9-1 3 0,3-1 3 15,4-3-2-15,4-4 2 0,0-1-10 0,4-6 8 16,4-1 4-16,1-4-4 0,-1-1 2 0,-2-6 1 16,2 1-4-16,-2-4 4 0,-3-2-4 0,-1-3 1 15,0-3-3-15,-2 1 7 0,-2-3-3 0,-3-4-1 16,1 1 1-16,-6-3 0 0,3-2 2 0,-4 1-2 15,-2 0 2-15,1-3-3 0,-4 1 3 0,-1-1-2 16,-2 2-3-16,-2-1 1 0,1 1 3 0,-4-1 2 16,-1-1-6-16,0 3-4 0,-3 2 5 0,0 1 1 15,-1-1 1-15,-2 7-2 0,-2 2 0 0,-1 6 0 16,2 2-1-16,-1-1-2 0,-1 5 2 0,0 1-2 16,1 0 0-16,-4 5 2 0,0 0-2 0,-2 3 4 0,1 6-1 15,-6 6 4-15,-5 7-7 0,2 8 0 16,-1 2 4-16,-4 10 0 0,3 5-1 0,-4 4-5 15,7 1 7-15,-3 1-4 0,3-1 5 0,4 0-1 0,2-1 0 16,5 1 1-16,4-3 0 0,4-3 0 0,0 3 0 16,5-14-3-16,1-2 3 0,6 0-4 0,3 0 2 15,2-5-5-15,2-1-4 0,1-4-16 0,3-5-40 16,0-3-11-16,-7-5-40 0,-1-3-43 0,-3-3-110 16,-3-2-291-16,-2-4 129 0</inkml:trace>
  <inkml:trace contextRef="#ctx0" brushRef="#br0" timeOffset="60461.89">22507 10351 31 0,'0'0'97'16,"0"0"-11"-16,-7 10-8 0,5 1-4 0,-3 0-7 15,1 6-9-15,-5 8-2 0,-1 0-5 0,0 1-12 16,0 3-1-16,-3-1-2 0,1 3-8 0,0 2-2 16,-1-1 0-16,3 1 5 0,-4-1-7 0,2 1-5 15,2-8 2-15,1 2-8 0,1-9-2 0,2 0-2 16,1-1 11-16,-2-6-9 0,5-1 1 0,-1-2 2 15,-1-2 3-15,3-2 3 0,1 0 1 0,0-4 0 0,0 0-6 16,0 0-5-16,4-22 2 0,-3 11-2 16,7-5 3-16,-4-3 1 0,3-7-10 0,1-1 7 15,0-3-6-15,-2 2 6 0,6-1 3 0,-5 0-1 0,1-2 5 16,1 1-3-16,-1-3-1 0,-2 0 1 0,2 0-2 16,0 1 6-16,2-2-6 0,-3 3 2 0,5-1-3 15,-3 5 3-15,2 1 3 0,-1 1-2 0,3 3 2 16,0 0-7-16,-2 7-4 0,5 2 3 0,0 2 1 15,1-1 2-15,2 4-1 0,9 1-7 0,0 0 3 16,4 5-12-16,-2 2 10 0,-1 5 2 0,3 2-2 16,-5 3-1-16,0 4 0 0,-5-2-4 0,-1 5-4 15,-2 3-2-15,-5 3 5 0,-1 2-7 0,-8 0 2 16,-3 1 7-16,-10-1-3 0,0 3 3 0,-5-5 0 16,-4 3-1-16,-1-2 3 0,-3-2-2 0,-3-3 1 15,0 2 0-15,-2-3 2 0,-3 0-3 0,2-4 1 16,-1-1 5-16,1-3-5 0,1 2-1 0,5-4 3 0,3-2 5 15,0 1-6-15,5-2-1 0,3-2-3 0,2-1 0 16,3 1 2-16,1-3-5 0,-1 2 7 16,5-2-12-16,0 0 9 0,0 6 1 0,0-6 0 0,7 4 0 15,0-2 0-15,3 1 2 0,2 1 4 0,-2 0-11 16,4 0 5-16,3 0 4 0,1-1-1 0,-2 3-4 16,2-2 1-16,3 3-3 0,-3-2 9 0,7 6-9 15,-5-5 1-15,7 4 1 0,-10-6-1 0,6 3-1 16,5 0 3-16,1-2-3 0,-2 0 4 0,3-2 0 15,-1-1-5-15,-7-1 5 0,-2-2-4 0,3 0 1 16,5-4 1-16,-10-3-11 0,4 3 11 0,-3-4 0 16,-1 1 5-16,1-4-5 0,-3 0 1 0,0 0 1 15,2-3-6-15,-5 1 3 0,0-2 1 0,-2 1 8 16,-2-2 1-16,0 1-2 0,0-1-2 0,-3 1 4 16,-1 2 2-16,-2 1-6 0,-2 3 12 0,-2 2-2 15,0-3 2-15,-1 5 0 0,1-1 3 0,-3 3-6 0,-1-1 3 16,0 3-5-16,-1 0 1 0,-6 4-2 0,3-1-6 15,-5 5 0-15,0 1 0 0,-2 3 2 16,1 2-3-16,-4 5-5 0,6-2 2 0,1-1 3 0,2 6-1 16,1-4-4-16,-2 2 1 0,5 6 2 0,3-7 2 15,3 2-7-15,2 0 6 0,2-5-2 0,-1 1-2 16,3-7 5-16,1 1-6 0,1-2 7 0,2-2-2 16,3-2-2-16,-3-3-1 0,2 0 3 0,0-3 2 15,2-6 0-15,4 3-1 0,-2-6-5 0,0 1 3 16,-4-4 5-16,3 4-5 0,-2-5 3 0,-2 0 0 15,0-1 0-15,-2 0 1 0,-1 0 0 0,3 0-1 16,-4 0 4-16,0 3-4 0,0 2 8 0,-4-1-5 16,3 4-1-16,-2 4 3 0,-3-3-3 0,2 1-2 0,-2 5 1 15,1-3-3-15,0 2-4 0,-2 3-2 16,0 0 2-16,0 0 1 0,12 8-1 0,-9-2 3 16,5 2-2-16,-3 2-1 0,0 6-2 0,4 0 4 0,0 0-5 15,0 1 5-15,1 1-4 0,-1 0 1 0,2 0-14 16,0-2-25-16,1 6-21 0,-3-8-27 0,-2-3-33 15,0 2-31-15,-2-5-107 0,-1-1-282 0,-2 1 125 16</inkml:trace>
  <inkml:trace contextRef="#ctx0" brushRef="#br0" timeOffset="61243.95">23556 10514 64 0,'0'-4'134'0,"0"4"-3"16,0 0-12-16,0 0-4 0,0 0-16 0,4 16-11 16,-4-7-8-16,1 2-9 0,1 1-2 0,0 0-14 0,-2 5-5 15,0-2 0-15,-2 2-10 0,2 2-3 16,0-2-5-16,-3-3 1 0,-1 3-7 0,4-8 0 16,-2 3 1-16,-1-4-9 0,2 1 5 0,0-5 2 0,-1-2-4 15,2 3-4-15,0-5 3 0,0 0-7 0,0 0 8 16,0 0 2-16,-2-18-6 0,6 8 4 0,-1-3 0 15,5-4 0-15,1 0-9 0,5-5 3 0,-1-2-2 16,2 4 0-16,3-3-7 0,0 1 6 0,-4-1 5 16,4 2-4-16,-6 5 5 0,5-5-10 0,-4 7 11 15,0 4 2-15,-2-5-10 0,0 7 12 0,-5 0-4 16,0 3 1-16,0 1-1 0,1 1-8 0,-2 2 1 16,-5 1-1-16,9 4-6 0,-4 2 10 0,1 2-2 15,1 3 0-15,-1 6-5 0,1 1 0 0,-5 1-2 16,5 0 1-16,-2 5 1 0,4 0-6 0,-4 3 3 15,3-4 1-15,1 3-3 0,2-2 0 0,3-2 2 16,-2-5-3-16,-2-5 6 0,5 1-4 0,2 1-1 16,-3-7 1-16,4 0-2 0,2-2 0 0,-2-5 3 15,0-1-1-15,0-6 2 0,0-3-4 0,2-1 4 16,2-1 1-16,2-8-6 0,-3 2 2 0,-1-3 2 0,-3 0-3 16,-1 0 0-16,0-4-1 0,0 3 4 0,-3-4-1 15,2-1-1-15,-3-2 4 0,-2 2 2 0,0-4 1 16,-1 4-1-16,-1-3 13 0,0 3 8 0,-3 0-4 15,1 3-2-15,-3 6-7 0,-2 2 13 0,0 0-4 16,1 5 1-16,-4 1 1 0,4 5-9 0,-2-2-2 16,-2 4-4-16,2 3 0 0,0 0 1 0,0 0-2 15,-6 13-4-15,3-1-2 0,1 7 4 0,-3 7-2 16,0 3-4-16,-2 1 3 0,3 1-5 0,-1 2 4 16,0 0-4-16,-4 3 4 0,7-5-2 0,-2 1-2 15,1-4-1-15,2 2 0 0,-2 1 2 0,3-6 1 16,3-4-2-16,-2-4-2 0,3-5-2 0,0-2 1 15,0 1 1-15,-2-6 0 0,2-2 2 0,0 0-6 16,0-3 9-16,-4 0-6 0,10-7 6 0,-5-1-1 0,3-1-3 16,-2-2 4-16,2-4-1 0,1-3-3 15,1 1 0-15,0-7 4 0,4 0-3 0,-6 7-3 16,2-6 5-16,-1 5-1 0,1 3 0 0,-5 1 0 0,1 4 0 16,-3 0-3-16,1 4 0 0,1 1-4 0,-1 2 2 15,-3 1-1-15,-1 2-2 0,0 0 4 0,9 7 2 16,-5 0-4-16,0 2 2 0,1 3-1 0,4 3-1 15,0 1 4-15,-1 1-3 0,7 6 2 0,-5-6-1 16,8 7-4-16,4-2-18 0,2 0-20 0,2-6-34 16,3 4-43-16,-1-8-49 0,4 1-181 0,3-3-379 15,-2-5 168-15</inkml:trace>
  <inkml:trace contextRef="#ctx0" brushRef="#br0" timeOffset="62596.46">22143 11171 103 0,'0'0'95'0,"0"0"-4"0,0 0-12 0,-4 19-2 16,3-8-4-16,0 6-3 0,1 5-7 0,-3 3 1 0,2 2 6 16,-2 0-14-16,1 4-5 0,-1 3-2 0,-1-1-5 15,3 1 0-15,-2 0-5 0,2-2-7 16,0-1 2-16,-3 1-6 0,4-4-2 0,-1-1-4 0,-2-3-2 15,3-4 2-15,0-3-13 0,0-5 2 0,0-1-2 16,0-1-24-16,0-4-27 0,3-2-32 16,-2-3-118-16,-1-1-208 0,0 0 92 0</inkml:trace>
  <inkml:trace contextRef="#ctx0" brushRef="#br0" timeOffset="62828.91">21793 11183 67 0,'10'-4'119'16,"7"-6"-20"-16,12-1-7 0,3 1-19 0,1-2 15 16,18-1-10-16,4 3-8 0,0-2-2 0,4 1-11 15,-3 2-1-15,-1 1-9 0,-2 2-1 0,-18 3-10 16,0 1-15-16,-6 1-18 0,-11 2-27 0,-2 1-11 15,-6 1-11-15,-4 2-27 0,-3-1-9 0,-2 6-45 16,-6 1-137-16,-3 4 60 0</inkml:trace>
  <inkml:trace contextRef="#ctx0" brushRef="#br0" timeOffset="63228.58">22446 11503 178 0,'0'-3'195'0,"0"3"-17"0,1-4-21 16,-1 4-16-16,0 0-17 0,0 0-14 0,0 0-18 16,0 0 0-16,-1 18-8 0,2-6-13 15,-1 4-7-15,0 0 0 0,0-2-10 0,3 3-8 0,-1 2 0 16,1 1-2-16,-1-1-8 0,5 1-10 0,-1-2 3 15,4 2-2-15,1-3-5 0,1-2-4 0,1-1 1 16,4-1-1-16,-2-5-5 0,-1-2-2 0,5-2 0 16,-2-3-3-16,2-2 1 0,-1-3 4 0,-3-3-6 15,3-1 1-15,-1-2 1 0,-2-4 2 0,-1 1-1 16,1-8 0-16,-7 1 3 0,0 4 2 0,-3-6-1 16,-5 5-1-16,0-2-4 0,-2-2 0 0,-5 3 5 15,2-2-2-15,-8-2 0 0,-1 6-5 0,1 3-2 16,-3 1 2-16,0 2-3 0,-2 2-3 0,-1 2-4 0,1 3-2 15,1 2-9-15,0 1-20 0,-1 3-20 16,4-2-22-16,1 5-19 0,3 1-25 0,0 0-31 16,2 1-122-16,4 1-296 0,2 3 131 0</inkml:trace>
  <inkml:trace contextRef="#ctx0" brushRef="#br0" timeOffset="63545.77">22893 11439 128 0,'1'-4'183'0,"-1"4"-24"16,0-5-17-16,0 5-19 0,2-4-14 0,-2 4-8 15,0 0-8-15,5 10-10 0,-4-2-8 0,5 4-9 16,0 3-3-16,-3 3-11 0,5 1-1 0,-1 2-4 16,5 2-9-16,-2-2-2 0,3-2 0 0,-4-3-10 15,9 4-1-15,-5-7-6 0,0-2 3 0,2 1-10 16,-5-7-1-16,4-1 0 0,-1-1 0 0,0 0 4 15,1-7-3-15,1-1 1 0,2-1 3 0,-1-4 0 16,-3 0 2-16,0-2 10 0,1-5 2 0,-4 3 0 16,-1-2 12-16,0-1-8 0,0 0 6 0,-4-8-3 0,-1 7-1 15,-4 1-7-15,3 0-4 0,-6 1-3 0,-1 2-2 16,4 4-1-16,-5-2-5 0,1 4-12 0,2 2-15 16,-2 3-21-16,0 0-27 0,0 1-30 0,4 2-10 15,0 0-31-15,0 0-29 0,-14 8-111 0,13-3-294 16,1 1 131-16</inkml:trace>
  <inkml:trace contextRef="#ctx0" brushRef="#br0" timeOffset="64011.1">23331 11497 135 0,'2'-1'149'0,"-2"1"-20"0,0 0-13 0,7 7-7 16,-2-2-15-16,3 4-4 0,4 0-12 0,0 0-7 0,6 4-23 15,-1-1 8-15,1 0-6 0,0-3-9 0,0 0-4 16,1-1 0-16,-1 1-7 0,1-1 1 16,-2-2-2-16,0-2-5 0,-4-1 0 0,1-2-4 15,-5-1 1-15,-4-1-1 0,4-3-7 0,-4-1 2 0,0 1 1 16,-1-5 0-16,-1 0-4 0,-6 1-1 0,2-2 2 16,-6-1-3-16,2 1-2 0,-5-6 7 0,-1 3-4 15,-1-2 0-15,-2 3-5 0,1 1 4 0,1 5 0 16,0-4-9-16,3 4 5 0,-1-1 1 0,4 2-9 15,0 2 3-15,1 0-3 0,3 0 4 0,2 3-4 16,-3-1-1-16,3 1 5 0,0 0-6 0,0 0 0 16,14-1 2-16,-6-1-2 0,3 1-4 0,4 0 0 15,4-2 5-15,1 0 3 0,1-1 0 0,0 1 1 16,-3-3 1-16,1 2-2 0,4-1 12 0,-6 1 5 16,2-1 8-16,-9 1 0 0,8-1 10 0,-6 1 3 15,0-2 0-15,-3 5 2 0,0-3-7 0,0 3 0 16,-4 1 2-16,3 1-3 0,-1 1-4 0,0 0-2 0,6 2-2 15,-3 0-1-15,0 4-3 0,-1 1-2 16,4 3-2-16,-3 2 1 0,3 1-5 0,-4 2-1 0,5 6 0 16,-5-5-2-16,-1 2-2 0,1-2-19 0,1 4-28 15,-6-2-42-15,2-4-34 0,-1 0-44 0,-1-4-136 16,-3-2-320-16,1-2 142 0</inkml:trace>
  <inkml:trace contextRef="#ctx0" brushRef="#br0" timeOffset="64743.78">23992 11402 149 0,'3'-6'181'0,"0"2"-17"0,-1 1-14 16,0-1-15-16,-2 4-16 0,0 0-10 0,13 7-10 0,-8-3-7 16,5 2-11-16,-5 2-8 0,3 4-7 15,1 2-9-15,0 4-4 0,-4 0-15 0,3 0 5 16,-4 0-5-16,-2 3-2 0,2-7 1 0,-4 3-12 0,0-1 2 15,0-3 2-15,0-4-7 0,-1 1-1 16,-2-3-5-16,2 0 2 0,1-4 7 0,0 1 3 16,0-4-3-16,0 0-3 0,0 0-1 0,0 0-2 0,1-14-2 15,3 5-1-15,2-3 1 0,1-3-3 0,2-2 1 16,1-7-3-16,4 3 2 0,-1-4-2 16,2 2 7-16,1 2-5 0,-4 0-3 0,1 4 3 0,-2 0 2 15,2 3 2-15,0-1-2 0,-1 1-3 0,-1 4-1 16,-2 2 0-16,1 2-6 0,-5 3 0 0,3 2-6 15,0 0 5-15,-1 2-3 0,-3 2 2 0,1 2 0 16,-1 4-3-16,0 2 1 0,4 3 1 0,-6-2-1 16,3 5 0-16,-1 3-1 0,0-2 2 0,2 8-6 15,2 0-7-15,2-8-6 0,4 2 0 0,2 2-22 16,0-3-10-16,1-6-8 0,0-2-10 0,8 1-4 16,-1-2-1-16,-1-5 5 0,8-3 2 0,-2 1 1 15,1-6 5-15,0-5-5 0,1 2 15 0,-4-1 10 16,-3-3 3-16,-3-1 7 0,-2 1 14 0,4-3-3 0,-9-2 19 15,4-3 13-15,-5 2 5 0,-2 2 17 0,-1 0 0 16,-5-1 5-16,1 4 10 0,-4-1-2 16,-1 0 1-16,-1 3-5 0,-2 0-4 0,-3 0-1 0,-2 3-10 15,-3 1-5-15,-1 3 1 0,0 0-3 0,-7 5-2 16,-1-1-3-16,0 8-1 0,-1-5-4 0,-1 4 1 16,-2 4-3-16,2 4 1 0,1 3-5 0,6-1-3 15,4-2-2-15,2-1-1 0,3 1-9 0,1-3-13 16,6 1 1-16,0-4-10 0,0 1-3 0,1-3 2 15,4-3 1-15,-1-4 5 0,4 3 0 0,4-5 11 16,-1-2-2-16,-2-1-1 0,6-5 11 0,-1 0 1 16,-1-5-3-16,-1 2 7 0,-1-4 5 0,0 1 10 15,3-7 21-15,-4 6-1 0,2-2 3 0,-4 3 27 0,-1 0 8 16,2 1-2-16,-4 1-5 0,-1 3 0 16,-1 0-10-16,-1 2-6 0,0 2-10 0,2 1 1 15,-6-1-6-15,4 2-5 0,-4 3-1 0,0 0-3 0,0 0-7 16,9 8 1-16,-7-1-4 0,1 2-3 0,0 1 0 15,3 6-4-15,-5 1-4 0,3 0-10 0,0 3-21 16,1-3-13-16,-1 1-21 0,4-2-29 0,-2 3-34 16,3-5-8-16,0 1-46 0,-1-7-166 0,1-2-371 15,1 0 164-15</inkml:trace>
  <inkml:trace contextRef="#ctx0" brushRef="#br0" timeOffset="66394.5">25143 11371 14 0,'4'-7'169'16,"-4"3"-12"-16,4-3-16 0,-3 4-12 0,-1 3-30 16,4-3 5-16,-4 3-9 0,0 0-12 0,0 0-1 15,8 12-10-15,-4-4-10 0,-2 1-3 0,2 1-4 16,1 7-5-16,0 2-6 0,-1 1-4 0,1-4-10 16,-2 4 5-16,2-1-2 0,0 1-7 0,-2-4 2 15,0 1-8-15,0-7-6 0,-1 2 4 0,0-2-5 0,-1-3 8 16,0 0-2-16,-1-2 1 0,0-2 13 0,0-3 0 15,3 1 8-15,-3-1-3 0,0 0-3 0,4-11-2 16,-2 3-2-16,1-2-5 0,-1-1 6 0,1-4-3 16,2-2 0-16,-1 1 4 0,2-4-7 0,2 3 5 15,-4-1 0-15,1 0 0 0,1 0-1 0,1 0-2 16,-4 0-2-16,5 4-3 0,-3-1-5 0,4 4-3 16,-4 1 0-16,-1 0-3 0,1 5-2 0,-1 1 0 15,1 1-3-15,0 0-2 0,-5 3-2 0,9 3 0 16,-5 0 0-16,1 0-2 0,0 5-2 0,0 1 4 15,-1 1 2-15,1 3-3 0,-1 4 0 0,0 0 0 16,-3-1 0-16,2 1-2 0,-3 0 1 0,1 0 2 16,2-2-2-16,-3-3 2 0,1-2-3 0,-1-1-1 0,0-3 3 15,0 0 4-15,0 0 3 0,4-2-3 0,-4-4 4 16,0 0-1-16,0 0-1 0,0 0 3 16,0 0 1-16,18-15-1 0,-11 9 5 0,1-3-4 0,1-1-3 15,3-3 5-15,1 2-6 0,-2-1 3 0,0 1-3 16,5-3 1-16,-3 1-2 0,0-1-5 0,2 2 3 15,-2 0 1-15,-1-1-1 0,-1 4 2 0,-3 0-10 16,0 1 7-16,-2 1-3 0,-2 2 2 0,4 1-8 16,-6 1 4-16,2 2 0 0,-4 1-3 0,0 0-1 15,0 0 2-15,8 7 2 0,-8-1 1 0,0 1-2 16,0 4-5-16,0 3 2 0,0 0 2 0,1 2 1 16,-1 4 4-16,-1-3-1 0,2 0 0 0,2 3 0 15,1-4 1-15,2 1-5 0,-1-1-3 0,0-1 0 16,3-4-2-16,0-2-2 0,0-2-14 0,3-1 6 15,-1-2-5-15,3-1-2 0,-1-2 0 0,6-2 2 16,0-5-2-16,-3 4-1 0,2-7 4 0,1 1 2 0,0-3 4 16,-3 1 4-16,-1-2 2 0,-1-2 0 0,-1 1 1 15,0-1 3-15,-3 2-1 0,-1 1 8 0,0 0-4 16,-5 0 12-16,0-1 4 0,1 3-2 0,-2 4 0 16,1-3-2-16,1 4-2 0,-3-3-1 0,0 5-5 15,3-2 1-15,-4 4-1 0,0 0-2 0,6 0 3 16,-6 0 1-16,8 5-4 0,-4 0 2 0,1 1 0 15,-1-2-1-15,4 3-1 0,-1-1 1 0,1 0-5 16,-3-2 4-16,5 3-1 0,-1-1-1 0,0 0 3 16,1-1-4-16,1-4 3 0,-1 2 2 0,1-1 1 15,0-4-7-15,-1 2 6 0,3-3 2 0,-3 1-4 16,-1-2 2-16,2-2 2 0,1 0-3 0,-3-2 4 16,1-1-4-16,0 1 1 0,-1-1 0 0,1-4-1 0,-3 2 3 15,0 1-13-15,2-5 11 0,0 3 1 16,-4-1-3-16,3-1 3 0,-4 4 2 0,0-2-2 0,-3 3 4 15,-1 1 1-15,0 1-1 0,0 0-2 16,0 2-1-16,-1 1-2 0,-2 1 1 0,-2 0-4 0,5 3 1 16,0 0-2-16,-17 8 1 0,9-3 0 0,1 4 1 15,-4 5 2-15,3-1 0 0,0 3-1 0,-1 1 0 16,3 0-1-16,-2-1-6 0,5 5 7 0,-1-1 0 16,2-4 1-16,4-1-3 0,2 2 0 0,-2-5 0 15,8 1-2-15,-1-4 2 0,0-1-2 0,1-2-1 16,3-1 4-16,6-2-1 0,-2-3 2 0,1-3 0 15,-3-1 0-15,4 1 5 0,0-2-5 0,-2-2 0 16,0 0 1-16,-3-4 1 0,2-1 4 0,-3 3-1 16,0-1 1-16,0-2 0 0,-2 0 0 0,3 0-1 15,-2 0-6-15,-1-2 6 0,-3 6-1 0,-2-1-1 16,2 0-3-16,-2 0 2 0,1 1 2 0,-2-1-2 16,-1 5 0-16,0 0-1 0,-2 0 1 0,1-1 0 15,-1 1-1-15,0 2-6 0,-2 2 5 0,4-6-2 16,-4 6-1-16,3-2 4 0,-3 2-6 0,1-3-3 15,-1 3 7-15,0 0 1 0,3-4-1 0,-3 4 3 0,0 0 0 16,0 0-2-16,0 0 2 0,3-2 2 0,-3 2 1 16,0 0 2-16,0 0-1 0,5-3 0 0,-5 3 0 15,5-3 2-15,-5 3-5 0,6-1 5 0,-6 1-3 16,8-1 0-16,-8 1-1 0,0 0 0 0,9 2-2 16,-5 2 0-16,1 2 1 0,2 1 1 0,-3 1 1 15,1 3-4-15,0-2 6 0,1 2-4 0,-1 5 1 16,2 3 1-16,-2-3-2 0,-1 1-1 0,0 0-2 15,-1-1 3-15,1 4-1 0,-1-4 0 0,2 0-1 16,-1-1 0-16,-3-3 1 0,3 0 3 0,0-3 0 16,0 0-5-16,-3-2 3 0,2-3 4 0,0-3 1 15,0 2-4-15,6-5 0 0,3 0 3 0,-3-5-6 16,6-3 3-16,0-2 2 0,2-1-1 0,2-5 0 0,-1 0-1 16,-1 4-1-16,3-5-3 0,-1-3 0 0,0 2 1 15,-2-2 2-15,-2 8 1 0,-2-1-5 0,0-1 3 16,-3 4-3-16,-1 3 2 0,-1-1 1 0,1 1-2 15,-2 3-1-15,-2 1-1 0,-1 2 0 0,0-1-1 16,1 3-2-16,2-1-4 0,-1 2 7 0,-1 3-2 16,4 1-4-16,1 1 6 0,-2 3-5 0,2-1 6 15,2 2-2-15,-1 2 2 0,-2-1 0 0,6 0 2 16,1 2-4-16,-1-2 5 0,4 3-1 0,-2-1 1 16,1-6-2-16,0 2-3 0,0-3 2 0,1 2 0 15,-1-5 2-15,-1-2 0 0,1-2-1 0,0-3 1 16,0-2-4-16,-1-2 2 0,-1 0-7 0,1-5 4 15,1-6 4-15,-5 4 1 0,3-5-5 0,-2-3 2 0,0-3-4 16,-1 0 3-16,-1-5 1 0,-1 1 0 16,-1-1-4-16,1-2 3 0,-2-1-1 0,2-12 1 15,-6 14-4-15,0-1 7 0,4 0-3 0,-8-1-4 0,3 1 3 16,-1 1 3-16,-2 7-3 0,-1 7 2 0,0-1 2 16,-1 5-1-16,1 7-5 0,-3-2 3 0,3 6 0 15,0-3-2-15,0 5-1 0,0 2-1 0,0 0 4 16,0 0-1-16,-1 21 2 0,1-6-2 0,-3 9 3 15,2 3-3-15,1 4 4 0,-4 5 0 0,3 13 1 16,-4-2-1-16,-3 1-1 0,5 0 5 0,-3 3-2 16,-3-2-2-16,3 1-2 0,2-16-5 0,-2 12-18 15,1-12-20-15,2 1-22 0,-1-2-13 0,4-2-20 16,-2-6-19-16,-3 0-26 0,4-7-36 0,-3-4-101 16,2-2-305-16,-2-5 135 0</inkml:trace>
  <inkml:trace contextRef="#ctx0" brushRef="#br0" timeOffset="66544.72">27176 11255 8 0,'11'-8'155'0,"7"-1"-14"0,2 1-3 0,9 0-20 0,7 3-11 16,1-1-2-16,3 3-12 0,11-4-10 0,3 7-9 16,0 0-11-16,1 1-8 0,1 3-19 15,-3-1-26-15,2-6-54 0,-22 3-59 0,2-2-71 0,-6-1-187 16,-10-1 83-16</inkml:trace>
  <inkml:trace contextRef="#ctx0" brushRef="#br0" timeOffset="70211.1">17866 12865 55 0,'-5'-12'64'0,"0"2"-3"15,0-1-11-15,-2 0-1 0,1 1-3 0,-5 0-8 16,-2 1-2-16,4 1-2 0,-8-1-1 0,3 1-10 15,0 4 1-15,-5-1-3 0,-2 2 11 0,0 1 2 16,-7 0-7-16,1 1 0 0,-1 2 2 0,-3 1-10 16,3 0 2-16,-4 2-1 0,1 2-7 0,1-1 5 15,-2 1-2-15,0 2-10 0,1 0-8 0,-1 1 10 16,0 1 3-16,0 0-5 0,-1 1 1 0,2 0 0 16,1 1-3-16,-1 0 7 0,-1 2-2 0,1 3 0 0,3-2 0 15,-4 4-1-15,4 0 5 0,3 1-7 16,-2 1 1-16,0 2 1 0,5 5 0 0,-2-3 0 15,-2 3-1-15,3 2-4 0,-2 9 4 0,6-10-3 0,0 2 2 16,2 2 6-16,-1-3-1 0,-2 11-6 0,4-9 4 16,5 1 0-16,-1 0-3 0,3 1 4 15,-3-2 1-15,5 2-14 0,-1 1 10 0,3 0 1 0,-5 9 2 16,5-10-5-16,1 2 4 0,0 12-4 0,3-11-1 16,0-4-4-16,2 2 9 0,0 1-4 0,2 0-8 15,-1-1 3-15,4 10 5 0,-4-10-1 0,4 0 1 16,0-1-2-16,1 2 3 0,1-3-2 0,2 1-4 15,-1 0 7-15,-4-1-1 0,7-3-6 0,-2 2-3 16,0 0 3-16,-1-1-2 0,3 0 1 0,0-1-4 16,1 2 13-16,-1-4-9 0,-1 4 5 0,4-3-2 15,0-1-2-15,2-1 0 0,0 0 0 0,2-2-2 16,4 1 0-16,0-2 9 0,-5 0-2 0,5-1-1 0,0 1 4 16,0-3-7-16,2 3 1 0,-1-3-1 0,1 1-4 15,-1-2 5-15,3 0 1 0,-2 1 7 0,0-4-10 16,3 1-10-16,-2 0 15 0,2-3-2 0,1 5 6 15,2-4-4-15,-3-1-6 0,0-1 1 0,2 1-4 16,-4-2 6-16,2-1-2 0,-2 2 9 0,0 0 1 16,3-2-6-16,-1 2-1 0,-5-3 0 0,-1-3 3 15,1 5 6-15,4-1-11 0,1 1 4 0,-1-2-1 16,0-4 4-16,-1 4-2 0,-4-4-6 0,4 1 3 16,2 1 0-16,1-1 4 0,-1 0-3 0,0-1-5 15,1 0 3-15,1-3-1 0,1 3-2 0,0 1 1 16,-2-5 2-16,2 4 6 0,-1 1-5 0,2-3-4 15,0 0 7-15,-1 0-1 0,0 0-4 0,0 1 0 16,1-1-11-16,-1 1 15 0,2-2-7 0,-1 3-3 16,1-3 11-16,1 2-8 0,-1-4 7 0,0 3-7 15,-2-2 6-15,5 0-7 0,-1 3 6 0,0-3-3 16,2 0 4-16,-3-2-5 0,1 1 6 0,-1 0-1 0,2 0-5 16,0-1 1-16,-3-1 6 0,3 0-3 0,-2 1 0 15,2-2-6-15,-3 1 3 0,2 0 4 16,-3 1-7-16,0-1 0 0,0 0 7 0,1 0-5 0,-3 0-1 15,0 2 6-15,1-4-10 0,-3 2 5 0,1 0 8 16,1 0-3-16,-2 3-6 0,5-3 1 16,-5 0-3-16,0 2-2 0,3-2 10 0,0 0 3 0,-1 1-6 15,0-1-5-15,2 0-2 0,-2 0 8 0,2-1-4 16,-1 2-3-16,0-2 2 0,1 1-2 0,-1 1 7 16,1 0 1-16,-1 1-1 0,1-4-1 0,1 4-18 15,-2-2 22-15,-2 0-6 0,2-2-2 0,-3 4 0 16,0-4 1-16,-6 1-10 0,-2 1 16 0,8-3 0 15,-10 0 2-15,1-2-4 0,2 3 1 0,-3-2-3 0,2 0 0 16,3-2 0-16,-5-2-1 0,6-3-2 0,-3 2 7 16,-2 1-6-16,0-1-2 0,0-3 4 15,2-5 3-15,1 1 0 0,-5 2-1 0,5-2 5 0,1 0-2 16,0 0-5-16,1 1-1 0,-2-4-2 0,4 3 2 16,-1 1 4-16,3-1 0 0,0-1-3 0,3 1 6 15,-3 1-11-15,3 0 5 0,-2 0 1 0,-2-1 2 16,1 1-9-16,-1 0 8 0,1 1 1 0,0-2-10 15,-1 1 7-15,1-3-3 0,-5 0 6 0,5 1-4 16,0-2 4-16,0 1-4 0,-4-2-1 0,1 1 4 16,-4-1-3-16,0-1 5 0,0 1-3 0,-1-3-6 15,2 1 5-15,-7-2 0 0,3 2 7 0,-2-5-2 16,1 3-9-16,-2-5 5 0,0 2-3 0,-2 1 4 0,-1-3 5 16,1 0-4-16,-3 4 1 0,4-3-6 15,-2 1 0-15,-3-2 3 0,-3 0-1 0,3 0-6 16,-2 0 3-16,0-3-6 0,-2 3 10 0,-1-2-7 15,0-1 2-15,-1 0 8 0,-2-2-16 0,1 3 13 16,-2-4 4-16,0 3-9 0,-2 0 4 0,-2-2-4 16,1 0 0-16,-2-2 3 0,-5-8 6 0,1 9 3 15,-4 1-12-15,2-10 8 0,-3 12-1 0,-3-1-5 0,-1-10 6 16,-1 11-17-16,-4-9 13 0,-4 1-2 0,8 9 5 16,-9-10 0-16,-1 0-5 0,-1 4 14 0,6 7-9 15,-1 3-2-15,-9-11 3 0,9 11-7 0,-8-10 6 16,7 12 2-16,0-2-4 0,-1 1 1 0,3-2-2 15,-4-1 4-15,3 4 1 0,-2-1-2 0,-1 2 3 16,2 0 2-16,-1 2 0 0,3 0-4 0,-3 0-1 16,2 1 1-16,0 1-6 0,0 1 1 0,0 2 4 15,2-2-5-15,-2 3 2 0,1-2 1 0,-2 1 2 16,3 1-4-16,-4 0 4 0,2 2-1 0,2-3-8 16,-4 3 6-16,-3 1-2 0,1-2-1 0,0 2 6 15,-5 0-2-15,4 0 0 0,-3-1 0 0,-1 2 5 16,0-2-9-16,-1 2 2 0,-2 0 2 0,-2 2-2 0,2 0-4 15,-14-4 7-15,12 2 0 0,-11 0 2 16,13 4-4-16,-1-2 3 0,1 3 0 0,-4-4-9 16,4 3 12-16,-3 1-3 0,3-1-1 0,-4 1-4 15,3 3 5-15,-12-6-2 0,13 5 2 0,-1-3 6 0,2 4-19 16,1-1 14-16,0 0-1 0,-1-2-2 0,0 4 3 16,2-2 3-16,-1 3-8 0,-1-3-1 0,1 3 3 15,0-1-6-15,3-1 6 0,-2 2 0 0,4 1-4 16,-3-2 6-16,2 0-4 0,1 2 6 0,0-2-10 15,-2 1 4-15,3-2 0 0,-2 3 1 0,-2-1 5 16,0 2-7-16,1-1 8 0,0 1-6 0,1 1 4 16,-1 1-6-16,-2-1 1 0,-3 2 1 0,2-2-2 15,1 2 1-15,-5 0 1 0,4 1-1 0,-5-2 0 16,4 1-1-16,-1 2 1 0,0-1 1 0,0 2 1 16,0 0-7-16,1-1 9 0,3 2-16 0,0-2 14 15,1 4-17-15,1-1 13 0,-1-4 6 0,1 5 0 16,5-2 2-16,0 0 1 0,1 0-7 0,3 1 1 15,-4 3 2-15,6-3-2 0,-7 2 4 0,4 0 5 16,-2 3-6-16,0 2-7 0,2-3-1 0,-1 4 5 16,0 0-1-16,-2 1-5 0,-1 1 6 0,-1 0 2 0,1 1 0 15,-3 1-4-15,0 0 0 0,-2 2 6 0,-10 6-4 16,1-1-3-16,11-4 6 0,-9 6-3 0,9-6 3 16,-1 1-4-16,-7 7 3 0,-1 5-6 0,2 0 2 15,5-1 7-15,-1 3-2 0,0-1 2 0,5 1-5 16,0 1 2-16,-2 0 2 0,6 2-2 0,-2 2-4 15,6-1 1-15,-1 2-3 0,4-1 7 0,1 0-8 16,2 1 8-16,5-9-3 0,-2 11 5 0,3-11-6 16,2 13 4-16,3 2 1 0,-2-1-5 0,4 0 3 15,-2-14-1-15,6 15 1 0,-2-2 3 0,-1-1-1 16,3 2-2-16,-3-5 1 0,2-8-3 0,-2 10 0 16,1-8-2-16,1 7 5 0,-1-8-1 0,3 0 1 15,-2 11-3-15,2 0 3 0,1-3-2 0,2 2 3 16,-2 0-4-16,-1-11 1 0,1 10 1 0,1-9-3 15,-2 7 5-15,-2-8-4 0,4 0 7 0,-2 0-5 0,-2-1 3 16,3 0-6-16,1-1 1 0,3 1-3 16,-1-4-1-16,4 1 7 0,-1-3-3 0,5-2-3 15,4 2-12-15,3 2 19 0,6 5-6 0,-3-8 1 0,-2-2-4 16,9 12 4-16,-10-9-1 0,4 0-2 0,-4-1 7 16,0 0-6-16,-1-1-2 0,-3 1-6 0,1 0 3 15,0-1 1-15,-1 1 5 0,-1 0-3 0,2 0 1 16,-2 0 3-16,1-1-1 0,3 1-3 0,2-1 4 15,-1-1-7-15,5-1 4 0,0 0-3 0,2-1 11 16,11 6-10-16,-8-8 0 0,9 7 1 0,0-2 5 16,-8-8-6-16,15 1 6 0,1 4-9 0,-4-4 0 15,8-1-3-15,0-2 7 0,1-2 0 0,6 2-6 16,0-3-1-16,3-1 0 0,1-2-6 0,2-1 8 16,22 1-8-16,-29-3 7 0,32-4-13 0,-27-1 0 15,27-3 4-15,-25 0-9 0,26-4 2 0,-28 1-7 16,29-4-6-16,-5 2-12 0,-26 0 0 0,1-2-11 15,29-2-4-15,-33 0-61 0,35-7-139 0,-31 3 61 16</inkml:trace>
  <inkml:trace contextRef="#ctx0" brushRef="#br0" timeOffset="73578.03">18290 13464 50 0,'-9'1'49'0,"6"1"1"0,-3-2-9 16,6 0 7-16,-7 0-8 0,7 0-1 0,-8 2-5 0,8-2 6 15,-5 2-14-15,5-2 5 0,0 0-12 16,0 0 4-16,-1 3-11 0,1-3 9 0,0 0-3 16,14 5 2-16,-4-3-4 0,8-1 3 0,2 0 1 0,14 4 0 15,3-4-3-15,15 4-3 0,6-3 0 0,4 0-4 16,2-1 6-16,29 3-6 0,3-2 2 0,-4 1-6 15,0-3-1-15,0 0-1 0,-25 2 5 0,31-4-8 16,-2-1 5-16,0 1 3 0,-2-2 1 0,-29 1-4 16,30-2-8-16,-30 2 9 0,27-4-6 0,-34 3 2 15,-1 0 4-15,-1-2 6 0,-17 1-15 0,-1 0 12 16,-2 0-5-16,-7 3 1 0,-7-1 3 0,-3-2 10 16,-6 0 0-16,-3 3 6 0,0 0 11 0,-1 2 7 15,-4-3-10-15,-2 3 7 0,-3 0-14 0,0 0-1 16,0 0-4-16,0 0-14 0,0 0-27 0,-24 0-32 15,11 3-45-15,-4 4-65 0,1 0-174 0,4-4 77 16</inkml:trace>
  <inkml:trace contextRef="#ctx0" brushRef="#br0" timeOffset="74229.07">18154 14483 16 0,'9'8'59'0,"8"-2"-2"15,5 4-3-15,6 1-1 0,3-3 3 0,3 2-4 16,2-1-3-16,17 1-6 0,-1 2-5 0,4-4-12 15,2 4 6-15,3-7-4 0,2 2-2 0,3 1-11 16,28-2 10-16,-27-1-3 0,30 0 2 0,-33-2-10 16,29 1 4-16,-27-5 1 0,28 1-10 0,-30 0 13 15,28 1-5-15,-27-1-2 0,-1-1 4 0,1-2-8 0,-1-2 6 16,-1 2-3-16,-3-2-4 0,-4-1 8 16,-6-1-2-16,-12 1-2 0,-3-1 7 0,-2 3 1 15,-5-4 6-15,-6 5-6 0,-3-1 4 0,-1-3 6 0,-5 4 4 16,-2 0 1-16,-2 1-10 0,-1 0 1 0,-2-1-2 15,2 1 1-15,-4-1-4 0,-2 1-4 0,-2 2-5 16,4-2-28-16,-4 2-33 0,0 0-41 0,0-4-104 16,0 4-207-16,-5-6 93 0</inkml:trace>
  <inkml:trace contextRef="#ctx0" brushRef="#br0" timeOffset="74979.7">19405 15402 5 0,'97'-4'45'0,"-6"4"-5"16,-1-3-6-16,-22-2-5 0,21 1 2 16,-25-3-5-16,-4 1-2 0,4-2 0 0,-4 5-6 15,-1-2-2-15,-3-4 1 0,-5 1-3 0,-15 1-4 0,-4 3 2 16,-5-5-4-16,-7 4 1 0,-2-2-11 0,-9 3-17 15,-1 0-15-15,-3-2-18 0,-2 0-55 16,-6 2 25-16</inkml:trace>
  <inkml:trace contextRef="#ctx0" brushRef="#br0" timeOffset="77751.03">20446 13125 16 0,'-6'1'17'0,"6"-1"0"0,-5 1-2 16,5-1-1-16,0 0 7 0,0 0-6 0,-7 1 0 15,7-1 1-15,0 0 3 0,0 0-5 0,0 0 3 0,0 0 0 16,-9 0 0-16,9 0 1 0,0 0 4 16,0 0-2-16,0 0-1 0,0 0 4 0,-4 2-2 0,4-2-2 15,0 0-4-15,0 0 3 0,0 0 0 0,0 0-8 16,0 0 0-16,0 0 1 0,0 0-6 0,0 0 6 15,0 0-1-15,0 0-3 0,0 0 4 0,0 0 2 16,0 0-5-16,0 0 0 0,0 0 3 0,0 0-4 16,0 0 2-16,0 0 2 0,0 0-1 0,0 0 8 15,0 0-5-15,0 0-4 0,0 0 1 0,0 0-1 16,0 0 0-16,0 0-4 0,0 0 3 0,0 0 3 16,0 0-1-16,0 0 3 0,0 0-1 0,0 0-1 15,0 0-1-15,0 0 1 0,0 0 1 0,0 0-3 0,0 0 9 16,0 0-7-16,0 0 1 0,0 0 2 15,0 0-6-15,0 0 6 0,0 0-5 0,0 0 0 16,0 0 1-16,0 0-2 0,0 0-1 0,0 0 0 0,0 0 0 16,0 0-8-16,0 0 3 0,0 0 3 15,0 0-2-15,0 0 0 0,0 0 4 0,0 0-4 16,0 0 3-16,0 0 1 0,0 0-2 0,0 0-2 0,0 0 3 16,0 0-4-16,0 0-1 0,0 0 4 0,0 0-3 15,0 0 1-15,0 0 4 0,0 0-3 0,0 0-3 16,0 0 1-16,0 0-2 0,0 0-4 0,0 0 2 15,0 0 5-15,0 0 5 0,0 0-5 0,0 0 0 16,0 0 2-16,0 0-2 0,0 0-3 0,0 0-2 16,0 0 1-16,0 0 1 0,0 0-2 0,0 0-2 15,0 0-13-15,0 0-29 0,0 0-23 0,0 0-72 16,0 0-152-16,0 0 67 0</inkml:trace>
  <inkml:trace contextRef="#ctx0" brushRef="#br0" timeOffset="78644.53">20456 13205 16 0,'12'-1'48'0,"8"0"-3"0,10 1 0 0,4-3 2 15,20-1-1-15,3 1-1 0,6-6-8 0,29 4-7 16,0-5 1-16,5 3-2 0,0 1-1 0,2-5 0 16,7 4-6-16,2-1 4 0,1 0-11 0,1-3 4 15,-3 1-3-15,-5 3-5 0,-1 2-1 0,-2-4 5 16,-1 4-7-16,-7 0 3 0,-25 2 4 0,25-6-6 15,-32 6-5-15,-2 3 3 0,-7-1 3 0,-10 2-8 16,-3-1 3-16,-5-2 3 0,-12 0-3 0,-1 1-1 16,-6 0 1-16,-3 1 7 0,-2 1-7 0,-3-2-2 15,-5 1-2-15,9-1-10 0,-9 1-18 0,0 0-11 16,0 0-71-16,0 0-116 0,-26 1 51 0</inkml:trace>
  <inkml:trace contextRef="#ctx0" brushRef="#br0" timeOffset="79311.66">20392 13213 2 0,'34'7'71'0,"-2"0"-1"16,5-1-14-16,12 4 4 0,1-2-3 0,10 2-7 15,2 2-1-15,0-2-10 0,6 2 2 0,23 2-3 16,-2 6-1-16,-24-8-9 0,27 2 1 0,3 1-1 15,-30-3-2-15,27 1-6 0,-1 1 0 0,-27-5-7 16,2 1 9-16,-3-1-7 0,1 4-3 0,-2-4-1 16,1-3 0-16,-3 3-1 0,-6-4 2 0,-1-1-5 15,-12 1 6-15,-5-2-5 0,1 0-4 0,-5 1-2 16,-1-2 2-16,-3 1 1 0,-10-1 1 0,-2-2-1 16,-2 0-2-16,-2 0-1 0,-6 2-2 0,2-2 9 15,-2 1-6-15,-6-1-15 0,9 0 0 0,-9 0-21 0,0 0-28 16,0 0-69-16,0 0-142 0,0 0 63 15</inkml:trace>
  <inkml:trace contextRef="#ctx0" brushRef="#br0" timeOffset="79777.71">20640 13400 60 0,'50'12'63'0,"1"2"2"15,4-1-14-15,0-1 5 0,1 4-5 0,4-1-3 0,0 1-4 16,30 4-6-16,-28-5 1 0,29 2-5 0,-3 1-5 16,-22-6 1-16,28 9-5 0,-3-4-10 0,-26-4-2 15,27 5 0-15,-4-1 2 0,-21-4-1 0,30 2-2 16,-8 3-2-16,-26-8 4 0,1 3-2 0,2 2 2 15,-1-6-2-15,-5 3-1 0,-2-2-4 0,-6 0 5 16,-12-3-3-16,-4 0 0 0,-3-2 2 0,-4 0-7 16,-8 0 6-16,-1-3-4 0,-8-1 1 0,-1-1-3 0,-3 2 10 15,-3-2-9-15,1 3 7 0,-1-3-6 16,-5 0-4-16,0 0 6 0,7-3-14 0,-7 3-19 16,0 0-36-16,0 0-76 0,-8-8-149 0,4 6 65 0</inkml:trace>
  <inkml:trace contextRef="#ctx0" brushRef="#br0" timeOffset="80695.35">20440 13174 62 0,'0'0'62'0,"0"0"-4"0,0 0-2 0,0 0-5 16,14-8-7-16,-9 6-5 0,5-3 4 0,1 2-9 0,6-5 8 16,2 2-5-16,8-6-5 0,1 4-2 0,4-3 1 15,5 1-8-15,14-4 2 0,3-2 1 16,1-1-3-16,5 1-1 0,1 1 2 0,30-8-3 0,-29 12-3 15,0-6 1-15,30-4 3 0,-29 9-8 0,26-10-5 16,-25 6-4-16,28-3 5 0,-28 7-4 0,1-2-2 16,-1 0 3-16,0 0-2 0,1 4-6 0,-2-2 5 15,-5-1 3-15,-1 4 4 0,-4 0-11 0,-14 1 2 16,-2 1 4-16,-1 2-5 0,-6 1 4 0,0 1 5 16,-9-1-6-16,-2 1 2 0,-6 3-9 0,-1-3 8 15,-1 2 4-15,-6 0-3 0,3-1 4 0,-3 1-6 16,-5 1 2-16,10-2-9 0,-7 1-35 0,-3 1-22 15,0 0-90-15,0 0-161 0,0 0 71 0</inkml:trace>
  <inkml:trace contextRef="#ctx0" brushRef="#br0" timeOffset="82428.14">22549 12321 6 0,'-11'4'14'0,"-2"3"2"0,1 0-1 0,1-3 0 0,2 4 17 16,0-1 1-16,0 0-1 0,4-1-13 0,-3 3 4 16,5-1-1-16,1 1-5 0,2-2 8 15,0 3 1-15,4-3 1 0,5 3 0 0,4 0 1 0,4 2 6 16,8-1-5-16,6 1 5 0,1 1-6 0,0-1-12 16,4 0 9-16,0 0-3 0,0 0-4 15,0 1 3-15,-3-2-2 0,-1 0-3 0,0 1 1 16,-5 0-3-16,-8 0 6 0,-1-4-13 0,-3 2 10 0,-6 1-3 15,-1-5-4-15,-3 2 3 0,0 2 5 0,-5-3-7 16,0 1 8-16,-2-1-13 0,-5-1 4 0,2 2 5 16,-4-3-6-16,-3 2 5 0,1-2-5 0,-6-3 4 15,0 3-9-15,-1 0 1 0,-1-2 4 0,0-1-4 16,-1-2-3-16,4 1 7 0,-2-1-2 0,0 0-3 16,0 0 2-16,3-1-4 0,3 0-12 0,-1 1-14 15,6-1-9-15,-1 0-24 0,2-1-77 0,2-2-146 16,4 4 65-16</inkml:trace>
  <inkml:trace contextRef="#ctx0" brushRef="#br0" timeOffset="82670.8">23114 12530 82 0,'0'0'90'0,"0"0"-5"0,0 0-9 15,0 0-10-15,10 8-5 0,-8-2-17 0,0 3 10 16,-1 0-4-16,2 3-3 0,0 0-7 0,1 2 1 16,-2-2-16-16,4 3 2 0,-2 2-5 0,1-1-1 15,-5-4 9-15,4 1-5 0,-3-1-12 0,3-2-3 16,-4-1 5-16,2 3-2 0,0-3-5 0,-2-3 4 16,0 1-7-16,-2-2 7 0,2 0-8 0,-2 1-24 15,1-2-29-15,-3-2-33 0,-2-2-57 0,6 0-148 16,0 0 66-16</inkml:trace>
  <inkml:trace contextRef="#ctx0" brushRef="#br0" timeOffset="82822.2">23084 12377 24 0,'11'8'-4'0,"-8"-5"-5"0,-3 3 2 16</inkml:trace>
  <inkml:trace contextRef="#ctx0" brushRef="#br0" timeOffset="84394.7">23310 12570 36 0,'9'1'81'16,"-9"-1"1"-16,10 3-14 0,-5 1-2 0,1-1-16 0,1 4 5 15,-1 1-5-15,-1 1-12 0,2-1 7 16,0 1-9-16,-3 2-8 0,1 0 1 0,-1 1 0 15,1 4-7-15,-4-4-4 0,3 1-5 0,0 2 8 0,-3-1-5 16,3-1 0-16,-1-1-3 0,-2-1-2 0,0-1-4 16,2 2 3-16,-2-4 1 0,-1-2 2 0,0 2 1 15,3-3-8-15,-2 2-4 0,-1-4 7 16,0 1-1-16,0-4 3 0,0 0-8 0,0 0 9 0,0 0 1 16,0 0-7-16,10-14-2 0,-7 8 10 0,2-5-5 15,-4 4-4-15,3-8 11 0,1 1 1 0,-1-1-7 16,6-2 11-16,-5 2 4 0,3-3 0 0,2 0-2 15,-1 1-13-15,0 0 11 0,1 1-2 0,2-1-4 16,-2 2 1-16,3 1-3 0,-2-1 3 0,-4 5-3 16,3 3-9-16,0-3 5 0,-1 5-4 0,-4 1 0 15,4 1 3-15,-3 1-10 0,2 1 9 0,0 1 0 16,-1 1-10-16,1 2 6 0,0-1 3 0,0 3-9 16,-1 2 1-16,1 0 4 0,-2 1 4 0,3 2-8 0,-3 1 0 15,2 0 2-15,-3 0 4 0,3 3-7 16,-3-4 6-16,3 7-23 0,2-2 29 0,2-6-5 15,0 4-5-15,-1-5 0 0,2 2 4 0,4-2 6 0,-2 1-5 16,2-4 3-16,2 0-4 0,-1 0-5 0,0-3 3 16,2-1 3-16,-1-1-3 0,1-1 1 0,-1-1 0 15,2-2 0-15,-2 1 2 0,-3-2-1 0,2-2-2 16,0 0 1-16,-1 0-2 0,-3-3 2 0,0-1-2 16,-5 2 10-16,3-3-3 0,0 0-4 0,-4 0 2 15,-1 1 2-15,-2 0 1 0,-2 2 0 0,0-4 2 16,-2 1 1-16,-2 2-3 0,-2-1 0 0,0 6 0 15,-2-4-5-15,0 3 1 0,-2 3 1 0,-2-2-5 16,0 2 2-16,-3 2-1 0,1 2 1 0,0 2-7 16,0 1 1-16,-2 0 4 0,3 3-2 0,2 1 0 15,-1 1 4-15,4 1 1 0,1-2-3 0,-2 2-2 16,4-1-3-16,2 0 3 0,0-4 8 0,2 2-6 0,-1-2 0 16,6 0 2-16,-1-5 2 0,-1 0-3 0,3 0-1 15,-1 0-3-15,1-2 2 0,1-6 4 16,0 1 4-16,4 1-3 0,-4-2 0 0,1 0 2 0,0-1-2 15,-1 0 13-15,0-1-5 0,1 0 12 0,-2 1 5 16,0 0-2-16,-2 0 3 0,2 1 0 0,-2 2-3 16,-2 1-5-16,0-1-2 0,0 5 0 0,-2-2-6 15,-2 3 1-15,0 0-1 0,12 7-3 0,-9 1-3 16,3 4-2-16,0 5 1 0,4 7 1 0,-3 3-1 16,0 4-3-16,1 0-7 0,-3 5 14 0,1-2-3 15,2 3-3-15,-4 10-5 0,-3 0 2 0,3-1 2 16,-5-10 4-16,-2 12-6 0,-1-13 3 0,-1-1-1 15,-3-1 1-15,-2-1-3 0,1-4 1 0,-1-3-3 0,0-10 5 16,2 0-3-16,1-5 0 0,-3-3-1 16,2-2 4-16,-3-3 1 0,1-2-2 0,0-1 2 15,0-3 2-15,-1-4-5 0,0-1-5 0,2-4 4 0,-1-5 1 16,5 0-9-16,1-1 10 0,4-5 2 0,0 4-9 16,9-4 4-16,2-2-10 0,4 1 8 0,2 1 4 15,6-1-13-15,2-1 7 0,6 3 0 0,-1-1-9 16,11-6-6-16,-1 0-4 0,-2-3 3 0,-7 11 1 15,8-9-4-15,-6-1 4 0,-6 8 1 0,1-1 0 16,-2-2-3-16,-2-1 7 0,-1 3-1 0,-2-3 3 16,-5 2 2-16,-1 1 4 0,-3-1-5 0,-5 1 2 15,1 7 1-15,-3 0 5 0,-1 1-4 0,-1 5 5 16,-3-2-10-16,1 4 11 0,-1 3-6 0,0 1 2 16,1 0-1-16,2 5-7 0,-3 1 10 0,0 0-3 15,0 0 0-15,0 0 2 0,1 13-3 0,-2-2-8 16,1 4 14-16,-3 3-3 0,-2 6-1 0,1 3 5 0,-1 1 5 15,-1 3-8-15,2-2 2 0,-1 3-4 0,-1-1 3 16,3-2 1-16,-1 0 1 0,0-2-1 0,-1-1 4 16,2-6-1-16,1-2 2 0,2-1-3 0,2-4 2 15,0-1-4-15,-1-2 3 0,4 0 2 0,-1 0 4 16,0-5-2-16,1-1 1 0,3-1 1 0,-3-2-3 16,5-1-3-16,-1-2 1 0,0-2 2 0,5 1 4 15,-5-1-7-15,9-6-1 0,-4 0-2 0,0 1-3 16,-1-1 6-16,-4 0-2 0,6-2-11 0,-2 1 18 15,0-2-7-15,-2 1 0 0,-4 3 1 0,0 1 1 16,2-1-5-16,-2 3 8 0,-1-1-7 0,-1 2 1 16,0 2-6-16,-1-1-2 0,-1 2 6 0,-1-1-6 15,-2 3 4-15,8 0 5 0,-8 0-6 0,0 0 3 16,9 5 3-16,-4-2-1 0,-3 1-6 0,2-1-6 16,0 0 9-16,1 1 6 0,2 1-1 0,-1-2-4 15,3-1 7-15,-3 2-2 0,1-1 0 0,1-1 0 0,0-2 3 16,3 0-3-16,-1 0-3 0,3-4 1 0,-2 2 1 15,2-3 3-15,-3 2-2 0,0-4-8 16,4-1 7-16,-6 1-2 0,1-1 3 0,1-2 0 0,0-3-2 16,-2 2 3-16,-3 2-3 0,5-5 3 0,-2-3-3 15,-3 5-6-15,-1-3 4 0,0 4 3 0,-3 0 3 16,-1-1-3-16,0 3 0 0,0-1-1 0,0 3-2 16,-2 2 1-16,-1-2 2 0,-1 4 2 0,-1 1-7 15,0 2-3-15,5 0 7 0,-18 2 1 0,7 2 0 16,0 4-5-16,1 0 0 0,-3 4 4 0,1 2-5 0,1 1 2 15,4 2 1-15,1 2 2 0,3 0-4 16,3 1 4-16,3-2-1 0,8 10 1 0,0-5 2 16,11-1-2-16,2 0 1 0,7-2 0 0,2-2-8 0,16 4 10 15,-1 1-1-15,2-6-3 0,-13-5-39 16,2-3-58-16,-1-2-155 0,-5-1-273 0,-2-2 120 0</inkml:trace>
  <inkml:trace contextRef="#ctx0" brushRef="#br0" timeOffset="85428.21">22808 13105 2 0,'0'0'23'0,"0"0"-1"0,0 0 1 0,0 0 4 15,0 0-1-15,0 0 5 0,0 0 5 0,0 0-3 16,0 0 1-16,-3-4 0 0,3 4-5 0,0 0 1 16,-1-4-1-16,1 4-9 0,-3-5 1 0,3 5-2 15,0-5 1-15,0 5 8 0,0 0 5 0,0-5 2 16,0 5 0-16,0 0-6 0,0-4 8 0,0 4-2 16,0 0 2-16,0-6-13 0,0 6 5 0,0 0-2 15,0 0 3-15,0 0-7 0,-1-4-6 0,1 4-4 16,0 0 1-16,0 0 4 0,0 0-12 0,0 0 6 15,5 16-10-15,-2-7 5 0,0 2 3 0,2 1-5 16,-1 2 2-16,0 3 1 0,-1 1-4 0,1 0-2 16,-1 0 3-16,0 2 0 0,1 1-5 0,-1-2 2 15,-1 0 7-15,-1 7-7 0,0-6 4 0,-1-3-4 0,0 0-2 16,0 0 5-16,-1-2-3 0,1-3-3 0,0 0 17 16,-1 0-2-16,-1-5 2 0,-1 2 0 0,3-3-15 15,-1-4-12-15,-1 3-17 0,0-3-26 0,2-2-33 16,0 0-64-16,0 0-165 0,-12-12 73 0</inkml:trace>
  <inkml:trace contextRef="#ctx0" brushRef="#br0" timeOffset="86416.72">22760 12917 2 0,'0'0'9'0,"-4"3"2"0,4-3-3 0,0 0 2 16,0 0 2-16,0 0-3 0,0 0-4 0,-6 2 2 16,6-2 0-16,0 0 2 0,0 0 4 0,0 0 6 15,-2 3-1-15,2-3 1 0,0 0-2 0,0 0 5 16,0 0-3-16,0 0 3 0,0 0 2 0,0 0 0 0,0 0-7 15,0 0 0-15,0 0 1 0,0 0 3 0,0 0-7 16,0 0 1-16,0 0-4 0,0 0 1 16,0 0-6-16,0 0 5 0,0 0-8 0,0 0 1 15,0 0 1-15,0 0 5 0,0 0-5 0,0 0 8 0,0 0-2 16,0 0-3-16,0 0 2 0,0 0 3 0,0 0-1 16,0 0 8-16,0 0-5 0,0 0 5 0,0 0-7 15,0 0-1-15,0 0 1 0,0 0-2 0,0 0-1 16,0 0 1-16,0 0-7 0,0 0 0 0,0 0 0 15,0 0 4-15,0 0-4 0,0 0 0 0,0 0-6 16,0 0 0-16,0 0 5 0,0 0 4 0,0 0-5 16,0 0 5-16,16-3-1 0,-16 3-5 0,0 0 3 15,0 0 2-15,0 0-4 0,0 0-3 0,0 0 5 16,0 0 2-16,0 0-7 0,0 0 5 0,5 3-10 16,-5-3 10-16,0 0 0 0,0 0-4 0,0 0 2 15,0 0 3-15,0 0-6 0,0 0-4 0,0 0 1 16,0 0 7-16,0 0-3 0,0 0-3 0,0 0 5 15,0 0-4-15,0 0 2 0,0 4-2 0,0-4 2 16,0 0 1-16,0 0-2 0,0 0 1 0,0 0-2 16,0 0-2-16,0 0 10 0,0 0-5 0,0 0-7 15,0 0 5-15,0 0 4 0,0 0-3 0,0 0 4 0,0 0-6 16,0 0 3-16,0 0-16 0,0 0 11 16,0 0 11-16,0 0-7 0,0 0 6 0,0 0-7 15,0 0 5-15,0 0-4 0,0 0 1 0,0 0 3 0,0 0-4 16,0 0-1-16,0 0 7 0,0 0-3 0,0 0-8 15,0 0 7-15,0 0-6 0,0 0 4 0,0 0-1 16,0 0-1-16,0 0 1 0,0 0-1 16,0 0 6-16,0 0-4 0,3 3 2 0,-3-3 0 0,0 0 4 15,0 0-6-15,0 0-3 0,0 0-1 0,-3 7 7 16,3-7-10-16,0 0 5 0,0 0-5 0,-4 3-21 16,4-3-1-16,0 0-8 0,-5 0-4 0,5 0-16 15,-4 4 5-15,4-4-26 0,-6 3-84 0,2-2 38 16</inkml:trace>
  <inkml:trace contextRef="#ctx0" brushRef="#br0" timeOffset="86687.22">22719 12994 13 0,'29'-2'58'0,"4"-2"-1"0,0 0-8 16,3 0-3-16,1 2 6 0,1-1-5 0,-2 0-5 15,1-1-3-15,-4 1-4 0,-1 1-4 0,-4 0-4 16,-9 1-2-16,-1 1-5 0,-5 0 1 0,0-1-3 16,-6 1-7-16,1-1 3 0,-3 1-7 0,-5 0 3 15,9 3 1-15,-9-3-2 0,0 3 0 0,0-3-7 16,-13 12-28-16,7-6-16 0,-6 1-56 0,1 2-106 15,-2 2 47-15</inkml:trace>
  <inkml:trace contextRef="#ctx0" brushRef="#br0" timeOffset="87262.28">23090 13196 22 0,'1'-3'118'0,"-1"3"-6"0,1-4-14 0,-1 4-12 15,0 0-18-15,0 0 5 0,0 0-15 0,0 0 3 16,2 10-10-16,-2-4-10 0,0 5 6 0,-2 0-10 16,2 4-8-16,-1-2 1 0,1 5-2 0,-1 2 1 15,0-1-4-15,2 0-8 0,-1 5 0 0,1-4-2 16,3 0-3-16,0-2-3 0,0-1 8 0,2 0 2 15,-1-2-7-15,5-1-1 0,-5-4 1 0,3-2 0 16,-1-3-1-16,5-1 3 0,-3 0-3 0,5-6-17 16,-2 2 14-16,1-5-1 0,1 1 1 0,1-3 6 15,2-3-9-15,-5-2 4 0,4 1 13 0,-3-3-10 16,-1-1 4-16,-1-2 4 0,-2-1 3 0,1 1-12 16,-3 0 13-16,0 2-2 0,-1 0-1 0,-3 2-3 0,-1 2 1 15,3-1 2-15,-5 0-8 0,2 4 4 16,0 2-2-16,-2 1-8 0,0-1-1 0,0 6 3 15,0-1-4-15,0 1-2 0,0 0 3 0,0 0-6 0,0 0 0 16,0 14 8-16,0-6-4 0,0 0-2 0,1 3 2 16,3 1-5-16,-2 0-8 0,0 0 8 15,3-2-2-15,-1-1 7 0,6 2-5 0,-2-1 0 16,1-3 4-16,2-1 1 0,1 1-3 0,-2-3 1 0,7-2 5 16,-6-2-5-16,3-1 5 0,-1 0-1 0,0-3-7 15,0 0 3-15,3-4 4 0,-4 1-4 0,-1 3 0 16,-1-4 3-16,-2 2 0 0,1-2-2 0,0 0 4 15,-3-2-3-15,-2 1-1 0,0-1-1 0,1-1-4 16,-1 5 6-16,-4-3-4 0,0 1 1 0,0 1-1 16,0 0-3-16,-1 4-2 0,-3-1-2 0,0 1-4 15,4 3-8-15,-12-1-13 0,12 1-16 0,-10 4-26 16,7 0-12-16,-3-1-19 0,5 2-103 0,-3 2-226 16,4-3 100-16</inkml:trace>
  <inkml:trace contextRef="#ctx0" brushRef="#br0" timeOffset="87578.16">23836 13230 52 0,'0'0'83'0,"0"0"-10"0,0 0-6 0,0 0-8 0,-8 15-4 16,3-6-8-16,0-2-8 0,-4 5-8 0,4-2 4 15,0 2-5-15,-1-1-1 0,0 0-7 0,5 1 0 16,-4-1 5-16,7-1-5 0,1-2-4 0,2 2-8 15,3-1 6-15,-3-3 1 0,4 0 1 0,4-3-1 16,-3-1-4-16,4-2 0 0,0 0 2 0,3-5 5 16,0 0 7-16,-1 0-8 0,0-4 11 0,-3-1-2 15,2-1 12-15,-4 0 2 0,-3-4-2 0,1 1-3 16,-3-2-2-16,0-1 3 0,-2 1-2 0,-3-2 0 16,-1 5-6-16,-1 1-1 0,-3 0-2 0,-1 3 0 15,0 0-9-15,-1 1 2 0,-2 2-3 0,-3 4-9 16,-1 0-2-16,-1 0 1 0,1 6-13 0,1-2-27 15,0 4-28-15,2 1-31 0,0 3-118 0,1-3-226 16,3 1 100-16</inkml:trace>
  <inkml:trace contextRef="#ctx0" brushRef="#br0" timeOffset="87840.95">24414 13255 64 0,'0'13'70'15,"0"3"-7"-15,0 4-9 0,0-1-4 0,0 6-5 16,1-1-6-16,0 3 4 0,1 0-11 0,0-2-3 16,1 1-8-16,-3-2 1 0,2 2 4 0,-1-8-7 15,-1 3-2-15,0-4-7 0,2 1 4 0,0-1 4 0,-2-3-6 16,0-2 1-16,2-1-2 0,-2-3 4 15,1 1-11-15,-2-3 4 0,2-1 7 0,-1-1-9 16,0 0-21-16,0-4-33 0,0 0-62 0,0 0-119 16,0 0 53-16</inkml:trace>
  <inkml:trace contextRef="#ctx0" brushRef="#br0" timeOffset="88166.2">24405 13193 58 0,'4'-2'77'0,"2"0"-1"0,5 0-12 0,2 1-4 16,5 1-1-16,0 0-16 0,5 1-2 0,5-1-4 15,2 3-3-15,-2 0 0 0,0 0-5 0,0 2-5 16,-9-2-1-16,0 1-4 0,0 1 3 0,-6-1 5 15,-4 1-17-15,1 0 8 0,-2 1-7 0,-3 0 5 16,-1 1-11-16,-1 1 14 0,-2 1-6 0,-4 3 1 16,-2-4 4-16,-1 6-5 0,-8 1-3 0,2-1 6 0,-1-2-11 15,-11 1 14-15,6-1-1 0,-6 2-12 16,7-7 4-16,-3 3-1 0,1-4-1 0,0-1-4 16,2 2 4-16,4-5-6 0,4 0 1 0,-1 0-10 0,6-2-27 15,4 0-49-15,0 0-60 0,0 0-156 0,0 0 70 16</inkml:trace>
  <inkml:trace contextRef="#ctx0" brushRef="#br0" timeOffset="88511.23">25009 13220 71 0,'-8'5'80'0,"0"2"-9"0,0 3-9 15,-1 2-7-15,-2 2 5 0,4 1-8 16,1 0-14-16,3-2-3 0,3 0 1 0,0-1-3 16,4 3-6-16,1-4 8 0,2-1-9 0,4 1-1 15,2-2 0-15,5 0-4 0,0-5 1 0,2 3 2 16,0-7 12-16,2 0 2 0,-3-2-9 0,-1-4 13 16,0 2 6-16,-3-5-10 0,1 1 4 0,-5 0-4 15,2-5 22-15,-4 1 0 0,-1 1-6 0,1-5-11 0,-4 0 10 16,-1 2-9-16,-4 1 0 0,0-4-7 15,-4 1-8-15,1 3-3 0,-2 1 3 0,-6 1-7 16,-2-1-2-16,0 3 0 0,-5 2-8 0,0 3 1 0,0 1-8 16,-3 3-7-16,0 2-21 0,2 2-21 0,0 3-20 15,3-2-26-15,5 1-37 0,2 2-95 0,0 2-240 16,5-1 106-16</inkml:trace>
  <inkml:trace contextRef="#ctx0" brushRef="#br0" timeOffset="88732.83">25334 13229 4 0,'0'0'93'0,"0"0"2"0,6 10-10 16,-5-3-4-16,-1 1-3 0,0 4-10 0,0 5-8 15,0 2-15-15,-1 0 2 0,1 1-6 0,-2-1-5 0,2 1 5 16,-2 0-6-16,0-2-11 0,-1-2 2 0,3 1-1 15,-1-3-3-15,-3-2 8 0,4 0-13 0,-2-3-8 16,0 1 3-16,2-5-5 0,-2 2-7 0,-1-5-33 16,3 1-45-16,0-3-67 0,0 0-158 0,0 0 70 15</inkml:trace>
  <inkml:trace contextRef="#ctx0" brushRef="#br0" timeOffset="89578.22">25490 13275 74 0,'7'5'73'16,"-2"5"-7"-16,1-2-4 0,-1 5-11 0,0-2-1 15,0 5 6-15,-1-5-10 0,0 2-9 0,1 2-12 16,-3-3 6-16,0 0 0 0,0 3-4 0,-4-4 2 16,2 1-9-16,-2-1 5 0,2-2-5 0,0-1-4 15,-2-1-2-15,2-2 7 0,-2-1-6 0,2 1 3 16,0-2 2-16,0-3 8 0,2 5 3 0,-2-5-7 0,0 0-3 16,0 0-4-16,6-12-3 0,0 7 6 15,-2-1-3-15,1-5 3 0,1-1-9 0,5-3 2 16,-1 1 5-16,-1-1 8 0,-1 0-5 0,3-1 1 0,-2-1-7 15,0 2 0-15,1-2 1 0,-2 3 2 0,1 0-1 16,-1 1-3-16,-1 5-4 0,0-1 1 16,-2 1-11-16,-1-1 5 0,0 4-8 0,1 1 10 0,-3 1-9 15,2 1-1-15,-4 2 3 0,0 0 3 0,8 5-3 16,-6-1 4-16,1 1-1 0,1 3 0 0,0 1-3 16,0 1-1-16,2 1 3 0,-1 0 4 0,-1 1-4 15,5 5-7-15,2-3 5 0,-1 1-2 0,2-2 5 16,3-1-6-16,2 1 5 0,1-3 3 0,2 0 1 15,4 0-9-15,5-3 3 0,-8-1 4 0,7-3 3 16,-5-2 1-16,-1-2-6 0,-3-2 2 0,4-3 4 16,5 0-2-16,-1-3-3 0,-3-4 3 0,-7 3-6 15,11-3 4-15,-7-4 3 0,-3 0-4 0,3-2 3 0,-3 1-1 16,-8 1-2-16,11-5 3 0,-8 1-6 0,2-3 4 16,-2 0-4-16,0-1 4 0,-3-1-11 15,-3 0 9-15,0 0 3 0,-2 1-22 0,-2-2 25 0,-1 1-5 16,-4 8-5-16,-2-2 7 0,-1 1-3 0,-1 3-3 15,0-1 6-15,-4 2-5 0,5 3-5 16,-2 3 2-16,2 1-3 0,0 3 3 0,1 3 2 0,0 0-3 16,4 2-6-16,-9 5 10 0,6 2-5 0,-1 2 5 15,0 3-3-15,-4 3 1 0,-2 9-3 0,6-4 9 16,-2 6-6-16,2 0-5 0,-1 4 3 0,0-3 6 16,-2 4-2-16,2 0 3 0,0-1-3 0,1 1 0 15,0-2 0-15,3 0-1 0,1 3-9 0,-5-6-15 16,5-2-11-16,5-5-9 0,-4-3-9 0,2-3-10 15,0-3-22-15,-1 1-80 0,-2-5-181 0,0 1 80 16</inkml:trace>
  <inkml:trace contextRef="#ctx0" brushRef="#br0" timeOffset="89738.39">26126 13225 53 0,'15'-8'121'0,"3"3"-8"0,4 1-9 0,6-1-14 15,3 1-8-15,3 4-1 0,2 0-13 0,0 1-7 16,2 3-4-16,1-3-10 0,1 4-4 0,-1 1-3 16,-3-1-24-16,-3-1-39 0,-3 3-65 0,-8-5-57 15,-3 1-155-15,-10-3 69 0</inkml:trace>
  <inkml:trace contextRef="#ctx0" brushRef="#br0" timeOffset="90894.6">23027 13672 2 0,'0'0'70'0,"0"0"-10"0,0 0-7 0,4 12-4 15,-3-6-4-15,2 4-1 0,-2 1-14 0,-1-1 6 16,0 6 0-16,1 2-5 0,-1 1 1 0,0 0-5 15,2 5 2-15,-2 1-3 0,1-1-3 0,2 3-3 16,1-1-3-16,2-1 6 0,1 0-4 0,0 0 1 16,2-3-3-16,0-5 3 0,6 5-1 0,-1-8 1 15,0 1-11-15,2-3 5 0,0-3 12 0,3-1-1 16,-1-2 0-16,4-2 13 0,-2-5-8 0,0-1 18 16,-1-1 0-16,0-4-1 0,0-3 5 0,5-4-2 0,-3-4 1 15,-1 0-5-15,-4-2 3 0,-5 4 0 16,7-6-6-16,-9 5-5 0,1-6 0 0,3-2-4 15,-7 5-14-15,-1-4 8 0,1-1-3 0,-4 6-2 16,2 0 2-16,-3 1-7 0,-2 0 3 0,-3 1-5 0,3 5-3 16,-2 1 0-16,-1-3-3 0,-1 5-3 15,0 1-6-15,4 1-3 0,-3 2-16 0,-1 1-19 0,0 2-20 16,0-1-15-16,1 2-16 0,4 1-23 0,-12 3-117 16,6-1-246-16,2 2 110 0</inkml:trace>
  <inkml:trace contextRef="#ctx0" brushRef="#br0" timeOffset="91684.23">23629 13810 26 0,'0'0'58'16,"0"0"1"-16,0 0-10 0,0 0 2 0,0 0-2 0,0 0 17 16,5-2-6-16,-5 2 3 0,0 0-4 15,0 0 9-15,0 0-6 0,0 0 3 0,0 0-6 16,0 0-20-16,0 0 5 0,0 0-12 0,0 0 2 0,0 0-7 16,0 0 3-16,0 0-3 0,8 7-7 0,-7-2 2 15,4 0 1-15,-1 2-2 0,0 1-8 0,1 3-9 16,3 1 5-16,-2 3 9 0,2 3-1 0,0-2-8 15,-1 3 4-15,-2 1-4 0,0-1-3 0,2 5 1 16,-2-6 2-16,0 0-5 0,-1 2 6 0,0-2-7 16,-3 2 6-16,1-3-7 0,-2 0 4 0,2-5-14 15,-2 0 10-15,0-2 4 0,1-2 0 0,2-2-2 16,-3-1 6-16,0 0 2 0,0-2 19 0,0-3 12 16,1 2-3-16,-1-2 1 0,0 0-2 0,2-10-5 0,0 3-4 15,-1-5-1-15,2 0-3 0,2-4-8 0,-3-2 2 16,2 1 0-16,-1-4-1 0,4-1-1 15,2-4-7-15,1 2-4 0,1 1 0 0,0 1-2 0,-2 3 4 16,1-5-2-16,-1 0 0 0,0 7-1 0,0 0-12 16,-1 0 13-16,1 3 0 0,-3 4-2 0,1 2-2 15,-1-3-5-15,-2 7 7 0,1-1-2 0,0-1-3 16,-1 4-6-16,2 1 0 0,-6 1 4 0,0 0 2 16,13 8-3-16,-7-1-3 0,-1 4 6 0,1-1 0 15,0 6 2-15,-3 1-1 0,0 2 4 0,0 0-4 16,2 0-2-16,-2 1-1 0,-2-1 4 0,1 1-5 15,0-1 2-15,3 0 3 0,-3-4-4 0,2 0 4 16,0-4 4-16,2-1-6 0,-2-1 1 0,3 0-2 0,-1-4 3 16,-1-1-4-16,5-1 2 0,1-3 0 15,0 0 5-15,3-5 0 0,-1 2-3 0,2-3-1 16,1-4-3-16,-5 4-4 0,4-6 7 0,2 0 2 0,-4-1 3 16,-2 0-9-16,2 0-1 0,-4-4 7 0,2 2-5 15,-3-1 5-15,1-1-3 0,-2 2-1 16,0-3 6-16,-6 1-5 0,3 6 3 0,0 0-2 0,-4 0-5 15,4 0 4-15,-4 5-1 0,0-1 2 0,1 2 0 16,-1 0-7-16,0 2 3 0,0 3 0 16,0 0-1-16,0 0-5 0,0 0 9 0,-5 16-1 0,5-5-2 15,0 1 3-15,0 6 0 0,-2 1 4 0,2-1-5 16,-2 0 1-16,2 2 0 0,2-2-4 0,0 0-3 16,-1-1 7-16,2 0 6 0,-2-5-4 0,-1 1-1 15,2-2-3-15,0 1-3 0,-2 0-17 0,0-7-33 16,0 0-20-16,1 0-34 0,-1-5-140 0,0 0-270 15,0 0 120-15</inkml:trace>
  <inkml:trace contextRef="#ctx0" brushRef="#br0" timeOffset="92377.66">24426 14038 45 0,'11'1'62'0,"2"-1"-7"16,1-2-3-16,-3-2-9 0,7-1 1 0,-8-2-2 15,3 0-7-15,-3-6 5 0,-1 2-9 0,3-4 7 16,-6 0-8-16,0-4-1 0,0 4 3 0,-1-6-8 15,0 1 1-15,-3-6-2 0,-1 1-4 0,1 6-2 16,-2-5 6-16,-3 4-6 0,1 0-2 0,-2 2-2 0,0 1 1 16,2 1-7-16,-4 0 6 0,3 5-3 15,0 1-6-15,2 4 12 0,-3-1-5 0,3 3 1 16,-2-1 1-16,3 5-7 0,-5 0-11 0,5 0 16 0,0 0-3 16,-5 17-2-16,4-5-7 0,-6 5 0 0,3 9 7 15,-1 0-9-15,1 3 8 0,-2 4 3 0,2-1-4 16,-1 1-9-16,0 1 10 0,1 2-2 0,0-1-1 15,-1 1 1-15,4 0-3 0,-2 0 0 0,3-2 3 16,-1 0-5-16,5-2 10 0,1-2-6 0,0-3-4 16,0-2 1-16,3-6 5 0,-3-2-2 0,5-2 2 15,2-2 4-15,-6-4 4 0,7 0 16 0,-2-2 3 16,1-3 9-16,6-2-1 0,1-3 3 0,1-2-2 16,1-2 1-16,4-2-4 0,-2-3 10 0,2-2-3 0,0 1-8 15,-2-7 11-15,0-1-1 0,-3 1-11 16,-3-1 1-16,-6 2-6 0,1-7 2 0,-3 5-8 15,-5 0 1-15,-1 1-7 0,-3 0-3 0,-2 2 1 16,-3 3-3-16,-1 3-8 0,-1-1 1 0,-7 2-8 0,-1 2-21 16,1 5-19-16,2-3-18 0,-5 2-27 15,1 3-28-15,1 1-117 0,2 1-250 0,4 0 110 16</inkml:trace>
  <inkml:trace contextRef="#ctx0" brushRef="#br0" timeOffset="92712.35">24922 13996 90 0,'0'0'78'16,"-10"11"1"-16,7-4-13 0,2 3-13 0,-4 0 0 15,4 3-5-15,-3-1 4 0,4 4-11 0,0 2-2 16,1-3-11-16,3 2-3 0,-2-5 3 0,5-2 0 15,-2 0-10-15,4-1 6 0,-1 0 0 0,3-4 0 16,-2-1-2-16,4 0 11 0,2-3 1 0,3-1 8 0,-5-2 0 16,0-2 4-16,3-3 6 0,0-1 4 15,-2-1-9-15,-1-3 3 0,-1 2-8 0,-4 0 17 0,-2-5-6 16,3-1-7-16,-5 1-1 0,-3 0-9 0,-1-1-2 16,-3-1-2-16,-4 0-5 0,2 2-4 0,-6 1-4 15,-1 2 3-15,-3 2-5 0,0 2-1 0,-1 3-6 16,-2 3-2-16,5-2-6 0,-4 4-26 0,4 2-23 15,0 1-29-15,0 3-23 0,4-1-38 0,-1 4-85 16,2-1-240-16,3 0 106 0</inkml:trace>
  <inkml:trace contextRef="#ctx0" brushRef="#br0" timeOffset="93194.9">25228 14071 39 0,'0'0'86'0,"0"0"0"0,10 6-10 0,-5 0-14 16,3-1 2-16,-1 1-10 0,4 3-5 0,3 0-1 15,0-1-2-15,2 2-11 0,1-1 1 0,2 1-9 16,5-1 0-16,-3-3-10 0,-3 1 5 0,5-2 6 16,-3-1 0-16,-1-1-12 0,-5-6 7 0,-1 3 20 15,1-1-4-15,-4-2 1 0,1-3-1 0,0 0 1 16,-6 0-1-16,0-1 0 0,1-2-9 0,-4 0-3 15,-1-1-2-15,-2 0 0 0,-3-1-4 0,3-2-3 16,-7-1-2-16,-2 5 2 0,-1-3-3 0,0 0-5 16,1 3-1-16,-1 1-1 0,2-1 0 0,0 4-3 15,1-2 2-15,3 2 1 0,0 0-3 0,2 2 0 16,3 3-4-16,-1-4 0 0,1 4-4 0,0 0 4 16,13-3 0-16,-3 1 6 0,5 0-13 0,0 1 7 0,4 0-1 15,-2-2 5-15,4 1-5 0,-1-1 6 0,1-2-9 16,-2 1 5-16,3 1 0 0,-3-2 2 15,-1 0 0-15,1-2 3 0,-1 4 6 0,0-1 0 0,-7-1 3 16,3 5-1-16,-5-3-2 0,-1 3-8 0,-1 0 6 16,1-3-1-16,-3 6 2 0,3-2-7 15,-2 3 1-15,1 1 2 0,-1 2-2 0,-1 5 0 0,-1-2-1 16,4 4 5-16,-6 3-4 0,2-1 0 0,-1 2-6 16,-2 2 4-16,0 4 1 0,2 2-3 0,-2-6 2 15,0-3 5-15,1 2-9 0,0-2-33 0,2-2-34 16,0-2-31-16,1-2-41 0,1-1-77 0,1-3-233 15,2-2 104-15</inkml:trace>
  <inkml:trace contextRef="#ctx0" brushRef="#br0" timeOffset="93777.79">26081 13983 68 0,'2'-3'123'0,"-2"3"-15"16,1-5-10-16,-1 5-11 0,1-2-12 0,-1 2-8 15,0 0-6-15,0 0-7 0,2 14-5 0,-2-6-6 16,0-2-3-16,1 4 3 0,-2 0-6 0,3-1-11 16,-2 4 0-16,1-1-3 0,2-1 4 0,-3 2-10 0,1-4-2 15,0 4 2-15,-1-4-2 0,0 1-5 16,0-3 4-16,2-1-3 0,-2 0-3 0,1-1 6 0,-1 0 0 16,0-3 6-16,0-2 22 0,2 5 2 0,-2-5 8 15,0 0-6-15,0 0 1 0,0 0-5 0,12-9-5 16,-8 3-3-16,3-2-2 0,0 0-3 0,-1-2-3 15,1 0-1-15,5-5-1 0,-3 4 9 0,0-2 1 16,1-2-6-16,-1 2 3 0,0 0-4 0,0 0 1 16,0 2-5-16,-4 2 3 0,3 1-4 0,0 1-4 15,-1 0-2-15,-3 2 1 0,-1 1-7 0,-1 1-1 16,2 2-3-16,-4 1-2 0,8 0-3 0,-8 0 0 16,4 4 0-16,-2 0 2 0,-2 2-1 0,0 2-1 0,0 0 1 15,0 4 0-15,0-2 2 0,0 3 1 16,-2-1-1-16,-1 1-3 0,2-1 0 0,1-3 4 15,-1 3-6-15,-2-4 5 0,3 0-1 0,0-2 1 16,0-3 3-16,0 3-1 0,0-6 2 0,0 4-2 0,0-4 0 16,0 0-1-16,14-7-2 0,-13 4-1 15,3-6-5-15,1-1 8 0,2 3-1 0,0-5-4 16,4-1 5-16,-1-3-5 0,4 0 1 0,-3 2 2 0,4 0 0 16,-2-3-4-16,8-2 5 0,-2-1 0 0,-5 5-3 15,4-3 0-15,-4 3-2 0,0 1 3 0,-1 2-1 16,-3 2-2-16,-2 2 4 0,2 2-5 0,-2 0-1 15,-2 2-1-15,-1 1-3 0,0 1-5 0,3 2 9 16,-8 0-1-16,10 4 4 0,-5 1-7 0,2 2 8 16,-2 3-4-16,1 1 0 0,1 5-1 0,-2 2 6 15,-3 0 0-15,0 6-4 0,-4 1 4 0,-2-1-6 16,-1 2 5-16,-4 1-36 0,-3 0-46 0,-4 0-48 16,-3-1-179-16,0-1-332 0,1-2 147 0</inkml:trace>
  <inkml:trace contextRef="#ctx0" brushRef="#br0" timeOffset="94965.78">21670 13735 19 0,'0'0'31'0,"0"0"-1"0,0 0 2 15,9 12-3-15,-4-9 4 0,8 1 9 0,-1 3-5 16,4 0 0-16,1 4 3 0,6 4-5 0,2-1-4 16,2 1 4-16,2 3 1 0,2 0-5 0,4 3 5 0,12 4 1 15,5-1-3-15,-1 2 0 0,3-1-2 0,0 2 5 16,1 0-3-16,2 1-1 0,1 0-6 15,-1 1-4-15,1-1-5 0,0 0 0 0,0-2 2 0,-5 2-4 16,0-3-3-16,-2 1 0 0,-1-2 1 0,-4-2-5 16,0 2 6-16,-9-8-10 0,0-3 8 15,-5 4-7-15,-4-5 1 0,2 0 3 0,-5 0 1 0,-6-3-2 16,-2-1-7-16,-2 0 13 0,-1-3-12 0,-6-1 1 16,1-1 0-16,-3-1-7 0,-2 1 5 0,1-1 1 15,-1 1 2-15,1-2-1 0,-1 2 3 0,-4-3-1 16,4 2-2-16,1 0 4 0,-5-2-8 0,0 0 6 15,5 1 1-15,-5-1-2 0,0 0-6 0,0 0-31 16,0 0-31-16,5-5-35 0,-5 1-54 0,0 4-165 16,3-6 74-16</inkml:trace>
  <inkml:trace contextRef="#ctx0" brushRef="#br0" timeOffset="95428.83">23372 14340 76 0,'-5'-5'116'0,"5"5"-18"0,0 0-10 16,0 0-8-16,0 0-8 0,0 0-6 0,9 12-6 15,-4-4-7-15,-1 1-2 0,2 1-13 0,-2 5 1 16,1 1-17-16,-1 2 15 0,0 1-7 0,1 9-4 15,-1 2 3-15,1 4-1 0,-4-3-7 0,-1 0-3 16,3 2-7-16,-2-3 4 0,-1 0 0 0,0 1-6 0,3-2 5 16,-6-3-6-16,6-1 6 0,-6-7 1 15,6 1-8-15,-3-1 0 0,0-6-13 0,0 0 12 16,1-1 2-16,0-2-1 0,2-1 4 0,-3-3-3 0,1-1-2 16,-1 0 1-16,3-1-10 0,-3-3-33 0,0 0-32 15,0 0-22-15,6-11-80 0,-3 3-182 0,-2-4 81 16</inkml:trace>
  <inkml:trace contextRef="#ctx0" brushRef="#br0" timeOffset="97111.86">23357 14321 27 0,'37'-1'37'0,"-4"-3"-1"16,-2 2 0-16,-2-3 4 0,-8 4-5 0,-1 0 7 16,1-4 14-16,-5 2 2 0,-2 1 2 15,-1 0 2-15,-2-2 2 0,-2 3-3 0,-1-2 0 16,0 3-2-16,-2 0-14 0,2-1-7 0,-8 1 2 0,10 1-4 15,-2-1 0-15,-2 3-8 0,3 2 3 16,1 2-6-16,2 0 3 0,1 5-1 0,1 1-6 16,2 7 4-16,2 0-9 0,-4 6 1 0,1-4-6 0,0 3 5 15,-4 2-2-15,3 3-6 0,-6 1 3 0,-3 2-5 16,4-4 3-16,-4 4 2 0,-4-4 0 0,3 3-1 16,-4-3-6-16,0-2 1 0,-4-3 4 0,0-3-5 15,2-1 0-15,-1-3-2 0,-3-1 3 0,4-6-4 16,0 4 6-16,-2-6-3 0,4 1-3 0,-1-4 5 15,-2 0 1-15,2-1 9 0,1 0 0 0,0-4 4 16,0 0-2-16,0 0 2 0,0 0-6 0,0 0 1 16,9-12 1-16,-5 7-3 0,5-3-3 0,-3-1 5 15,3-6-2-15,3 1-5 0,-2-1 0 0,0-2-4 16,3-5 5-16,-4 6 0 0,5-5-5 0,-5 4 2 16,1-1-3-16,0 4-2 0,1-1 10 0,-4 4-2 15,0 0 0-15,-2 6-1 0,2-4-3 0,-3 4 1 16,1 1-2-16,-1 3 0 0,0-1 1 0,-4 2-2 15,15 2-2-15,-7 0-1 0,1 3 5 0,-3 0-4 0,6 5-1 16,-2-3 0-16,-1 7 5 0,5 0-5 0,-5 0 3 16,5 0 0-16,-4 3 0 0,-1-1-3 15,1 0 0-15,1 0-1 0,-1-1 1 0,0 2 0 0,0-2-2 16,-2-5-1-16,3 4 5 0,-2-5 2 0,2 0-2 16,0-1 4-16,-2-3-4 0,5 2-1 0,-1-5 3 15,0 1 1-15,1-5-1 0,-1 0-1 0,2 0-2 16,0-5 1-16,2 2 4 0,-4-6-1 0,3 5 1 15,0-6 1-15,-5 3 5 0,3-3-1 0,-2 1 2 16,-1-5 5-16,-4 7-8 0,-1-8 1 0,-3 0 3 16,-1 2 0-16,-4-2-5 0,0 2 1 0,-3 0-6 15,-1-2 4-15,-6-1-4 0,1 6 1 0,-3 0-3 16,-2 3-2-16,1-1 4 0,-4 3-2 0,0 0-2 16,2 4 2-16,2 2-4 0,2 0 1 0,0 2-1 15,0-1-1-15,7 3 3 0,-3 0 1 0,5 1-4 16,-1 2-2-16,1-2 2 0,4 1 0 0,2 2 2 15,0-4-3-15,2 4-3 0,1-3 7 0,4 0-7 0,1-3 3 16,4 2-2-16,3-1 3 0,1-2-2 0,-2 0 5 16,5-2 0-16,0-1 1 0,-1-1-5 15,7 1 7-15,-6-2-6 0,-3 0-1 0,1 0 3 0,3 4 2 16,-5-2 1-16,1-2 4 0,-6 2-2 0,1 2-1 16,-1 0 1-16,0 1-4 0,-3 2 1 0,3-1 0 15,-2 3-2-15,-4 0 0 0,1 3 3 16,1-1 1-16,-3 4-4 0,2 0 4 0,-3 2-3 0,1 4-1 15,-1 1 3-15,0 1-3 0,-1-3 7 0,-1 3-2 16,3 2-3-16,-1-2 0 0,-2 0 0 0,-2-1 3 16,4 2-3-16,-1-4-2 0,-2 2 1 0,4-3 0 15,-1-4-2-15,0-1 4 0,-3-1-1 0,7 0 0 16,-4-4 2-16,1-1 0 0,3 1-2 0,0-4 4 16,0 0-3-16,4-2-1 0,0 0-1 0,-1-1 1 15,-1-1 3-15,3-3 0 0,-1-3 4 0,-3 2-6 16,5-3-1-16,-6 1-3 0,1 0 6 0,1 0-1 15,-5-5 0-15,1 6-1 0,0-1-2 0,0 3-1 0,-5-1 0 16,3 2 5-16,0 0-1 0,-3 2 1 16,2 2-10-16,-2-1 2 0,2 0 2 0,-3 3-2 15,5-2-1-15,-5 2 0 0,0 0 1 0,0 0 4 16,10 5-4-16,-5-2 1 0,-1 1 4 0,-1-2-2 0,-1 3-3 16,5-2 3-16,-2-1 4 0,1 3-3 15,-1-3-1-15,2 1 0 0,-1-3 2 0,3 0 2 0,1 1 1 16,-2-1-4-16,2-1 0 0,3-2 1 0,-3 1 1 15,5-4-2-15,-4 2 2 0,0-3-2 0,1-3 0 16,-1 3 0-16,-1-3 0 0,3-1 4 0,-8 0 0 16,4 1-4-16,-4-6 0 0,0-1 1 0,-5 6 2 15,0-2 0-15,0 4 1 0,-1-1-4 0,-3 0-1 16,-5 3 3-16,4 2 1 0,-4-2-4 0,2 5 0 16,-4-2 2-16,2 4-6 0,-1 3 2 0,-4 0-1 15,4 1 0-15,-1 6-2 0,2-3 4 0,1 5 2 16,-1-1-3-16,0 6 1 0,4-1 4 0,2 1 1 15,1 0-8-15,2 0 3 0,2 2 1 0,2-4 4 16,1 2-4-16,5-2 1 0,1 1 3 0,0-5-6 0,3-2 6 16,2 2-3-16,0-4 5 0,5-2-7 15,-1 0 0-15,-1-2 4 0,4-3 1 0,5-2-4 16,-8 0 1-16,1 0 3 0,1-4 0 0,-3 4-5 0,0-5 4 16,-2-1-1-16,0 2 3 0,0-2 0 15,-4 0-4-15,-1 0 6 0,-1 0-2 0,-2 1 2 0,-2-1-5 16,1 3-2-16,-2 0-1 0,0 0 4 0,-2-1-1 15,-2 2-2-15,2 2 0 0,-1 0-3 0,-3 2-2 16,6-1 1-16,-6 1 0 0,0 0 0 0,6 3 1 16,-4 2 1-16,2-4 2 0,-2 3 4 15,3 0 0-15,1 2-6 0,0-3 6 0,0 1-4 0,1 0-1 16,0-1 2-16,3-2 2 0,1 1-1 0,0-2-1 16,3 0-3-16,-1-3 4 0,1 3 1 0,3-4 0 15,-1-3-3-15,0 1 4 0,-4 1-2 0,0-2 0 16,3-3 5-16,-3-2-1 0,-2-2-5 0,-1 2 0 15,-3 0 0-15,3-3 4 0,-4-2-4 0,-1 2 5 16,-4 1-7-16,-2-3 4 0,0 0-1 0,-3 5-2 16,-1-3 1-16,-3 1 1 0,-5 2 0 0,0 3-1 15,-4 1 0-15,0 3-3 0,0 5 6 0,-1-1-5 16,-2 2 3-16,2 4-3 0,0 4 0 0,3 2 1 0,0 3 2 16,1 1-3-16,0 6 1 0,6 3 4 0,5-3-1 15,0 4-2-15,4 0-2 0,4-7 3 0,6 7-1 16,7 0 0-16,-1-7 2 0,7 1 1 15,4-3 5-15,1-4-5 0,7-1 4 0,-2-3-10 0,3-1-4 16,0-5-30-16,4-3-33 0,-4-1-46 0,1-5-44 16,-3 0-91-16,0-5-273 0,2-1 121 0</inkml:trace>
  <inkml:trace contextRef="#ctx0" brushRef="#br0" timeOffset="97827.49">26387 14553 14 0,'2'10'93'16,"-2"0"-8"-16,4 6-9 0,1 3-10 0,0 3-4 15,-1 6-8-15,-1 0-3 0,-1 1-9 0,-2 1 2 16,2 0-4-16,0 2-9 0,-4 0 4 0,4-1-4 16,-4 3-4-16,0-2 1 0,-3-5-16 0,1 1 4 15,2 0-5-15,-6-5 7 0,2 4-2 0,-1-10 0 16,1 1-3-16,-1-1-5 0,1-1 1 0,1-2 0 0,-1 1-6 16,2-2 7-16,-3-2-6 0,1-4 0 0,2 0-11 15,0-2-25-15,1-2-16 0,0 1-93 16,3-4-151-16,-5 0 67 0</inkml:trace>
  <inkml:trace contextRef="#ctx0" brushRef="#br0" timeOffset="98147.38">26274 14582 27 0,'-2'-7'98'0,"4"2"-12"0,3 3 0 0,3-5-11 16,1 1-11-16,10 2-4 0,-1-2-6 0,10 1-14 15,2 0 11-15,2 0-9 0,3 4-2 0,0-3 7 16,-1 1-10-16,-1 0 0 0,3 2-6 0,-2 1-5 16,-2 3 13-16,-2 1-9 0,2 0-2 0,-5 2-5 0,-8-2 3 15,-2 2-4-15,-2 3-7 0,-1 0 0 16,-3 1 8-16,-3 3-11 0,-1-3 0 0,-1 6 2 15,-5-4-4-15,-2 7 5 0,-1-3-3 0,-5 1-4 16,-6 7 2-16,-6-4-1 0,2 1 8 0,-7-3-8 0,0 1 0 16,-3-4 1-16,0 0-1 0,1 1 0 0,0-4-2 15,0 2 1-15,3-1-4 0,6-3 1 16,2 1 5-16,4-4-6 0,5 2-15 0,2-2-43 0,1-3-25 16,3 1-119-16,1-2-213 0,6-2 96 0</inkml:trace>
  <inkml:trace contextRef="#ctx0" brushRef="#br0" timeOffset="99928.98">27141 14573 59 0,'-7'0'84'0,"-2"0"1"0,-2 0-17 0,-1 0-4 16,-7 2-5-16,4 6-5 0,-2-1 1 0,4 0-7 15,-1 0-5-15,-1 3-8 0,1 1-2 0,5 2-2 16,-1 0 0-16,4 2-6 0,0 2-1 0,2 0-1 16,2 0-6-16,2-4 3 0,0-2 3 0,4 2-9 0,-2-1 0 15,2-2-3-15,4 0 1 0,-2-3-8 16,2 0 8-16,1-3 0 0,2-1 0 0,0-2 2 16,1-2 5-16,0-2-1 0,-1-1 7 0,1-1 16 15,-1 0-1-15,-2-2 3 0,1-2 1 0,-1 1-2 0,3-4 0 16,-2 0-2-16,-2-3 5 0,-2 3-5 0,1-3-2 15,-2 2 2-15,0 2-6 0,-1-1 0 0,-2 0 5 16,1 7 6-16,-1-4-5 0,0 1-7 0,-1 6-5 16,0-2-3-16,-1 4-5 0,0 0-3 0,0 0 0 15,0 0-3-15,5 13 1 0,-3-3-1 0,-2 0-4 16,5 0 1-16,-2 6 2 0,0 1-2 0,1-2 0 16,1 2-3-16,0 0 0 0,3-2-7 0,-3 1 9 15,2-1-7-15,4-1 1 0,-2 2 1 0,0-4 0 16,-2-2-1-16,4-2-3 0,-3 0 2 0,5-2 3 15,0-3 1-15,-3-2-3 0,2-1 0 0,2-1 1 16,-4-1 0-16,5-1 1 0,-3-5-2 0,-2 3 1 16,3-2-2-16,0-4 0 0,1 0 2 0,-4-2 4 15,2 1-4-15,-1-2 1 0,-5 2-3 0,1-3 0 0,-1-2 3 16,0 0-2-16,-2 5-3 0,-2-1 7 16,-4-1-7-16,0 2-1 0,0 0 1 0,-3 1-2 15,2 3 1-15,-1 2-1 0,-3-1-2 0,1 3 3 0,1 3-5 16,-4-1 2-16,2-1-1 0,1 3 0 0,6 0-2 15,-13 0 5-15,13 0-2 0,-9 5 2 0,8-1-2 16,0 0 0-16,0-1-2 0,1-3 8 0,0 0-4 16,3 5 1-16,3-3-1 0,-1 0-2 0,2-2 6 15,3 0-4-15,3-3 3 0,1 2 0 0,2-2 1 16,2-2-3-16,-6 2 1 0,6-3 3 0,1 0 0 16,1 2 0-16,-4-1-4 0,2 0 4 0,-4 2 0 15,-1 1 1-15,0-2 0 0,-4 1 1 0,-2 2-2 16,3 1-2-16,-4-2 2 0,1 0-3 0,-7 2 0 15,9 4-1-15,-3 0 4 0,-2 2-3 0,0 0-1 16,1 3 4-16,-3 4-1 0,2 3 1 0,-2-2-5 16,-1 3 6-16,-1 2-3 0,4-1-2 0,-2 1 0 15,1-1 5-15,-3 0-1 0,4 0-3 0,-3-1 3 16,3-2-2-16,1-3 1 0,-1-1-2 0,1 0 1 16,-1-2 3-16,2-3-1 0,2-1 1 0,1-2-6 15,-1-1 5-15,2-2 1 0,0-2-1 0,2 0-1 16,-1-1 0-16,1-3 5 0,0-1-5 0,-3-3 3 15,2 2-3-15,-1-1-2 0,1-5 0 0,-3 1 2 16,2 0-2-16,-1-1-1 0,-2 4 2 0,0-2 1 16,-2 3-1-16,-1 0-1 0,0 3 1 0,-3-1-2 0,3 3 0 15,-4-3 1-15,1 3-4 0,3 1 0 0,-1 2 0 16,-3 1-2-16,0 0 3 0,0 0-2 0,0 0 0 16,0 0 2-16,6 7 0 0,-6-3 2 15,5 1 0-15,-1-2-2 0,1 4 1 0,-1-3 1 0,1-1 1 16,2 2-4-16,0 0 5 0,1-2-3 0,0-1 2 15,3 0-3-15,1-2 4 0,-3-4-2 0,2 2 2 16,-2-4 1-16,1 1-1 0,2 0-3 0,-3-4 1 16,-2 1 2-16,2-6-1 0,0 2 3 0,-4-2-4 15,3-2 2-15,-7-2-1 0,1 2 2 0,-2-1-4 16,-6 3 2-16,1-5-3 0,0 11 5 0,-7-6-4 0,4 4-1 16,-3 3 3-16,1 0-3 0,-2 4 0 15,-6-2-1-15,-2 5-3 0,1 4 1 0,3 4-1 16,-5-3 3-16,3 5-1 0,4 3 3 0,-5 8 1 15,6 1-3-15,3 0 3 0,1 3-1 0,5 0 2 0,4 3-5 16,0-2 4-16,6-2-1 0,-3-5-1 0,4 0 3 16,4 5 0-16,0-7 0 0,2-2 0 15,4-1 3-15,-2-3-5 0,2-1 3 0,9-1 0 0,-7-2 0 16,1-4 3-16,-1-3-4 0,4-1 1 0,-6-4-2 16,9-4 2-16,-5 4 1 0,-2-4 2 0,1 0 1 15,-1-1-2-15,-4-1 0 0,-1 0 1 16,0-4-2-16,-1 2-2 0,-3-3 0 0,-1 2 4 0,1-3-2 15,-1 2 3-15,-4-2-4 0,1 7-2 0,0-5 0 16,-4 4 3-16,2 1-5 0,-4 6-1 0,0-3 0 16,2 3-2-16,-2-1 1 0,2 4-1 0,-2 1 3 15,0 0-1-15,0 0 0 0,-8 10-3 0,4-2 2 16,2 2 0-16,-2 0 3 0,-1 2-2 0,1 3 6 16,4 2-6-16,-4 0 1 0,3 1 2 0,0-1 0 15,0 0 1-15,-1-1-1 0,2 0-2 0,2-2-2 16,-1-5 3-16,0 2 0 0,0 0 1 0,3-5 0 15,-4 2 0-15,2-4 4 0,0-1-3 0,1-1 1 16,1 0-2-16,-4-2 2 0,0 0 1 0,14-7 3 16,-7 3-4-16,-2-4-1 0,4 3 2 0,2-7-1 15,-2 5 0-15,3-6 0 0,0 1 1 0,-1-1-2 16,3 0 0-16,-2 0 4 0,0-1-3 0,0-1 2 16,1-1-5-16,5-4 0 0,-5 4 3 0,-1 1 2 0,1 0-5 15,0 2 1-15,-2 1 0 0,-3 6-3 16,0-2 0-16,-2 4 1 0,-1 1-2 0,0 1 1 15,1 2-3-15,-6 0 1 0,12 5 1 0,-7 0 0 0,0 2 6 16,2 5-7-16,3 0 2 0,-1 5 1 0,-1-1-2 16,3 7 2-16,1 1 1 0,-3-2 0 0,3 4 0 15,0-3-2-15,1 2 0 0,2 0 1 0,-3-3 2 16,5-1 0-16,0-1 0 0,-2-7 2 0,2 0-3 16,2-3 2-16,-4-1 1 0,5-4-2 0,0 0 1 15,3-5-2-15,-2 0 7 0,5-2-5 0,-5-4 2 16,0 0-2-16,5-3 3 0,-3-3 0 0,0-3-2 15,-9 2-2-15,10-6 4 0,-4-2 0 0,-4-1-1 16,2 0 1-16,-1 0-3 0,-1-5-3 0,2 1 2 16,-6-3 3-16,4 0-3 0,-5 1-1 0,0-2-1 15,-1 1 7-15,-5-2-5 0,3-1 1 0,-3 3 0 16,-1-3-5-16,-3 1 5 0,1 0-2 0,-4 1-1 16,1-1 2-16,-3 2-5 0,-2 4 5 0,-1 0 2 15,2 7-4-15,-1 2 3 0,1 6-6 0,-2-1-1 16,4 6 0-16,0 3-2 0,-1 0-1 0,4 2 3 15,-13 7 1-15,8 5 0 0,0 5 2 0,-3 7-2 16,-2 6 2-16,5 3-1 0,-1 1 0 0,1 15 0 16,-2 4 5-16,1-5-2 0,3 4 4 0,1-2-1 0,1-2-2 15,1-2 2-15,0-10-3 0,1 10 5 16,3 0-6-16,-3-13 5 0,4-3-2 0,-3 0-4 16,2-5-15-16,-2-6-30 0,-1-1-32 0,1-6-34 15,-2-1-26-15,2-2-24 0,-4-2-99 0,0-4-285 0,-1 0 127 16</inkml:trace>
  <inkml:trace contextRef="#ctx0" brushRef="#br0" timeOffset="100076.33">29119 14734 73 0,'30'-2'104'15,"5"-3"-8"-15,4 3-25 0,1 4 10 0,15-2-7 16,-1 4-11-16,-2-2-6 0,0 1-9 0,-12 0-33 15,0-3-44-15,-1 0-81 0,-3-2-117 0,-3 1 53 16</inkml:trace>
  <inkml:trace contextRef="#ctx0" brushRef="#br0" timeOffset="101462.16">19741 14111 30 0,'-33'6'43'0,"-3"0"0"0,-3 1-5 0,-9 5-1 15,11 0 2-15,-16 2-2 0,7 2-7 0,7 0 2 0,-12 1-5 16,-2 5 4-16,2 0-3 0,-5 1-3 0,6 1-9 16,-1 1 3-16,2 1 1 0,2 1-1 0,4 0 1 15,2 1 0-15,1 4-8 0,3 2 10 16,0 0 2-16,1 3-7 0,2 1 6 0,2 3-8 0,1-2 12 16,8 2-9-16,-4 2-8 0,8-2 2 0,1 5 5 15,9-12-8-15,0 1 1 0,-1 9-3 0,6-8 3 16,8 10-7-16,0-11 2 0,5 12-2 0,6-4 5 15,7 3 2-15,1-4 1 0,6-1-13 0,5 0 7 16,4-3 1-16,2-3-6 0,4-1-8 0,2-4-4 16,8-1 2-16,2-7 4 0,0-2-3 0,3-6 1 15,-3-5 1-15,4-6 1 0,-2-7-5 0,2-4 5 16,4-9 6-16,-2-2-1 0,22-15 8 0,-28 6 13 16,22-12 5-16,-21 8 1 0,17-12 13 0,-21 11 6 15,0-3 7-15,18-12 9 0,-26 12-4 0,0-1-5 16,-2-4 0-16,1-2-9 0,-4-4 1 0,-4 1-4 15,-4 0 5-15,-2-2 3 0,-3-2-3 0,-4 3-4 16,-10-1-2-16,2 1-4 0,-7 1 1 0,-7-2-5 16,-6 2-4-16,-4 0 1 0,-9 3-2 0,-3 1-2 0,-4 2-2 15,-6 1 0-15,-4 5-4 0,-5 1-4 16,-5 0 2-16,-6 4-4 0,-5 1-4 0,-4 6 3 16,-4 0-5-16,-27 0 3 0,26 11-7 0,-25 0 2 15,-1 7 1-15,24 6 3 0,-22 3-5 0,1 8-3 0,23-1 7 16,-29 9-6-16,5 6-4 0,3 3-7 0,25-2-21 15,-21 13-22-15,25-10-23 0,-23 14-24 0,28-8-35 16,2 2-115-16,-16 25-272 0,24-21 121 0</inkml:trace>
  <inkml:trace contextRef="#ctx0" brushRef="#br0" timeOffset="102628.96">20151 15051 9 0,'19'24'44'0,"7"3"-9"0,-1 0 2 16,11 13-5-16,-1 4-1 0,1-2-8 0,0 5 2 15,4 0-2-15,-2-1-4 0,13 22 0 0,-15-21-1 16,0 1-7-16,19 19 9 0,-17-23-2 0,4 3-2 15,1-2-6-15,1-1 2 0,1-1-3 0,5 0 7 16,-4-4-7-16,1-3 0 0,-5-2 3 0,3-2-1 16,1-2-7-16,1-5 5 0,-2-2 4 0,-12-9 5 15,7 0-5-15,-3-7 17 0,0-2 11 0,1-3 1 16,1-2 2-16,0 0 8 0,0-4-4 0,12-5 5 16,-16 3-3-16,3 2 0 0,1-9-8 0,-2 6 3 15,2-3 4-15,-4 3-8 0,2-1-3 0,-1-1-9 16,-3 0 3-16,2 2 2 0,-3 1-6 0,1-1-5 15,-4 2 1-15,-7 2-4 0,-3-1 0 0,0 3-6 16,-5-1-2-16,-2 0 4 0,-7 0-14 0,4 1-18 16,-3 0-22-16,-2-2-10 0,-4 3-24 0,4-3-18 15,-4 3-20-15,0 0-62 0,-18-7-186 0,2 2 83 16</inkml:trace>
  <inkml:trace contextRef="#ctx0" brushRef="#br0" timeOffset="104061.4">20284 15192 61 0,'4'5'71'15,"2"6"-11"-15,2 4-5 0,-1 0-7 0,1 2-8 0,3 7 7 16,1 1-6-16,-3 1-6 0,5 3-4 0,-1-1 2 15,1 2-6-15,-1 1 1 0,3 2-7 0,3 10-11 16,3 0-2-16,-5-9 4 0,-1-2-2 0,3 13 2 16,6-3-2-16,-1 0 5 0,-1-2 0 0,1 3 2 15,3-5-4-15,1 2 4 0,-6-13-2 0,14 16-4 16,2 0 2-16,-1-2 2 0,9 2-1 0,-2-3 0 16,3-2-12-16,4-1 12 0,23 9 0 0,-18-15-6 15,4-4 2-15,-1-3 5 0,27 6-5 0,-27-11 4 16,6-3-5-16,0-1-3 0,0-3 4 0,0-5-5 15,-1 0 1-15,3-3 7 0,-1-4 1 0,-3-2-8 16,-2 1 15-16,0-2-11 0,2-2 2 0,-4-4 9 16,-4 4-3-16,-3-4-2 0,-15 3 10 0,0-1-16 15,-5-1 2-15,-2-3 4 0,-4 1 0 0,-6 3-7 16,-4 0 2-16,-2-3 7 0,-5 3-7 0,1-1-8 16,-5 0 2-16,-3 2 0 0,-2-1-10 0,-2 1-10 15,-3-5-26-15,-5 6-16 0,-1 0-31 0,-6-5-81 0,-2 8-181 16,-3-5 80-16</inkml:trace>
  <inkml:trace contextRef="#ctx0" brushRef="#br0" timeOffset="104595.63">20444 15483 32 0,'-4'33'37'16,"0"1"1"-16,0 14-5 0,4-14 7 0,-1 14-4 15,2 1 3-15,3-3-6 0,-3 3 4 0,6-3-8 16,1 7 4-16,3-4-9 0,3 4 4 0,0-2 0 15,2 4-3-15,2 0 13 0,5-1-5 0,13 21 3 0,-8-22-6 16,14 22-13-16,-6-24 7 0,17 16-8 16,-13-20 4-16,23 15-5 0,-19-19 1 0,4-4 4 15,25 15-11-15,-23-15 5 0,24 14 5 0,-22-22-8 16,27 15 4-16,-22-16-4 0,26 4 2 0,-22-11 0 0,27 6-3 16,-24-8 1-16,0-3-2 0,26 1 1 0,-32-9 0 15,6 0 2-15,-1-5-4 0,-2-1 5 16,-1-3-1-16,-5 1-8 0,-1-4 7 0,-16-3-7 15,-3 0 4-15,-3 0-7 0,-3-5-5 0,-10 3-9 0,3-3-25 16,-8-2-24-16,-1-2-83 0,-3 3-157 0,-4-4 70 16</inkml:trace>
  <inkml:trace contextRef="#ctx0" brushRef="#br0" timeOffset="105500.18">22273 15732 12 0,'0'0'15'0,"0"0"-3"0,0 0 1 0,-2-3 2 16,2 3-6-16,0 0 2 0,0 0-3 0,0 0-4 0,0 0 3 16,0 0-2-16,0 0-2 0,0 0 3 0,0 0-3 15,0 0 0-15,0 0 0 0,0 0-1 16,0 0 0-16,0 0 1 0,0 0 0 0,0 0-1 0,-8 0 0 16,8 0 0-16,0 0-3 0,0 0 6 0,0 0-2 15,0 0-1-15,0 0-3 0,0 0 4 0,0 0 1 16,0 0-4-16,0 0-1 0,-2-4 5 0,2 4-4 15,0 0-4-15,0 0 5 0,0 0-3 16,0 0 1-16,0 0-4 0,0 0 2 0,0 0 3 0,0 0 3 16,0 0-3-16,0 0-3 0,0 0 1 0,0 0-2 15,0 0-3-15,0 0 1 0,0 0-16 0,0 0-23 16,0 0 9-16</inkml:trace>
  <inkml:trace contextRef="#ctx0" brushRef="#br0" timeOffset="106878.68">22489 15775 36 0,'-2'-5'46'0,"2"5"0"0,0 0 4 0,0 0-10 15,0 0 1-15,-2-5-5 0,2 5 6 0,0 0-5 16,0 0 2-16,0-4-10 0,0 4 3 0,0 0 3 15,0 0-5-15,0 0-4 0,-1-3 2 0,1 3-2 16,0 0-6-16,0 0 3 0,0 0-3 0,0 0-3 16,0 0-3-16,0 0 3 0,0 0-7 0,0 0 3 15,0 0 2-15,0 0-4 0,0 0-6 0,0 0 1 16,-1 12 8-16,1-6-3 0,1 5 1 0,-1 0 11 16,1 2 1-16,-1 4-9 0,2 3 5 0,0 4 9 15,0 3 2-15,-2-1-6 0,2 3 0 0,-2 0 3 16,1 3-9-16,1-4 2 0,0 2-3 0,0-1-5 15,4 0 3-15,-5 1-1 0,4-5 0 0,-1-6-8 16,1 1 0-16,-1-5-19 0,1 2 15 0,0-1 4 16,0-6 3-16,-1-2-28 0,1 1-40 0,-1-6-34 15,0 0-78-15,-3-2-184 0,-1-1 81 0</inkml:trace>
  <inkml:trace contextRef="#ctx0" brushRef="#br0" timeOffset="107111.04">22521 15627 32 0,'5'-5'101'0,"4"-2"1"0,5 1-13 15,6 1-9-15,8-2-8 0,0 1-13 0,5 3 1 16,3-1-6-16,-4 3-9 0,2 0-9 15,2 2-1-15,-8 0-4 0,1 3-5 0,-8-1 4 16,-3 0-19-16,-4 0-13 0,-4 3-17 0,-5-1-14 16,-1 1-13-16,-4 3-7 0,-6 0-15 0,-3 6-39 0,-7 0-117 15,-6 3 52-15</inkml:trace>
  <inkml:trace contextRef="#ctx0" brushRef="#br0" timeOffset="107745.68">22598 16046 79 0,'39'-3'78'0,"-3"1"0"0,0-5-4 0,1 4-9 16,0-3-4-16,-4 2-13 0,2 0-1 0,-4-1-2 16,1 1-7-16,-2-4-4 0,-9 6-6 15,-2-3 3-15,0-2-3 0,-2 2-8 0,-1-3-20 16,-5 1-8-16,-4 1-6 0,2-5 4 0,-4 2 0 0,-1-3-4 15,-1 1 8-15,-2-1-2 0,-1-5 3 0,-3 1-1 16,1 2-3-16,-1-3 8 0,-1 2-2 0,0 0 6 16,-3-1-1-16,4 4 25 0,1 1-2 0,-1-2 2 15,1 4 8-15,-2 0 3 0,2 2-2 0,-1-2 6 16,1 4 0-16,0-3 2 0,-1 4 2 0,3 0-1 16,-1 0-5-16,1 4-12 0,-2-5-2 0,2 5-1 15,0 0-1-15,0 0-6 0,0 0 8 0,0 0-6 16,6 17 0-16,-5-4-3 0,2 0 22 0,-1 5 7 15,1 1-9-15,-2 6 5 0,4 3-9 0,-3-1 2 16,0 4-4-16,1-1-6 0,-2-1-2 0,3 4-5 16,-2 0 1-16,2-3-5 0,-3 1 4 0,3-3 2 15,0 3-4-15,0-8-5 0,0 2 1 0,3-5 1 16,-3-10-7-16,4 6 4 0,0-4 2 0,3 1-6 16,-1-7-4-16,-1 0-7 0,3-2-1 0,0-4-14 15,1-1-4-15,1-2-25 0,4-4 17 0,-1-3-1 16,1 0-6-16,-3-3-3 0,5-5 8 0,-2-2 4 15,0-2 1-15,1 3 1 0,-6-4-6 0,0 0 10 16,-3 6 3-16,4-5 4 0,-5 5 6 0,0 2-5 16,0 1 12-16,-4 0-2 0,-1 2 2 0,1 3 2 15,-1-2 6-15,-3 6 20 0,-1-1 8 0,4 1-7 0,-3 0 1 16,-1 2 0-16,0 3-7 0,0-4-2 16,0 4-4-16,0 0 3 0,0 0-6 0,0 0 3 15,3 12-1-15,-6-5 0 0,3 2-4 0,-1 6-2 16,0 2-3-16,-2 0 6 0,3 0-2 0,-1 0-1 0,-2 2 4 15,2 6-5-15,1-8 0 0,0 2 6 0,0-3-10 16,0 1 6-16,1-9-4 0,-1 4-3 16,0-5-11-16,3-1-37 0,-3-3-28 0,0-3-42 15,0 0-111-15,0 0-248 0,0 0 111 0</inkml:trace>
  <inkml:trace contextRef="#ctx0" brushRef="#br0" timeOffset="107886.92">23361 15741 57 0,'2'-3'104'0,"-2"3"-1"0,0 0-20 0,4-2-3 15,-4 2-15-15,7 5-6 0,-4 1 0 16,6 1-34-16,0 2-49 0,0 1-79 0,-1-1-109 0,-3 2 49 16</inkml:trace>
  <inkml:trace contextRef="#ctx0" brushRef="#br0" timeOffset="108611.39">23552 15918 70 0,'0'0'133'0,"0"0"-14"0,0 5-11 0,4 3-7 0,-1 2-8 15,3 4-9-15,3 3 1 0,0 6-8 0,0 3-12 16,-2-1-9-16,1 5 2 0,0 1-14 0,-3 1-4 15,-1 1 7-15,0 0-9 0,-3-1-3 0,-2 0-9 16,-3-1 4-16,0 1-4 0,-1-3-6 0,0-2 3 16,-6 1-2-16,5-8-2 0,1-3-18 0,0 0 15 15,1-1-4-15,0-6 3 0,-1-1-2 0,4-2 0 16,-1-1-4-16,0 0 2 0,2-4-3 0,0-2 5 16,0 4 3-16,0-4-1 0,0 0-1 0,0 0-4 15,4-17-16-15,1 7 14 0,0-6 3 0,-1-1-4 16,1-1 2-16,-3-1-5 0,1 0 6 0,1-7-11 15,2-1 5-15,-3-2-9 0,-2 0-4 0,-1 0-17 16,0-1-10-16,0 3 8 0,0-1-16 0,-1 8-2 0,-2-5 9 16,1 5-3-16,2 2 7 0,-2 3-8 15,0 2 5-15,2 3 3 0,0-2 0 0,0 2 7 16,0 0-10-16,0 3-7 0,0-3 1 0,4 6-6 16,-2-1 3-16,2-3-4 0,-1 4 5 0,-2 0-1 0,4 0-1 15,-1-3 5-15,0 5 3 0,1-2-1 16,0-1 2-16,-1 2 1 0,-3-1 5 0,3 1 3 15,-1-2 1-15,-1 2 2 0,1 1 1 0,-3 2 6 16,4-4 2-16,-4 4-1 0,1-4-2 0,-1 4 6 0,0-4 4 16,0 4-2-16,0-3-4 0,0 3 2 0,0 0 9 15,3-5-4-15,-3 5 3 0,0 0 1 16,0 0 4-16,0 0 1 0,0-5 0 0,0 5 1 16,0 0 10-16,0 0-7 0,-3-4 3 0,3 4 3 15,4-5 2-15,-3 1 0 0,-1 1 10 0,5 0 9 0,-5-1-8 16,5-1 0-16,-2 0-3 0,2-1 6 0,0 2 3 15,3-1 11-15,1-2-4 0,0 2-2 0,2 0-4 16,1 1 7-16,4-1-6 0,-2 2 1 16,-1 1-2-16,6-3-10 0,-1 2 2 0,1 3 9 0,-1 0-16 15,3 1 5-15,-2 3-8 0,0-1 1 0,-2 4-6 16,-2 3 0-16,-4-4 5 0,2 4-2 0,-3 3-1 16,-3 2-2-16,-3 1 1 0,-2 1 2 0,-4 1 1 15,-2 0-6-15,-4-1 3 0,-3 3-2 0,-3 1 7 16,-3 1-6-16,-1 1 1 0,-2-4 2 0,2 1-5 15,-4-2-2-15,-5-2-2 0,8-5 0 0,-6 1-9 16,-1-1-13-16,8-6-12 0,0 0-32 0,5-3-22 16,2 1-66-16,-1-2-162 0,6-2 71 0</inkml:trace>
  <inkml:trace contextRef="#ctx0" brushRef="#br0" timeOffset="108869">24090 15937 66 0,'2'6'107'0,"-1"5"-11"0,0 6-4 0,3-1-6 16,-1 5-10-16,-1 5-2 0,2 2-13 0,-1 1 1 15,-2-1 0-15,0 1-10 0,-2 0 0 0,0-2-9 16,1-1-12-16,-3-1 3 0,2-4 2 0,-3 3-7 15,1-5-2-15,1-1-7 0,-2 0 1 0,0-3-4 16,-1-3-1-16,1-4-1 0,3 3-3 0,-3-5-3 16,3 1 6-16,-2-3-11 0,-1-2-38 0,4-2-37 15,-5 1-39-15,5-1-57 0,0 0-181 0,-6-11 81 16</inkml:trace>
  <inkml:trace contextRef="#ctx0" brushRef="#br0" timeOffset="109179.06">24094 15877 94 0,'0'-11'145'0,"5"2"-7"0,2 0-6 0,2-1-18 16,5 0-13-16,3 1-12 0,3 1-7 0,7-3-14 15,3 4-1-15,1 4-6 0,2 0-9 0,2 0-4 16,-3 6 0-16,0-3-9 0,-3 3-5 15,-1 0 1-15,-1 2-3 0,-8-1-12 0,-2 4 0 0,-2-2-1 16,-3 2 1-16,-5-1-4 0,2 5 2 0,-5-1-4 16,-1 1-11-16,-3 3 16 0,-2 3-3 0,-4 0-3 15,-4 5-2-15,-6-1-3 0,1 2 8 16,-2-3-5-16,-6 1-1 0,-1-2 1 0,-1 1-5 0,0 0 0 16,1-5 4-16,-3 4-5 0,4-7-1 0,0 0-9 15,5 0-13-15,4-2-20 0,5-7-34 0,4 1-30 16,1 0-135-16,0-2-257 0,4-3 114 0</inkml:trace>
  <inkml:trace contextRef="#ctx0" brushRef="#br0" timeOffset="109403.01">24616 15908 2 0,'7'5'141'15,"-4"-1"-7"-15,-1 2-14 0,-2 3-2 0,3 1-12 16,1 5-7-16,-3 5-10 0,2-2-8 0,-2 2-8 16,3 3-3-16,-2 4-14 0,-2-8-3 0,-2 1-4 15,0 5 1-15,1-6-11 0,0-2-8 0,0-1 9 16,-1-3-14-16,2-3-29 0,-1-3-42 0,1 0-26 16,-4-5-30-16,3 1-93 0,1-3-208 0,0 0 93 15</inkml:trace>
  <inkml:trace contextRef="#ctx0" brushRef="#br0" timeOffset="109548.67">24673 15647 63 0,'0'-2'91'0,"0"2"-12"15,0 0-6-15,0 0-9 0,7 9-48 0,-5-2-81 0,-2 1-69 16,4 2 30-16</inkml:trace>
  <inkml:trace contextRef="#ctx0" brushRef="#br0" timeOffset="110428.7">24810 15918 60 0,'0'0'158'0,"0"0"-13"16,0 0-14-16,10 4-13 0,-7 0-14 16,0 1-8-16,3 4-5 0,-1-1-10 0,0 4-12 15,2 0-4-15,-3 3-9 0,3 0-1 0,-3-2-3 0,-1 4-7 16,1-1-3-16,-4 1-8 0,2-1-4 0,-4 0-4 16,-2 0-3-16,2 2-2 0,1-5 2 0,-3-4 0 15,1 3-2-15,-1-3-3 0,0-4-1 0,2 2 6 16,-2-2-3-16,2-1 2 0,0 0 4 0,2-4-2 15,0 0-2-15,0 0-6 0,0 0-4 0,5-13 9 16,0 4-3-16,1-2-5 0,3-5 4 0,-2-1-3 16,3 3 2-16,1-5-5 0,2-4-4 0,3 2 1 15,-3-1 0-15,2 0-3 0,-6 5 2 0,6 3-1 16,-3-4-1-16,0 3-2 0,0 1 3 0,0 3-2 16,0 0-5-16,-3 4 1 0,-1 0-3 0,-1 2 0 15,1 3 5-15,-4-1-6 0,3 2-6 0,-2 1 8 16,1 1 3-16,-1 5-3 0,-2 0-3 0,3 2 3 15,-1 2-2-15,-1 2-1 0,0 1 6 0,2 5-6 16,-1 0 5-16,3 1-2 0,0-1 4 0,2 0 1 16,3 6-3-16,-3-7 0 0,12-1-2 0,-6-3 6 15,2-2-4-15,3-3 4 0,5 0-2 0,3-3-3 16,-4-3 0-16,-2-4 2 0,9-1 1 0,0 1 1 16,-2-5 2-16,-4-1-1 0,1-2-2 0,-6 3-1 0,5-4 4 15,-5 1-4-15,-2 0 5 0,0 0 0 16,-6-3-2-16,1-1-2 0,-1-2-1 0,-3 1 4 15,-2-4-3-15,1 1 2 0,-6 2-4 0,0-1 7 16,-3 5-2-16,-1-3-6 0,-3 3 3 0,0 3 0 0,-3 3 1 16,-1-1-1-16,-4 3 1 0,0 1-6 15,-4 3 9-15,-4 3-9 0,-2 1-2 0,4 3 2 0,-2 1-3 16,-4 3 6-16,7 2 1 0,2-1-4 16,2 5-1-16,2 0-1 0,3 0 7 0,2-1-10 0,3 2 4 15,1-2 2-15,4 1-3 0,0 0-1 0,2-5 2 16,2-2 1-16,6 5 4 0,1-2-5 0,1-5 5 15,-4-1-1-15,3-3-4 0,-2 1 3 0,1-3-1 16,0 3 1-16,-3-5 4 0,3 2-4 0,-5 0-3 16,1-3 5-16,1 6-5 0,0-4 1 0,-4 4 0 15,4-1 5-15,-2 7-1 0,-5-2-2 0,6 6 4 16,-3 2 0-16,1 7 1 0,-3 7 6 0,1 3-4 16,3 16 4-16,2 0-4 0,-2 3 3 0,-2-1-1 15,-4 2 1-15,2 4-6 0,-5-2 4 0,5 3 2 16,-4 1-7-16,-3-1 2 0,-3-3-2 0,-1-2 2 15,-1 1 12-15,-2-8-4 0,-3-11 0 0,3-5-3 16,-2 2-1-16,-5-7 1 0,-1-4-6 0,-2-5 3 16,4-6 1-16,-2-8-3 0,-1-3 3 0,-1-5 0 15,-5-8-5-15,-2-8-2 0,1-5 2 0,-6-9 11 16,2-11-13-16,2-2 4 0,4 0 4 0,4-3-5 16,2 1-1-16,6 3-12 0,0-4 4 0,5 5-11 15,6-2-22-15,-1 2-36 0,8 10-30 0,2 2-42 16,3 2-144-16,-4 0-315 0,8-1 141 0</inkml:trace>
  <inkml:trace contextRef="#ctx0" brushRef="#br0" timeOffset="111894.33">22816 16607 46 0,'3'5'51'0,"-2"0"0"0,2 1-6 15,2 5 9-15,-2-1-2 0,-2 7-9 0,1 1 8 16,1 7 7-16,-2 2-10 0,2 3-1 0,-2 0-3 15,1 1-1-15,1 2 1 0,-3 1-9 0,4 1-5 16,-2-3-4-16,0 2 1 0,2-3-2 0,-2-2 2 16,-1 0-7-16,1-2-18 0,0-10 15 0,2 0-3 15,-2-5 2-15,1 0-1 0,-2-2-17 0,1 0-38 16,-2-5-46-16,-3-1-49 0,2-2-144 0,1-2 64 16</inkml:trace>
  <inkml:trace contextRef="#ctx0" brushRef="#br0" timeOffset="112177.96">22484 16513 18 0,'9'-5'114'16,"5"-2"-16"-16,8 0-13 0,10-1-9 0,5-1-10 15,14-1-5-15,3 3-3 0,-2 0 2 0,3 3-10 16,-1-1-2-16,-2 2-9 0,-15 5 5 0,0-1-11 16,-3 3-8-16,-5-2 1 0,-9 6-6 0,-2 0 7 15,-4 3-7-15,-5-4-6 0,-3 5 4 0,-2 0-9 16,-8 5 1-16,-4 7-1 0,-3 1-3 0,-5 0-4 16,-2 5-2-16,-5-1-16 0,0 0-7 0,-8 8-8 15,2 1-9-15,8-10-13 0,0 4-8 0,0-2-6 16,1 1-58-16,3-3-134 0,2 2 60 0</inkml:trace>
  <inkml:trace contextRef="#ctx0" brushRef="#br0" timeOffset="112895.71">22755 17152 49 0,'-4'6'28'15,"4"-1"3"-15,4-2 9 0,-4-3 3 0,5 3 8 16,0-3-2-16,3 0 4 0,0-3 2 0,2 1 2 16,0-3-9-16,8 0-2 0,-1 0-10 0,9-4-3 15,1 1-2-15,-1-1 8 0,1-3-8 0,2 2-5 16,-6-4-4-16,5 1-6 0,-3 4 5 0,-8-1-2 15,0-1-3-15,-2 0-1 0,-1-1-3 0,0 3-1 16,-3-4-3-16,-4 5 5 0,0-1 3 0,-2 2 8 16,-1 0 8-16,-1 2 11 0,1 0 1 0,-4 3-3 0,2-5 8 15,0 4-5-15,-2-2-6 0,0 1-4 0,0 4 2 16,0 0-13-16,4-3 8 0,-4 3-6 16,0 0-5-16,0 0-3 0,6 15-11 0,-6-8 13 15,4 4-9-15,0 0 6 0,1 3 0 0,0 3-11 16,-1 3 6-16,5 4 7 0,-5 0-12 0,0-2-1 15,-3 4 2-15,0 1 0 0,-1-7-4 0,0-1 1 16,0 0 0-16,-1-2 2 0,0-4 1 0,-2 0-2 0,3-5-2 16,-4 1 13-16,7-4-2 0,-6-2-1 15,3 1-3-15,0-4 10 0,0 0-4 0,0 0-3 0,0 0 8 16,3-24-7-16,2 10-5 0,-1-3 1 0,0-3-3 16,2-6-1-16,4-3 1 0,0 2-3 0,-1-3-3 15,3 4 3-15,-2-4 1 0,5 2-1 16,-3 0 0-16,0-1 0 0,5 4 3 0,-4 3-3 15,-3 5 1-15,-5 6-7 0,3 1 8 0,-3 3-6 0,-1-1-3 16,1 1 3-16,-4 5-3 0,3-1-2 0,-4 3 4 16,0 0-6-16,13 7 3 0,-13-1 2 0,5 5 2 15,-1 6-3-15,2 1 6 0,1 5-1 16,-2 3-7-16,3-1 6 0,-3-1-1 0,1-4-5 0,4 1 6 16,2 1-1-16,-2-5-17 0,0-2 21 0,3-3 3 15,1-1-7-15,-2-5 7 0,4 0-6 0,2-5-3 16,1-2 7-16,0-4-4 0,-1-3 1 0,3-2-3 15,4-5-1-15,-1-2 7 0,-2 4-1 0,1-8-5 16,-2-1 4-16,-1-1 0 0,-2-2 3 0,-1 3-3 16,-1-4 2-16,-8 2 4 0,3-3-6 0,0-2 0 15,-5 0-1-15,2 2-4 0,-3-4 1 0,-1 4 6 16,-3 0-4-16,-2 1 3 0,1 7-6 0,-3 0 3 16,-1 2 0-16,2 5-1 0,-3 2 5 0,1 0-8 15,1 3 12-15,-2 2-4 0,1 1-9 0,4 4 3 16,0 0-5-16,0 0 6 0,-14 14-6 0,13-5 1 15,-1 11 5-15,4-3 1 0,-1 9 0 0,4 3-3 16,3-2 6-16,2 2 3 0,-1 0-7 0,3 4-4 16,-1-1 2-16,2-3-1 0,1 0 3 0,1 0-2 15,-4-2-4-15,0-3 3 0,4 3-1 0,-7-10-34 16,0 0-32-16,-1-1-37 0,-3-3-42 0,-3-4-92 16,-2-2-259-16,-1-1 115 0</inkml:trace>
  <inkml:trace contextRef="#ctx0" brushRef="#br0" timeOffset="113662.27">23818 16895 71 0,'18'-4'120'0,"9"-1"-10"0,1 2-11 0,4-3-21 16,0 2 2-16,-1 0-11 0,1 1-17 0,1 3-8 15,-4-3-21-15,1 3-20 0,-10-3-24 0,-1 2-20 16,-7-1-12-16,-2 2 1 0,-1-1 6 0,-4 0 1 16,-1 0 12-16,-4 1 4 0,4-2 5 15,-4 2 2-15,0 0 12 0,0 0 3 0,0 0 1 16,-17-3 0-16,12 3 3 0,5 0 3 0,0 0-4 0,-9 2 0 16,9-2 10-16,-4 3-6 0,4-3-3 0,-1 3-2 15,1-3 4-15,0 0-2 0,5 9-1 0,-1-7 3 16,0 1 4-16,2-2 1 0,0 3-3 0,1-3 2 15,1 1 5-15,-1 0 1 0,3 0-2 16,1-2 13-16,0-4 1 0,-1 2 6 0,3-2 8 0,-2 2 10 16,1-3 0-16,-3 1 6 0,1 1 7 0,-1-2-12 15,-2 0-5-15,-2 0 22 0,0-2 17 0,-1 2-14 16,-2-3-6-16,-2 1-4 0,0 1 0 0,-1-1 3 16,-3 2-2-16,-1-3-9 0,0 6-2 15,-4-1-1-15,-4 0-2 0,3 3-7 0,-2 1-4 0,2 2-1 16,1 1-3-16,0 1 0 0,-3 4-5 0,3-1 6 15,2 1-10-15,-4 4-5 0,4 3 0 0,2 1 0 16,4-1 0-16,1 1-7 0,0 2 6 0,4-2-5 16,0 2 9-16,2-2-8 0,4 0 1 15,-1-1-6-15,0-3 3 0,6 1-11 0,1-3 11 0,-1-3 1 16,-1 1-3-16,5-3 0 0,-1-4 3 0,1-1-5 16,1-1-3-16,0 0 7 0,-2-1 1 0,2-3-6 15,-6 1 3-15,-1-2 1 0,0-2 1 0,-4 2 0 16,1-2 1-16,-5 0-3 0,-1 0 1 0,1 2-2 15,-1-3 6-15,-4-2-3 0,0-1-4 0,0-1 1 16,-1 2 0-16,-2-2-1 0,3 0-4 0,-1 2 3 16,-2-1-15-16,3 6 12 0,0-3 5 0,4 1 0 15,-4-1 1-15,4 4-5 0,5-3-3 0,-3 1 3 16,3 0 2-16,0 2-3 0,3-1-1 0,1-1-5 16,4 3 7-16,-4-2-1 0,5 2-1 0,0 1 9 15,-3-2-9-15,-2 4 2 0,1 0-5 0,-4 2 2 16,4 2 3-16,-5-1-11 0,0 2 13 0,-1 1 0 15,1 2-3-15,1 5 6 0,-5-4-2 0,-1 3 3 16,4 4-3-16,-3 0 2 0,-1 0-5 0,0 1 5 16,-3 1 0-16,0 1-2 0,2-2 0 0,-2 1 1 15,2-1-5-15,0-1 2 0,-3-2-1 0,5-4-2 16,-2 2-6-16,1 0-22 0,0-2-28 0,-1-3-30 16,4-2-25-16,-2-1-37 0,3-1-98 0,-2-3-269 15,6-3 118-15</inkml:trace>
  <inkml:trace contextRef="#ctx0" brushRef="#br0" timeOffset="114645.15">25008 16752 106 0,'-8'-2'116'0,"-2"4"-4"0,2 1 0 15,1 3-18-15,-5 2-9 0,3 0 1 0,0 6-11 16,3 3-10-16,-2 7-10 0,3 0 4 0,5-4-10 15,0 5-3-15,5-2-3 0,-1-3-7 0,6 6 1 16,-1-4-3-16,0-3-10 0,3-4 1 0,3 4-3 16,0-4-5-16,3-3 2 0,0-1-5 0,1-4-1 15,1-2 6-15,1-1-5 0,2-4 0 0,5-3-5 16,-7-2 8-16,8 0-6 0,-3-7-9 16,-7 3 4-16,-1-1 2 0,0-2 0 0,3-8-4 0,-5-4 5 15,0 4 11-15,-3-6-8 0,-4-3-4 0,-3 0-7 16,2 2 6-16,-7-4 7 0,-1 0-4 0,-2-1 1 15,-1 1-15-15,-1-1 1 0,-2 3 1 0,-2 0 3 16,2 0 2-16,2 11-1 0,-5-2 1 0,4 5-12 16,-1 4 24-16,1 0 10 0,1 5 3 0,1 0-8 15,1 2 0-15,-3 1-5 0,5 3-3 0,0 0-1 16,-7 7 1-16,3 3-3 0,0 0 4 0,1 7-4 16,1 3-3-16,-2 6 0 0,-1 2 2 0,3 1-1 15,-2 1-1-15,2 2 1 0,-2 3-6 0,1-3 7 16,-1 4-2-16,3-2-2 0,-3-2-2 0,3 0 8 15,-1 0-6-15,2-7-4 0,-1-6 8 0,1 1-7 16,-1-5 1-16,1-4 2 0,1 0 5 0,0-5-4 16,-1 2 4-16,4-4 2 0,-1-1 3 0,2-3-1 15,2 0-3-15,1-3 4 0,1-1 1 0,4-2-7 0,1-5 3 16,0 1-3-16,0-2-2 0,-1-3 4 16,2 0 4-16,6-4-6 0,-3-2-6 0,-2-1 3 15,1 3 1-15,-5 5 5 0,0 2-4 0,1-1 6 16,-3 5 3-16,0 1-9 0,-1 2 6 0,-1 0-13 15,-2 3 3-15,2 0-1 0,1 2 3 0,0 3 0 0,-3 1-5 16,3 3 0-16,-1 1 4 0,1 3-3 16,1 4 0-16,-1 0 0 0,0 1-1 0,-1-1-2 15,-2 4-1-15,3-2 2 0,-1 0 0 0,6 6 6 16,-4-1-2-16,0-6-3 0,3-2 4 0,-1 1-2 16,4-3-1-16,0-3-2 0,5 1 3 0,-2-2-2 0,8-2 3 15,1-5-3-15,-6 1 2 0,1-2-7 16,-1-2 5-16,6-4 0 0,-8 0-4 0,1-1 9 15,8-3-4-15,-6-2-3 0,-1-4 4 0,-3 7 2 16,-4-7-7-16,-3-1 5 0,0 3-2 0,0-9-2 0,-2 1 2 16,-3 3 4-16,-3 2-1 0,-1-1-1 0,-3 2 0 15,-1 3 1-15,-4 0 1 0,-3 4 1 0,2-1 1 16,-3 3-5-16,-4 3 1 0,3-1 1 0,-5 2-1 16,3 3-5-16,-1 0 2 0,-2 3 1 15,1 3-1-15,-3 2 0 0,8 1 6 0,-2 3-8 0,3 1 1 16,3 0 2-16,1 4-1 0,-2-2-1 0,2-1 0 15,4-4-1-15,-2 1-1 0,4-1 5 0,1-4-2 16,0 1-1-16,5 0 5 0,-4-4-5 16,3 0 4-16,1-1-2 0,1-2 0 0,0-2 7 0,4-3-3 15,-3 2-3-15,-1 0-1 0,4-6 8 0,-3 4-7 16,-1-3 1-16,5-4 2 0,-6 3 3 0,1-1-6 16,1 3 3-16,0-5-3 0,-2 5 2 0,2 3 0 15,-2-2-4-15,1 1 1 0,-3 2-3 0,-1-1 0 16,2 4-1-16,-7 0 3 0,11 3 0 0,-6-1-1 15,-1 2-9-15,0 8 9 0,2-4 0 0,-1 4-3 16,-1-1 5-16,1 6-1 0,1-2 3 0,-4 2-3 16,4 0 2-16,-6-2-6 0,4 2 6 0,-2 3-10 15,0-10-23-15,-2 3-43 0,1-3-38 0,2-3-41 16,-2 1-137-16,-1-3-315 0,3-2 141 0</inkml:trace>
  <inkml:trace contextRef="#ctx0" brushRef="#br0" timeOffset="115529.59">26333 16881 115 0,'8'12'110'0,"-7"-7"-8"0,0 3-2 16,2 5-9-16,1-3-15 0,-3 5-9 0,2 3-13 15,0-1 7-15,-3-1-9 0,2 1 1 0,-2-2-13 16,0-3-1-16,1 0-3 0,-2-2-2 0,-1-1-3 15,4-2-3-15,-2-1-7 0,0-2 24 0,1-1 5 16,-1-3-8-16,0 0 0 0,0 0 3 0,0 0-5 16,9-11-1-16,-4 4 6 0,-1-3-12 0,2-1 2 15,3-4 1-15,3 1-1 0,3-7-5 0,4 2-1 16,-5-1-6-16,3-3 1 0,-4 8 1 0,3-7-8 16,4 3 4-16,-7 4-5 0,3-1-1 0,-2 1-3 15,6-2-4-15,-8 5 4 0,-3 4-4 0,-1-1 0 16,0 5 0-16,-4 0-5 0,-1 0-1 0,1 2-4 15,-1 2 1-15,-3 0-1 0,0 0 1 0,9 10 3 16,-8-3 0-16,3 2 0 0,-1 3-3 0,-2 3 1 16,0 2 2-16,2 2-2 0,1-2 1 0,-7 1-4 15,7 0 1-15,0-1 12 0,5 0-6 0,-3-4-4 16,3 1 1-16,5-3 6 0,-1-1-13 0,5-4 7 16,1 1 2-16,0-3-1 0,2-6-3 0,-1 0 6 15,1 1-4-15,0-7 5 0,-3 0-3 0,9-2-2 16,-9-4 6-16,3-3-2 0,-1 0-4 0,0-3 5 15,-7 6 0-15,4-7-3 0,-7 3 5 0,2-3 4 16,-2-4 0-16,-3 8 7 0,-2-9 0 0,-5 7 6 16,0 1-8-16,-3 1 1 0,-1 1-1 0,-3 2-3 15,-1 4-2-15,1 1-4 0,-1 3-2 0,3 3-2 16,-1-1-1-16,-2 4-2 0,1 1 5 0,-1 3-3 16,0 3 1-16,-1 2 0 0,2 1 4 0,-1 5-5 15,3 2-5-15,0 9 11 0,0 1-11 0,2 2 6 16,3 2 2-16,4 1-5 0,-5 5-2 0,2 11 3 15,-1-3-5-15,0-11 5 0,1 14 1 0,-3 1-3 16,-2-13 0-16,0-1 1 0,-8 9-1 0,1-12-1 16,-3-1 3-16,-3-3-4 0,-1-2 5 0,-1-3-1 15,-1-2 0-15,-1-4-1 0,5-6 6 0,-10 1-8 16,9-4 2-16,1-1 3 0,2-4 1 0,-5-1 0 16,7 1 2-16,-2-3 4 0,1 0 9 0,4-3-5 15,-1-1 2-15,5 0-1 0,1-2-4 0,2-2 2 16,4-3-6-16,3-6 0 0,4 0 0 0,9-8-4 15,1-1-3-15,3-3 2 0,18-7-7 0,-8-2-5 16,2 1 2-16,3 1 0 0,-1-1 1 0,1-2-7 16,5 0 1-16,-2 0 0 0,-2 1 5 0,0-3 4 15,-2 5-1-15,-4-1-3 0,-9 9 0 0,-4 1 3 16,1 3 1-16,-4 2 0 0,-1 1 4 0,-3 5 1 0,-3 2-1 16,-1 4 3-16,-3 2 1 0,1 2-1 15,-5 0-4-15,3 4-1 0,1-1-2 0,-5 3 5 16,0 0-4-16,11 8 3 0,-9 0 2 0,3 7 4 15,-5 3 8-15,4 9 8 0,-3 1-4 0,-1 0-2 16,-1 1 4-16,-1 5-5 0,0-1-4 0,2 1 2 16,-5 0 4-16,5-4-11 0,-4-2 5 0,2-9-4 15,0-1-2-15,1 2 2 0,-6-4-2 0,5-6-9 16,-2-1-12-16,3-4-31 0,-3-1-40 0,-1-3-43 16,5-1-68-16,0 0-133 0,-13-15-357 0,2-2 159 15</inkml:trace>
  <inkml:trace contextRef="#ctx0" brushRef="#br0" timeOffset="116395.17">27453 16706 81 0,'3'5'129'15,"2"2"-4"-15,-1-1-16 0,1 3-4 0,-1 2-16 16,1 5-3-16,-3 1-19 0,-2 0 4 0,-2 2-13 16,2 6-4-16,-2-4 2 0,-2 3-5 0,1-5-7 15,-3 1-7-15,1-2-8 0,-3-2 2 0,2 1-3 16,1-5 5-16,1-3-8 0,0-1-2 0,0-4-6 16,0 3 9-16,2-4 7 0,-1-3-2 0,3 0 8 15,0 0-15-15,0 0 2 0,5-17-3 0,0 8-4 16,2-6-3-16,0-2 1 0,1 0-1 0,4 0 3 15,2-5-5-15,2-1 4 0,-2-2-6 0,4 0 0 16,-4 1 4-16,3-2 5 0,0-1-7 0,-1 3 9 16,1 1-4-16,-5 8 6 0,-1 2-3 0,0 1 2 15,-3 3-5-15,0 2-3 0,-3 2-2 0,1-1-5 16,2 5 0-16,-2 0-4 0,-6 1 3 0,12 8-5 16,-6-6 5-16,-2 5-5 0,0 1-3 0,2 3 11 15,-3 1-9-15,3 3 0 0,-2 4 2 0,2-3-6 16,-1 1 9-16,3 1-6 0,-3-1 2 0,4 0 2 15,4-2-4-15,4 4 7 0,-1-7-4 0,1 1-3 16,3-1 5-16,7-2 0 0,-5-6-4 16,4 1 5-16,5-5-5 0,-13-3 4 0,5-1-4 15,5-4 4-15,-1 1-1 0,-3-5-4 0,-1-1 5 0,-6 0 2 16,-3 0 3-16,5-8 1 0,-2-1 9 0,-2 2 3 16,-1-1-4-16,-4-2 10 0,-3 3-13 0,-6 2 5 15,0-1 2-15,-2 0-4 0,-3 2-1 0,0 2 3 16,-1 4-7-16,-4 1 1 0,3 2-2 0,-2 3-3 15,-1 2-6-15,-1 3 3 0,2 3 1 0,-2 2-2 16,-4 5 1-16,4 3-3 0,1 3-1 0,-1 2 1 16,3 7-2-16,1 5 3 0,2 1-6 0,3 0 5 15,1 5-5-15,4 8 3 0,2 4 2 0,-2 1-3 16,1-2 4-16,-4 1-8 0,-1-1 5 0,0 2-1 16,-5-1-1-16,-9-2-1 0,-4 0 3 0,-1-3-3 15,0-13 0-15,-4-1 2 0,-9 6-2 0,-4-1 2 16,4-9 2-16,0-4-7 0,-15 2 6 0,11-8-3 15,-1-4-4-15,1 1 3 0,4-4 4 0,-4-8 2 16,1 2-2-16,6-3 0 0,8-3 2 0,3-2 1 16,0-5-5-16,9 2 4 0,4-1-3 0,3-3-4 15,4-7-10-15,3 2-27 0,13-8-53 0,0-1-46 16,5 0-58-16,0 1-137 0,-1-1-361 0,0-2 159 16</inkml:trace>
  <inkml:trace contextRef="#ctx0" brushRef="#br0" timeOffset="117995.86">19752 15721 31 0,'-4'-4'69'0,"4"4"-4"16,-2-2-2-16,2 2-10 0,0 0 6 0,-4-3-8 15,4 3-4-15,0 0-12 0,0 0 10 0,0 0-6 16,0 0 0-16,0-4-2 0,0 4-6 0,0 0-2 15,0 0-4-15,0 0-2 0,4-4-3 0,-4 4-1 16,0 0-5-16,13 0 2 0,-8-1-5 0,4 0 7 16,-1 2-3-16,4 0-4 0,0 0 3 0,2 1-1 15,-3 0-13-15,7 4 16 0,0-2-4 0,1 2 2 16,0 1-1-16,-2-1-5 0,2 2 2 0,-2 2 2 16,-1 2-12-16,1 1 19 0,0-1-10 0,3 7 2 15,-2 0 1-15,1 4-5 0,0 2 8 0,-1-3-7 16,1 2 9-16,-2 1-10 0,-1 4 0 0,1 2-3 15,2 0 6-15,5 13-1 0,-3 2-4 0,-3 0 4 16,0-1 1-16,-3-1-10 0,4 2 6 0,-5 1-5 16,2 0 7-16,-1 0-8 0,4-2 6 0,0 0-1 15,-6-12 0-15,13 8 5 0,-1-2-8 0,1 4-2 16,-7-15 1-16,6 1-4 0,11 5 3 0,-8-8-3 16,16 3 15-16,-1-3 7 0,4-3-5 0,2-5 0 15,2 3 0-15,3-5 5 0,0-2-5 0,3-3-1 16,-1-2 0-16,2-4 3 0,2 2 2 0,1 0-10 15,-3-3 3-15,-1 1-2 0,-1-2 4 0,-2 2-1 16,0-1-8-16,-1-3 4 0,-16 1 0 0,3 2-4 16,1-3 1-16,-8 1 1 0,2-1 2 0,-3 1-6 0,-2 2-2 15,-9-1 5-15,-1-2-1 0,-1-1-2 16,0 1-4-16,-7-1 2 0,3 0 5 0,-6 3 1 16,3-3-3-16,-1-3-3 0,-4 3 3 0,2-1 1 0,1 0 0 15,-3 2 1-15,0-4 0 0,-1 1-2 0,1 1-2 16,2 1-4-16,-3-2 7 0,-1-1-19 15,2 3 25-15,0-3-6 0,0 2-5 0,0-4-3 16,-3 3 4-16,3-1 4 0,-1 0-4 0,-2 1-1 0,-1 0-2 16,1 1-26-16,0-4-24 0,0 3-33 0,-3-1-19 15,1-2-97-15,-2 5-218 0,-3-6 97 0</inkml:trace>
  <inkml:trace contextRef="#ctx0" brushRef="#br0" timeOffset="118695.59">20796 16833 72 0,'0'0'70'15,"0"0"-1"-15,0 0-7 0,0 0-11 0,0 0-9 16,9 13 5-16,0-5 4 0,-4 2-9 0,4 4-6 16,0 2-4-16,5 7 11 0,4-3-10 0,1 8 1 15,2-5 1-15,2 5 2 0,2-3-5 0,10 13-4 16,0 0 3-16,5-4-8 0,0 1 3 0,4-3 2 16,1 6-4-16,1-9-7 0,2 2 4 0,3-2-2 15,-2-2 1-15,4-1-17 0,-1-1 5 0,4-4-1 16,1 1 3-16,-3-2-4 0,2-6 14 0,-3-1 7 15,1 1-2-15,-2-5 3 0,-2-4-5 0,8 3 8 16,-3-4-4-16,-4-1 8 0,1-3 4 0,-11 0-3 16,-3 2 0-16,1 1-6 0,-2-3 1 0,1 0 0 15,-5 1-5-15,3 2-7 0,-5 0 11 0,-2-1-11 16,-1 1-6-16,-9-3 1 0,-1 1 0 0,-5 0-2 0,-3-1-4 16,-1 2-1-16,0-2 7 0,-4 0-2 15,-5 0-7-15,8-2 2 0,-8 2-8 0,0 0 5 16,0 0-16-16,0 0-27 0,0 0-19 0,0 0-29 15,-15-7-33-15,4 2-108 0,2 0-246 0,-6-5 108 0</inkml:trace>
  <inkml:trace contextRef="#ctx0" brushRef="#br0" timeOffset="118978.43">22301 17073 101 0,'-1'-1'121'0,"1"1"-3"0,0 0-12 0,0 13-15 16,5-4-1-16,4 8 1 0,8 6-7 0,-2 4-10 0,7 2-1 15,10 10-12-15,-1-1-6 0,2 4-5 16,-3-3 2-16,-3 2-13 0,-3 3 2 0,-7-11-10 16,6 8 3-16,-6-8-6 0,-10 13-11 0,-1-13 4 15,-3 1-1-15,-3 0-7 0,-2-2-1 0,-3 1 9 0,-8-5-17 16,0-2 9-16,-3-1-5 0,-1-4-1 0,-5 0 3 15,8-8-6-15,-9 0-4 0,-2 1-5 0,-1-3-16 16,7-5-31-16,0 0-24 0,1-2-25 16,4-2-17-16,2-3-69 0,-2-2-201 0,5-1 89 15</inkml:trace>
  <inkml:trace contextRef="#ctx0" brushRef="#br0" timeOffset="121561.52">22994 17396 62 0,'0'0'118'0,"0"0"-6"0,0 0-13 0,-4 15-8 15,4-3-7-15,4 5-5 0,1 2-14 0,-1 6 4 16,1 4-12-16,0 2-9 0,2 0 0 0,0 3-2 16,-2 2-6-16,0-1-5 0,-2-2-19 0,1 3 2 15,-1-2 0-15,-3-4-3 0,2 1-4 0,-2-2-5 16,-1-3-2-16,-2 0 3 0,1-1-1 0,-1-10 6 16,-2 1-4-16,1-6-1 0,0-2 4 0,1-3-1 15,-1-1 0-15,-3-4-2 0,7 0-2 0,-10-6 9 16,1-2-3-16,3-9 16 0,-2 0 0 0,-5-9 3 15,4-1-1-15,4-7-6 0,0 0 0 0,-7-14 2 16,6 1-4-16,-3-3 1 0,5 4-4 0,-3-5-6 16,3 6 3-16,-1-1-6 0,8-1 3 0,1-1 3 15,-2 11-10-15,9-7-1 0,0 10-2 0,1-1 4 16,-2 5-11-16,4 5 5 0,2 2 2 0,2 2 5 16,-5 6-3-16,-1 5-3 0,6-2 5 0,0 5-7 15,0 0 1-15,1 7 0 0,1 1-2 0,-3 4-5 16,2 2 10-16,-2 6-12 0,-2-1 10 0,1 5-1 15,-1 6-1-15,-5 3-5 0,-6 3 3 0,2 2-3 16,-4 1 3-16,-4 0 2 0,-1 3 6 0,-6-3-6 16,0 4 2-16,-9 8-4 0,5-15-4 0,-4 2 8 15,-6 13-7-15,5-15 3 0,1-1 4 0,-3-5-8 0,1-2 5 16,6-6 7-16,0-1-4 0,3-6 1 16,0 1 0-16,4-5-6 0,2-3 9 0,3-1-1 15,1 0-5-15,0 0 2 0,8-13 4 0,-1 4-11 16,7-3 7-16,9-5 0 0,-4 7 1 0,4-3-2 0,2 1 1 15,0 1 1-15,-4 2-1 0,-1 4 6 0,-1-2-4 16,3 2-5-16,-4 2-4 0,-2 0 10 16,-1 3-9-16,-2 0 1 0,-1 4 3 0,1-2 2 15,-4 2 1-15,-2 3 0 0,4-1-3 0,0 0-5 16,-4 2 4-16,4 5 4 0,3-2-2 0,-5 6 3 0,0-2-2 16,5-1-6-16,-2 1 3 0,0-1-2 0,0 0 0 15,2 2 2-15,-1-7 0 0,1 1 6 16,-3-3-3-16,-2-1-3 0,2-2 2 0,-1-1 1 15,1-3-2-15,2 0 1 0,-3-1 0 0,0-1 0 16,0 0 5-16,2 1-6 0,-3-2 2 0,-4 2 4 0,1-4-6 16,2 2 6-16,0 1 9 0,-4 1 3 15,1-1 7-15,0-1 2 0,-1 1-4 0,1-2 2 0,-1 2-9 16,-4 2 2-16,6-4 3 0,-3 4-5 16,-3 0-5-16,4-5 3 0,-4 5-5 0,6-2-2 0,-1 0 1 15,-5 2 0-15,9 0-1 0,-4-1-1 0,3 0-1 16,-2-4 6-16,4 4 1 0,1 0-8 0,1-3-1 15,0 0 2-15,-1-3-2 0,5 0-3 0,-5 0 5 16,3-3-7-16,-5 0 5 0,4 3 0 16,-4-3 1-16,0 0 1 0,1-4-1 0,-6 4-3 0,0-2 5 15,-2 3-5-15,-2-2-3 0,0 0 3 0,-5 3-4 16,-1-2 4-16,-2 1 2 0,-1 3-5 0,0-3 4 16,-3 5 1-16,-3-1 4 0,0 3-4 0,2 2 1 15,-1 0-5-15,0 4 2 0,-1 5 0 0,3-1 2 16,2 4-5-16,-1 5 2 0,4-2 2 0,3 5-3 15,0 6 0-15,3 1-5 0,2-3 9 0,2 4-7 16,7-3 4-16,-1-1 0 0,5-2-1 0,2 2-3 16,0-2 7-16,-2-5-11 0,0-5 2 0,4-1 4 15,-1 0 28-15,-1-5-4 0,4-2-3 0,-1-1-5 16,2-3 0-16,-1-3-3 0,-1-2 2 0,-1-3 0 16,0-2-2-16,-2-2 2 0,2 3-4 0,-4-6 4 15,-1-2-6-15,1 3 5 0,-4-1-7 0,-1-3 7 16,4-5-3-16,-5-2-4 0,-2 7 6 0,-3 0-5 15,-2-1 1-15,2 2-1 0,-3 0 0 0,1 8 0 16,-1-4-2-16,0 8 0 0,0-3-4 0,0 2-1 16,1 3 2-16,-1 3-4 0,0 0 2 0,0-2-1 15,0 2-2-15,0 0 3 0,0 0-1 0,11 20 3 16,-7-5 2-16,1-5-6 0,3 7 9 0,1-1-8 16,0 3-3-16,0 3 4 0,1-2-2 0,0 4 2 15,1-2-1-15,1 2 5 0,1 0-8 0,-4-8 3 16,6 6 2-16,-3-7-7 0,-1 2 8 0,1-3-7 15,-7-7 5-15,3 1-1 0,-2-3-2 0,3 0 3 16,-4-2-2-16,2 0 2 0,-1-5 0 0,-6 2 4 16,14-7-1-16,-5 0-3 0,0-1 4 0,-1-1 2 15,-3-3-1-15,5-3-6 0,-1 1 5 0,0-3-4 16,1-7 6-16,-2 4-4 0,1-3-1 0,-4 3 4 16,1-5-2-16,-1 8 2 0,4-9 0 0,-6 8 0 15,-1 0-1-15,0 6 3 0,0 0-6 0,-1 2 2 16,-1-2 1-16,4 6 1 0,-4 0-10 0,0 6 3 15,4-8 1-15,-4 8 0 0,1-7-3 0,-1 7-1 16,4-4 2-16,-4 4 1 0,0 0 2 0,0 0-4 16,10-1 6-16,-10 1-5 0,0 0 3 0,0 0-1 15,17 8 0-15,-13-4 1 0,-4-4 1 0,9 3 1 16,-9-3-2-16,10 5 1 0,-5-2-2 0,-5-3 1 16,10 6-1-16,-6-1 8 0,4-2-9 0,0 4 3 15,2-2 1-15,-1-2-1 0,1 6 1 16,1-5-4-16,0 2 9 0,0 1-5 0,2-3-3 15,-2 2 0-15,8 1 0 0,-2-3 2 0,-3 0-1 0,0-3 7 16,3 2-2-16,0-6-5 0,-3 2 4 0,-3-2-3 16,9-2 5-16,-3 0-6 0,-4 2 0 15,-2-3 4-15,1 0 2 0,-3-1-1 0,0 0-2 16,-3-2 2-16,-2-1-3 0,2 4 2 0,-6-3-1 16,0-3-1-16,-5 6 1 0,2-3 0 0,-4 1 4 0,-1 1-2 15,-1 0 0-15,-2 3 4 0,-1-4-6 0,-1 5 1 16,0 2 0-16,1-2 0 0,-2 5-2 0,14-2 2 15,-20 3-1-15,8 4 0 0,3-2-6 0,4 5 5 16,-4 1-1-16,5 4-3 0,-1 2 3 16,5-1 1-16,0 2-2 0,1 1-2 0,3 1 4 15,3 6-6-15,0-8 4 0,2 0 7 0,3-1-3 0,-1-4-4 16,2 0 1-16,2-1 3 0,-2-7-2 0,2 1 1 16,3-1 5-16,2-5-5 0,0-2 0 0,-1-1 0 15,2-2 2-15,-1-2-2 0,2 0 6 16,-3-3-4-16,5-5-2 0,-6 8-1 0,-1-5 3 15,-6 7-2-15,3-10 2 0,-5 6 0 0,0-5 0 16,-4 2-1-16,-1-1-3 0,-1 2 4 0,-3-2-3 0,-3 1 0 16,-1 0 0-16,1 0 0 0,-1 2 2 0,-2 1-1 15,1 1 3-15,1-1-3 0,1 3 8 16,2 2-10-16,-3 1-1 0,4 3-1 0,-3-5 1 0,3 5-4 16,0 0 4-16,0 0-2 0,7-9-1 15,1 8 4-15,-8 1-6 0,16-1 9 0,-5 1-6 16,3 0 2-16,4-3 0 0,-1-1-3 0,-3 4 6 0,4-3-3 15,0 3 3-15,-4 0-2 0,2-1 1 0,6 1 1 16,-7 0-2-16,1 0 1 0,-5-1 1 16,0 2 3-16,1 0-7 0,-7 1 0 0,-5-2-2 15,13 10-1-15,-5-3 5 0,-4-2-6 0,2 4 6 16,-5 2-4-16,3 6 2 0,-3 0 3 0,2-1-1 0,-3 6 2 16,0-3-5-16,-4 8 4 0,4-8-2 0,0 6 4 15,0-6-3-15,0-1 8 0,1 0-9 16,2-1 1-16,-2 3 1 0,4-4-4 0,7-1 0 15,-3-3 3-15,5 1 1 0,0-2-1 0,2-4-4 16,2-1 2-16,11-4-6 0,-10-2 4 0,9-2-6 16,-8-4 10-16,7-3 2 0,-3-3-2 0,3 0 0 0,-1-3-3 15,-6 1 2-15,-1-7 2 0,-3 5 0 16,-2-5 2-16,-1 0-3 0,-5 2-4 0,-4 1 3 16,-1 1 5-16,-1-3-6 0,0 1-1 0,-6-1 0 15,1 4 0-15,-7-1 2 0,4 7 0 0,-5-3 0 16,0 1-1-16,-1 5-2 0,1 0-2 0,1 3 1 15,-3 0 2-15,3 0-6 0,-2 4 8 0,12 0-6 0,-14 7 2 16,10-2 9-16,4 5-5 0,0 0-3 16,4 2-1-16,5 3 0 0,2 2 0 0,8 6 4 15,-2-2-2-15,5-1-1 0,1 3 2 0,1-2-3 16,-2 3 4-16,-3-4-6 0,3 2 7 0,-9-1-3 16,-2 1 2-16,-4-4 5 0,-3 1-7 0,-2-2-1 15,-2 1 2-15,-2 0 1 0,-6-1 3 0,-1-1-9 0,-1 1 9 16,-2-2-31-16,-2-3 10 0,-3 0-3 15,2-5 9-15,4 1-6 0,0-2 7 0,-1-2 1 16,3 0 8-16,0-2-6 0,4-2 6 0,5 0-5 16,-11-7 5-16,11 1-3 0,3-5-3 0,2-2 5 15,3-5-4-15,6-6 1 0,4-1 1 0,-3-1-1 16,4 0-7-16,4 0-1 0,9-9-16 0,-6 6-3 16,11-5 0-16,-1-2 7 0,1-1-1 0,1 6 6 15,-11 4 4-15,0 4 1 0,-1 2 9 0,-4 3-4 16,1 3 10-16,-6 4 2 0,-1 4 14 0,-5-2 3 15,0 4-3-15,-5 1-3 0,2 1 0 0,-8 3 1 16,13-2 14-16,-13 2 7 0,14 8-2 0,-9-3-11 16,0 6 7-16,4 3 2 0,-5 1-6 0,2 5 2 15,-2 6-6-15,1 0 4 0,-1 0-6 0,-4 4 0 16,0-3-6-16,3 2 2 0,-6 0-4 0,6 1 1 16,-6-2 3-16,-1-1-6 0,-1-4-19 0,1-3-42 15,-2-3-50-15,1-5-43 0,0-3-41 0,-3 0-98 16,-1-5-309-16,-4-4 137 0</inkml:trace>
  <inkml:trace contextRef="#ctx0" brushRef="#br0" timeOffset="121693.2">26164 17449 153 0,'2'-5'151'0,"0"-2"-11"0,1 3-27 0,-3 4-29 16,6-6-44-16,-6 6-58 0,0 0-47 0,0 0-35 15,0 0-108-15,8 17 48 0</inkml:trace>
  <inkml:trace contextRef="#ctx0" brushRef="#br0" timeOffset="122478.08">26423 17604 101 0,'0'0'178'0,"12"9"-15"0,-7-1-18 0,3 2-9 16,2 7-17-16,-9 4-13 0,7 1-9 0,-3 10-9 15,-1-3-12-15,-1 0-5 0,-6 3-6 0,3 1-11 16,0 0 0-16,-4 0-8 0,-1-4-4 0,-3-3-4 16,2-2-10-16,0-7 3 0,-1-2-3 0,2-3-2 15,4-3 2-15,-2-4-2 0,-1 3 1 0,3-7-2 16,1-1 0-16,0 0 6 0,8-13-4 0,-2-1-5 15,2-1-4-15,2-2 9 0,3-5-10 0,2-2-3 16,3 1 2-16,0-3 2 0,0-3-6 0,1 1 1 16,-2-2 0-16,1 3-4 0,1-4-2 0,-2 4 6 15,0-2-4-15,-2 7 0 0,2-2 2 0,-8 9 3 16,3 2-7-16,-6 3-6 0,1 3 4 0,-5-1-7 16,3 3-1-16,-1 2 0 0,-1 2-1 15,-3 1 2-15,0 0-1 0,8 11 3 0,-6-6-2 0,-2 5 3 16,0 8-2-16,1-2 1 0,-1 2 3 0,0 0-4 15,1 9-1-15,2-5 2 0,-1 1 0 0,5-5 0 16,2 1-4-16,2 3 5 0,2-8-1 0,5-2-2 16,2-2-1-16,-2-2 1 0,9 0 2 0,1-5 0 15,-1-3 0-15,-5-2 2 0,-2-3 0 16,6-1-2-16,1-6 6 0,-2 1-3 0,-2-6 0 0,-7 6 19 16,5-7 1-16,-5 4 5 0,-5 0 1 0,-1 1 15 15,2-12-2-15,-6 8 0 0,-1 2-2 0,0 4-2 16,-3-1-6-16,-2 3-2 0,-3-1-3 0,-1 2-1 15,-1 0-5-15,-1 5-2 0,-2 0-6 16,-2 3 0-16,-3 3 1 0,-5 0-4 0,-1 6 0 16,1-1-4-16,-5 5 2 0,5-1-5 0,-2 5 5 0,2 1-5 15,4-4 0-15,2 0 1 0,6 1-7 0,2 1 7 16,4-5-3-16,4 5 4 0,6 0-3 0,11 3 2 16,2 0-1-16,3 0 0 0,3 1-1 0,18 5-3 15,-5 2 5-15,-11-9-3 0,-3 2 0 16,-1 1 0-16,-2-4-23 0,-4 4-2 0,-1-1 3 0,-3 2 5 15,-4 1-2-15,-6-5 4 0,-3 2 2 0,-3 6 1 16,-3 0-2-16,-5 5 9 0,-7-1-1 0,0 2 1 16,-9 9-5-16,-5 4 7 0,-1-2-2 0,-1-5 0 15,-2 1 0-15,-2-6 3 0,3-10 29 0,3-1-7 16,-1-4 2-16,-2-6 0 0,-1-4-1 0,-2-4 1 16,3-4 3-16,0-8-4 0,3-3-2 15,5-6 8-15,3-5 3 0,8-7 8 0,10-4 1 16,6-1 3-16,17-15-8 0,11 0 4 0,27-15-10 0,5 6-2 15,11 4-6-15,6 3-10 0,3 2-36 0,3 0-57 16,-3 5-87-16,5 4-298 0,-9-9-503 16,-3-6 222-16</inkml:trace>
  <inkml:trace contextRef="#ctx0" brushRef="#br0" timeOffset="128694.56">16868 16488 53 0,'0'0'45'0,"0"0"8"0,4 3-7 0,-4-3 4 16,0 0-1-16,0 0-5 0,0 0-4 0,0 0 5 15,0 0-7-15,0 0 1 0,0 0-1 0,0 0-11 0,0 0 6 16,0 0-5-16,0 0-4 0,0 0 4 0,0 0-9 15,0 0-3-15,0 0 2 0,0 0-1 16,0 0-5-16,-4 5 3 0,4-5 1 0,-4 5-3 16,-1-1-2-16,4-1 10 0,-3 0-16 0,0 1 3 15,0-1-5-15,1 2 7 0,1-2-1 0,-3 1-6 0,0 3 1 16,1-4 5-16,-1 3-6 0,0 2 4 0,-1 0-2 16,-6 0-5-16,3 0 13 0,0 2-15 15,-2-3 13-15,-5 4-5 0,0 0-6 0,2-1 4 16,-4-1-6-16,1 0 10 0,-2 2-13 0,-9-2 12 0,1 1-3 15,-2 2-1-15,1 0 10 0,-2-6 0 0,-3 5 0 16,0-4-2-16,-7 3 10 0,2-4 6 16,-16 0-11-16,-1 4 5 0,-3-3-4 0,-1 1-3 0,-1-4 10 15,-3 4-5-15,0-1-2 0,0-5 7 0,-1 5-1 16,-3-5 0-16,1 3-2 0,1-4 0 0,2 4-5 16,-1-5-3-16,4 0 0 0,4 1 7 0,-5-1-3 15,3-1-3-15,2-4 1 0,-2 5-4 0,3-5-3 16,0 0 6-16,2 0 3 0,-1 1-8 0,-4-1 6 15,2-3 1-15,0-1 0 0,1-3-5 0,-2-1 1 16,5 0-3-16,-3-1 1 0,3-2-2 0,-3 2 1 16,0-4-2-16,4-2 5 0,0-1-11 0,-3-3 5 15,7 0-4-15,-3 0 4 0,4-3-7 0,-4 1-6 16,4-4 11-16,3 0-1 0,2 1 0 0,-1 1 4 16,2-3-3-16,1 2 6 0,9 5-9 0,-6-12 0 15,1 2-2-15,9 9 6 0,-2-1 0 0,-9-8 6 16,15 6-7-16,-5 1 0 0,1 2-1 0,-1-1-3 15,-7-11 1-15,8 13 6 0,0-5-1 0,-5-7-3 16,7 7-8-16,2 0 6 0,-6-11 0 0,9 9-2 16,-9-10-2-16,0 2-1 0,9 8 7 0,-11-11 7 15,9 11-9-15,-5-10 2 0,-1-3 1 0,2 4-7 16,0 0 5-16,8 9-6 0,-6-11 5 0,6 9 0 0,-1 1 1 16,-5-13-5-16,5 2 4 0,-2-2-2 15,1 3-4-15,2-2 3 0,-3 0-11 0,3 0 13 16,3 11 0-16,-4-13 1 0,-1 1 1 0,-3 3 3 15,0 0-5-15,1-2 1 0,-4 1-4 0,2-3 2 0,3 6-8 16,-3-4 9-16,-1 2-1 0,2-1 3 0,5 9-3 16,-6-9 11-16,4-3-10 0,6 11 2 15,-2-10-7-15,-3-1 5 0,3 0 3 0,3 0-12 16,4 11 17-16,-3-12-12 0,3 3-1 0,3-4 5 16,1 12 6-16,3-11-3 0,1-1 6 0,0 12-10 0,0-1-1 15,1 1 0-15,1 0-6 0,2-10 6 16,-2 12-2-16,2-11 1 0,0 10 1 0,2-15 0 15,-2 17 0-15,0-2-2 0,2-2 5 0,-2 5-2 16,1-3 2-16,0-2-1 0,4 3-2 0,-2 1-3 16,0 1 1-16,6-2 0 0,-4 3 7 0,4-5-1 15,-2 4-8-15,2 2 6 0,1-1 5 0,2-1-5 16,3 2-2-16,0 0-2 0,-1 0 8 0,-1 3-2 16,3-2 4-16,1 2-12 0,1-4 5 0,0 4 2 0,1-3-8 15,1 2 3-15,-1-1 7 0,0 0-6 0,2 0 3 16,-1 5-3-16,-1-1 0 0,2-1 0 0,-7 0 1 15,5 3-1-15,0 1 3 0,-2-1-1 0,-1 3-4 16,-2 0 9-16,0-3-3 0,0 0-1 0,-2 2 1 16,2-1-3-16,0 1 6 0,0 3-1 0,-4 3 1 15,4-6-2-15,1 2-2 0,-6 2 0 0,6-2 1 16,1 0-2-16,-7 3 4 0,5-3 2 0,-5 5-12 16,5-6 14-16,-5 5-9 0,6-3 1 0,0-2 0 15,-1 1-2-15,2 0 6 0,-2 0-3 0,-4 3 2 16,3-3 1-16,-3 5-5 0,-3-3-5 0,7-3 8 15,-1 1-2-15,-7 5 4 0,4-1-5 0,-5 0-8 16,3 3 8-16,-3-3 4 0,0 1-2 0,2 0 0 16,-1 2-1-16,-6 0 1 0,5-4-1 0,-4 4-3 15,3 3 4-15,-3 1 1 0,0-2-2 0,0 3-4 16,-1-2 7-16,-1 3-7 0,-1 2 5 0,-2 4 3 16,4-8-8-16,-4 8 5 0,0 0 0 0,1-6-3 15,-1 6-4-15,0 0-18 0,0 0-36 0,0 0-18 16,0 0-11-16,-15 15-28 0,10-8-84 0,1 0-217 15,-4-2 97-15</inkml:trace>
  <inkml:trace contextRef="#ctx0" brushRef="#br0" timeOffset="129319.03">13312 10511 5 0,'17'-26'17'0,"0"0"-2"0,0 0-4 0,-2 1 1 16,2-1-4-16,1 1 0 0,-4 3 0 0,5 1-3 16,-1 1 5-16,1-1-7 0,3 4 3 0,-8 2-5 15,9-2 2-15,-7 3 3 0,5-3-9 0,2 0-3 16,0 1 6-16,1 0-2 0,-2 2-2 0,1-1-3 15,0-1-9-15,2 3-18 0,0-2 8 0</inkml:trace>
  <inkml:trace contextRef="#ctx0" brushRef="#br0" timeOffset="131129.57">14635 8596 21 0,'-29'1'34'0,"0"0"-11"0,1 0 3 0,-4 3-4 16,4-1-1-16,-7 1-4 0,2 1 0 0,-1 2-1 16,-2-1 1-16,1 1 1 0,-3 2-2 0,6-4-3 15,-2 3-7-15,2-1 6 0,2 0-10 0,1 0 12 0,1 0-6 16,1 1 0-16,6-4-1 0,2 3-3 0,0-1 3 15,0-1-1-15,0 4-6 0,1-4 0 16,-3 4 4-16,1-1-6 0,3-1 0 0,-3 3 2 0,1-1 2 16,-3 5 2-16,-4-1-2 0,2 3-2 0,0-3 2 15,-2 3 0-15,5 0-2 0,-6-2 2 0,4 3 0 16,-3 0-1-16,3 1 4 0,0 0-1 0,0 3 2 16,-2 1 1-16,0 1-1 0,0 3-5 0,3 1 0 15,-1-1-5-15,0 3 4 0,0 2 5 0,-1 9-2 16,7-11-6-16,-2 4 10 0,5 1-3 0,2-2-1 15,-2 4 4-15,5-2-3 0,2 11-1 0,2-11 7 16,1 3-4-16,4-3 4 0,4 1-4 0,2-2 3 16,0 1 3-16,3 3-6 0,5-3-1 0,1-1 4 15,2-2-6-15,3 1 3 0,9 9 2 0,3-6 2 16,6 2-1-16,-2-5 0 0,-5-10-9 0,12 10 3 0,1-5-1 16,2-2 7-16,0 2-12 0,0-7 14 15,2 2-5-15,2-4 4 0,-1 2-3 0,-12-8 5 16,15 2-4-16,-15-1 0 0,14-4-2 0,-12 1 7 0,0-5-7 15,12-3 2-15,-11 0 7 0,11-5 3 0,3-3 2 16,-3-2 9-16,-3-4 2 0,2-5-5 16,0-1-4-16,2-2 1 0,-2-4 0 0,0 0 3 0,-4-4-9 15,1 0-1-15,-2-4-7 0,-3 6 10 0,3-5-8 16,-4-1 3-16,0 5 3 0,-14 3-6 0,11-9 0 16,-9 10-6-16,7-14-2 0,-8 12 6 0,4-13-2 15,3 1 0-15,-5-2-4 0,2 2-3 0,-5-4 10 16,1 2-1-16,-1-2-6 0,0-5 1 0,-5 5-6 15,2 0 9-15,1-2-5 0,-4-2-2 0,-1 3 9 16,-4 8-6-16,-1-8-6 0,-4 9 6 0,-2 1-9 16,-2-1 7-16,-5 1-1 0,1-2 0 0,-3 2-6 15,-4-1 6-15,-1 3-4 0,-3-1 2 0,-4-1 10 16,0 4-12-16,-1-1 0 0,-3 2 3 0,-3 3-1 0,-1 0-4 16,-3 0 3-16,-1 2 8 0,1 3-9 15,-3-1 7-15,0 2 0 0,-1 2-6 0,1-1 1 16,-1 2-3-16,1 1 3 0,-2-1 3 0,-2 1-1 0,1 1-3 15,-6 5 5-15,3-5 4 0,0 7-7 0,-3-2-3 16,-1 5 1-16,-3-1 3 0,-3 3 1 0,-9 0 1 16,0 1-8-16,0 6 9 0,0-1-2 0,-2-2 2 15,2 6 1-15,-6 3-7 0,2 3-3 0,2-1 4 16,-3 1 2-16,1 2 8 0,4-2-2 0,4-3-5 16,9 0 2-16,3 3-5 0,2-1-3 0,-3 0 1 15,4 2 6-15,-4-1-1 0,6 0-4 0,-1 2 7 16,0 2-8-16,1 0 2 0,-4 1 4 0,2-1 4 15,2 3-13-15,-1-2 12 0,4 6-8 0,-1-2 8 16,0-2-9-16,1 2 4 0,4 3 9 0,4-3-13 16,-5 2-1-16,5 2 9 0,1-2-2 0,0 3-3 15,4 0-2-15,2 3 7 0,2 2-5 0,4-1 9 16,-6 1-4-16,7 2-2 0,5-2 1 0,0 3-3 16,5-1 4-16,4 8 0 0,-3-11-9 0,7 1 7 15,2 0 4-15,10 5 2 0,-6-10-7 0,13 10-9 16,-8-13 13-16,3 1 0 0,4-3 0 0,7 5-7 0,2-3 11 15,-7-4-7-15,14-2 1 0,-2-1-2 0,-5-9-2 16,14 4 10-16,2-8-4 0,1 0 0 16,1-1-4-16,0-3-5 0,1-3 11 0,1-2-4 0,1-4-3 15,-2 0 0-15,4-1 2 0,-2 0 6 0,1-6-5 16,-2 0 6-16,0-3-11 0,-3 2 6 0,-2-3-4 16,1-2 7-16,-7 0-5 0,-1 1-2 0,0-3 2 15,0 0-8-15,2-4 10 0,-8-1-4 0,1-1-4 16,-13 5 8-16,12-6-6 0,-6-5-1 0,-8 8 3 15,8-8 1-15,-9 6 4 0,1-11-9 0,-8 7 5 16,-2 3 0-16,-4-5-11 0,-4 2 7 0,-2 1 3 16,-7 0-3-16,-2 3 1 0,-8 2 1 0,-5 3-12 15,-4 3-24-15,-7 6-17 0,-9 2-23 0,-4 6-17 0,-17 6-51 16,-7 0-157-16,3 6 71 0</inkml:trace>
  <inkml:trace contextRef="#ctx0" brushRef="#br0" timeOffset="133764.87">14652 10630 2 0,'-2'-4'17'0,"2"4"1"15,0 0-2-15,0 0 0 0,0 0-5 16,0 0 3-16,0 0-3 0,0 0-2 0,0 0-1 15,0-4 2-15,0 4-2 0,0 0-3 0,0 0 1 0,0 0-1 16,0 0 3-16,-4-5 0 0,4 5-6 0,0 0 6 16,0 0-3-16,0 0-3 0,0 0 6 15,-2-3-6-15,2 3 4 0,0 0-3 0,0 0 4 0,0 0-3 16,0 0-6-16,0 0 1 0,0 0 4 0,0 0-3 16,0 0 1-16,0 0 2 0,0 0-1 0,0 0-7 15,0 0 8-15,0 0-2 0,0 0 0 0,0 0 2 16,0 0-4-16,0 0-1 0,6-4-5 0,-6 4 8 15,0 0 2-15,0 0-1 0,0 0-1 0,0 0 0 16,0 0 1-16,2-3-2 0,-2 3 1 0,0 0 0 16,0 0 0-16,0 0-3 0,0 0 2 0,0 0 2 15,0 0-5-15,0 0 4 0,0 0-5 0,0 0 4 16,0 0-8-16,0 0-4 0,0 0-23 0,0 0-37 0,0 0 17 16</inkml:trace>
  <inkml:trace contextRef="#ctx0" brushRef="#br0" timeOffset="136128.79">14463 10490 5 0,'-10'-4'22'0,"1"1"-2"16,-4 0 0-16,2-1 2 0,-1 2-2 0,-3 0 2 15,-2-2 4-15,-1 3-6 0,-2-2 1 0,2-1 2 16,-2 1-5-16,-4 1-4 0,4-1 2 0,-3 2 1 16,-4 1-8-16,1-1 7 0,3 1-6 0,2-1 1 15,-2 2-3-15,0 0 1 0,4 0 2 0,-11 4-5 16,10-1 1-16,-3-1 0 0,2 4 4 0,0 0 4 16,2 0-7-16,-8 3 3 0,3 2-15 0,2 0 12 0,-1 2-2 15,0 3 0-15,-2 0 0 0,3 1 1 16,0 1-3-16,-1-2-5 0,0 2 10 0,4 2 0 15,-3 3 0-15,-5-1-2 0,4-1 3 0,0 3-7 0,-2-1-1 16,-1-1-1-16,2 2 14 0,-3 1-11 0,2-1 4 16,0-2-2-16,2 4 3 0,0 0-2 0,5-1 2 15,-3 0-8-15,3 0 3 0,2 1-2 0,2-2 4 16,0 2 3-16,2-3-3 0,1 1-3 0,0 0 4 16,2 1-1-16,1 0 4 0,4 1 1 0,3-3-3 15,-3 1 4-15,4 2 4 0,3-1-1 0,-2 0-4 16,4 0 3-16,4 3 6 0,0-1-9 0,4 1 9 15,-1 0-6-15,4-1 1 0,2-1-5 0,-2-1 0 16,6 0 1-16,1 0-3 0,5-3 5 0,0 2 0 0,4-4 0 16,12 8 4-16,-12-9-10 0,16 4 2 15,-15-7 0-15,16 3 0 0,0-3-6 0,0-3 3 16,1 0-2-16,-9-4 4 0,12 2-4 0,-4-3 8 0,-10-3-4 16,1-1 1-16,13 2 3 0,-2 0-10 0,-11-6 3 15,10 2 6-15,-11-3-4 0,12 0 2 16,-11 1-5-16,-2-2 2 0,15-3 3 0,-13 1 1 15,12 0-9-15,-15-2 9 0,15-1 3 0,-13 0-6 0,10-2-13 16,-9 1 6-16,10-5 7 0,-14 0-3 0,4 2-9 16,9-5 16-16,-13 3-1 0,2 0-6 0,7-10-1 15,1 1 4-15,-12 8 1 0,1-4-7 0,-6-3 10 16,7 2-7-16,-4-2-4 0,-1 2 0 0,-3-2 0 16,-2-4 6-16,1 3 0 0,0-3 2 0,-5 5-9 15,1-2 2-15,-3-2 5 0,-3 2-4 0,1-2 14 16,0 3-9-16,-6-3 4 0,0 0-2 0,-2-2-7 15,-1 0 3-15,-4-3 2 0,3 4 1 0,-3-2-3 0,-4-3 1 16,-1 1 2-16,0 0-4 0,-5-2 7 0,0 1-1 16,-4-2-4-16,0 5 1 0,-4-3-7 15,-2 1-3-15,-3 1 6 0,-2 1 2 0,-5 0-1 0,0 4-4 16,-12-10-2-16,6 8 6 0,-11-3-4 16,1-2-1-16,-3 3 3 0,-1 2 5 0,-1 3-1 0,-3-2-11 15,-1 8 0-15,-2-2 6 0,1 6 1 0,-7-4-6 16,3 3 7-16,-3 3-9 0,0-1 10 0,1 2-3 15,0 1-3-15,1 2 3 0,2 3 4 0,-2-1-7 16,-1-1 5-16,1 7-5 0,-2-2 1 0,5 2 2 16,-1 0 3-16,-1 2-6 0,-3 4 6 0,1 0-10 15,-1 1 4-15,1 2 3 0,3 4 3 0,-1-2-1 16,5 5-6-16,-1 1-1 0,4 3 6 0,12-4 0 16,-12 6-4-16,6 4-1 0,10-7 1 0,2 2 3 15,1 2-2-15,-4 8 0 0,9-5-5 0,4-1 6 16,2 4-2-16,3-1 7 0,0-1-8 0,5 3 9 0,-1 0-9 15,4 0-3-15,1 0 6 0,5 0 4 0,-3 2 1 16,3 0-11-16,3 1 9 0,2 0 2 16,6 9-5-16,-3-11 0 0,5 1 0 0,3-3 8 0,8 10-7 15,-4-12-3-15,10 9 9 0,5-4-2 0,3 1-12 16,2-4 12-16,6 0-1 0,2-2 1 0,2-2-3 16,6 0-4-16,3-2 5 0,27 3 2 0,-26-11-3 15,-1-1 0-15,2 1-3 0,4-5-14 0,30-1 16 16,-6 1 5-16,-25-12-2 0,29-1 5 0,-29 0-2 15,31-7-3-15,-33 0 1 0,29-5-5 0,-30 2 4 16,1-5-8-16,-4 1 4 0,4-1-2 0,-5-3-1 16,-2 0 7-16,-5-1-1 0,0-3-1 0,-5-2-4 15,-10 8 4-15,-1-2 4 0,9-7-5 0,-12 6 4 16,1-2 2-16,-3-2-4 0,-1 0-3 0,-1-5-2 16,-1-1 3-16,-1 3 1 0,-3-1-1 0,-3-1 7 15,-5-1-3-15,4-3-3 0,-6 7 1 0,-4-3-2 0,0-1-2 16,-4-1 9-16,-4 0-6 0,0 0-3 0,-6 0 0 15,-5-1 2-15,-4 0-9 0,-8-10 13 0,2 9-6 16,-8-6-1-16,-8 2 5 0,0 1-8 0,-3 5 2 16,-7 1 0-16,-3 5-3 0,2-4 6 0,-6 7 0 15,-1-1-4-15,0 4 3 0,-5-1-1 0,-3 2-2 16,1 1 2-16,-28-1-1 0,30 7 5 0,-1-2-9 16,0 3 3-16,4 2 6 0,-1-1-14 0,-4 5 9 15,6-2 4-15,1 3-13 0,3 2 11 0,-1 2 4 16,4 4-11-16,-1 3 10 0,13-1-2 0,-12 3-2 15,11 2 2-15,-11 8-4 0,2 1-2 0,4 3 5 16,9-4 5-16,-5 10-3 0,-1 3-1 0,9 3 5 16,2-1 1-16,9-4 1 0,6 2-12 0,-6 9 5 0,10 0-4 15,4-8 6-15,3 12 0 0,6 1-9 16,4 1 12-16,5 3-3 0,8-3 1 0,6 3-2 16,5-4 1-16,4-2-2 0,10-1 8 0,18 17-17 0,-20-22 11 15,10-3 0-15,18 11 5 0,-16-16-11 0,4-10 8 16,34 6 3-16,-30-14 1 0,30-3-2 0,3-6-5 15,-3-6 1-15,-2-6 2 0,1-2-3 0,-29-4 0 16,31-5-1-16,-31 1-11 0,26-10 19 0,-29 8-12 16,1-1 5-16,-2 0 7 0,0-6-3 0,-1 2-1 15,-5-2-1-15,-2-2 2 0,-6-2-10 0,-3-5 13 16,-3-1 6-16,-9-2 0 0,-8 10 0 0,-4-2-3 16,-4-2 12-16,-6-4-3 0,-3 1-5 0,-8-12 1 0,-6 0-3 15,-10 1 3-15,-10 3-6 0,-10-6 4 16,-29-9-5-16,-3 7-4 0,-11 2 5 0,-6 6-4 15,-13 7 1-15,0 5-2 0,-15 6-3 0,-7 2-6 0,-6 2 5 16,-1 11 0-16,-3 6-1 0,4 4-2 0,1 5-8 16,4 8-14-16,5 8-26 0,11 3-27 0,8-1-16 15,12 10-33-15,6 2-84 0,32-9-226 0,-2 7 101 16</inkml:trace>
  <inkml:trace contextRef="#ctx0" brushRef="#br0" timeOffset="141928.81">13320 11376 13 0,'-8'-1'33'0,"-4"-3"-2"0,1 0 0 16,-3 4-5-16,1-3 5 0,-3-1 1 0,-4 1-1 15,1 0-6-15,-4 0 20 0,-5-1-11 16,-5 4 0-16,-3 0 2 0,-5 0 1 0,-11 0-2 0,-4 3-3 16,-7-3 0-16,-1 5-7 0,-27-3 1 0,26 3-1 15,-27 1 5-15,-1 2-19 0,1 1 20 0,-8-1-2 16,-2-1-4-16,-2 3-7 0,-5 5 2 0,-6-4 7 16,-4 4-9-16,-3 3 2 0,-7 2-7 0,-2-2-2 15,1 5 3-15,-1-1 3 0,3-5-1 0,-1 4 0 0,2 3 0 16,1-9-8-16,4 7 12 0,5-4-8 15,1-2-6-15,3 4 7 0,9-3-3 0,-5 0-5 16,3-3 1-16,6 4 4 0,2-3 2 0,6 4-5 0,1-2-1 16,31-3 1-16,0-4-8 0,-3-1 7 0,9 3-1 15,1-4-1-15,17-3-5 0,3 0 6 0,2-1 1 16,9 1 0-16,3-1-9 0,6-1-1 0,2 0 4 16,1 0 1-16,4 0-5 0,1 1-6 0,2-2-21 15,3-2-9-15,3 7-21 0,2-2-27 0,5-1-55 16,-2 0-156-16,3-3 70 0</inkml:trace>
  <inkml:trace contextRef="#ctx0" brushRef="#br0" timeOffset="142661.96">10135 11185 28 0,'-51'24'38'0,"4"0"-3"0,-7 0-5 0,-1 5 2 0,-2 3-5 15,-25 10-4-15,4 0-2 0,-2-1 1 0,4 3-3 16,20-13 5-16,-23 14-1 0,1 0-2 0,-3-2-1 15,6 2 5-15,20-16-6 0,-3 1-2 0,-22 13 3 16,26-12 0-16,-1 0 5 0,4-2-5 0,0 0 0 16,5-4-12-16,11-6 9 0,6 0 3 0,1-2-3 15,5-1 0-15,5-5 0 0,7 3-4 0,2-5-9 16,1 1 5-16,7-3 3 0,2-1-5 0,4 0 1 16,4 2-2-16,5 0 5 0,8 1-7 0,6-3 3 15,8 0-1-15,1 0 0 0,19-1 8 0,-4-1-3 0,6 1-1 16,-2-3-9-16,3 1 3 0,3 1 2 15,5-4 2-15,-3 7 3 0,28-3-6 0,-32 0-13 16,8 0 17-16,24-2-2 0,-28 2 3 0,2-1-3 0,-1 1 1 16,-1 1 1-16,1 0-1 0,3-1-5 0,-4-1 7 15,-3 3-3-15,-3 1-1 0,-6 1-3 16,-15-2 1-16,-5 2 3 0,1 1-6 0,-4 0 3 16,-12-2-17-16,-1 1-18 0,-5-2-30 0,-2-1-69 0,-5 0-140 15,-5 0 61-15</inkml:trace>
  <inkml:trace contextRef="#ctx0" brushRef="#br0" timeOffset="157581.51">1369 10444 6 0,'0'0'16'16,"0"0"-2"-16,0 0-3 0,0 0-2 0,0 0 4 0,0 0-4 16,0 0 3-16,0 0-6 0,0 0-3 15,0 0 4-15,0 0 2 0,0 0-3 0,0 0 9 0,0 0-4 16,0 0-4-16,-1-4 7 0,1 4 5 15,0 0-7-15,0 0 2 0,0 0 1 0,0 0 4 0,0-5 7 16,0 5-3-16,0 0 0 0,0 0 3 0,0 0-9 16,0 0 4-16,-1-5-1 0,1 5-1 0,0 0-6 15,0 0 5-15,-3-2-4 0,3 2 1 16,0 0-5-16,0 0 4 0,0 0-2 0,0 0-3 0,0 0 3 16,-2-3 6-16,2 3-7 0,0 0 0 0,0 0-2 15,0 0-2-15,0 0-3 0,0 0-1 0,0 0 3 16,0 0-1-16,0 0-4 0,-4 10 1 0,4-6 6 15,0 4-8-15,1 2 3 0,-1 2 4 16,1 4-2-16,-1 4 0 0,2-3 5 0,-1 4-9 0,-1 3 8 16,0 3-3-16,1 2 4 0,1 1 5 0,-1 0 16 15,3 0-11-15,-4 3 4 0,1-6-2 0,0 2 6 16,1 1-7-16,-1-2 0 0,0 1-2 0,2-4 2 16,0-9-7-16,0 2 3 0,-1-1-2 0,-2-1 5 15,3-4-10-15,0-2 8 0,-2-1-6 0,1-3-4 16,-2 1 6-16,2-3-4 0,-2-1-4 0,-2 2 1 15,2-5-7-15,0 0-50 0,0 0-34 0,0 0-70 16,-11-7-165-16,5-1 73 0</inkml:trace>
  <inkml:trace contextRef="#ctx0" brushRef="#br0" timeOffset="158842.29">1253 10309 18 0,'0'0'32'16,"14"-3"-1"-16,-14 3-3 0,5-6 9 0,2 3-10 15,-5 0-1-15,2-1 1 0,0 2 0 0,1-1 1 16,-1 1 3-16,-4 2-3 0,4-4-9 0,-4 4 10 16,2-2-8-16,1-2 2 0,-3 4 0 0,0 0-7 15,0 0 2-15,0 0-8 0,0 0-1 0,4-2-2 0,-4 2 4 16,0 0-6-16,0 0-5 0,0 0 15 15,0 0-12-15,0 0-2 0,0 0 0 0,0 0 1 16,0 0-17-16,0 0-24 0,3 8-45 0,-3-8-90 16,0 0 41-16</inkml:trace>
  <inkml:trace contextRef="#ctx0" brushRef="#br0" timeOffset="159263.26">1410 9859 30 0,'-2'12'31'0,"4"-7"1"0,5 7-4 0,2 3-4 16,6 4 3-16,4 4 1 0,0 3 11 0,7-3-3 16,-3 5 1-16,16 7 7 0,0-1-4 0,2 2 5 15,2-2-5-15,1 4 2 0,3 0 7 0,-4 0-4 16,3 3 4-16,-4-2 5 0,-2 2-6 0,-3 2 0 15,-5-2-6-15,-5 5-2 0,-5 3-8 0,-5 2-5 16,-4 1 1-16,-5 5 9 0,-8 1-9 0,-9-1-6 16,-6 26-8-16,-5-30 2 0,-15 25-3 0,5-25 3 15,-18 16-2-15,9-17-2 0,-19 15-7 0,-1-5-20 16,-5 1-36-16,-3-1-36 0,4 1-82 0,-4 0-181 16,21-21 80-16</inkml:trace>
  <inkml:trace contextRef="#ctx0" brushRef="#br0" timeOffset="165541.76">2435 10115 22 0,'0'0'35'0,"0"0"-7"0,0 0-3 15,0 0 0-15,0 0 0 0,-6 5-3 16,6-5 0-16,-3 9 0 0,2-3 7 0,1 3 0 16,-5 1 3-16,3 7 3 0,0 1-1 0,0 0 0 0,-1 8 9 15,2 2-5-15,-2-1-1 0,3 2-9 0,0-1-1 16,0 4 2-16,3-1-3 0,-6 1-1 0,6 2 6 15,-2-1-3-15,-1 3-5 0,3 0 0 0,-1 9 9 16,-1-12 1-16,-1 2 0 0,-1-4-5 0,-1 0-6 16,4-7 4-16,-2 3 2 0,1-3-11 0,-2-5-2 15,-1-2 1-15,2 0-1 0,-3 0 1 0,3-5-5 16,0-1-6-16,0-2 3 0,-1-1 8 0,2-1-5 16,-1-1-5-16,0-1-1 0,0-1-2 0,0 0-28 15,0-4-37-15,0 0-111 0,0 0-188 0,0 0 84 16</inkml:trace>
  <inkml:trace contextRef="#ctx0" brushRef="#br0" timeOffset="166312.73">2416 10164 5 0,'0'0'37'0,"0"0"-6"0,0 0-4 16,0 0-1-16,0 0-2 0,0 0 0 0,0 0 0 15,0 0 0-15,0 0 2 0,0 0-1 0,0 0 2 16,0 0-1-16,0 0 0 0,0 0 5 0,0 0-1 16,0 0-1-16,0 0 0 0,0 0 5 0,0 0-4 15,0 0-3-15,0 0-7 0,0 0 6 0,0 0-5 16,0 0 0-16,-5-3-4 0,5 3 8 0,0 0-4 15,0 0 3-15,0 0-1 0,0 0-1 0,0 0 2 16,0 0-1-16,0 0-5 0,0 0-2 0,0 0-3 16,0 0 0-16,0 0 2 0,0 0-2 0,0 0-3 15,0 0 3-15,0 0-9 0,0 0 4 0,0 0-7 16,0 0 0-16,0 0 5 0,0 0-2 0,10 12-3 0,-5-7 2 16,-1 3 4-16,4 0-1 0,2 8-5 15,0-2 9-15,-1 3-12 0,2 0 4 0,2 6 1 16,1 2 3-16,-3-1-5 0,1 1 2 0,5-1 0 15,-4 1-1-15,-1-2-3 0,0 0 2 0,2-1-1 0,-5-5 3 16,0-1-1-16,0 3-2 0,1-1 0 16,-2-3 6-16,0-2-5 0,-2-3 1 0,0 2-3 15,-2-4 8-15,0 2-8 0,0-3 0 0,-3-2 3 16,2-1 1-16,-2 0 2 0,0 1 1 0,0-2 3 0,2-1 2 16,-3 2-2-16,0-4 4 0,0 4 1 0,0-4-7 15,0 0-11-15,0 0-9 0,0 0-34 16,0 0-27-16,0 0-88 0,-18-8-175 0,12 3 78 0</inkml:trace>
  <inkml:trace contextRef="#ctx0" brushRef="#br0" timeOffset="166662.72">2992 9922 47 0,'-10'14'50'16,"1"3"-2"-16,-3 7-3 0,1 3 4 0,1 0 2 15,-2-1-9-15,1 4 2 0,-1 0-6 0,1 0 1 16,-1-1-5-16,1 2 0 0,-2 1-5 0,1-3 4 16,0 0 0-16,2-2-12 0,-1-2-2 0,1 0 3 15,1-5 9-15,4-3-19 0,-3 0-1 0,2-1 0 16,1-3 1-16,1-2-7 0,-1-1 3 0,1 0-14 16,1-4-29-16,2 0-24 0,1-1-53 0,-2-3-120 15,2-2 53-15</inkml:trace>
  <inkml:trace contextRef="#ctx0" brushRef="#br0" timeOffset="167078.91">2938 9786 57 0,'0'0'59'0,"0"0"-7"0,4 10 1 16,-2-5-7-16,-2 7-6 0,1 3-7 0,1 4 4 0,1 7 0 15,-2 4 2-15,1 1 2 0,0 2-3 0,0 0 1 16,0 3-5-16,3 0 5 0,-2 12-8 0,-1 0 9 15,2-1-9-15,-3-11 4 0,3-2 1 0,1 12-6 16,-1-12 3-16,2 1-4 0,-2 0-1 0,4-2-1 16,-4 1-5-16,1 0 5 0,0-2-10 0,3 2 4 15,-7-1-1-15,3 0 1 0,-3-2 2 0,3 0-14 16,0 1 6-16,-3-1-5 0,-1-5 8 0,0-1-6 16,0 2-5-16,-1-7 12 0,-2-3-14 0,2 1 6 15,1-4-10-15,0 1 5 0,-1-3-3 0,-2 0-3 16,3-1 2-16,-1 0-5 0,1-2-3 0,0-2-30 15,0-1-29-15,0-1-20 0,0-3-88 0,0-2-188 16,0 0 83-16</inkml:trace>
  <inkml:trace contextRef="#ctx0" brushRef="#br0" timeOffset="167695.71">3469 10273 20 0,'-8'14'50'0,"-5"3"2"0,-1 3-2 0,1 4 0 16,0 0-5-16,-2 0-3 0,1 2 0 0,4-1-4 15,-3 1-4-15,2 1 1 0,2-3-4 0,1 2 3 16,1-1-8-16,0-6-4 0,5 6 0 0,-1-5-7 16,2-2 4-16,0 2-3 0,1-2-1 0,2-1 1 15,-1 0-1-15,3-7-2 0,-1 0 1 0,3 0-4 16,2-2-1-16,-4-3 2 0,2-1 0 0,2-4-3 15,3-2 0-15,-1-1 1 0,2-4 7 0,3-2 1 16,-1-2 16-16,0-3-11 0,2-6 2 0,-2 4-1 16,0-4-7-16,-1-3 4 0,-7 6-3 0,3 0 1 15,-3-3 1-15,-1 3 0 0,-1-3 3 0,0 2-15 16,-1-9 6-16,-2 9-3 0,3-1 2 0,-3 2 1 16,-1 0 0-16,-1 2-7 0,1 1 5 0,0 3-4 15,0 2-6-15,-2-1 5 0,0 3-2 0,2 1-4 16,-1-1 2-16,1 4-6 0,-2-2 5 0,2 5-3 15,0-2 0-15,0 2-1 0,0 0 3 0,0 0-1 16,0 0-4-16,7 11 3 0,-5-3 1 0,4 1 0 0,-3 2 2 16,5 5-3-16,0 2 1 0,-2 0 1 0,0-2-2 15,5 2 4-15,-1 5 0 0,0-4-2 16,-1-1 1-16,1-3 2 0,3 1-3 0,1-2 1 0,-1-2-3 16,1 2 6-16,-1-3-2 0,2-3 0 0,-3-2 1 15,4 1 2-15,-4-3-8 0,1 1-6 0,-1-4-16 16,2-1-24-16,3-2-12 0,0-2-27 0,-4 0-66 15,3-5-165-15,3-1 74 0</inkml:trace>
  <inkml:trace contextRef="#ctx0" brushRef="#br0" timeOffset="168128.66">4190 10044 102 0,'-3'-4'84'0,"3"4"-3"16,0 0-13-16,-10 7-4 0,5 1 1 0,0 1-15 16,-3 6-1-16,0 5-7 0,-5 6-1 0,-2 5-3 15,1 1-7-15,1 2-4 0,-10 11 6 0,5-1-12 16,0-12-3-16,1-1-2 0,0 0-1 0,0-1 0 0,2-1-3 16,1-3 1-16,1-4-3 0,3-5 5 15,-4-2-2-15,5-2 1 0,1-6 0 0,-2 0 9 16,5-1 10-16,-3-4 10 0,3-1-4 0,-1-1 5 0,6 0-6 15,-12-5-3-15,7-2-5 0,-3-1 0 16,2-3-7-16,1-4-7 0,-3 0 3 0,3-1-5 16,1-3 4-16,0-5-9 0,-3-1 9 0,2 1-7 0,1 4 5 15,3 1-10-15,-2 0-1 0,1 0 2 0,0 1-2 16,4 4 0-16,-2 4 3 0,0 0-1 0,0 5-5 16,0-4-2-16,0 6 0 0,2-1-2 0,-2 4 4 15,7 0-2-15,-7 0-3 0,12 10 6 0,-5 0-7 16,3 2 3-16,5 2 3 0,2 7 0 0,-2 2 1 15,3 0 3-15,2 2-11 0,2 1 8 0,1 0-7 16,2-1 4-16,0 4 4 0,1-5-4 0,-1-2 7 16,2 4-3-16,1-6-3 0,-2 0-5 0,1-1-35 15,1-2-33-15,-2 2-42 0,-1-5-94 0,-5-5-224 16,-2-1 99-16</inkml:trace>
  <inkml:trace contextRef="#ctx0" brushRef="#br0" timeOffset="171679.14">4965 10081 90 0,'-6'-4'93'0,"-2"1"-5"0,-1 1-13 0,-1-1-2 0,-2 3-8 16,2-3-9-16,-2 6-5 0,0 0 0 16,2 1-14-16,-3 2 7 0,-1 3-5 0,2-1-9 0,-3 4 9 15,2-1-15-15,2 4 2 0,-1 3-1 0,2 0-5 16,-3 4 7-16,7 5-15 0,-3-4 8 0,4-3-7 16,1 0-2-16,4 0 0 0,0-1 9 0,0-3-11 15,4 1 3-15,0-2-5 0,2-4-3 0,-1-1-1 16,4 0 2-16,0-2 4 0,2-1 0 0,0-3-3 15,8 2-4-15,-6-6 7 0,5-3 2 0,-3-1 3 16,3-2-3-16,-3-1-1 0,0-2-3 0,1-1 3 16,-1-3 6-16,-5-2 1 0,3-1 0 0,-4 1-1 15,0 1 8-15,-2-3 3 0,-1 0 7 0,-2 0-8 16,-3 0-1-16,0 4 23 0,-1-3-4 0,-1-3-3 16,1 7-4-16,-1 0-1 0,1 0 10 0,-3 4-1 15,3 1-2-15,0 0-7 0,0 2-5 0,0 1-8 0,0 1-3 16,0 3-2-16,0 0-11 0,0 0 7 0,0 0-3 15,0 0 0-15,13 14-1 0,-4 1 3 0,1 7-6 16,2 4 2-16,0 2-5 0,2 5 7 0,7 10-3 16,-3 3-2-16,0 1-1 0,-3 4 0 0,0-1-1 15,-3 3 0-15,-7 3-3 0,1 2 5 0,-3 2 2 16,-6 1-2-16,1 21 0 0,-5-26 0 0,1-1 0 16,-6 0 2-16,-2-6-2 0,0 3-4 0,-2-5 1 15,-2-1-5-15,3-13 5 0,-6-3-2 0,4 1 1 16,-4-3 3-16,-1-2 1 0,3-4-3 0,-3 0 2 15,-2-5-1-15,3-3 0 0,3-4 2 0,1-4-1 16,0-2-4-16,3-4 9 0,1-2-6 0,2-2-2 16,1-4-4-16,0-2 6 0,1-5-9 0,7-5 6 0,-3-7-7 15,5-3 3-15,4-3-1 0,2 1-6 16,7-17 1-16,0 1-14 0,2-1 2 0,-1 0-12 16,5-1 8-16,3 1-2 0,-3-1 3 0,-1 3 0 0,1 1 6 15,-2 0 3-15,-6 12 1 0,2 1-1 0,1 0 3 16,-2 2-3-16,-6 3-1 0,4 1 6 0,-3 3 1 15,-1-1 0-15,-2 8-3 0,0 1 7 0,0 1 0 16,-2 3-15-16,2 4 19 0,-3 2 2 0,0-2-4 16,-1 1 0-16,2 3-1 0,-1 1 3 0,-1-2-2 15,1 3-10-15,3-1 5 0,-4 3 4 0,5-5-3 16,-1 4 8-16,1-2-5 0,1 3 3 0,0-2 0 16,0 0 2-16,0 1-3 0,1-3 1 0,0 1 4 15,2 1 0-15,0-2-5 0,4 0-3 0,-4-1 4 16,1-3 3-16,3 1-3 0,1-2 2 0,3 0 4 15,-2-2-3-15,-1 0-4 0,2-2 3 0,0 1-3 16,-2-2 9-16,1-1-4 0,-2-2 0 0,0 2-6 16,-1-2 7-16,-3-1 1 0,1 0-3 0,-4 2-1 0,-1 0 2 15,3-1 0-15,-4 1 1 0,-3 2 0 0,0 0-4 16,-1 2 3-16,0 0 3 0,-1 3-5 0,-3-2-2 16,0 1-2-16,-1 3 5 0,0-1 0 0,-1 3-5 15,-1 1 9-15,1 1-6 0,0 0 0 0,-2 3-1 16,-4 3-1-16,1 0 0 0,1 2 3 0,-7 7-8 15,4 2 13-15,-3 5-6 0,3 6 3 0,-1-3-3 16,6 4-3-16,3 3 0 0,1 0 0 0,3 0 2 16,1-2 0-16,1 2 1 0,3-5 0 0,4 3-3 15,-2-9 3-15,2 0 6 0,5-1-2 0,-1-2-7 16,4 0 4-16,-2-2 1 0,4-4 2 0,-3 0-2 16,4-5 0-16,0-1 1 0,2-2-3 0,-2-1 0 15,-2-4 1-15,-1 0 5 0,2-2-4 0,-1-2 0 0,-1-3 0 16,-2 0 2-16,0-4-4 0,-2 0 4 15,-2-2-1-15,4-7 2 0,-5 6-5 0,0-7 1 16,-3 0 2-16,-1 1-1 0,-1-1-2 0,0 0 0 0,-3-1 0 16,3 3 2-16,-1 3 0 0,-3-1-3 0,1 1-3 15,2 3 6-15,-2 0-3 0,-1 1-1 16,1 4 3-16,3 2-3 0,-4-2 0 0,0 4-3 0,1 0 2 16,-1 3-6-16,0-1 5 0,0 4 3 0,0 2-5 15,0 0 4-15,8 0-5 0,-8 0 0 0,5 9 5 16,0-1 0-16,2 4-4 0,-1 2 3 0,-1 3 4 15,2 7-2-15,-1 1 0 0,-2 1 3 0,1 1-2 16,-4 2-1-16,4-2-1 0,-4 3 7 0,1-3-2 16,-1-2-8-16,-1-1 11 0,4-5-2 0,-5 0-1 15,2-1 0-15,-2-1-9 0,1-7 3 0,0 1 2 16,-3-1 3-16,3-5-1 0,0 2 3 0,3-4 4 16,-6 1-3-16,3-1 1 0,0-3 6 0,0 0-3 0,0 0-1 15,0 0 2-15,-1-13-3 0,-1 2-4 16,1-4 0-16,0-2 4 0,0-3-5 0,2-4 5 15,-1-2 1-15,1-1-4 0,-1 0-1 0,1-1 4 0,2-1-4 16,1 2 1-16,1 0-2 0,2-2 1 16,3 3-3-16,-1 1 7 0,-2 1-5 0,1 4 1 15,1 3-2-15,-3 3 0 0,-1 2-5 0,1 3 0 16,0 1 4-16,-2 2-3 0,-2 0 3 0,3 4-3 0,1-1-1 16,-1 2-3-16,-5 1 8 0,14 2-1 0,-3 5-2 15,-2-2-1-15,4 4-1 0,-3 6-3 0,4-1 5 16,2 8 0-16,-1 3 4 0,-2 0-3 0,2 2-1 15,-4 2-1-15,-2 0 3 0,1 0-2 0,-2-1 6 16,3 3-3-16,0-5-3 0,-1-1 1 0,-1-1 0 16,-1-8-2-16,2 1 7 0,-4-6-4 0,2-1 7 15,1-1-4-15,-4-2-2 0,-1 0-6 0,1-4 5 16,-1 1 2-16,1-1 4 0,-1-3 3 0,-4 0-3 16,10-5-12-16,-5 1 9 0,2-5 2 0,-5 0-2 15,5-3 0-15,-1-3 0 0,-1-4-1 0,1 2-1 16,-3 0-1-16,3-1 3 0,-2 0-6 0,0-1 3 15,1-1-2-15,0 1 4 0,0 4-2 0,-1 3 1 0,0 0-1 16,0 0-4-16,0 3 4 0,-2 4-4 0,1-3-1 16,1 3 4-16,-1 1-1 0,1 0-9 15,-1 1 5-15,1 1 7 0,-4 2-6 0,9-3 1 0,-9 3-1 16,9 0 5-16,-9 0 0 0,11 2-3 0,-3-2-6 16,-2 0 8-16,4 0 3 0,-2 0 0 0,2-3 1 15,2 1-14-15,-2-3 16 0,0 1-5 0,2-1 3 16,-3 0 1-16,2-3 0 0,-2 3-3 0,-2-2-3 15,1-3-3-15,-1 1 8 0,-2-3-5 0,-1 2 7 16,0-2-4-16,-2 0-1 0,0 3 3 0,-2-6-1 16,-2 1-3-16,0 1-1 0,-2 4 7 0,0-4 1 15,-1 4-4-15,-2 0 2 0,-4 0-6 0,5 1 0 16,-3 3 4-16,-3-3-2 0,3 3 0 0,3 3 5 0,-2 2-8 16,-2 0 1-16,2 2-6 0,0 3 4 15,2 7-1-15,-4 3 7 0,2 4 1 0,-1 5-4 16,0 4 6-16,4 0-3 0,1 1-2 0,3 2-3 15,1-2 2-15,0 0-7 0,4-3 10 0,1 2-1 0,5-6-2 16,1-5 2-16,0 0 2 0,0-2 1 0,5-1-1 16,2 0 3-16,-3-5-4 0,6 1 1 0,-4-1 0 15,1-1-3-15,1-1 5 0,-1-2 3 0,4-2-4 16,-7-3 1-16,6 0-3 0,-7 0-1 0,0-3 5 16,0 3-2-16,-1-3 5 0,-3 1-6 0,3-2-2 15,-4-3 4-15,2 1 0 0,-3-2 1 0,0 0-6 16,-2 0 5-16,-1-4 1 0,0 1 0 0,-2 0-4 15,-2-1 0-15,2-2 2 0,-6-1 1 0,-1-1-3 16,2-1-3-16,-6 2 1 0,3 0-2 0,0 1 1 0,0 2 1 16,1 0-1-16,1 2 2 0,-3-2-1 15,5-1 0-15,1 2 2 0,1-3-3 0,5 1 3 16,3-1-3-16,1 1 2 0,6-2-1 0,4 0 0 0,5 0 0 16,0 2 1-16,3 2-2 0,-1 0-2 0,4 2 0 15,-2-1-2-15,4 3 7 0,-1 3-4 0,-4 1-7 16,3-2 8-16,-11 8 0 0,10-6-4 0,-11 6 2 15,0-1 2-15,-2 3-4 0,-1 4 3 0,-1-1-1 16,-2 4 1-16,-2 1 0 0,-1 3 1 0,0-2 4 16,-5 6-4-16,3 5 2 0,-5-2-1 0,-1 4-7 15,3 2 6-15,-5-4 4 0,3 1-2 0,-1 0-1 16,2-1 1-16,0-4-3 0,-3-1 6 0,4-4-2 16,3 1 6-16,-2-4-3 0,6 1-3 0,-4-5-3 15,-1-1-2-15,5-3 8 0,-2-1-5 0,4-3 5 16,0-1-5-16,5-1 2 0,1-3 0 0,0-1-3 15,2-3 4-15,3-3 1 0,-3-1-2 0,5-2-2 0,-7-2 1 16,2-1-4-16,-8 1 0 0,0 0 3 16,1-5-9-16,-4 4 12 0,-1-1 0 0,-4-2-1 15,-1 1-6-15,-2 0 6 0,-2 0-1 0,0 0 0 16,-4 2-3-16,-1 1 4 0,-1 1-1 0,-3 1 2 0,-2-2-1 16,-2 3 1-16,-2 3-2 0,0-1-2 0,0 2-10 15,0 5 14-15,1 1 0 0,-1 1-1 0,0 2-1 16,0 5-1-16,1-2-5 0,4 4 5 0,-6 5 2 15,5 2-4-15,1 0 1 0,4 3 2 0,0-2 2 16,2 1-2-16,4 4 3 0,3-5 1 16,3 1-5-16,0-1 2 0,5-3-1 0,-1 1 7 0,4-3-5 15,1-1 4-15,2-3-12 0,1-2 7 0,-1-1 2 16,0-3-12-16,-5 0 13 0,-1-4 7 0,1 0-3 16,-1-1-1-16,2 1-6 0,-4-4 6 0,1 0-6 15,-3-1 3-15,0 2 0 0,-1-1 1 0,2-2 0 16,-5 3 2-16,1-4 2 0,-1 1 2 0,0 2-6 15,-4-4 0-15,3 3 3 0,-1 4-1 0,-1 0-4 0,3-2-2 16,-4 3 0-16,1 0 1 0,2 3-1 16,-3 1 0-16,0 0-4 0,0 0-2 0,0 0 3 15,9 8-3-15,-7 0 4 0,5-1 4 0,-2 3-7 0,5 4 5 16,-2 1-5-16,0 1 7 0,2 0-4 0,0 7 0 16,2-1 0-16,-1-5 3 0,2 4-3 0,1-5-7 15,-1-2 8-15,2-2 5 0,0-2-2 0,3 0 1 16,0-5 2-16,1-3-5 0,-1-4 0 0,0-2-2 15,1-3 2-15,-1-2-6 0,1 0 7 0,1-8-3 16,-5 2-1-16,-1-7-2 0,0 0 5 0,-5 0 0 16,2-2 2-16,-4-2-2 0,-1-1 2 0,-3-2-9 15,-1-2 7-15,-1 1 1 0,3-3-1 0,-2-1-1 16,1 0-4-16,-3-3 3 0,0 3-1 0,0-14 0 16,-3 1 0-16,0 10-3 0,0-9 0 0,-2 11 4 15,0-3-8-15,1 4 6 0,-1 2-1 0,-5-1 4 16,6 2-1-16,-2 4-5 0,2 8 1 0,0 2 4 0,0 5-2 15,2 2 2-15,1 0-3 0,-1 5-2 16,1 0 2-16,1 0-2 0,0 5-3 0,0 0 3 16,0 0 0-16,6 15 0 0,-2-3 1 0,0 6 2 15,1 10 2-15,0 5-3 0,-2 2 1 0,1 15 2 0,-6-1-4 16,1 4 5-16,1 0 0 0,-3-1-1 0,2 0 4 16,1 4-4-16,-4-2 1 0,6-1 4 0,-2 0-2 15,2-5-3-15,-1-2 2 0,5-11-6 0,-1-2-1 16,-2-2-10-16,3-2-8 0,0-3-18 0,-1-6-8 15,-1-5-1-15,-1-5-2 0,0 1-4 0,1-5 2 16,-3-1-7-16,2-2 1 0,-3-3-18 0,0 0 8 16,0 0-2-16,0 0-1 0,-7-25 3 0,3 13 6 15,-5-3-4-15,0-2 11 0,-4 0 6 0,-1-7 5 16,-5 2 2-16,1 3 19 0,0-1-4 0,2 7 7 16,0-1 17-16,2 3 9 0,-3-1 7 0,3 0 2 15,4 6 19-15,1-3 6 0,1 4 2 0,3 0-7 16,0 0-8-16,4 1-7 0,-2-1 0 0,6 0 3 0,-2 0-4 15,4 3-3-15,2-6 4 0,4 1-5 0,7 1 0 16,3 0-3-16,-1-1-4 0,7-4 7 16,3 0-10-16,-2 0 2 0,3 2-1 0,-4 0 4 15,1 2-4-15,-10-1 5 0,10 1-1 0,-10-2-1 0,1 2-2 16,-2-3 2-16,-1 0-3 0,-2 3-2 0,-3 0 11 16,0 2-7-16,-2-2 5 0,0 1 9 0,-5 2 22 15,3 0 6-15,-3 1-2 0,0 1-4 0,0-1-9 16,0 1-5-16,-4 2 1 0,5-1-2 0,-5 1-5 15,5 6-1-15,0 0 9 0,-2 5-3 0,2-1 0 16,0 7-4-16,3 8 2 0,-2 2 6 0,-2-2-2 16,1 6-2-16,0-2-1 0,2 2-3 0,-4 1 1 15,0-3-7-15,3 0 0 0,1 0-2 0,-6-4-9 16,3-5 11-16,-2-2-2 0,4-2-3 0,-3-4-3 16,1-1-2-16,0-3 2 0,0-2-7 0,-2-3-26 15,1-2-32-15,-3-1-39 0,6-10-31 0,-3-1-31 16,1-4-101-16,-3-5-279 0,0 1 124 0</inkml:trace>
  <inkml:trace contextRef="#ctx0" brushRef="#br0" timeOffset="172196.29">8537 9906 88 0,'-11'13'100'0,"1"2"-7"0,-2 7-8 15,2-3-15-15,4 3-2 0,-1 3-4 0,4-7-12 0,2 2 0 16,2 1-3-16,4-2-5 0,0 4-3 0,4-6-8 16,0-1 4-16,2-1-14 0,4-2 6 0,1-3 2 15,0 1-8-15,3-4 3 0,-1 0-4 0,2-2-5 16,0-3 9-16,1-2-1 0,1-2 3 0,-2 0 6 15,-1-4 11-15,0 0-12 0,-1-2 2 0,-2-1 14 16,-1-2 3-16,-4 0 12 0,1-5 1 0,-2 1-2 16,-5 1 12-16,3-4-5 0,-8 1-10 15,0 0-4-15,-3 0-2 0,-3-1-7 0,-2 1-5 0,-7-8-4 16,1 10-3-16,-5-2-7 0,-4 1-12 0,-1 3 8 0,3 4-3 16,-6 1-3-16,8 1-3 0,0 5-1 15,-2-1-5-15,2 6-3 0,6-2-17 0,1 2-16 16,2 2-19-16,2 0-27 0,1 4-32 0,2-1-26 0,4 2-32 15,1-2-110-15,1 0-296 0,3-4 131 0</inkml:trace>
  <inkml:trace contextRef="#ctx0" brushRef="#br0" timeOffset="172895.6">8865 9851 26 0,'4'6'86'0,"-3"-2"-7"0,3 3-7 0,0 3 4 15,1 1-1-15,0 7-11 0,0-1-5 0,3 8-6 16,-3-2-5-16,3-2-2 0,-2 3-1 0,0 2-8 16,1-3-4-16,-2 0-7 0,1-4 6 0,-2-1-6 15,0-1-1-15,0-3 1 0,-2-4-9 0,2-1-3 16,-2-3 7-16,-1 0 13 0,0-1 13 0,-1-3 6 0,3 1-2 15,-3-3-4-15,0 0-9 0,0 0 2 16,10-13-3-16,-5 4-5 0,-1 0-2 0,2-7-2 16,3 0-4-16,-1 1-4 0,-1-4 2 0,2 2-5 0,4-7 1 15,-4-1-3-15,5 1 2 0,-5 2-3 0,1 0-4 16,-2 5 4-16,2 1-4 0,-1 1-3 0,-1 3-1 16,-2 3-2-16,1 0-5 0,-5 1 2 0,5 3-1 15,-5 0 4-15,2 2-5 0,-1 1-2 0,-3 2 2 16,0 0 1-16,12 6 0 0,-7 0-4 0,2 5 2 15,-2-1 6-15,2 6-3 0,1 2 5 0,-1 0-10 16,-1 1 9-16,1 0-10 0,4 6 7 0,-1-4-4 16,1-1 2-16,1-3-2 0,1-2 2 0,-2-1 1 15,2 0-1-15,5-3 3 0,-4-2 5 0,4-4-9 0,-1-1-4 16,-3-1 13-16,2-3-7 0,2-3 4 16,0-1 3-16,-1-4 0 0,0 2 1 0,0-5 7 15,1 0-7-15,0-2 4 0,-4 0 13 0,8-4-2 0,-9 3-1 16,3-7 2-16,-4 4 3 0,-1-4 0 0,-2 3-1 15,-3 1 1-15,1-9-4 0,-5 9 3 0,0-3-7 16,-4-5 2-16,0 7-5 0,-1-2-2 0,-3-4-1 16,2 5-2-16,-5 1-1 0,-2-5 0 0,-1 8-6 15,1-2-2-15,-5 3 4 0,1 2-1 0,2 3-3 16,2 1-3-16,-1 0 0 0,3 2 7 0,-1 2-9 16,4 3 2-16,0 0-5 0,6 1 6 0,0 0 1 15,-9 5-7-15,8 0 7 0,2 2-3 0,3 1 1 16,0 4 0-16,4 4 1 0,7 7-1 0,-6-4 5 15,4 7-2-15,1 0-1 0,0 2 2 0,0 3-3 16,2 0 1-16,-3 3 0 0,-1-3 2 0,-2 1 1 0,-2 0-1 16,0 2-2-16,-5 0 2 0,0-1-2 15,-6-1 0-15,0 2-10 0,-8 0 3 0,-5-4-37 0,-5 0-45 16,-2-4-25-16,-5-1-51 0,-16 4-127 0,0-2-312 16,-6-9 139-16</inkml:trace>
  <inkml:trace contextRef="#ctx0" brushRef="#br0" timeOffset="173768.73">8135 9590 85 0,'0'0'92'15,"0"0"-15"-15,0 0 4 0,0 0-19 0,0 0 1 16,4 12-11-16,-4-12-5 0,0 5-9 0,2-2 7 16,-2 3 14-16,2-3-9 0,-2 0 3 0,1 0-6 15,-1-3 3-15,0 7-3 0,0-7 4 0,3 4 2 16,-3-4 1-16,1 3 15 0,-1-3 0 0,0 0 6 15,2 5 2-15,-2-5 3 0,0 0-5 0,0 0 1 16,0 0-3-16,0 0-2 0,0 0-13 0,0 0 2 16,0 0-1-16,0 0-8 0,0 0-5 0,0 0-2 15,0 0-6-15,0 0-2 0,0 0-8 0,0 0 1 16,7-8-7-16,-7 8 2 0,5-3-5 0,-1 1-2 16,1-1 0-16,-1-1-5 0,-4 4 1 0,10-2-3 15,-9 2 0-15,-1 0-3 0,7-3 1 0,-7 3-3 0,5-2 1 16,-5 2 0-16,4-2-2 0,-4 2 0 0,0 0-1 15,0 0-2-15,5-1-3 0,-5 1 6 16,0 0-4-16,0 0 0 0,0 0 0 0,0 0 1 0,0 0-1 16,0 0 2-16,0 0 2 0,0 0-3 0,0 0-1 15,0 0 3-15,0 0-9 0,0 0 1 0,0 0-23 16,0 0-46-16,0 0-55 0,10 3-83 0,-10-3-117 16,0 0-354-16,9-6 157 0</inkml:trace>
  <inkml:trace contextRef="#ctx0" brushRef="#br0" timeOffset="204245.9">1164 12272 60 0,'0'0'61'0,"0"0"3"0,0 0 1 15,0 0 6-15,0 0-5 0,0 0 5 0,0 0-11 16,0 0 4-16,0 0-19 0,0 0-2 0,0 0 14 16,-2-12-4-16,2 12 1 0,0-5 5 0,0 5-4 15,3-5-7-15,0-1-12 0,0 0 5 0,1 1-4 16,2-1-13-16,1-2 6 0,2 0 2 0,7-2-6 16,2 0-4-16,8-2 5 0,-2 1-9 0,6-2-1 15,-1 1-1-15,0 5 5 0,5-3-7 0,0 1-3 16,-1 6 6-16,2-1-9 0,-6 4 2 0,-8 2-3 0,0 2-1 15,-4 1 1-15,-2 6-1 0,-4 3-8 16,-1 2-2-16,-5 11 6 0,-5 2 7 0,-7 4-8 16,-5 12 5-16,-2 1-5 0,-7-3-1 0,0 4 1 15,-4 0 0-15,-3 0 3 0,0-3-5 0,-5-1 0 16,-2 0 0-16,7-2 5 0,5-14-8 0,-2 0 5 16,2-2 0-16,1 0-11 0,4-3 9 0,0-2 5 15,9-6-3-15,0-5-2 0,4 1 2 0,0-7 10 0,5 1-7 16,1 0-1-16,5-3 8 0,6-2-13 0,1-2 8 15,15-3-5-15,4-5 8 0,5-1-13 16,17-6 4-16,-1-4 1 0,1-1-5 0,1 1-15 16,-3 0-7-16,2-2-20 0,-3-3-18 0,-6 1-17 0,-12 6-21 15,-3-2-89-15,-5 1-204 0,-2-1 90 0</inkml:trace>
  <inkml:trace contextRef="#ctx0" brushRef="#br0" timeOffset="204596.52">1713 11683 10 0,'-4'-4'102'0,"2"-2"11"16,-2 4-18-16,4 2-24 0,-4-2-20 0,4 2 10 15,0 0-7-15,0 0 0 0,9 18-13 0,1-4 5 16,2 3-12-16,8 7 2 0,2 2-10 0,3 3 4 16,13 10-4-16,-2 0-2 0,0-1 2 0,0 0-6 15,-4 2 4-15,-3 3-11 0,-2-3-3 0,-4 9 4 16,-7-2-2-16,-4 1 1 0,-4 0 3 0,-3 3-7 16,-7-4 4-16,-4 1-1 0,-5 2 6 0,-6 1-24 15,-6-2 16-15,-5-2 6 0,-6 3-7 0,-10-4 4 16,-18 15-3-16,17-21 0 0,-20 16-9 0,15-22 4 15,4 0-10-15,-5 4-6 0,2-4-14 0,2 0-7 16,2-2-20-16,16-9-27 0,1-3-78 0,2 1-169 16,6-3 75-16</inkml:trace>
  <inkml:trace contextRef="#ctx0" brushRef="#br0" timeOffset="205413.12">2662 11798 99 0,'0'0'89'0,"-2"-5"-7"16,2 5-12-16,-3-4-5 0,3 4-7 0,-2-4-3 16,2 4-7-16,0 0-9 0,0 0-4 0,0 0-3 15,0 0-2-15,0 0-3 0,2 19-5 0,-2-7 0 16,0-2-4-16,2 7 0 0,-1 9 3 0,0-6-8 16,-1 7-3-16,1 4 2 0,-1-2-2 0,-1 3 2 15,0-1-2-15,1 3-2 0,-3 2 3 0,5 13-7 16,-1-3 6-16,0-10-2 0,0-1 3 0,6 12-5 0,-1-11 0 15,-1-1 7-15,6-2-8 0,-2 1 7 16,2-1-11-16,4 0 6 0,0-6 2 0,2 1-1 16,1-4 3-16,4 0 1 0,1-7-7 0,4 3 3 15,-4-6 1-15,4-1-3 0,0-4 6 0,2-2 0 0,-1-5-2 16,-5-1-9-16,5 1 2 0,-1-4 2 16,1-1-7-16,-9-3-23 0,0 0-31 0,-1 2-24 15,-2-4-79-15,-6 1-170 0,-1 0 75 0</inkml:trace>
  <inkml:trace contextRef="#ctx0" brushRef="#br0" timeOffset="205671.46">2786 12420 46 0,'17'-9'113'0,"1"-1"-8"16,9-6-4-16,1 2-1 0,1 2-11 0,-1-1-6 15,4-1-12-15,-4 2-4 0,3-3-9 0,-5 3-4 16,-1 1-9-16,-6 2-9 0,0 1-6 0,-7 2-13 16,-2 0-14-16,-1 0-19 0,-4 2-16 0,-1-2-18 15,-4 2-2-15,0 4-22 0,-6-7-59 0,0 4-143 16,-5-1 64-16</inkml:trace>
  <inkml:trace contextRef="#ctx0" brushRef="#br0" timeOffset="205869.35">2462 12005 74 0,'4'-12'83'0,"2"3"-8"0,7-5-10 0,0-2-4 15,10-1 5-15,1-2-12 0,4 2 0 0,3 0-4 16,2-2-3-16,3 2-4 0,10-5-7 0,-8 10-3 16,-1 0-5-16,2 0-5 0,-1 2-21 0,0-1-28 15,-2 5-44-15,-5-2-47 0,-2 1-126 0,-6 5 56 16</inkml:trace>
  <inkml:trace contextRef="#ctx0" brushRef="#br0" timeOffset="206196.7">3268 11585 90 0,'0'0'111'0,"0"0"-6"0,0 0-17 16,0 0-10-16,7 9-7 0,-5 1-6 0,2 1-1 15,1 9-4-15,0 4-10 0,3 4-2 0,-3 2-5 16,1 4-1-16,-2 0-6 0,4 11-1 0,-3-8-2 16,1 10 1-16,1-3-7 0,-2-9 0 0,-1 13-1 15,0-12-6-15,3 13 3 0,-2-3 0 0,-1-9 1 16,0-2-3-16,1 10-4 0,0-12 0 0,4 1-3 16,-2-2-4-16,2 0 0 0,3-3 1 0,0-1 0 15,-2 0 3-15,4-5-9 0,-5-6-1 0,4-2-21 16,-3-4-21-16,-1-2-28 0,2-2-24 0,-3-3-23 0,2 1-60 15,-4-3-186-15,2-4 83 0</inkml:trace>
  <inkml:trace contextRef="#ctx0" brushRef="#br0" timeOffset="207130.57">3786 12083 72 0,'0'0'89'0,"0"0"-6"0,0 0-8 16,-16 8-10-16,10 1-3 0,0 0-9 0,-2 4-3 15,-1 4 0-15,3 2-10 0,-2 2-4 0,-1 3-5 16,4 0 3-16,0 0-11 0,1-5-4 0,4 0 4 16,-1 0-3-16,2-5-3 0,-1 5 2 0,4-9 5 15,-2 0-11-15,1-2-5 0,1 0-3 0,2-2 4 16,-2-3 3-16,1 1 2 0,-1-2 3 0,-4-2-2 15,12-5 0-15,-6 3 9 0,0-5-1 0,1-2 10 16,0 1 8-16,2-5-4 0,-4 2-2 0,2-5-2 16,-2 0 2-16,-1 0-4 0,0 3 9 0,-1-1 0 15,-2 2-3-15,2-1 0 0,-3 3-4 0,0-1 0 16,1 4 0-16,-1 1 7 0,0 0-2 0,0 1-4 16,0 2-10-16,0-1-3 0,0 4-3 0,2-5-2 0,-2 5-5 15,0 0 3-15,0 0-2 0,0 0 1 16,6 16-6-16,-5-6 3 0,1 2-3 0,1 0 2 15,4-1-3-15,-1 3-3 0,3 1 4 0,0-4 2 16,4-1-5-16,0 4-1 0,3-1-4 0,1-5 7 0,10 1-4 16,-7-5 3-16,7 3-3 0,0-5 3 0,1-3-2 15,-8-3 0-15,2 3 0 0,-1-2 0 16,-5-2-3-16,5-4 1 0,-6 2-3 0,1-3 1 0,-3-1 1 16,0-3 3-16,-3 0 0 0,-2-2-3 0,0-1 5 15,-1 2-6-15,0-2 4 0,-1 2-3 0,-5-3 5 16,2 0-6-16,2 1 1 0,-5 0-1 0,1 5-2 15,-1-2 6-15,4 4-3 0,-4 0 0 0,0 3-1 16,0 0 2-16,0-1-5 0,0 4 5 0,-4-1-1 16,4 2-5-16,0 3 0 0,0 0 1 0,0-5 4 15,0 5-2-15,0 0 0 0,0 0 0 0,7 14 2 16,-5-3-2-16,2-2-4 0,0 3 2 0,1 2 3 16,4 4 2-16,0 6 0 0,0 0-1 0,0 5-1 15,2 1 6-15,-3 3-2 0,5 2-6 0,2 13 6 16,-1-3-1-16,1 0-2 0,-4 2 2 0,5-1-2 15,-7-12 3-15,2 12 0 0,0-1-1 0,-2-11-2 16,1 0-1-16,-1-2-1 0,0-3 3 0,0 5 2 0,1-7 0 16,-1-1 0-16,-1 1-1 0,-4-8 0 15,1-2-1-15,1 3 0 0,-2-3 0 0,0-5-3 0,-3-3 2 16,-1-1 1-16,3-1 0 0,-6-2 0 16,3 0-4-16,-4-3-1 0,4-2 5 0,0 0 2 0,-19-13-1 15,10-1-3-15,-9-5 0 0,3-3-2 0,-2-5 6 16,-1-3-3-16,-3-12 0 0,-1-4 5 0,1 0-6 15,2-4-3-15,2 3 5 0,0-6 0 0,3 2-3 16,2-3 2-16,3 2 0 0,3-3-3 0,1 3 1 16,5-3-1-16,0 3 0 0,4 5 2 0,2 10 4 15,3 3-1-15,3 3-2 0,-1 0-1 0,7 3 6 16,4 2-8-16,1 4 3 0,2 4-3 0,-2 3 1 16,5 3-1-16,-1 5 0 0,-5 4 3 0,-4 3-2 15,6 2-1-15,-6 3-2 0,-1 5 0 0,-3 1 6 16,-3 3-6-16,-1 0 0 0,-3 5 0 0,-2 7 1 15,-4 0-1-15,-2 2 1 0,-6-2 1 0,-1 3-3 16,-4 3 1-16,-7-1-4 0,-4 10 0 0,0-14 4 16,-13 12-1-16,1-8-14 0,7-7-21 0,2-4-13 0,0-1-24 15,4-1-27-15,7-7-40 0,4-4-79 16,4 0-242-16,6-3 107 0</inkml:trace>
  <inkml:trace contextRef="#ctx0" brushRef="#br0" timeOffset="207495.26">4817 11882 2 0,'-9'-1'133'0,"0"0"-7"0,3 1-13 0,-1 1-11 16,0 2-11-16,3 0-4 0,3 2-7 0,-2 1-9 15,6 5-15-15,-2-1 3 0,4 6-11 0,4 1 0 16,1-1-11-16,4 2-1 0,5 1-1 0,7 1 0 16,1 1-8-16,2-2-2 0,-1 2-3 0,0-2 5 15,-1 2-6-15,-3-4-3 0,-1 5-9 0,-2 0 2 16,-3 1-1-16,-4-1 2 0,-4 1-2 0,-3-5-2 16,-4 2-2-16,-3-1 5 0,-3 1-3 0,-3-1-2 0,-1-1 5 15,-5-1-9-15,-1-1 5 0,-3 2-2 0,-1-5-5 16,2-3 2-16,-3 1 8 0,0-5-5 0,-4 4 2 15,-6-5-2-15,0-1 3 0,0-3-10 0,8-1 0 16,2-3 0-16,-2 1-17 0,10-3-13 0,-1-5-21 16,7 0-26-16,0-6-17 0,7 3-99 0,1-4-210 15,6-7 92-15</inkml:trace>
  <inkml:trace contextRef="#ctx0" brushRef="#br0" timeOffset="208263.16">5039 12080 78 0,'3'-4'109'0,"-1"-3"15"0,1 3-3 0,1-1-7 15,-3 1-8-15,3 2-8 0,-2-1-16 16,2 0-7-16,1-1-2 0,2 2-9 0,1-1-5 0,2 1-9 16,1 0-9-16,3-1-2 0,4 1-3 15,0-1 0-15,-3-2-5 0,2 5 0 0,0-3-5 16,-1 1 0-16,1-3-2 0,-3 1-2 0,1 0-4 0,2 0-1 16,-4-3 0-16,-1 2 0 0,-1 0 3 0,-2-3-3 15,2-1 2-15,-1-3-5 0,-2 2 3 0,-1 1-3 16,0-2 17-16,-2 1-2 0,-4-3 10 0,2 3 0 15,-3-2-7-15,-3 1-3 0,2 1-5 0,-3 0 3 16,-1 1-3-16,1 3 3 0,-2-1-2 0,-2 4-6 16,-1 0 2-16,-3 3-5 0,1 1-1 0,-4 4-2 15,-3 3-7-15,0 4 4 0,3 0 1 0,-4 7-3 16,2 2-3-16,3 0 2 0,1 2-2 0,2 1-5 16,3-4 3-16,3 6 0 0,2-1 2 0,6 1-2 15,-2-9-1-15,4 1-1 0,4 0-1 0,4-4-6 16,0 2-2-16,9 0-9 0,2-2-11 0,1-3-4 15,3-4-6-15,3-4-7 0,1-2-1 0,4-3-1 0,-3-2-1 16,3-3 3-16,-4-2 2 0,-1 1 10 0,-1-5 3 16,-2-3-2-16,2 2 14 0,-6-3 3 15,-1 0-3-15,-2 0 3 0,-2-1 7 0,-7 3-2 0,0-1 15 16,-3-1-8-16,-1 2 23 0,-1 1 0 0,-2 3 10 16,-4 1 6-16,1 0 3 0,-2 4-5 0,-2-1-4 15,1 4-4-15,-4-3-1 0,-1 5-8 0,6 1-4 16,-13 3 0-16,4 1 2 0,-2 2-2 0,-2 6-1 15,0 0-8-15,3 2 2 0,1 3 1 0,-3 2-5 16,6-1 1-16,-3 6 4 0,5-4 1 0,3-2-2 0,2-1-8 16,3-3 6-16,1 2 1 0,5-1-3 15,-2-5 1-15,5 1-1 0,-3-4-2 0,9 0 2 16,2-5-1-16,-3-2 1 0,3-2 1 0,-2-5-9 16,-1 0 8-16,0 0-2 0,-4-6 3 0,0 1-2 15,2-9 2-15,-5 3-4 0,-2-6 11 0,-1-2-8 16,-4-1 0-16,-3-2 1 0,3-3 2 0,-8 1-1 15,3-3-1-15,-3-2 1 0,0 0 1 0,0-1 6 0,-1-8-4 16,-3-4-1-16,1 15-2 0,-1-12-3 0,0 0 12 16,3 16-2-16,-4-5-2 0,4 3 1 15,0 0-1-15,-3 3-2 0,3 0 0 0,-1 5-3 0,6 4 0 16,-4 5 5-16,0 3 2 0,3 3-2 0,1 2-3 16,-4 1-3-16,4 0-3 0,-3 4 0 0,3 2 5 15,0 0-6-15,0 0 1 0,3 14-2 0,-6 2 0 16,6 5-1-16,-3 8 3 0,5 4-1 0,-1 16 3 15,1-3 1-15,0 5-1 0,-1 2 4 0,1 1-1 16,0 1-7-16,3 1 3 0,2-1 0 0,-2-2-1 0,1-1 2 16,5-2-7-16,2 0 8 0,4-3 2 15,1-1-5-15,4 0-3 0,0 2-26 0,3-8-47 16,7-1-30-16,-2-4-49 0,4 2-141 0,-6-13-320 0,-1-3 142 16</inkml:trace>
  <inkml:trace contextRef="#ctx0" brushRef="#br0" timeOffset="208864.45">6620 11071 118 0,'-3'-4'107'0,"1"4"-14"0,2 0-12 16,0 0-2-16,0 0-13 0,-3 12-2 0,2-1-6 15,2 6-6-15,2 10 1 0,-1 1-12 0,4 4 4 16,0 3-7-16,4 11-4 0,-4 0-6 0,6 0 5 16,-2 5-7-16,0 0-1 0,2 0-4 0,3 2 1 15,1-1 0-15,-2-1-2 0,0-1-9 0,1-3 6 16,0-2 0-16,-1-11-4 0,-1-1-1 0,2 0 3 15,-2-4-4-15,3 0-10 0,-4 0 7 0,1-4 0 16,-4-8-7-16,-4-1 0 0,3-2-27 0,-4-3-34 16,-2-1-21-16,1-1-98 0,-3-2-195 0,0-5 87 15</inkml:trace>
  <inkml:trace contextRef="#ctx0" brushRef="#br0" timeOffset="209230.69">6628 11746 30 0,'29'-9'79'0,"8"-1"-19"16,-4 0 4-16,3-2-13 0,2 3 0 0,0-3-8 15,-3-1-2-15,5 2-4 0,-7-2-5 0,-1 1 3 16,-3-1-5-16,-4-1-6 0,-9 4 7 0,2 1-4 15,-5-1 10-15,-7 3 11 0,3 0 14 0,-4 2 5 16,1 0-3-16,-3 0-3 0,0 1-3 0,-2-4-3 16,3 3-5-16,-4 1-6 0,5-2-4 0,-5 4 0 15,0 2-10-15,0 0-1 0,0 0-7 0,9 8-24 16,-9-3 17-16,5 4 8 0,-1 3-5 0,6 13-2 16,-1 0 5-16,-2 3-10 0,-1 3 2 0,4 1 2 0,-1-1-3 15,0 3-4-15,-1-1 3 0,2 2 0 0,-1-4-2 16,-3 0 0-16,2-4-1 0,0-1 3 0,-1-1-3 15,-3-7-2-15,0 0 0 0,0-6-2 0,-3 0-5 16,2-2 9-16,-2-2-5 0,-1-1-4 0,-1-3-38 16,1-4-52-16,0 0-152 0,0 0-263 0,-12-11 118 15</inkml:trace>
  <inkml:trace contextRef="#ctx0" brushRef="#br0" timeOffset="210147.3">7316 11577 90 0,'4'4'119'0,"1"1"-11"0,4 3-9 0,0 2-14 16,0 1-2-16,1 4-4 0,3 8-9 0,3-1-10 15,-5 3-7-15,1 0-7 0,3 1 0 0,-2-2-5 16,-2 2-1-16,2-1-4 0,-4-1-4 0,2-2-7 16,-6 4 3-16,-1-6 0 0,-4-3-5 0,2 1-3 15,-1-1 1-15,-2-1-7 0,-1-4 1 0,1 0-4 16,-2-1 2-16,1-2 5 0,-1-3 4 0,-4-1-1 15,2 1 11-15,-1-2 11 0,1-2 11 0,-1-2 7 16,6 0-7-16,-12-6-2 0,7 2 3 0,0-4 6 16,1-5 2-16,2-1-11 0,-1-3-7 0,1-3-3 15,4-7-3-15,1 1-5 0,-1-1-3 0,3-4-1 16,2 1-6-16,1-2 0 0,6 2-5 0,-3 1-1 0,4 3-1 16,-3-2-3-16,-1 5 0 0,2-4-2 0,-4 10-1 15,1 0-3-15,-1 5 0 0,-1 2-2 0,0 0 0 16,-2 1-3-16,-2 4-1 0,1 2 1 0,-1 1-3 15,1-1 0-15,-5 3 2 0,10 5-3 0,-2 1-2 16,-1 0 5-16,0 5-2 0,3 3 0 0,-2 1-2 16,1 2 6-16,-2 1-4 0,4 10 3 0,-2-3-2 15,1 2 3-15,-3 0-5 0,1 0-6 0,-1 1 8 16,-2-3 1-16,-1-5-1 0,3 6-1 0,-4-9 0 16,0-2 1-16,0-4 1 0,-2-3-2 0,1-1 3 15,0-2 3-15,-2 0 0 0,1-2 2 0,-1-3-6 16,0 0 1-16,0 0 0 0,0 0-1 0,3-19 1 15,-3 8 0-15,-3-6 0 0,2-2-4 0,1-6 4 0,0-1 0 16,-4 1 0-16,3-2-5 0,1 1 3 0,0-3 1 16,0 3-2-16,0 0 2 0,3-2 0 15,3-3 1-15,-2 4-3 0,3 1 0 0,1 2-1 0,0 10 3 16,-3-3-2-16,4 2 0 0,-3 4-3 0,2 2 0 16,1 1 1-16,-4 4-3 0,6-1 0 0,-4 3-1 15,1 2 1-15,2 2 3 0,-1 3 0 0,1 0-1 16,4 6-4-16,-1 5 7 0,5 4 0 0,-4 4 0 15,0 0 0-15,1 0 0 0,-4 3 0 0,1-2-2 16,1 0 1-16,-2 2-1 0,1 2 0 0,1-3 5 16,-2-1-1-16,-3 0 0 0,0-1-2 0,0-8-9 15,-2 1-22-15,0-5-19 0,-1-2-19 0,0 1-25 16,-1-5-37-16,-2 1-42 0,0-3-120 0,-1-3-315 16,-1-1 140-16</inkml:trace>
  <inkml:trace contextRef="#ctx0" brushRef="#br0" timeOffset="210546.44">8230 11693 19 0,'0'0'104'0,"0"0"-2"0,0 0-9 15,15 3-9-15,-7-1-4 0,5-2-13 0,6 0-3 16,1-1 1-16,2 1-13 0,5-7 0 0,1 4-7 15,0 0-4-15,-5-2-6 0,-1-2-1 0,4-1-3 16,-6-1-5-16,4-2 1 0,0-3-6 0,-7 2-4 16,0-2 13-16,-1-5-5 0,-3 3-5 0,-3-2 7 15,-1 0-12-15,1-8 14 0,-6 6-2 0,0 1 1 16,-4 2 23-16,0-3-11 0,-5 3 1 0,0 0-3 16,-4 0-1-16,-3 4-5 0,3 3-14 0,-1 0 6 15,0 4-3-15,-5 0-7 0,1 3 2 0,-4 3-1 0,0 3-1 16,1 3 0-16,2 4-3 0,-3 6-3 0,3 3 2 15,-2 8 1-15,8 4 1 0,-1 0 1 0,9 3-4 16,1 0 1-16,6-1-3 0,3-1 0 0,5 1 1 16,8-3 2-16,12 7-3 0,3-5 0 0,5-4-2 15,-7-11 4-15,15 3-1 0,0-3 1 0,-2-2-5 16,3-4 3-16,-14-4-1 0,-1-7-6 0,-3 3-5 16,-3-6-39-16,-10 3-34 0,-3-7-49 0,-4 0-134 15,-6 0-281-15,-2-4 126 0</inkml:trace>
  <inkml:trace contextRef="#ctx0" brushRef="#br0" timeOffset="211400.19">6973 11289 59 0,'0'0'61'0,"0"0"-4"0,0 0-2 0,5-3-6 16,-5 3-3-16,0 0-5 0,0 0 1 0,4 6-8 15,-4-6-4-15,1 5-3 0,-1-1 1 0,0-4-8 16,-1 5 2-16,1-1-2 0,0-4 0 0,0 4 0 15,0 0 3-15,0-4-4 0,-3 4-2 0,3-4 1 16,0 0 9-16,0 4 1 0,0-4 11 0,0 0-2 16,0 0 1-16,-1 4 2 0,1-4-1 0,0 0-5 15,0 0 0-15,0 0 3 0,0 0-5 0,6 0-5 0,-6 0 0 16,0 0 2-16,0 0-7 0,15-5-3 16,-10 4 0-16,2-1-3 0,-1 1-5 0,0-1 3 0,1 1-4 15,-2 1 3-15,0-4 4 0,0 3 0 0,-5 1-11 16,7-1 5-16,-7 1-2 0,0 0-5 0,0 0-2 15,0 0 3-15,0 0 0 0,5 2-5 0,-5-2-2 16,0 0 7-16,0 0-2 0,-10 9 1 0,6-7 1 16,0 2-5-16,-2-3-3 0,-1 4 7 0,2-3 0 15,0 1-4-15,1 1 2 0,0-1-1 0,2 0-4 16,2-3 0-16,-3 7-28 0,3-7-39 0,4 4-46 16,-4-4-80-16,9 1-213 0,-9-1 94 0</inkml:trace>
  <inkml:trace contextRef="#ctx0" brushRef="#br0" timeOffset="-206184.01">1252 13909 14 0,'0'0'31'0,"0"0"2"0,0 0 4 16,0 0 3-16,0 0 6 0,0 0-2 0,0 0-1 16,0 0-2-16,0 0-6 0,0 0 0 0,0 0-4 15,-13 5 0-15,13-5 5 0,0 0 1 0,0 0-3 16,0 0-3-16,-7-3 12 0,7 3-13 0,-2-4 1 16,2 4-5-16,-4-5 2 0,4 5 0 0,-1-2-9 15,1 2 3-15,0-8-2 0,-3 3-4 0,3 1-3 16,3-3 4-16,0 2-5 0,1-4 2 0,3 1 3 15,3-6-13-15,3-1 11 0,1 1-1 0,-1 1 4 16,1-1-8-16,4-1 4 0,1-3-5 0,3 2-3 16,1-1-4-16,0 0 9 0,1 3-5 0,4-1 10 15,-1-2-12-15,1 3 8 0,-1 2-2 0,-2 0 4 16,-5 6-5-16,-3-3-4 0,-1 7 1 0,-2 2-2 16,-1 0 6-16,-2 1-4 0,-1 5-8 0,-2 1 7 15,0 3 2-15,-2 2-11 0,-1 5 10 0,-4 2-1 16,2 5-8-16,-6 3 6 0,1 4 0 0,-5 1-5 15,1-2 4-15,-3-1-3 0,1 1-1 0,-1 0 7 16,-2-1-22-16,2-2 15 0,0-1 13 0,-2-4-8 16,3-3 2-16,0-2-7 0,2-3 8 0,4-1-1 15,-1-1-3-15,0-3-1 0,3 0-4 0,0-3 0 16,0-1-3-16,4 0 1 0,-1-3-1 0,3 0 6 0,2-1 0 16,2-2 10-16,1-1-13 0,4 1 7 15,2-5-1-15,0 1-14 0,2 2 17 0,-2 3 3 0,2 0-7 16,-6 0 0-16,6 0 4 0,-1 3-5 0,-3 4 3 15,-1-2 4-15,0 4-4 0,0 3-1 0,0 1 3 16,-2 1-15-16,1 1 18 0,-3 2-7 0,-1 0 5 16,-2 2-4-16,1-1 1 0,-4 1 4 0,0-1 1 15,-3 2-2-15,-1-1 1 0,-4 1-4 0,0-2 0 16,-2 0 4-16,-4 0-5 0,1-2-3 0,-4 1 8 16,-1 0-5-16,0-5-3 0,-1 0 6 0,-1-2-2 15,1-1-5-15,5-2-5 0,-2-2-11 16,2-2-44-16,1-3-38 0,4-3-87 0,-5-2-200 0,5-2 90 15</inkml:trace>
  <inkml:trace contextRef="#ctx0" brushRef="#br0" timeOffset="-205817.48">1736 13311 32 0,'-1'-2'60'0,"1"2"0"0,-4-4-7 0,4 4 3 16,0 0 3-16,0 0-13 0,0 0-4 0,18 2-1 16,-13 3-6-16,7 2 5 0,1 2 14 0,0 3-7 15,4 1-1-15,5 5-14 0,-1 2 5 0,4 3-3 16,1 2 1-16,4 1-5 0,3 8 6 0,2 1-10 15,-1 2-1-15,-8-8-5 0,6 7-1 0,-3 6 17 16,-2 1-21-16,-3 0-1 0,-6 4 7 0,-1 1-6 16,-6-1 2-16,-3 5-9 0,-3-2 6 0,-4 1 1 15,-2 0-5-15,-5 2 1 0,-6-4-4 0,-3 1-1 16,-3-1 2-16,-5-4-2 0,-4 3 0 0,-2-3-4 16,-2-2-7-16,-2 1 8 0,1-2-10 0,1-2-21 15,3-1-29-15,10-10-18 0,-4-2-94 0,3 0-181 16,2-5 81-16</inkml:trace>
  <inkml:trace contextRef="#ctx0" brushRef="#br0" timeOffset="-203733.31">3217 13414 8 0,'0'0'42'0,"-4"-2"6"0,4 2 3 0,-4-3-9 16,4 3 1-16,0 0-7 0,-4-4-2 0,4 4-6 16,0 0 2-16,0 0-7 0,0 0-5 0,0 0 0 15,0 0 1-15,-7 7-4 0,7-3 0 0,0 1-4 16,0 4 1-16,1 1 5 0,2 1-2 0,-1 7-3 16,2 2 6-16,-3 7 14 0,3 1 5 0,-4 0-7 15,4 7 0-15,-4-1 2 0,4 0-8 0,-3 13 4 16,3-1-6-16,0 2 2 0,-4-13-3 0,0 2-1 15,0 10-2-15,1-12 1 0,3-1-10 0,-3-1 4 16,2-1-6-16,-2 1 6 0,3-3 4 0,-3-3-8 16,6-2-4-16,-6-5 1 0,4-2-1 0,-1-1-29 15,0-4-17-15,1-4-20 0,-1 0-19 0,-1-4-49 16,0-1-139-16,0-4 62 0</inkml:trace>
  <inkml:trace contextRef="#ctx0" brushRef="#br0" timeOffset="-203400.78">3000 13476 89 0,'-3'-2'79'0,"3"2"-4"16,0 0-6-16,0 0-4 0,0 0-11 0,0 0-1 15,12 10-8-15,-7-1 2 0,5 5-2 16,-1 0-2-16,4 2-1 0,5 3 7 0,2 5 0 0,-1 2-1 16,6-1-3-16,1 1 7 0,1 0-8 0,10 12 8 15,-1-3-7-15,-9-8 5 0,13 7-14 0,-12-10 3 16,2-1 1-16,1 0-8 0,11 7-5 0,-10-9-1 16,0 1-2-16,-1-3 0 0,-2-2-4 0,0 0-2 15,-3 0-4-15,-3-4 0 0,-4-2-4 0,-2-1 4 16,-7-2-4-16,-1-1-6 0,-1-2-7 0,-2-3-12 15,0 2-12-15,0-1-15 0,-5 0-32 0,-1-3-30 16,0 0-101-16,0 0-222 0,-4-17 99 0</inkml:trace>
  <inkml:trace contextRef="#ctx0" brushRef="#br0" timeOffset="-203099.83">3557 13232 18 0,'-1'-7'114'0,"-1"4"-17"15,0-1 0-15,1-1-18 0,1 5-7 0,0 0-12 16,0 0-3-16,1 14-6 0,1-2-5 0,2 3-3 0,0 7-6 16,0 6-3-16,2 2-6 0,3 4 9 15,-2 2-11-15,5 7-1 0,-3-9 2 0,0 1-1 16,4 0-1-16,0 9-2 0,-4 1 1 0,1-12-3 15,-2 2-2-15,1 0-3 0,-3-2-2 0,2-1 4 0,-3 0-1 16,0-1 0-16,0-2 7 0,-1-2-9 0,3 1-6 16,0-3 1-16,-3-1 0 0,0-6-2 0,1-1-3 15,-3 0 1-15,4-2-41 0,-2-2-32 0,-1-6-28 16,0 2-82-16,-1-4-191 0,-1-2 85 0</inkml:trace>
  <inkml:trace contextRef="#ctx0" brushRef="#br0" timeOffset="-202717.24">3778 13655 47 0,'2'8'63'16,"1"4"-2"-16,0 4-6 0,2 1-8 0,-1 0-2 15,2 4-3-15,1 2-3 0,5-1-6 0,-4-3-1 16,7 4-3-16,-6-6-4 0,4-1-5 0,1-2 1 16,0 2 2-16,4-7 3 0,-1 0 5 0,0-2 11 15,1-1 0-15,2-2-2 0,0-4 2 0,-2-4 11 16,1 0-8-16,-2-2 3 0,-1-5-5 0,2-2-1 16,-5 0 8-16,6-6-4 0,-7-3 4 0,-1-1-8 15,-3 5 4-15,-1-6-6 0,-4 4-4 0,-4-4 0 16,-1 3 4-16,0 2-2 0,-5 1 6 0,0-8-8 0,-6 2-7 15,3 6-3-15,-8-2 0 0,0 0 0 0,4 6-4 16,-3 1-2-16,-1 3-3 0,1 1 0 0,0 2-8 16,-1 3 3-16,0 2-2 0,-2 2-7 0,2 3 0 15,0 1-10-15,0 4-32 0,0 0-23 0,4 1-16 16,-3 3-19-16,3-3-25 0,4 1-105 0,-2 2-243 16,4-4 107-16</inkml:trace>
  <inkml:trace contextRef="#ctx0" brushRef="#br0" timeOffset="-202267.02">4799 13294 128 0,'-3'-5'116'0,"3"5"-9"0,-2-4-12 15,2 4-13-15,0 0-8 0,0 0-4 0,0 0-13 16,0 0 1-16,-4 13-9 0,1-2-6 0,1 1-1 16,-3 1-7-16,0 7-4 0,1 5-3 0,0 0-6 0,0 1 0 15,-1 3 0-15,4 0 0 0,-3-2-6 16,4-1-4-16,0-1 3 0,4 1 1 0,0-1-3 16,2-1-2-16,2-5-2 0,4 5 1 0,-1-8 4 0,4-2-5 15,7 2 1-15,2 4-2 0,5-14 0 16,3 2 2-16,0-3-6 0,6 0-5 0,-2-7 10 0,1 1-3 15,2-4-4-15,-1 0-3 0,16-6 7 0,-17-1-23 16,-2 3-35-16,-2-6-22 0,-4 2-31 0,-2-4-69 16,-8 0-188-16,0-2 84 0</inkml:trace>
  <inkml:trace contextRef="#ctx0" brushRef="#br0" timeOffset="-201432.19">5209 12917 99 0,'-5'-5'132'0,"0"1"-20"0,4 1-9 0,-3 1-9 16,4 2-14-16,0 0-3 0,0 0-16 0,0 14 3 16,4 2-11-16,1 9-2 0,1-1-6 0,2 6-1 15,1 4-7-15,0 12-6 0,5 1-5 0,-4-2 7 16,4 1-10-16,-4 2 2 0,2-2-3 0,-2-12-3 15,-2 2 0-15,-1 0-1 0,5-4 0 0,-2 2-9 16,-1-3 2-16,1-2-1 0,0-1 2 0,2-1-5 16,-3-9 1-16,0-3 2 0,0-1-1 0,-4-4 3 15,4-1-4-15,-1-2-1 0,-2-2 6 0,2-3-2 16,0-2 6-16,-1-4-1 0,5-1 25 0,-1-2-4 0,-1-6 1 16,2-1-6-16,-2-3-5 0,0-7-2 0,0 0 1 15,-2-3-5-15,0-2-3 0,-4 1-2 16,1-4-2-16,-1 2-1 0,3-3-2 0,-4 4 3 0,-1 0-8 15,-1 4 7-15,2-2-4 0,-2 9-3 0,2 1-1 16,-3 5 0-16,1 2 0 0,-1 3-5 0,1 2-1 16,2 2-2-16,-3 1 0 0,0 2 4 15,0 0 2-15,0 0-4 0,14 9 0 0,-9-1 4 0,0 2-8 16,3 7 4-16,2-1 3 0,3 8 1 0,2 1-6 16,1 0-1-16,-1-1 7 0,5-1-1 0,3 1 0 15,0-2 1-15,1-4-1 0,2-1 0 0,1-3 2 16,4-2 0-16,-2-3-3 0,2-1-1 0,-2-5 0 15,1-3 4-15,-1-3-2 0,-1 0-1 0,-5-2 0 16,-5-2 0-16,8-5 3 0,-10 2 0 0,-2-2-1 16,1 0-2-16,-3-2 1 0,-2-3-2 0,-1-2 3 15,0 1 4-15,-6 0-5 0,3-7 0 0,-6 5-2 16,0-1 0-16,-2-6 2 0,-1 3-2 0,-1 6 0 16,-2 0-2-16,1 1 3 0,-5 0 1 0,2 4-1 0,0 1 1 15,-2 5-3-15,1 0 0 0,-1 2 0 0,-2 5 0 16,2 1-1-16,-3 6 0 0,-2 0-1 15,1 4-1-15,-3 2 2 0,0 6 2 0,6-2-1 16,-3 6 1-16,6-5 1 0,2 4-2 0,0 5 0 0,3-8-3 16,3 0 4-16,1-2 3 0,2 0-5 0,2-1 3 15,-1-4-3-15,2-3 5 0,3 0-1 0,0-4 4 16,0 2-6-16,-4-5 1 0,4-2-1 0,0-2 3 16,1-5 1-16,2 0-4 0,-3-3 4 0,2-3 0 15,-1-1-3-15,-2 0 3 0,1-3 0 0,0 0-4 16,-3-3 0-16,1 2 3 0,-2 1-1 0,0-3-4 15,-3 3 2-15,1 3 0 0,0-1 0 0,-1 5 4 16,-1 2 2-16,2 2-7 0,-2 1 0 0,1 2 2 16,0 0-1-16,-2 3 0 0,0 0-5 0,12 6 4 15,-10-3 3-15,5 5-2 0,0 1-2 0,2 3 3 16,0 5-2-16,1 0 3 0,-1 0 0 0,8 4-3 16,-3 3 2-16,0-2 1 0,-1-7 0 0,1 6-1 15,-3-4-3-15,2-1-6 0,-1-2-27 0,-1-1-41 16,2-2-18-16,-4-2-13 0,0-3-22 0,0 0-115 15,-4-4-264-15,1-2 117 0</inkml:trace>
  <inkml:trace contextRef="#ctx0" brushRef="#br0" timeOffset="-200350.09">6409 13137 16 0,'0'-4'116'0,"0"4"-9"16,0-3-15-16,0 3-10 0,0 0-3 0,0 0-4 0,4 15-10 15,1-5-5-15,0 4-6 0,0 0-6 0,-1 3-2 16,1 3-2-16,3-1-8 0,-1 3-2 16,1 2-7-16,-4-4 0 0,5-1-4 0,-5-2-1 15,2-1-5-15,-2-1 2 0,1-3 2 0,-1-1-6 0,0-2 3 16,-3-3-2-16,2-2 7 0,-2 0 31 0,-1 0 13 16,3 0 9-16,-3-4-7 0,0 0-6 0,0 0-6 15,0 0-9-15,-3-22-4 0,2 9-2 0,2-3 0 16,-2-4-9-16,1 1-4 0,0-5-1 0,0-4-4 15,-3 2-4-15,3-4-2 0,3 2-1 0,-3 0 0 16,0 0-5-16,-3 2 5 0,7 0-8 0,-4 6 2 16,3 3-3-16,-2 5 1 0,4-5-4 0,-4 7-1 15,-1 3 3-15,0 2-6 0,3-1-2 0,-3 3-2 16,0 3-2-16,4-1 6 0,-4 1-1 0,6 6-4 16,0 3 3-16,-3 2 0 0,6 5-1 0,1 2 4 15,2 4-2-15,3 3 0 0,-2 2-1 0,2 0 7 16,0-3-8-16,3 2 4 0,-1-1 0 0,3-1-1 15,3-2 5-15,3-1-2 0,1-6 0 0,0 1 1 16,6-5 0-16,1-4-1 0,-1 0-4 0,3-6 0 0,3-1 0 16,-2-3 1-16,0-2 0 0,-3-5 1 15,-1 2-2-15,-1-6-3 0,-1-2 2 0,-3 1-2 16,-2-5 3-16,-4-1-2 0,-2-3 3 0,-1 2-2 0,-1-3 2 16,-3-3 3-16,-4 1-3 0,1 2-2 0,-7-3 2 15,-1 4 0-15,-1 5-3 0,-6-1 3 0,3 0-2 16,-4 4-2-16,0 3-2 0,-3 4 1 15,1 0-2-15,-4 1 2 0,0 5 1 0,-2 2 2 0,-1 2-5 16,-1 3 1-16,-2 4 1 0,-5 8-3 0,6-3 6 16,-1 9-4-16,3 4 2 0,2 0 1 0,3 4 1 15,3 2-1-15,2 2 3 0,7 2-2 0,0-2 3 16,8 12-4-16,-1-1 3 0,4-11-1 0,7 6 2 16,-6-8-2-16,9 10 0 0,-5-11 0 0,7 9 5 15,-13-7-4-15,8 9 3 0,-9-11-4 0,-3 5-1 16,-1-4 2-16,-1 15 1 0,-4 0 1 0,-7-12 0 15,-1 11 0-15,-5-11 1 0,-4-1-2 0,-6 12 1 16,-2-2-3-16,-5-1 1 0,-2-5 0 0,6-10 1 16,-4-1 1-16,0-4-4 0,0-1 0 0,-2 0 4 15,1-5-3-15,5 0-1 0,5-5 0 0,0-5 5 16,5 0-4-16,2-5 4 0,0-1-3 0,4-4-2 16,1-2 4-16,1-4-2 0,4-6-1 0,2-11-6 15,3-6-14-15,7-14 4 0,1 0-5 0,4-7-6 16,4 1 1-16,2-4 1 0,9-25 0 0,-9 28-3 15,0-2 7-15,1-1-3 0,3 3 0 0,1-1 6 16,-1 1 9-16,1 5-1 0,-4 7-7 0,-7 7 5 0,2 5 0 16,-1 2 7-16,-4 1 5 0,-1 4 4 0,-3 7 5 15,0 1 3-15,-3 4-1 0,-1 1 1 0,0 3-4 16,0-1-7-16,-4 2 1 0,3 1 1 16,-1 1-3-16,4 3-1 0,-8 0 4 0,10 3-4 0,-1 2 4 15,-1 2 0-15,3-1 1 0,-1 0-3 0,7 4 0 16,-3-3 0-16,1 2 4 0,2-3-3 0,1 2-1 15,0-3 1-15,0-4 1 0,2 1-1 0,-3-4 5 16,0 1 0-16,0-4-5 0,1-3 3 0,-4 2 3 16,1-6-2-16,-2 0-6 0,1-2 5 0,-2-1 2 15,-4-2-4-15,-1 0 0 0,-3-4 17 0,-2 2 1 16,0-6-4-16,-2-2 1 0,-3 1-1 0,-3 2-2 16,-3 2-1-16,-1-2-3 0,-2 7-3 0,-1 5 4 15,-1-1-4-15,-1 2 0 0,-3 3-6 0,0 3 3 16,-1 1-3-16,0 3 1 0,0 4-5 0,1 3-1 15,-7 7 4-15,5 4-3 0,0 5 0 0,0 4 1 16,4 4 6-16,3 3-5 0,5 1 2 0,0 14 4 16,8-1-3-16,3-4 1 0,6-5 0 0,5 4-1 15,4-11-1-15,4 0 2 0,11 4-1 0,-5-11-1 16,16 1-3-16,-10-8-23 0,16 0-49 0,0-4-50 0,-11-8-180 16,-1 0-326-16,-1-9 144 0</inkml:trace>
  <inkml:trace contextRef="#ctx0" brushRef="#br0" timeOffset="-199864.29">8869 12984 84 0,'-4'-2'138'0,"4"2"-2"16,-4-2-18-16,4 2-9 0,0 0-10 0,0 0-12 15,0 0-5-15,8 14-7 0,-3-4-10 0,8 5-3 16,-4 2-2-16,6 7-7 0,0 0-6 0,1 2 1 15,-1 1-8-15,-1 0 2 0,0-1-5 0,-1 1-7 16,1-1-3-16,-4 2-1 0,2-2-3 0,-5 1-5 16,1-2 6-16,-4-7-7 0,-1-1 4 0,-1 0-6 15,-4-4-8-15,-1-1-25 0,0-4-38 0,0 0-41 16,0-3-140-16,-3-5-256 0,6 0 113 0</inkml:trace>
  <inkml:trace contextRef="#ctx0" brushRef="#br0" timeOffset="-199690.54">8916 12814 1476 0,'-6'-17'-15'0,"-3"0"24"0,0 3-9 0,-3-1 4 16,1 3-3-16,2 4-2 0,1 1 5 0,-2-1-8 16,5 6 1-16,1-3 4 0,-1 1-2 0,1 2 2 15,4 2-1-15,0 0-11 0,-7 6-28 0,7-1-38 16,2 1-50-16,-4 4-76 0,5-2-221 0,1 0 98 15</inkml:trace>
  <inkml:trace contextRef="#ctx0" brushRef="#br0" timeOffset="-199217.47">9040 12989 101 0,'0'0'146'0,"4"-5"-15"0,-1 3-11 16,-3 2-28-16,9-2 7 0,-9 2-10 0,16 5-17 15,-7 0 1-15,6 2-13 0,1 3-2 0,2 0-3 16,1 7-17-16,-3 3 9 0,0 1-9 0,-2 1-5 16,-3 3 4-16,1 0-7 0,-2 0-4 0,-2-1 3 15,-2 5-9-15,-1-3 3 0,0 1-9 0,-5-8 10 16,2 7 2-16,-4-6-14 0,2-3 1 0,-2-2-2 15,0-3-2-15,4-2 2 0,-4-3-3 0,1-1 25 16,-2-2 10-16,1-2 0 0,2-2-3 0,0 0-9 0,-2-12 0 16,2 2-2-16,-2-9-6 0,2 1-1 0,2-10-1 15,2 1-2-15,-1-4-6 0,0-3-2 16,-1 1 1-16,2 0-4 0,0-3 2 0,1-12 3 0,-1 12-4 16,2 2-2-16,-2 2-1 0,0-2 0 0,1 5 1 15,0 3-7-15,-1 8 5 0,0-1 7 0,2 4 2 16,-6 5-3-16,4 1-1 0,-4 5-6 0,4-2 3 15,-3 4-3-15,-1 2 0 0,0 0 3 0,12 8-6 16,-7-1 3-16,5 7-1 0,-1 3-3 0,3 5 0 16,0 2 3-16,0 5-2 0,4 3 2 0,6 13 2 15,-3-3 0-15,-1-11 0 0,0 1-3 0,5 11-2 16,-4-13-1-16,-1-2-23 0,0-2-27 0,-3-1-41 16,2 0-42-16,-4-9-165 0,-3-1-323 0,-1-7 143 15</inkml:trace>
  <inkml:trace contextRef="#ctx0" brushRef="#br0" timeOffset="-198516.75">10241 12192 70 0,'-7'0'121'0,"0"4"-11"0,-1 3-14 15,1 4-11-15,1 7 1 0,-1 8-8 0,2 7-4 16,1 1-6-16,4 14-8 0,0 1-7 0,4 4-3 16,4 0 1-16,-2 2-9 0,7 1 1 0,0-1-10 15,-1 0-4-15,4 2 1 0,2 1 2 0,1 21-19 16,-6-17 16-16,2-5-7 0,4 25 1 0,-6-28-2 16,2 3-7-16,-2 0 0 0,2-1-4 0,2-3 6 15,-2-5-1-15,1-2-6 0,-2-12-1 0,1-3 0 16,0-2 1-16,-1-4 2 0,2-4 0 0,-5-4-14 15,2-6 12-15,-5-3 0 0,1-3 6 0,1-1-6 16,-3-4 6-16,0-1 28 0,-1-6 1 0,2-1-7 0,-3-4 1 16,4-5 0-16,-4-7 8 0,-1-3 0 15,-3-5 2-15,-2-1-6 0,-3-1-5 0,-5-15-2 16,-4 3-12-16,3-2 1 0,-9 1 0 0,0-2-8 16,-2 5 3-16,0 1-4 0,-2 3-1 0,5 10 1 0,-4-1-3 15,-2 3-5-15,2 4 3 0,-5 4-2 0,4 3-5 16,4 5 4-16,1 3-5 0,-4 2 2 0,6 5-7 15,-3 2-5-15,3 0-13 0,1 4-27 0,1 1-17 16,5 2-28-16,0 0-34 0,4 5-28 0,-4 3-118 16,5 0-295-16,0-5 130 0</inkml:trace>
  <inkml:trace contextRef="#ctx0" brushRef="#br0" timeOffset="-198316.97">10552 12909 139 0,'0'0'139'0,"-4"-4"-13"0,4 4-9 0,0-4-16 16,0 4-8-16,0 0-14 0,0 0-5 0,0 0-19 15,0 0-15-15,0 0-41 0,0 0-35 0,0 0-119 16,-2 17-167-16,0-14 74 0</inkml:trace>
  <inkml:trace contextRef="#ctx0" brushRef="#br0" timeOffset="-197747.17">10662 12804 113 0,'0'0'146'0,"0"0"-19"0,0 0-9 16,0 0-8-16,0 0-15 0,6 21-13 0,0-9 1 16,1 4-7-16,4 7-7 0,2 2-2 0,-1 3-1 15,-1 1-4-15,2 3-2 0,1 1-15 0,0-2 1 16,0-1-5-16,-3 0-7 0,1 0-1 0,-3-3-3 15,1-2 1-15,-1 0-6 0,-5-7-2 0,1-2-4 0,2 1-5 16,-6-6 2-16,4 0-1 0,-5-5 0 16,0 3-12-16,0-4 8 0,-5-2-18 0,4 1-48 15,1-4-28-15,0 0-40 0,-17-9-112 0,4 2-254 0,3-4 112 16</inkml:trace>
  <inkml:trace contextRef="#ctx0" brushRef="#br0" timeOffset="-197577.44">10627 12579 42 0,'-1'-7'136'0,"0"1"-10"16,-2 2-19-16,2 1-3 0,-2-2-21 0,3 5-6 16,0 0-6-16,0 0-9 0,0 0-11 0,0 0-40 15,0 0-42-15,8 12-110 0,-4-7-151 0,0-1 68 16</inkml:trace>
  <inkml:trace contextRef="#ctx0" brushRef="#br0" timeOffset="-197266.14">10870 12241 123 0,'-1'-4'147'0,"-2"2"-18"16,3 2-12-16,0 0-9 0,0 0-12 0,4 17-9 16,2-3-4-16,3 11-8 0,-1 4 1 0,2-1-13 15,-1 6-2-15,7 10-7 0,-4 2 8 0,2 0-8 16,-3 0-9-16,1 0 0 0,-3-10-1 0,2 11-1 16,2-3-2-16,-3-9-6 0,0-1-4 0,1 10-5 15,-3-10 1-15,0 2-1 0,-2-1-4 0,0-1-1 0,2-1-2 16,0-4 1-16,-2 0 0 0,2-1-6 0,-3-6 1 15,-1-2-5-15,-2-1-13 0,1-4-32 0,-1-3-28 16,0-3-31-16,0-3-27 0,-2-1-134 0,0-3-274 16,0-2 121-16</inkml:trace>
  <inkml:trace contextRef="#ctx0" brushRef="#br0" timeOffset="-195549.82">10897 12861 132 0,'-1'-4'122'0,"1"0"-10"0,0 4-19 16,3-8-6-16,4 3-8 0,3-1-3 0,0 0-17 15,4-1 5-15,4-3-11 0,1 4-3 0,-2-3-10 0,3 2-2 16,7-3-7-16,-9 3 4 0,3-2-5 16,-2 1-3-16,-1-1-1 0,-2 1-5 0,0 0-3 15,-1-2-3-15,-5 4 5 0,-1-4-6 0,1 4-1 0,-6 1 13 16,0 0 16-16,1-1 3 0,-2 1-2 0,1 0 3 15,-2-1-6-15,3 1-1 0,-4 3-5 16,3-2-5-16,-4 4-5 0,1-4 3 0,2 0-5 16,-3 4 1-16,4-4-8 0,-4 4-1 0,0 0 0 0,1-1-4 15,-1 1 2-15,0 0-5 0,0 0 2 0,0 0-9 16,0 0 8-16,0 0-2 0,0 0-6 0,0 0 6 16,8 5-2-16,-8-5 0 0,0 0 2 0,1 7-5 15,2-5 2-15,-1 3-4 0,2 2 9 0,1 1-1 16,-1 1 0-16,1 1 0 0,4 6-2 0,1-1 1 15,-2 8 1-15,1-5 1 0,5 6 2 0,-1 0 1 16,2 4-5-16,-3-1 5 0,-1-1-6 0,3 4 3 16,-1 0-2-16,2 2 0 0,-4-1-2 0,1-2 3 15,-2-5-6-15,-1 3 4 0,3-4-1 0,-7-5 0 0,0-1 1 16,-1-1-6-16,1-6 6 0,-5 0-2 16,4-4 0-16,-4 0 6 0,1 0 5 0,3-2 22 15,-4-4-5-15,0 0 0 0,0 0-3 0,0 0-3 0,-6-21-7 16,3 9 1-16,2-6-3 0,-2-8 1 15,2-1-8-15,-3-1 5 0,3 0 0 0,2-1-2 16,-1-3-2-16,1-1 0 0,3 4-5 0,3-4 0 0,-1 0-1 16,-1 2 4-16,3-3-3 0,0 5 2 0,2-2-1 15,-4 4-4-15,0 2 3 0,-2 7-5 0,2 1 1 16,-4 5 1-16,1 1-4 0,-1 5-2 0,1 1 1 16,-2-2 0-16,1 3 3 0,2 3-2 0,-4 1 0 15,8 7-1-15,-2 0 1 0,1 4 2 0,-1 5-5 16,3 1-6-16,0 7 11 0,2 0 0 0,0 1-1 15,-1 3 2-15,4-2-3 0,-1 4 4 0,-2-1-4 16,1-2 8-16,-2-1-7 0,0 1 1 0,-1-1-2 16,-1-7 4-16,-3-4-1 0,4-1 1 0,-7-4-1 15,1 0 2-15,0-5 0 0,0-3 1 0,0 2-1 16,-3-4-1-16,0 0 0 0,0 0 1 0,8-9 1 16,-5 3-3-16,-1-2 0 0,-1-1 0 0,-1-3 2 15,-1-4 0-15,1 0-3 0,0 2 0 0,-2-1-1 0,-1 0-1 16,1-1 4-16,0 1-2 0,-2 3-2 0,4 0 3 15,-1 0-2-15,1 6-2 0,1 0 3 0,-2 0-9 16,-1 0 7-16,4 2 3 0,-2 4-2 16,-2-8-1-16,2 8-1 0,2-3-2 0,-2 3 5 0,6-1 0 15,-2 0-1-15,-4 1 0 0,10 0 1 0,-10 0 1 16,10-1 1-16,2 1-1 0,-6-2 0 0,3 0-2 16,-1-1 3-16,-2 0-2 0,3-2 1 0,-2 3 5 15,-2-2-4-15,1-4-3 0,-1 1 1 0,0 0 0 16,0-3 0-16,-1-1 3 0,0-1-1 0,-3-5-9 15,-2 2 6-15,-1-2 3 0,0 2-2 0,-2-4-2 16,-1 3 4-16,0 0-6 0,-6 4 3 0,3 0 3 16,0 3-4-16,1 1 3 0,-1 2-4 0,2 1-1 15,-2 2 2-15,0 3-3 0,1 2 2 0,-2 0 0 16,2 4-2-16,0 4 0 0,-1 6 4 0,3-1-2 0,0 5 2 16,1 7-2-16,0-1 4 0,4 2-1 15,5-1-4-15,-2 2 0 0,3-5 4 0,1 3 1 16,3-4-2-16,-1-5 1 0,1-2 3 0,5-1 1 0,-2 0-6 15,4-3 5-15,3 2 0 0,-1-6-1 0,-1-1 2 16,0-2-1-16,4-4 2 0,-3-1-4 16,-1-1 2-16,1-2 2 0,-1-4-2 0,0 2-1 0,-3-5 2 15,3 1 0-15,-2-3 0 0,-3-2-2 0,2 1 2 16,1-2 0-16,-6-1-3 0,3 1 1 0,-1-9-2 16,-3 6 1-16,-2 0-1 0,0 1 2 0,-2 0-4 15,2-8 1-15,-4 6 0 0,1 2 0 0,-3 0 1 16,-1 0-4-16,0 0 6 0,-5 3 0 0,4 2-2 15,-2 0 2-15,-2 1-3 0,1 1 4 0,3 1-4 16,-4-2-2-16,2 6 3 0,-1-3-3 0,-2 3 6 16,5-1 0-16,-2 1-6 0,1 0 3 0,-1 2 3 15,2-1-6-15,-2 0-2 0,3 4 6 0,-4-6 0 16,3 0-1-16,0 4 1 0,-2-2-7 0,3 1 3 0,-5-2 5 16,5 5 0-16,-4-7-1 0,3 6 2 15,0-4 1-15,-2 2 0 0,-1 0-4 0,4 3 3 16,-5-5-1-16,4 4-1 0,1 1-1 0,-7-5 0 0,7 5 0 15,-1-3 0-15,1 3-2 0,0 0 1 16,-9 0-3-16,9 0 0 0,0 0 2 0,-10 4 1 16,2 1 1-16,3 0 0 0,-2 1 0 0,0 0-2 0,1 2 3 15,1 3 1-15,1-1-2 0,0 2 2 0,0 0-4 16,2 1 1-16,-1 4 0 0,3 0 1 0,0 0-3 16,0-1 5-16,3 1-6 0,1 3 4 0,2-2 1 15,0 2-1-15,7 0-1 0,1 4 4 0,-4-2-3 16,5-1 0-16,1 3 3 0,-2-4-3 0,4-1 3 15,-3 1-1-15,1-4-3 0,-2 0 3 0,2 3-2 16,-5-3 0-16,0 0-2 0,-1 1 6 0,-2-1-3 16,1-2-2-16,-4-4 2 0,-1 0 1 0,0-1 0 15,-2-1-1-15,2 1-1 0,-3-4 1 0,1 0-2 16,-1-2 4-16,0 2 1 0,2-3-1 0,-1 1-2 16,-2 1 1-16,0-4 4 0,0 0-1 0,0 0-6 15,0 0 6-15,0 0-3 0,11-7 2 0,-8 4-1 16,5-7 0-16,0 1-5 0,2-4 3 0,-1-1 4 0,1-3-4 15,-1 1-1-15,0-1 2 0,0-1-5 0,6-3 2 16,-8 2 2-16,3-6-1 0,1 1 0 16,-4-2 1-16,-1 1-4 0,-1-5 4 0,0 2-1 0,-1 0 2 15,0-2-4-15,-1 0 3 0,-5 0-1 0,0 5 1 16,-2-1 1-16,-1 0-1 0,-3 3-3 0,3 4 0 16,-3 2 1-16,1 2-1 0,-3 1 3 0,1 0-2 15,1 5-1-15,-1 1-2 0,0 2 3 0,1-1-2 16,-1 3-3-16,3 1 4 0,-3 1-1 0,4 2-1 15,5 0 1-15,-17 3-3 0,12 1 4 0,0 2-2 16,1 5 1-16,2 1-1 0,2 5 6 0,2 1-4 16,7 8 2-16,3 1-1 0,-1 1 0 0,8-1 1 15,-3 0-1-15,0 1 1 0,4 1-2 0,-1-3 2 16,-3 1 0-16,1-2 0 0,-2-1 3 0,-1 3-2 16,-3-5-2-16,-4-4-2 0,-1 0 5 0,-4 1-4 15,-2 0 5-15,-3 1-3 0,-7 3-7 0,-3 2-26 16,-7-1-54-16,-2 1-52 0,-6-1-207 0,-17 2-373 0,-3-4 165 15</inkml:trace>
  <inkml:trace contextRef="#ctx0" brushRef="#br0" timeOffset="-112731.61">1187 15538 9 0,'0'0'16'0,"0"0"0"0,0 0-3 16,-7-1-2-16,7 1 2 0,0 0-4 0,0 0-4 0,0 0 3 16,0 0-7-16,0 0 0 0,0 0 1 15,-4 5 2-15,4-5 0 0,0 8-4 0,2-1 6 16,-1 2-7-16,1 2 5 0,1 0-4 0,0 6 3 16,2 3 2-16,-1 7-6 0,3-1 3 0,-2 1 2 15,3 2 1-15,1-1 4 0,1 1-9 0,-1-1 7 16,1 3 4-16,4-4-6 0,-1 2 5 0,5-1-4 0,0 1 1 15,-1-2 0-15,-2-1-3 0,4 1 8 0,-1-2-7 16,2-1 3-16,2-4-5 0,-4-1 3 0,-3-2-1 16,3-5 4-16,-5-3 0 0,5-3 4 15,-5-4 18-15,-2 0-11 0,2-4 3 0,0-5-4 16,5-2 29-16,-4-7-20 0,5-2 4 0,0-5-7 16,-2-5 3-16,0 0-3 0,-1-5-6 0,7-11 2 0,-3-2-6 15,-3 3 1-15,1-3-5 0,-4 0 4 16,1-1 1-16,-5 2-4 0,-2 9-3 0,2-12-6 15,-6 3 4-15,0 9-4 0,-5 3 10 0,-2 2-7 16,1 5 5-16,-4-1-2 0,3 9 1 0,-4 0 6 16,2 3-3-16,0 4-3 0,1 0 0 0,0 5-7 15,0 0 3-15,3 1-6 0,-2 4 0 0,0-4 2 16,3 5 4-16,0 0-5 0,0 0 4 0,-10 10-10 0,7 0 16 16,-2 7-11-16,1 6-1 0,1 6 3 15,-1 0-2-15,1 6-2 0,-1 13-3 0,4 1 6 16,0 3 3-16,4 2-6 0,0-1 10 0,2-1-1 15,-2 0 0-15,4 3-7 0,1-2 5 0,-1 1-8 16,3-1 7-16,2-1 3 0,-1 0-3 0,1-4 2 16,0-1-4-16,-4-13 5 0,1 0 0 0,1 0-7 15,-2-3 7-15,0-2-7 0,0-5-14 0,-1-5-23 16,1-2-12-16,-4-7-14 0,-1-2-59 0,1-1-132 16,-5-7 58-16</inkml:trace>
  <inkml:trace contextRef="#ctx0" brushRef="#br0" timeOffset="-112366.74">1900 15095 2 0,'10'9'40'0,"3"3"-10"15,2 4-2-15,7 4-3 0,-3 3-1 0,6 1 4 16,2 5 1-16,8 8-2 0,-1 3 7 0,-3 7 2 16,5-1 4-16,-6 1-6 0,-1 5-1 15,-4 1 3-15,2 24 11 0,-16-21 17 0,0 5-22 0,-5 22 0 16,-3-28-3-16,-9 5 1 0,-1 27-5 0,-3-4-2 15,-7-2-4-15,0-23-3 0,-8 22-5 0,-7-1 3 16,10-23-6-16,-6-2-3 0,-9 20 2 0,11-22-6 16,-8-1-3-16,-12 21-5 0,10-24-27 0,-14 19-29 15,18-22-34-15,-2 0-46 0,1-3-144 16,-2-8 64-16</inkml:trace>
  <inkml:trace contextRef="#ctx0" brushRef="#br0" timeOffset="-101832.6">4199 15177 70 0,'-6'-2'111'0,"3"-3"-18"15,-3 3-4-15,0-2-8 0,-2 3-10 16,1 1-12-16,-4 0-8 0,0 1 1 0,2 3-6 16,-4 3-7-16,-3-1-3 0,-9 8 5 0,1 2-8 15,-2 2-1-15,2 1-4 0,0 4-3 0,-2 2 3 0,1 4-5 16,3-4 1-16,-9 13-1 0,11-9-5 0,-3 1 0 15,5 2-3-15,-1 0 0 0,1 0-8 16,3 2 2-16,2-3 0 0,4 1 10 0,3-3-8 16,3 0-8-16,3-2 0 0,4-8 6 0,11 2 0 0,-1-6-7 15,9-1 1-15,7-2 7 0,4-3-5 0,20-1 8 16,4-4-10-16,5-2 7 0,1-3-2 0,28 2-5 16,-31-2 6-16,3 0-10 0,-2 5 3 0,-5 1 1 15,-5 4-5-15,-16-4 6 0,-4 7-1 0,-2-3-1 16,-5 4-3-16,-9-2 5 0,-2 2-6 0,-5 1-1 15,-3 1 7-15,-3 4 6 0,-5 6-7 0,-5 2 5 16,-9-1-10-16,0-2 4 0,-7 3 7 0,-12 9-4 16,-2-5 1-16,-5 3-2 0,1-5-3 0,0-2 5 15,-5 0 0-15,5-1-5 0,5-9-5 0,3-2 6 16,4-3-2-16,1-2-19 0,6-5-31 0,8-5-24 16,4 0-41-16,2-3-65 0,-1-4-195 0,9-10 86 15</inkml:trace>
  <inkml:trace contextRef="#ctx0" brushRef="#br0" timeOffset="-101566.39">4514 15100 46 0,'-4'-5'142'15,"3"2"-16"-15,-4-1-13 0,5 4-14 0,0 0-6 16,0 0-15-16,-3 16-6 0,3-3-6 0,3 4-6 15,3 7-1-15,-1 5-11 0,3 0-11 0,2 5 3 16,8 13-2-16,-2 0-4 0,1 2 0 0,4-1-3 16,-2 1-14-16,-1-3 8 0,1 2-3 0,-2-2-4 15,3 2-1-15,-2-2-5 0,-3-3 5 0,-2-11-13 16,1 13 15-16,-5-14-7 0,-2 0 1 0,-2 0-5 16,0-2-11-16,-9 5-24 0,4-5-17 0,-4 1-34 15,-2-1-14-15,-6-4-101 0,-2 1-209 0,-4 0 93 16</inkml:trace>
  <inkml:trace contextRef="#ctx0" brushRef="#br0" timeOffset="-100282.89">4472 15811 59 0,'29'-17'79'0,"6"0"-9"15,2 2-8-15,11-3 5 0,1 0-7 0,2 1-9 16,-5-1-14-16,4 4 3 0,-1-1-1 0,-1-2-8 16,-11 8-1-16,-1 0-5 0,3-2 2 0,-4 3-11 15,-2-4 3-15,-3 3 2 0,-1-1-3 0,-5 2-1 16,-6 1-2-16,0 0 0 0,-9 0-2 0,0 4 17 0,2-4 5 16,-5 2-5-16,-3 0 23 0,0 0-7 15,1-2-5-15,-3 3 0 0,0 0 10 0,-2-2 3 16,1-2-2-16,-4 5-8 0,2-2-1 0,-2 1-2 15,-1 1-7-15,-4 0-1 0,4 2-3 0,-3-2-4 0,-2 1-1 16,1 1-7-16,0 1-2 0,-3 3 6 16,1-2-6-16,2 2-4 0,-3 0-9 0,2 1 9 15,1 3-2-15,0-2 1 0,-2 2-6 0,3 3 5 16,-1-1-8-16,-2 6-7 0,1-3 10 0,0 2-1 0,3 1 4 16,-1 2-4-16,2-3-2 0,1 3 5 0,0 1-3 15,1 0-1-15,2 0-9 0,-1 1 6 0,3-2 6 16,2-1-7-16,2 0 1 0,-1-4 4 15,3 4-2-15,-2-4 4 0,2-2-4 0,3-1 2 16,1 0 4-16,1-1-6 0,1-2 5 0,-1-2-2 0,2-1-4 16,0-1 7-16,2-2-6 0,2-2-7 0,-4-1 2 15,1 1 6-15,3-6-3 0,-7 1 3 16,5-4-2-16,-1 0-1 0,-2-2 2 0,-3-3 2 16,2 2 9-16,-4-3-13 0,-1 0 5 0,-1 0 1 0,-1 0-2 15,0 0-11-15,0-1 10 0,-3 4 3 0,2 3 11 16,-2 1 13-16,-1 0 6 0,2 3 7 0,0 2-3 15,-2-2-4-15,0 3-5 0,0 4-2 16,0-5-4-16,0 1-5 0,0 4 0 0,1-6-6 0,-1 6-1 16,1-3-3-16,-1 3 1 0,0 0-1 0,0 0 0 15,0 0-2-15,0 0-3 0,0 0 2 0,0 0-1 16,5-3-3-16,-5 3 1 0,0 0 3 0,0 0-5 16,0 0 2-16,0 0-1 0,0 0 3 0,0 0 0 15,0 0-2-15,0 0 2 0,0 0-5 0,0 0 3 16,0 0-10-16,0 0 12 0,0 0-5 0,0 0 3 15,0 0 1-15,0 0-3 0,0 0-4 0,0 0-1 16,0 0 3-16,0 0-3 0,0 0 3 0,0 0 0 16,0 0-2-16,0 0 1 0,0 0 0 0,8 7-3 15,-6-2 4-15,1 1 3 0,2 3-4 0,0-4-2 16,1 4 1-16,4 6-1 0,0-3 1 0,0 4 1 16,4 0 2-16,-1-2 4 0,1 1-5 0,7 5-1 15,-1-2 5-15,-1 0-2 0,2-3-1 0,-6-1 1 16,7 0-2-16,-6-2 0 0,2 0 0 0,0-3-1 15,-3 2 0-15,6-2 3 0,-2-1 0 0,0-3 1 16,2 0-2-16,0-2-1 0,0-2 4 0,-5-1-4 16,2-1 3-16,-1-3-1 0,-1-3 1 0,-4 1-4 15,2-7 5-15,0 1-2 0,0-5 0 0,-1-5 2 16,1 0-2-16,-1-7-2 0,-4 2 0 0,-4-4 3 16,5-3 0-16,-4 0-3 0,-3-3 2 0,1-13-2 15,-2 4 2-15,1 10 1 0,-4-12-1 0,-2 11-3 16,-1 3 3-16,0-2-1 0,-5-7 2 0,1 11-1 15,-4-2-1-15,3 5 0 0,-1 0 0 0,0 3-1 16,-2 1 1-16,2 6-3 0,1 2 3 0,0 3-1 16,0 6-3-16,4-2 2 0,-3 2-3 0,4 3 2 15,1 1-7-15,-3 4 6 0,6 0-4 0,0 0 2 0,-6 10-2 16,5 2 8-16,0 6-4 0,-2 10 1 0,3 4 4 16,-4 1-5-16,8 13 3 0,0 3-5 15,-1 2-1-15,4-4 5 0,2 5 1 0,1-3-2 16,3-5 2-16,0 2-1 0,6-1 2 0,-5-12-5 15,9 8 6-15,-3-10-1 0,0-1-3 0,1-3 3 0,4-3-2 16,1-3-3-16,2-2 1 0,3-5 6 0,0-4-3 16,-3-1-2-16,4-6-1 0,-3-3 1 15,-2-5-2-15,1-3 2 0,-1-4 1 0,0-4-1 16,-1-5 1-16,-6-1 4 0,-1-6 0 0,-1-1-6 0,2-15 3 16,-3 1-1-16,-3-5-1 0,-1-3 3 0,-4 3 3 15,1-3-5-15,-5 2 1 0,-5 0 0 16,1-1 2-16,-1-1-2 0,-1 1 2 0,-4 3-4 15,0 0 0-15,0 13 5 0,-4 2-2 0,1 3-1 16,-6 0 1-16,4 4-1 0,-5 4 0 0,2-1-2 0,3 9 4 16,0 5-3-16,1 2-6 0,2 3 6 15,-1 1-5-15,2 3 5 0,1 5-3 0,0 4 0 16,-3 5-3-16,6 10 12 0,-1 5-8 0,3 5 1 16,0 1-3-16,9 14 0 0,0 4 4 0,5-6 5 0,-1 4-5 15,2 0-2-15,2 2 5 0,3-4-4 0,2 0 2 16,4-3 0-16,-2-1-1 0,1-2-1 0,2-2-2 15,1 1-9-15,3-4-52 0,-7-10-10 16,1-2-39-16,0-2-38 0,-1-1-142 0,-2-3-317 0,2-5 140 16</inkml:trace>
  <inkml:trace contextRef="#ctx0" brushRef="#br0" timeOffset="-98599.27">7267 14657 58 0,'0'0'57'0,"0"0"-9"0,0 0-7 15,0 0-1-15,0 0-4 0,0 0-4 0,0 0 2 16,0 0-9-16,0 0 3 0,0 0-6 0,0 0-1 16,0 0 1-16,0 0-6 0,0 0-2 0,0 0 2 0,0 0 4 15,0 0-4-15,0 0-6 0,2 11 2 16,-2-11 0-16,0 0-7 0,0 0 1 0,3 4 1 15,-3-4-2-15,0 0 1 0,0 0 0 0,0 0-1 0,1 4 0 16,-1-4 1-16,0 0 2 0,0 0-5 0,0 0-2 16,2 3 2-16,-2-3 3 0,0 0 1 15,0 0-4-15,0 0 2 0,0 0-1 0,0 0-2 16,0 0 1-16,0 0 5 0,0 0-5 0,3 4-3 0,-3-4 5 16,0 0-4-16,0 0 1 0,0 0-5 0,0 0 5 15,0 0 3-15,0 0-1 0,0 0 5 0,0 0-3 16,0 0 5-16,0 0 10 0,0 0 3 0,0 0-7 15,0 0 1-15,0 0 0 0,0 0-5 0,0 0 1 16,0 0 0-16,0 0 0 0,0 0-3 0,0 0-6 16,0 0 5-16,0 0-5 0,3-11 3 0,-3 11 3 15,0 0-8-15,0 0 1 0,0 0-3 0,0 0 5 16,0 0-1-16,0 0 1 0,0 0-9 0,0 0 10 16,2-4-6-16,-2 4-5 0,0 0 8 0,0 0-4 15,0 0 7-15,0 0-7 0,0 0 1 0,0 0-6 0,0 0 3 16,0 0 0-16,0 0 10 0,0 0-20 15,0 0 14-15,0 0-1 0,0 0 7 0,0 0-6 16,0 0-2-16,0 0-1 0,0 0 3 0,0 0-6 16,0 0 1-16,0 0 4 0,0 0 2 0,0 0-6 15,0 0 6-15,0 0 1 0,0 0-6 0,0 0 0 16,0 0 5-16,0 0-6 0,0 0-1 0,0 0 4 16,0 0 0-16,0 0 4 0,0 0-8 0,0 0 6 15,0 0 6-15,0 0-8 0,0 0 3 0,0 0 4 0,0 0-9 16,0 0 5-16,0 0-6 0,0 0 3 0,0 0-3 15,0 0 5-15,0 0 7 0,0 0-8 0,0 0 4 16,0 0 2-16,0 0-8 0,0 0-2 0,0 0 12 16,0 0-6-16,0 0-4 0,0 0-4 0,1 14 5 15,2-7 4-15,0 1-2 0,-1 6-3 0,3 0 3 16,0 3 2-16,2 9 2 0,-1 1 11 0,1-1-2 16,4 3-12-16,-6 1 4 0,5 5-9 0,-1 0 1 15,3-2 1-15,-2 0 8 0,5 13-7 0,-3-13 3 16,-2 1 1-16,5-1-4 0,-3 2 3 0,6 10-3 15,-5-15 1-15,-1 2 2 0,0-3-3 0,-2 0 7 16,0-3-3-16,0-1-1 0,0 0-4 0,-3-8 3 16,2-2 0-16,-4 1 0 0,0-5 6 0,2 1-10 15,-1-5 2-15,-1 4 3 0,-2-5 2 0,2 2-12 16,-4-1-5-16,3-3-33 0,1-1-28 0,-2 0-27 16,2-2-53-16,-5-1-162 0,0 0 71 0</inkml:trace>
  <inkml:trace contextRef="#ctx0" brushRef="#br0" timeOffset="-98329.22">7776 15105 35 0,'4'16'73'0,"0"1"-4"15,1 0-1-15,0 10-8 0,3-1 6 0,-3 3-7 16,4-1-3-16,0 0-5 0,-4 2-4 0,3-5-1 0,-3 2-4 16,4-2-5-16,-3 1 0 0,1-3-5 0,-4-4 3 15,1 0-7-15,0-2 1 0,1 0-4 16,-2-1-1-16,-1-3-3 0,0-4 4 0,-1 3-8 16,0-3 0-16,-1-1-17 0,0 1-19 0,-1-2-30 0,0-2-37 15,-2 0-56-15,-1-3-152 0,4-2 68 0</inkml:trace>
  <inkml:trace contextRef="#ctx0" brushRef="#br0" timeOffset="-98004.54">7278 15316 30 0,'33'-11'73'0,"-1"1"-10"0,4-3 1 15,2 1-4-15,-1-1-13 0,11-3 0 0,-15 4-2 16,-1 2-3-16,-1-1-8 0,-5 0 4 0,0 1-7 15,-8 3-4-15,-3 2-3 0,-5-2-5 0,0 2 4 16,-3 1-6-16,-1 3-3 0,-3-2 1 0,2 0-5 16,-5 3-1-16,0 0-27 0,0 0-2 0,0 0-21 15,0 0-69-15,0 0-117 0,-22 3 53 0</inkml:trace>
  <inkml:trace contextRef="#ctx0" brushRef="#br0" timeOffset="-96979.85">7986 15049 38 0,'9'5'90'15,"1"-1"-7"-15,3 3-7 0,1 2-8 0,0 3-7 16,1-1-4-16,-1 4-4 0,5 3-7 0,-3 2-5 16,2 0-7-16,-7 3-2 0,3-4-5 0,-1 6-2 15,-4-3 6-15,1 3-8 0,-2-5-3 0,-3-1 0 16,-1 1-1-16,1-2 1 0,-4 0-11 0,3-2 10 16,-3-2-6-16,-2-1-2 0,2-3 5 0,-1-4 6 15,-1 2 15-15,1-3 13 0,0 2 9 0,0-4-8 16,0-3-6-16,0 0-2 0,0 0-4 0,0 0-7 15,-10-13-2-15,6 3 4 0,0 1-5 0,4-11-6 16,-5 4-2-16,-1-8 3 0,2-2-4 0,1-1-1 16,2 2 1-16,-1-1-8 0,2-2-1 0,0-1 1 0,2 2-3 15,-1-1-1-15,3 1-2 0,1 1 5 16,-4 8 0-16,2-2-3 0,2 4-2 0,-3 6-6 16,1-3 1-16,0 5 6 0,1 2-2 0,-2 2-6 0,2 2 1 15,0 0-3-15,-4 2 4 0,6 7 0 0,2-1-1 16,1 3-3-16,1 0 4 0,-1 6-1 0,0 0-5 15,2 5 2-15,-4-5 4 0,6 12 0 0,2-4 0 16,-3 0-2-16,0 0 1 0,-3 0-6 0,2 2 6 16,-3 0-1-16,-4-7-4 0,1-2 7 0,-1-1 1 15,0 1-2-15,-4-4-3 0,1-3-1 0,-1 0 3 16,2-5 5-16,0 2 20 0,-2-3 9 0,0-3-3 16,-2 4 1-16,2-4-4 0,0 0 0 0,-11-9-6 15,9 2 2-15,-1 2 1 0,-2-7-1 0,0 0-6 16,0-3-2-16,1-2-3 0,2-1 0 0,-1-2 1 15,2-6-3-15,1 0 2 0,2-3-4 0,1 0 0 16,1 0-3-16,-2 0 2 0,5 0-4 0,4 3 1 16,-2-3-1-16,0 4 3 0,2 1-2 0,-2 7-3 0,3 2 0 15,1 3 3-15,-3 1-5 0,3 5-1 0,-3-1 0 16,3 4 0-16,-1 2 1 0,1 3 0 16,1 4 1-16,0 0-6 0,2 5 6 0,-2 2-1 15,0 1-4-15,3 7 3 0,-1 0-1 0,-2 3 0 0,0 0-1 16,-5 2 1-16,0-1 2 0,4 0-4 0,-4 1 2 15,-1-2 1-15,-2-1-1 0,4 3 6 0,-5-9-3 16,-1 0 0-16,1-1-1 0,-1-6-3 0,0 2 3 16,1-3 2-16,-3 1-3 0,0-3 1 0,-1-1-1 15,0-2 1-15,1 4-18 0,-2-6-23 0,1 0-40 16,-1-2-32-16,0 0-33 0,0 0-127 0,0 0-294 16,0 0 130-16</inkml:trace>
  <inkml:trace contextRef="#ctx0" brushRef="#br0" timeOffset="-96599.83">8797 15092 48 0,'0'0'101'0,"0"0"-11"0,11-6-5 16,-5 6-14-16,4-4-8 0,0 1-1 0,3-1-9 15,4-2-10-15,2-1 0 0,-2 2-2 0,-1-3-9 16,3-1-1-16,-1-1-1 0,-2-1-4 0,-1-3 2 16,0 0-10-16,3-6-2 0,-9 3 6 0,5-7-9 15,-4 1 1-15,-2-2 5 0,1-2-7 0,-7 4-2 16,1-1 15-16,-2 6 15 0,-2-3-4 0,-3 3 0 16,-1 3 3-16,-4-1 9 0,2 1 4 0,-2 10 1 15,-2-4-4-15,-1 4 5 0,1-1-4 0,-3 6-4 16,1 3-7-16,-3 4-2 0,1 5-8 0,-5 6 0 15,5 2-4-15,1 6-3 0,4 3-1 0,0 2-2 16,6 2-5-16,0 0 3 0,4 3-3 0,1-2-4 16,6-2 0-16,3-1-5 0,0-2 7 0,7-1-8 0,1-5 4 15,3 1-2-15,3-6-1 0,5-3-16 0,-1-2-20 16,2-5-18-16,6 1-43 0,0-8-34 0,4 0-127 16,-2-2-274-16,-4-5 122 0</inkml:trace>
  <inkml:trace contextRef="#ctx0" brushRef="#br0" timeOffset="-95750.22">9528 14247 40 0,'-1'-6'101'0,"-2"5"-9"0,3 1-13 0,0 0-7 16,0 0-6-16,0 0-6 0,0 0-6 0,0 13-6 15,3-3 7-15,-2 2-4 0,6 8-4 0,-5-1-2 16,6 7 0-16,-2 2-11 0,-2 4-6 0,5 2-2 16,-5 0-6-16,6 0 8 0,2 15 4 0,0-1 5 15,1-4-8-15,-5-8 3 0,2-2-2 0,4 11-6 16,-4-11 0-16,2 0-7 0,-2-1 1 0,0 0-4 15,3-1 2-15,0-2-5 0,-2-4 0 0,2-1 1 16,0-1-2-16,-3-7-3 0,-1-1 1 0,0 0 0 0,0-3 4 16,1-2-3-16,-2-4-5 0,0 0 0 15,-1-1 5-15,1-2-2 0,0-1-1 0,2-3 2 16,0-3-5-16,0-3 9 0,1 1-4 0,2-6 0 0,0-3-6 16,0-1 4-16,-3-3-3 0,5-7 0 0,1-2-1 15,-6 1-1-15,3-3 2 0,-3 0 2 0,-1-2-4 16,-4-1 4-16,-1 3 1 0,1-3 0 15,-2 3-2-15,-2 1-5 0,-2 5 8 0,-1 1-5 0,1 6 19 16,-1-1 9-16,-1 5-3 0,-1-1-6 0,2 2 0 16,-1 5-1-16,1-1-6 0,-1 3-1 0,-1 2-4 15,4-1-3-15,0 3 2 0,0 0-2 0,-9 8-2 16,7 0 0-16,-1 2 0 0,3 5 4 0,0 2-3 16,0 8-2-16,4 1-2 0,-3 0 4 0,3 1-1 15,1 2-4-15,-1 1 4 0,-1-2-2 0,2-1-2 16,1 1 0-16,-1-3 4 0,-1-1-2 0,-1-5-2 15,0-7 2-15,0 1-3 0,1 2 1 0,2-4-3 16,-2-1 6-16,0-3-6 0,0 0-27 0,-2-4-37 16,1 0-38-16,-3-3-34 0,0 0-92 0,0 0-248 15,-7-13 110-15</inkml:trace>
  <inkml:trace contextRef="#ctx0" brushRef="#br0" timeOffset="-95607.86">9843 14354 51 0,'0'0'35'0,"10"4"-50"0,-6 0-16 16,1-2 9-16</inkml:trace>
  <inkml:trace contextRef="#ctx0" brushRef="#br0" timeOffset="-93966.59">10257 14474 57 0,'0'0'98'16,"0"0"-4"-16,0 0-8 0,0 0-13 0,0 0-6 0,13 10-4 15,-7-2-5-15,1 1-8 0,2 4-4 0,-1 2-6 16,5 9-4-16,-3 1-1 0,2 1-7 0,0 0 11 16,0-1-13-16,-6 5 3 0,4-4 0 0,-2 2-8 15,1-3 2-15,0 2-8 0,-4-3 3 0,-1-5 4 16,1 0-8-16,-2 0 5 0,-2-4-21 0,2-1 2 15,-2-3 2-15,0-2 4 0,-1 0-6 0,0-3 12 16,4-1 19-16,-4-1 3 0,0-4 6 0,0 0-5 16,0 0 3-16,0 0-9 0,0 0 11 0,-5-21 1 15,5 9-4-15,0-6-2 0,0-1-4 0,-1-6-6 16,1 0 1-16,-3-3 1 0,3 1-4 0,-1-3-5 16,-2 1 0-16,6 0-6 0,-2-1 2 0,3 2 2 15,-3 1-8-15,4 0 7 0,-1 2-1 0,-2 6-5 16,1 2-3-16,1 5-1 0,0 0 5 0,-2 3-5 0,1 3 0 15,1 0-4-15,1 3-1 0,0 0-1 16,-1 3 4-16,-4 0-4 0,11 4-4 0,-4 2 4 16,2 2-2-16,-2 1 2 0,4 7 1 0,2 6-2 15,-1 3 0-15,1 0 0 0,-2-1 6 0,2 3-2 0,-3 0-3 16,-1 1 4-16,0-2-6 0,1 0 5 0,-2 0-1 16,-3-9-4-16,2 1 5 0,-3-2-5 0,-1-5 5 15,-3-1-3-15,3-2-1 0,-2-2 5 0,-1 1 0 16,0-2 0-16,0-3 3 0,0-2-2 0,0 0 10 15,0 0 10-15,0 0-2 0,-4-14-6 0,1 4 3 16,0 1-4-16,-1-6-2 0,3-1 2 0,-3-2-2 16,3 0 2-16,-2-8-1 0,3 0-5 0,-1 0 5 15,2-1 0-15,-1 3-6 0,3-2 0 0,-2 7 1 16,4-6-2-16,-1 6-2 0,6-1 0 0,-2 2-1 16,1 1 0-16,0 3 1 0,0 1-1 0,-2 3-3 15,2 3-1-15,0 1-1 0,-1 2-2 0,-2 2 3 16,5 1 0-16,-3 1-2 0,-1 2-1 0,4 3 3 15,-1 1-3-15,-1 1-2 0,3 5 6 0,-2 0-5 16,3 4 5-16,-4 1-2 0,5 5-1 0,-1 3 0 16,-2-4 0-16,-2 3-1 0,3 0 3 0,-2 3-3 15,-2-10 3-15,-5 4 2 0,6 1-1 0,-5-4 2 16,1-1-1-16,-2-5-1 0,1 0 0 0,0-2-2 16,-1 0 2-16,-1-4-2 0,2-1 4 0,-4-1-3 0,2 0 1 15,-1 0 0-15,-1-4 1 0,0 0 1 16,8 0-1-16,-8 0 0 0,6-8-2 0,-1 2-4 15,-1-3-8-15,1-2-1 0,6-3 0 0,-4-2-1 0,4-7-3 16,1-3-3-16,-3 4 1 0,0-5 4 0,1 1 3 16,-1 1 0-16,-1 1 2 0,-3 5 2 0,-1-1-1 15,2-5 0-15,-2 8 1 0,-1-1 0 16,-2 6 5-16,2-2 0 0,-2 4 1 0,0 0 1 0,-1 3-1 16,0 1-1-16,0-1 1 0,3 4-1 0,-3 3 1 15,1-2-1-15,-1 2 2 0,0 0-3 0,5 9 5 16,-2 0 0-16,-1 3-2 0,2 0-2 0,1 6 5 15,-1 10-2-15,1 0-2 0,-1 0 3 0,1 1-3 16,1 3 3-16,-2-2-2 0,3 0 1 0,-5-1-1 16,2-3 6-16,-1-6-7 0,1 0 4 0,-2-3-2 15,2-4-1-15,-2-2 2 0,1-2 2 0,-1-2-2 16,-2-1-28-16,0-5-61 0,0-1-54 0,0 0-116 16,0 0-278-16,-12-17 123 0</inkml:trace>
  <inkml:trace contextRef="#ctx0" brushRef="#br0" timeOffset="-93810.27">10957 14154 57 0,'0'0'83'0,"14"4"-10"0,-6 0-8 16,-1 2-8-16,2-1-56 0,-1 1-57 0,2-1-61 0,-1 0 26 15</inkml:trace>
  <inkml:trace contextRef="#ctx0" brushRef="#br0" timeOffset="-93516.52">11321 13692 62 0,'1'-3'109'0,"-1"3"-13"16,7-2-7-16,-7 2-15 0,12 10-3 0,-1 4-5 15,-1 4-11-15,7 3-4 0,-3 8-4 0,2 2-1 16,-3 3-3-16,6 9-5 0,-5 4 0 0,0-3-3 16,-1 3 0-16,1 0-5 0,-5 0-2 0,-1-12-1 15,-4-1 1-15,6 13-2 0,-9-12-7 0,3-1 0 16,-3 2-1-16,0-3 5 0,1 2-10 0,-2 1 3 15,-2-5-5-15,1 1-5 0,-1-1 4 0,-1-2 1 16,2-4-7-16,-2-1-18 0,-3-4-34 0,1-4-25 16,-3 0-34-16,-1-5-60 0,-6-1-182 0,-2-3 81 15</inkml:trace>
  <inkml:trace contextRef="#ctx0" brushRef="#br0" timeOffset="-93332.4">11031 14241 34 0,'10'-17'120'0,"-1"-1"-10"0,13-3-12 16,0 4-3-16,5 0-14 0,7 3-3 15,15-3-10-15,4 5-8 0,1 2-1 0,-3 3-11 16,5 1-4-16,-2 2 0 0,-1 3-7 0,-1 1 0 0,-12 1-8 16,9 1-10-16,-8 0-30 0,-1-1-30 0,-2 2-47 15,-3-1-66-15,-5 1-167 0,0 1 75 0</inkml:trace>
  <inkml:trace contextRef="#ctx0" brushRef="#br0" timeOffset="-91899.23">2122 17120 2 0,'-4'-2'90'0,"4"2"-22"0,-9 0 5 15,9 0-11-15,-10 5-5 0,6-1-7 0,-4 6-2 16,-2 2-2-16,1 5-5 0,3 0-10 0,-3 6 5 16,-2 2-10-16,3 2 3 0,0 2-2 0,-2 1-10 15,4 3 8-15,-3-1-3 0,2 1-2 0,2 1-3 16,0-3 2-16,4-4-2 0,2 2-7 0,0 1 3 15,7-4 2-15,0-6-5 0,2 1 11 0,2-6-17 16,8 2 1-16,-1-8 3 0,6 3-4 0,6-4 7 16,5 0 13-16,15-8 11 0,3 0 1 0,-2-3-22 15,3-5 5-15,-3 6 0 0,-16-2 0 0,1 5-15 16,-5-2 2-16,-1 5 13 0,-12 1-7 0,-1 0 3 16,-4 7-9-16,-6-3-4 0,-1 1 5 0,-4 6 2 15,1 1 1-15,-4 1-3 0,-4-1-6 0,-5 7 7 16,-1 0-5-16,-3 0-5 0,-4 0 7 0,2 1 5 15,-10-1-12-15,4 1-2 0,-2-2-28 0,-4 1-40 16,-3-2-3-16,0 0-97 0,-2-2-185 0,-1-5 82 16</inkml:trace>
  <inkml:trace contextRef="#ctx0" brushRef="#br0" timeOffset="-91632.84">1878 17334 58 0,'9'-15'108'0,"11"-5"1"0,7-4 2 16,1 1-8-16,22-10-1 0,-1-2-15 0,3 3-9 15,-1-3-8-15,8 7 3 0,-4 0-12 0,-3 3-5 16,-3 5-7-16,-12 6-7 0,-5 3-1 15,-4 0-3-15,-4-2-5 0,-6 4-8 0,-5 5 0 16,-3-1-2-16,-1 0-7 0,-1 5-10 0,-3-5-42 0,0 3-27 16,-4 1-39-16,-1 1-84 0,0 0-201 15,0 0 90-15</inkml:trace>
  <inkml:trace contextRef="#ctx0" brushRef="#br0" timeOffset="-91333.47">2521 16423 30 0,'0'-4'121'0,"2"3"-13"0,3-1-11 16,8 5-3-16,4 2-13 0,7 7-7 0,8 2-4 15,14 10-5-15,-3 5-6 0,3 2-2 0,3 4-2 16,-4 1-9-16,-1 5-4 0,1-3-1 0,-3 5-2 15,-2 0-10-15,-2 7-1 0,12 19 1 0,-19-21-2 16,-3 7-1-16,-4-2-11 0,-7 5 11 0,-2-3 1 16,-6-1-13-16,-9 4 3 0,-4 0-3 0,-1-4-2 15,-7 1-1-15,-8-3-2 0,-3 0-5 0,-5-1 5 16,-1-1-15-16,-1-7-33 0,0-3-18 0,-2 1-24 16,6-12-31-16,3-1-69 0,-4-3-194 0,0-5 86 15</inkml:trace>
  <inkml:trace contextRef="#ctx0" brushRef="#br0" timeOffset="-88265.38">3999 16620 16 0,'-5'-5'109'16,"-3"-3"-10"-16,1 1-11 0,-2 2 1 0,-1 1 3 15,1 1-3-15,-3 1-5 0,-2 2-13 0,2 3-11 0,-8 2 6 16,2 1 1-16,-7 9-11 0,-1-3 2 0,-1 5-4 16,0 4-8-16,2 1-4 0,0-2 2 15,2 4-2-15,3 3-5 0,2 2-4 0,0 0-4 16,4-3-1-16,8 5 0 0,2-1-8 0,5 0 1 0,7-5-4 15,3 4 3-15,2-5-9 0,9-2-1 0,1-2 1 16,8 1-2-16,3-4 2 0,14 4 0 0,4-3-3 16,-1-2 2-16,1 1-5 0,1 0 0 0,-3 1 1 15,-4 2-5-15,-13-1 1 0,-6 2 0 16,0 3-12-16,-7-2-2 0,-1 3 6 0,-5-3 0 0,-4 4 1 16,-2 1-2-16,-6-8 2 0,-3 9-1 0,-3-4-3 15,-4-1 6-15,-1 3 6 0,-3-4-4 0,-6 2-6 16,0-3 7-16,-5 0-2 0,-1 0 0 0,1-3 1 15,-4-1-4-15,3-4-14 0,6-4-30 0,0-3-22 16,5-5-18-16,-2-1-24 0,2-3-84 0,4-5-214 16,-3-4 94-16</inkml:trace>
  <inkml:trace contextRef="#ctx0" brushRef="#br0" timeOffset="-88049.44">4248 16579 79 0,'0'-9'162'16,"-1"0"-12"-16,1 4-18 0,0 1-20 0,1 1-8 16,-1 3-14-16,0 0-7 0,13 19-7 15,-3-4-6-15,4 13-2 0,4 1-10 0,3 14-4 0,2 1-6 16,-3 1-6-16,3 3 1 0,0 3-1 0,0-3-11 16,1 8-3-16,-2-1-1 0,-4-2-6 0,1 4 2 15,-6-3-7-15,2-3-2 0,-3 0-46 0,0-7-31 16,-6-11-29-16,-1 0-25 0,-5-2-95 0,-2-1-229 15,-4-4 102-15</inkml:trace>
  <inkml:trace contextRef="#ctx0" brushRef="#br0" timeOffset="-87083.32">4362 17163 98 0,'21'-18'101'15,"3"2"-2"-15,1-2-9 0,5 2-17 0,0 4 1 16,1-6-14-16,1 5-10 0,3-1-4 0,-2 0 2 16,-3 4-10-16,1-2 7 0,-2-2-12 0,-3 4-7 15,-4 2 1-15,-8-1-3 0,1 2 5 0,-3-1-10 16,-5-1 3-16,0 1-5 0,-4 2 5 0,1 1 12 16,-1-2 5-16,-4 1-6 0,-2-1-3 0,3 7 12 15,-5-12 13-15,1 9-4 0,-1-2 2 0,-1 3-1 16,6 2-9-16,-16-5 2 0,5 5-7 15,2 2-4-15,0 4-3 0,-4 1-5 0,3 5 3 0,-3 2 1 16,3 3-8-16,-3 8-1 0,3 1-2 0,2 0-6 16,4 2 2-16,1 0 1 0,3 0-7 0,2 0 0 15,3 0 3-15,3-3-2 0,5-1 1 0,-1-2-5 16,0-8-2-16,-1 0 3 0,6-1-1 0,-3-4-3 16,-2-2 0-16,3-2 4 0,-2-1-1 0,-1-4-2 15,-1 0 1-15,-1-6-3 0,3-1 2 0,-4-2-6 16,3-7 11-16,-4 0-3 0,1-1-3 0,0-7-4 15,1 0 8-15,-6 5-4 0,-1-10 2 0,-3 3-2 16,2-4 1-16,-6 3-1 0,4 8-1 0,-1 0 1 16,1 2 3-16,0 1-1 0,0 4 2 0,0 1 6 15,0 1-8-15,0 4 0 0,-3 2-5 0,3 4-2 16,3-8 4-16,-3 8 0 0,0 0 3 0,0 0-5 16,12 23 3-16,-6-7 2 0,2 2-3 0,3 5-4 15,4 2 5-15,-2-2-3 0,5 0 1 0,-1 4 0 16,2-8-2-16,1 7 2 0,5-4-1 0,-1 0 2 15,4-3 1-15,1-1-2 0,2-4-1 0,1-2 3 16,-1-4-6-16,1-1 3 0,0-5 0 0,2-2 2 16,-3-2-1-16,-2-8-1 0,-3 0 0 0,-2-8 1 15,-1-2 1-15,-5-2-2 0,-2-9-3 0,-3 2 8 16,-1-8-4-16,-1-8 2 0,-2-1 2 0,-7 11 1 16,-4-13-7-16,-3 0 5 0,-3 4 1 0,1 8-2 15,-7-10-3-15,-2 2 3 0,1 11 0 0,-2 1 1 16,1 4 0-16,-3 2-1 0,-2 4-3 0,1 0 6 15,-1 3 2-15,6 5-1 0,1 4 7 0,1 2-1 16,4 1-5-16,2 3-3 0,0 4 0 0,2 3 0 16,2 1-2-16,1 4 5 0,3 10-6 0,0 7-3 15,7 4 2-15,1 1 2 0,1 6-4 0,7 10 3 16,2 2 0-16,3-1-6 0,-3 2-3 0,7-2 5 16,-1 3 2-16,-1-3 3 0,3-2 1 0,1-3-4 15,-1-1-1-15,-5-12 0 0,2-1 0 0,3-4 1 16,1-3 1-16,-1-3-1 0,-2-7 8 0,-5-4-8 15,1-3 2-15,1-5-4 0,-8-2-8 0,1-5 9 16,2-5 2-16,-3-2-2 0,-1-12 2 0,1-2 1 16,-4 0-2-16,-3-4 8 0,0-12-7 0,0-3 3 15,-1 0-2-15,-5 14 2 0,-3-17-4 0,-2 5 2 16,-5-7 1-16,3 5 1 0,-6-3-1 0,2 3 0 16,0 1 1-16,1 13-2 0,-4 3-3 0,1-1-3 15,6 6 6-15,-7 2 2 0,7 9 0 0,-1 5-3 16,6-1 1-16,-4 6-2 0,1 0-6 0,4 5 4 15,0 0 1-15,0 0-3 0,-3 21 0 0,7-4 7 16,4 14-4-16,0 1-1 0,1 18 1 0,6-3-4 16,-1 4 5-16,4-1-6 0,0 4 3 0,-1-1 4 15,2 3-5-15,1-4-1 0,3 2 6 0,1-3-2 16,-1 2 2-16,3-5-5 0,-3-5 0 0,-1-10-33 16,-2-7-27-16,2-4-45 0,-2-4-34 0,-2-9-160 15,-2-2-327-15,-2-5 146 0</inkml:trace>
  <inkml:trace contextRef="#ctx0" brushRef="#br0" timeOffset="-83699.48">6448 16286 45 0,'-11'3'101'0,"2"3"-10"0,-1 1-2 0,1 3-16 15,1 0-10-15,-1 5 1 0,2 2-8 0,0-1-7 16,4 2-4-16,-1 1 1 0,2 0-3 0,4 0-8 16,-1 1-5-16,3-2-10 0,2-1 2 0,1-2-3 15,2-1 1-15,-3-5-5 0,-1-1-1 0,4-2 1 16,-1-3 4-16,-2-2-7 0,1-1-3 0,0 0 4 16,2-2-3-16,-4-3 2 0,3-6-3 0,-3-1 2 15,4-2 6-15,-4 1-5 0,0-4 4 0,0 0 11 16,-1 0 0-16,0-2 3 0,0 1 15 0,1 2-2 15,-4-2-4-15,6 4 11 0,-6 2-2 0,3 2-5 16,-3 0 0-16,2 6-10 0,-2-4-4 0,0 4 1 16,3 4-8-16,-4 0 0 0,0 0-1 0,14 14-4 15,-5 2-1-15,7 9-1 0,-3 7-3 0,10 14-1 16,-5 2-2-16,4 5 0 0,2-4 1 0,-1 7 0 16,-1 0-3-16,10 25-5 0,-3 0 4 0,2-4 2 15,-2 1-1-15,-10-26-3 0,3 4-15 0,-8-1 0 16,4-4 0-16,-9-2 5 0,0-1-2 0,-4-17 2 15,-2-2 1-15,-3-2 0 0,-3-6-2 0,-2-1 2 16,-4-6-2-16,1-6-11 0,-1-1 16 0,-5-4 6 16,-1-3-6-16,1-3 4 0,-11-6 0 0,0-5-1 0,3-6 7 15,1-5 2-15,-1-3-12 0,7-4 6 16,-6-13 1-16,8-2-5 0,8-1-4 0,4 12 8 16,2-13-3-16,8 1-1 0,3-1-1 0,7 5 5 15,3-4-2-15,-1 6-4 0,5 0 4 0,-4 13 1 16,1 1-2-16,1-1 6 0,-1 4 1 0,1 1-8 0,-1 3 3 15,-2 1-3-15,-6 7 0 0,0 1 4 0,-2-1-3 16,-4 4 0-16,0 1 1 0,0 3-1 16,-4 1-2-16,0-1 0 0,-1 1 1 0,0 3-4 15,-1-2 4-15,1 2 1 0,-4 1-2 0,8-4-1 16,-8 4 0-16,0 0 0 0,4 0-1 0,-4 0 6 0,0 0-3 16,9 4-2-16,-9-4 6 0,6 0-6 15,-6 0 2-15,13-4 1 0,-8 1 0 0,3 1 5 16,-3-2 0-16,5-3-2 0,-2 0-1 0,-3-2 4 15,5 0-6-15,-5-2-5 0,2 1 5 0,-2-6 4 16,-1 0-3-16,-3-2-2 0,-1-2-5 0,0 1 10 0,-4 2-4 16,-1 0 2-16,4 5 0 0,-7-2-3 0,-2 2 0 15,1-1-2-15,0 6 2 0,0 1-4 16,-2 0-7-16,0 3 11 0,-1 1-4 0,1 5 2 16,1-1 2-16,-1 5 0 0,3 0-5 0,1 5 10 15,1 5-5-15,2 2-1 0,4 7 0 0,4 3-3 16,0-1 5-16,2-1-1 0,5 0-6 0,0 1 12 0,3-3-8 15,3-1 0-15,2-3-2 0,0-4 3 0,3 1 1 16,-3-2-3-16,1-6 0 0,1-3-1 0,-1-4 2 16,-1 1 4-16,3-6 3 0,-3-2-6 15,3-2 2-15,-4-5 1 0,5-4 1 0,-1-5-4 16,-5-1 4-16,-2-4 0 0,0-1 2 0,0 0-10 0,-4 0 9 16,-3-4-3-16,0 1 4 0,-1-2 1 0,-5-1-1 15,-1 3-3-15,-1 2 1 0,-1 0 0 0,0 2-2 16,-2 7 3-16,1-1 0 0,0 5 2 15,2 4-2-15,0-1 15 0,0 5-14 0,-1 0 1 16,0-1 0-16,1 7-6 0,5-3 5 0,-5 3 0 0,0 0-3 16,13 10 1-16,-7-1 0 0,2 2-1 0,5 11-1 15,-1 4-4-15,0 3 6 0,-1 0-5 16,1 0 5-16,-2 2-7 0,0-1 3 0,3 4 1 16,-4-4 1-16,-1-2-1 0,-3-2 2 0,1-2 0 15,-1-4-5-15,-3-7 5 0,-1-2 5 0,-1-1-5 16,4-1-4-16,-3-4 5 0,0-1-3 0,-1-1 5 0,0-3-5 15,0 0 2-15,0 0 2 0,0 0-1 16,3-21 1-16,-3 6-7 0,1-6 9 0,3-4-9 0,4-4 3 16,-3 0 5-16,2-1-4 0,4 0-1 15,-4-4 3-15,2 2 0 0,1 3-4 0,-1-2 3 16,3 2-3-16,-1 2 6 0,2 1-6 0,-4 10 4 0,0 1-2 16,0 2 0-16,-3 6-5 0,2-3-1 0,-2 8 7 15,2 1-5-15,0 1 2 0,1 3-3 0,-3 2-1 16,3 3 5-16,3 5-5 0,-1 3 4 15,4 6-2-15,-2-1 1 0,0 8 0 0,-1-6-4 16,0 5 7-16,0-1-1 0,0-1-5 0,0-2 2 0,4 0 6 16,0-4-5-16,-7-4 2 0,5-3-2 0,0-1 0 15,-4-6-2-15,3-1 2 0,1-4 4 0,-5 1 0 16,1-5-3-16,-2-1 1 0,3-3 5 16,-3-1-3-16,0-3 2 0,1-6-1 0,-4-1-3 15,0-2 3-15,0 2 0 0,-2-7 0 0,-1 6-1 16,1 0 1-16,-1 0 1 0,-2 1-4 0,4 2 3 0,-1 1 4 15,-1 4-1-15,-1 3-1 0,2-1-6 0,-2 1 5 16,-1 3-6-16,0 0 3 0,0 5-5 16,4-9 3-16,-4 9-5 0,3-2 13 0,-3 2-11 15,0 0 4-15,0 0 5 0,0 0-9 0,17 7-2 16,-10-3-1-16,-2-3 3 0,3 0 6 0,-2 2-2 0,2-1-1 16,2-1-2-16,-2-1 8 0,3 0-3 15,-2-2-5-15,1-2 8 0,0 2-6 0,0-8 8 16,-3 3-5-16,5-8-6 0,-5 5 5 0,-2-1-2 15,-1 1 7-15,2-9-1 0,-3 2 2 0,-3 6-3 16,-2 0-6-16,1 1 8 0,-2 3-4 0,-2-2 2 16,2 4 4-16,-3-3-7 0,1 5-1 0,-2 2 2 0,7 1-1 15,-11-2-3-15,11 2 1 0,-12 10-2 0,3 1 2 16,2 3-2-16,-1 13 3 0,3 0-7 16,1 1 3-16,-1-1 1 0,9 2 3 0,-2 5 2 15,6-2-1-15,1-1 2 0,5 1-5 0,-5-1 3 16,5-3-4-16,3-3 3 0,3-5 1 0,1-1 1 0,-2-8-4 15,6-1 4-15,-3-7 0 0,0-2 4 0,-2-2-5 16,9-8-2-16,-3-2 2 0,-3-2 2 16,-1-4 0-16,-6 3-1 0,5-6 4 0,-10 3 0 15,3-5 2-15,-6 5 6 0,-2-1 2 0,-2-3 5 16,-4 2-3-16,0-5 2 0,-1 7 2 0,-3-11 0 0,-2 12 7 16,-1-1-1-16,5 2 9 0,-5-1-12 0,4 4 5 15,0 1-5-15,-1 0-1 0,1 6-1 16,0-1-5-16,4-2-5 0,4 5-2 0,0-2-1 15,3-4 1-15,6 4-2 0,0 1-1 0,5-4-3 16,7-1 3-16,3 3-4 0,-1 0 1 0,1 0 0 0,-1 2-3 16,-2 1 0-16,1-2-2 0,0 3 2 15,-5 2-1-15,-3 0 0 0,-5 2 2 0,-1-1-4 16,-3 1 1-16,3 2 3 0,-3-3-3 0,-3 3 2 16,1-2-3-16,-3 3-5 0,3 3 5 0,-1 1-3 15,-1 4 2-15,-1-3 1 0,0 6 0 0,-1 1-3 16,1 0 2-16,-1 0 3 0,1 2-2 0,0-3 0 0,0 0-1 15,-1 3 3-15,1-2 1 0,-1 1-2 0,1-2 0 16,4 1-1-16,0-3-1 0,3-2 3 16,-1 0-2-16,-2-4 4 0,4-3-3 0,6-1-3 15,1-3-3-15,0-4-5 0,1-2 0 0,6-3-5 16,0-4-2-16,-9 3 3 0,6-8 0 0,2 0 4 0,-3-1-3 16,-10-4 1-16,4-1 6 0,-5 0-3 15,-4 5 8-15,-1-7-1 0,-6 7 0 0,-1-2-3 0,-2 3 9 16,-2-1 7-16,-2 4-3 0,1 5-1 15,-7-5 5-15,2 5-1 0,2 3-3 0,-1-2 0 16,-1 4-3-16,-1 0 2 0,2 6-2 0,9-2-2 0,-18 6 3 16,9 2-5-16,1 2 4 0,3 2 3 15,-4 6-6-15,5-2-5 0,-1 3 7 0,5 0-3 0,0 0 2 16,1-1-6-16,6 1 4 0,-2-3-1 16,4 0 1-16,-3-1 0 0,3-6-2 0,1 0-3 15,1-1 4-15,-1-4-5 0,1-1 1 0,1-2 4 16,-1-4-4-16,2 0-1 0,-3-4 4 0,3-3 2 0,-1-2 2 15,-1-3-6-15,0 0 4 0,1-1 2 16,-3-1 1-16,1-5 1 0,-1 5-3 0,-4 0 1 16,4 1-2-16,0 3 1 0,-4 3 4 0,2 1-4 15,-5-1 2-15,2 6-4 0,0-2 2 0,2 3-5 16,-3 0 4-16,-3 3-4 0,10-1 0 0,-10 1 2 0,18 8 1 16,-9-1-5-16,0 3 4 0,5 0-1 0,-3 6 1 15,3 0 0-15,2 5 2 0,0 0-1 16,1-3 3-16,2-5-6 0,-1 2 5 0,8 1-4 15,-2-4-3-15,1 0 0 0,1-3 7 0,2-2 3 16,-2-2-3-16,-5-5 0 0,2-2 3 0,4-3-3 0,-5-4 2 16,-4-2 0-16,4-5-2 0,-1-6 1 0,-5-5 1 15,-5 0-2-15,-2-4 1 0,-5-3-3 16,-3 1 5-16,0-2-3 0,-6-12 3 0,-2-3 2 0,-7 5-1 16,1-4-3-16,-5-1 1 0,-1 8 2 15,-3-1-5-15,4 9 10 0,-2 5 0 0,1 2 10 0,2 2-3 16,4 4 6-16,-1 7 3 0,5 4-8 0,3 3-1 15,1-3-6-15,1 4-2 0,-1 6-3 0,5 0 1 16,0 0 4-16,1 20-4 0,5-2-4 0,2 8 1 16,2 5 1-16,6 15 1 0,2 1-4 15,-2 1-2-15,-2 3 1 0,4 4 0 0,-4-3-5 0,7 3 3 16,-5 2 3-16,2-3-9 0,-3 2-16 0,-3-5-34 16,2 0-19-16,-4-3-18 0,-2-13-41 15,-3 2-26-15,-4-7-28 0,1-2-112 0,-5-8-326 16,-1-3 145-16</inkml:trace>
  <inkml:trace contextRef="#ctx0" brushRef="#br0" timeOffset="-83381.38">9802 16293 128 0,'-8'-10'162'0,"3"-1"-15"16,5 1-16-16,4 2-20 0,1-2-2 0,0 3-24 16,4-4-4-16,8 3-2 0,-1-1-17 0,11-1 1 15,1 2-7-15,2 3-9 0,3-4-2 0,-1 2-4 0,1 2-2 16,0-5-1-16,0 3-3 0,-1-2-7 15,-1 1-3-15,-3-2-1 0,-1 2 0 0,1-3-6 0,-9-1-8 16,-2 2 6-16,-1-2-3 0,-3-1 0 16,0-1 4-16,-3-1-10 0,0 1 11 0,-1 2 19 15,-1-1 9-15,-4 4 10 0,1-3-9 0,0 7 4 0,0-2-1 16,-1 0-10-16,-3 3-3 0,3-1-10 0,-4 5-2 16,4-4-5-16,-4 4-4 0,0 0 5 0,9 13-1 15,-3-4-7-15,-2 6-1 0,0 4 0 16,5 6-2-16,0 1-3 0,-3 1-1 0,2 4 6 15,-3-1-5-15,-1-4-2 0,5 2 2 0,-5-3-5 0,-1-7-7 16,0-1-41-16,0-5-49 0,-2-1-55 0,0-4-43 16,-3-3-103-16,2-4-318 0,0 0 140 0</inkml:trace>
  <inkml:trace contextRef="#ctx0" brushRef="#br0" timeOffset="-83248.5">10352 15658 91 0,'0'0'97'15,"0"0"-48"-15,0 0-33 0,-3 11-59 0,5 0-45 0,-1 0 20 16</inkml:trace>
  <inkml:trace contextRef="#ctx0" brushRef="#br0" timeOffset="-82899.3">10631 15809 112 0,'-6'10'148'0,"-1"2"-14"0,2 2-13 0,0 6-14 0,1 6-11 15,3 0-9-15,1 0-7 0,5 4-8 0,0-1-5 16,4 2-14-16,4 1-2 0,2-3-3 0,2-2-13 15,3-3 4-15,1-3 2 0,3-1-9 16,-1-3-5-16,1-5-4 0,-2-5-3 0,6-3-2 16,-10-4-3-16,5-1-3 0,-3-4 3 0,-2-3-2 0,-1-3 2 15,-3-1 3-15,-1-5-1 0,-3-1 2 0,-2 0 2 16,-1-2 25-16,-3-5 4 0,-4-3 4 0,-2 3-1 16,-9-1-6-16,2 0-7 0,-3 2-2 0,-6 2-5 15,-1 2-6-15,-2-1-1 0,5 10-3 0,-2 0-8 16,-8-1 4-16,8 6-4 0,4 2-2 0,-5 3-6 15,6 2-10-15,1 5-32 0,1-1-42 0,3 4-43 16,0-1-49-16,3 2-108 0,3 1-299 0,2-2 133 16</inkml:trace>
  <inkml:trace contextRef="#ctx0" brushRef="#br0" timeOffset="-82500.32">11076 15833 29 0,'1'-4'184'0,"3"2"-20"0,-4 2-14 0,5-1-17 16,-5 1-16-16,13 3-13 0,-8 1-11 0,3 8-4 15,1 1-9-15,2 5-10 0,3 4-7 0,0 5-7 16,-2-3-7-16,-1 5-6 0,1-4-1 0,-5 4-3 16,1-2-1-16,-1-1-10 0,1-2 3 0,-4-6-6 15,0-1-2-15,-3-8-1 0,3 4-8 0,0-2 1 16,-4-4 6-16,1-2 0 0,2-3-5 0,-3-2 1 15,0 0-5-15,0 0-1 0,3-12-3 0,0-1 5 16,1-3-3-16,1-10-3 0,-1-3 3 0,1 2 4 16,5-3 0-16,-1-1 1 0,-1 0 0 0,1-3 1 15,3 3 0-15,-2-1-4 0,1-2 3 0,-1 2 0 16,3 6-1-16,0 1 0 0,-3 8-3 0,-1 3-1 16,-2 3-3-16,2 3-2 0,1 1-2 0,0 4 0 15,1 3 1-15,-2 3-3 0,1 4 2 0,4 5-3 16,-2 2 2-16,2 10-2 0,-2 1 2 0,3 3 0 0,-5 5-2 15,2-2 1-15,-2 2-1 0,0 2 2 0,-1-1-6 16,2 12 2-16,1 0 3 0,-4-13-30 16,0-1-69-16,0-3-68 0,-1 0-129 0,0-3-318 15,0-8 141-15</inkml:trace>
  <inkml:trace contextRef="#ctx0" brushRef="#br0" timeOffset="-81333.4">7724 13948 15 0,'165'-37'35'0,"0"2"-2"15,-2 0 12-15,-2 6-7 0,-6 3 0 0,-3 4-6 16,-9 1-1-16,-6 0-3 0,-12 5 7 0,-6 2-11 15,-8 0-4-15,-9 1-2 0,-10 5 1 0,-28 0-2 16,-5 0-5-16,-3 3 1 0,-19 1 1 0,-5 1-1 16,-5 0-3-16,-8 1 3 0,-6 0 2 0,-5-1 2 15,-3 1-7-15,-3 1 7 0,-2 1-10 0,0 0 1 16,-13-5-5-16,-1 6-32 0,-6 1-64 0,-12 0-99 16,-1-1 45-16</inkml:trace>
  <inkml:trace contextRef="#ctx0" brushRef="#br0" timeOffset="-80116.38">5609 17495 84 0,'-18'6'81'0,"4"0"-13"0,0-1 0 0,4-2-3 16,2-1-9-16,-2 1 0 0,4-1-13 0,2 0 1 16,0 1-3-16,4-3-10 0,-6 2-2 0,6-2 1 15,0 3-4-15,0-3 0 0,5 4 5 0,0-1 23 16,5-1-6-16,4-2-2 0,15 0 8 0,2-1 0 15,5-5 0-15,21-4-4 0,2 1 2 0,31-11 2 16,-2 0-3-16,0-3-4 0,4-1 0 0,5 2 2 16,-5-7-10-16,14 4-3 0,3-1 1 0,4-1-5 15,11 1-2-15,6-3 4 0,3 0-1 0,3 0-6 16,12-2 0-16,7 1 1 0,7-1-3 0,8-1-5 16,-5-1-5-16,9-2 4 0,2 4-3 0,3-3 1 15,1 6-5-15,-7-5 1 0,-6 3 4 0,-1 3-4 16,-1-1-5-16,-9 3 0 0,-7 3-1 0,-9 2-6 15,-10 1 3-15,-13 1-3 0,-5 4 7 0,-12 0-2 16,-33 7 1-16,-7 0-1 0,-2-1-14 0,-21 2-18 16,-5 2-25-16,-12 1-21 0,0-1-22 0,-7 0-19 15,-5 2-32-15,-7-1-101 0,-2 0-267 0,1 3 118 16</inkml:trace>
  <inkml:trace contextRef="#ctx0" brushRef="#br0" timeOffset="-79666.04">6604 17200 81 0,'-4'1'90'0,"4"-1"-17"0,0 0-3 0,0 0-10 16,0 0 0-16,42-3-9 0,-8-2-2 15,20-4-11-15,7 1 0 0,32-7 2 0,2-2-6 16,2-2-4-16,2-2-2 0,4-4-2 0,3 1 0 0,13 0-1 15,8-1-1-15,1 2 5 0,8-9-10 16,3 8-6-16,3-5-3 0,2 0 2 0,6-3-1 16,2 1-5-16,-6-1-1 0,1 2 1 0,-3 0 5 15,-6 1-1-15,1-2-1 0,-8 4-2 0,-7-1-2 16,-12 5 3-16,-7-1 1 0,-7 2-7 0,-7 3 2 0,-30 4 1 16,-4 1 0-16,-4 2 2 0,-13 7-8 15,-4-3-1-15,-7 3 7 0,-2 1-4 0,-9 0-10 16,-7 3-19-16,-1-2 1 0,-5 2-20 0,-1 1-11 15,-4 0-23-15,0 0-51 0,0 0-142 0,-19 5 62 16</inkml:trace>
  <inkml:trace contextRef="#ctx0" brushRef="#br0" timeOffset="-79315.84">7846 16978 11 0,'17'1'93'0,"13"-2"-10"15,7-2-7-15,20-2-12 0,8 2-2 16,33-8-5-16,0 1-4 0,3-4 2 0,6 0-15 15,3-3-5-15,8-3-1 0,-3 2-5 0,-3-3-1 0,3 2-2 16,0-1-2-16,1-2-4 0,-1 1-2 0,-2-1-7 16,-3 2 3-16,-7 3-3 0,-3-6 3 0,-9 3-1 15,-26 6 2-15,-1-1 0 0,-3-2-11 0,-1 0 3 16,-6 3 3-16,-17 3-6 0,-5 2 6 16,-3 0-3-16,-10 3-4 0,-6 0 2 0,-4 3 0 0,-1-1 0 15,-2 0-6-15,-6 1-13 0,0 3-26 0,0 0-27 16,0 0-74-16,-18-3-151 0,8 4 68 0</inkml:trace>
  <inkml:trace contextRef="#ctx0" brushRef="#br0" timeOffset="-67432.63">10070 13612 5 0,'21'-3'28'0,"11"-4"-3"0,7 5 2 16,15-9 2-16,2 2-1 0,7-3 0 0,30-5 1 16,-6 3 0-16,1-5-4 0,-24 6 0 0,34-8-2 15,-3 2 0-15,-1 1 2 0,2 1 1 0,0-4-6 16,-4 1 5-16,-2 2-7 0,-2 0 1 0,-27 6 2 15,3-3-11-15,0 1 4 0,1 0 4 0,-1 1 2 16,-7 3-6-16,0-4-1 0,-4 4 0 0,-3 1-1 16,-15 1 1-16,-5 3-4 0,-3 1 0 0,-10 0-2 15,-3 1 0-15,-4 0 6 0,0 1-2 0,-4 1 0 16,-2 0-7-16,0 0 3 0,-4 1-4 0,0 0 0 0,-23 8 0 16,5-1 6-16,-12 2-5 0,-6 3-4 0,-11 3-12 15,-7 4-14-15,-4-2-19 0,-2 0-59 16,-25 8-113-16,22-11 51 0</inkml:trace>
  <inkml:trace contextRef="#ctx0" brushRef="#br0" timeOffset="-67132.5">10324 13595 22 0,'100'-22'66'0,"2"3"-12"0,-2-1 0 15,2 2-5-15,3-2-2 0,-1 3-5 0,5-1-8 16,2 0 5-16,-2 2-6 0,-2-2-3 0,-7 1-4 16,-4 2 3-16,-4 1-3 0,-3 0-6 0,-26 5 3 15,4-2-5-15,22-2 0 0,-28 6-2 0,-1-5-6 16,-1 0 4-16,-4 4 0 0,-18 2-3 0,-1-1 1 15,-7 4-6-15,-7 0 1 0,-7-1-1 0,-2 1 2 16,-4 2-5-16,-5 0 3 0,-4 1-9 0,0 0-14 16,0 0-16-16,0 0-14 0,-33 5-61 0,2 4-116 15,-7-4 52-15</inkml:trace>
  <inkml:trace contextRef="#ctx0" brushRef="#br0" timeOffset="-66848.67">10866 13467 39 0,'115'-20'65'0,"0"-2"-6"0,-2 1-6 0,-5 0-2 15,-5 3 0-15,-5 2-7 0,0-1-3 0,-6 0-6 16,-1 2-3-16,-28 7-11 0,-1-4 7 0,2 0-7 16,-6 4 4-16,-4-1-8 0,-14 3 3 0,-4 0-2 15,-7 0-8-15,-8 2-1 0,-8 3-10 0,-6 0-17 16,0-1-26-16,-7 2-52 0,0 0-104 0,-26 3 46 16</inkml:trace>
  <inkml:trace contextRef="#ctx0" brushRef="#br0" timeOffset="-66582.62">10433 13600 7 0,'102'-15'69'0,"4"-4"-7"0,4-2-5 0,5-1 1 15,4-1-4-15,6 0-5 0,1 1-3 0,1-3-12 16,-4 1 2-16,6 2-2 0,-9-4 6 0,0 6-15 16,-2-2 0-16,-6 3 4 0,-5-3 0 0,-9 6-4 15,-9 0-2-15,-26 6-2 0,-1-1-6 0,-3 2 4 16,-5 4-5-16,-20 1 5 0,-4 4-14 0,-12-1-4 16,-7 3-25-16,-6 1-22 0,-5 0-27 0,-9 3-37 15,-9 2-117-15,-11 1 53 0</inkml:trace>
  <inkml:trace contextRef="#ctx0" brushRef="#br0" timeOffset="-66315.82">10733 13635 64 0,'35'-9'73'0,"17"-6"-2"0,13 1-7 15,31-4 0-15,5 1-11 0,1-3-2 0,10 1-8 16,-4 1 3-16,-3-1-13 0,9 0 2 0,-2 2-3 0,-3-3-3 16,1 0 0-16,-6-1-10 0,0 4 2 0,-13 2-4 15,-28 1 4-15,-1 0 2 0,-1-1-9 16,-5 1 2-16,-6 3-4 0,-15 2-1 0,-7 1-3 0,-9 2 3 16,-1 0-6-16,-8 4 2 0,-5-2-18 0,-2 1-26 15,-3 3-14-15,0 0-13 0,-23 3-55 0,4-2-128 16,-11 3 57-16</inkml:trace>
  <inkml:trace contextRef="#ctx0" brushRef="#br0" timeOffset="-66015.82">11349 13529 42 0,'133'-24'46'0,"2"1"-4"15,-3 0-6-15,-4 1 3 0,2 3-7 0,-6-2-5 16,-10 2-2-16,-4 1-1 0,-9 1-6 0,-3-2 1 15,-34 7-6-15,0-2 5 0,-4 1-6 0,-5 3 0 16,-19 1-11-16,-3-2-2 0,-6 5-16 0,-10-4-17 16,-7 5-25-16,-7-2-65 0,-1 0 29 0</inkml:trace>
  <inkml:trace contextRef="#ctx0" brushRef="#br0" timeOffset="-60865.8">5038 8932 8 0,'-36'5'11'0,"7"5"-4"16,-2-5 3-16,-1 4-2 0,-1-2-4 0,1 3 1 15,0-1-1-15,-5 2 4 0,5-2-4 16,-5 1 1-16,1-1-1 0,2 1 1 0,-1-3-3 0,0 3 2 16,0-4 1-16,-2 3-2 0,0 1 2 0,0-2-1 15,0 0 0-15,1 1-2 0,0 2 3 0,0-4-1 16,3 5-6-16,-4-2 9 0,1 0-7 0,1 2 6 16,0-2-1-16,1 3 4 0,4-2-5 0,-1 0 1 15,0 0-3-15,1 0-1 0,2 1 3 0,0 0-2 16,0 0 0-16,1 1 0 0,-2-2 2 0,1 2-19 15,-2 1 7-15,0 1-1 0,-1 1 1 0,-1-1 2 16,0 1 1-16,-1 0-1 0,-1 2 2 0,4-1 1 16,-2-1 1-16,1 2-1 0,2-1 1 0,-1-1 2 15,0 0-2-15,-1 0 1 0,0 0-2 0,2-2 5 16,-3 1-4-16,4 2 0 0,-1-3 0 0,-1 1 2 16,1 4-1-16,1-2-2 0,1-2 5 0,-1 5-3 15,1-2 2-15,-4-1-1 0,3 0-1 0,1 3 5 16,-2-1-5-16,1 0 0 0,0 4 0 0,0-2 1 15,-3 3 0-15,-5 9 5 0,-2 4-1 0,-1 2-1 0,1-1 1 16,-3 1-1-16,0 4 0 0,3-1-2 0,1-3 5 16,1 2-7-16,3-1 3 0,2 0 2 15,-2-2 5-15,6 1 1 0,-4 0-1 0,10-10-2 0,-9 10 2 16,0-1 4-16,3 1-2 0,0 5-5 0,0-1 5 16,3 0-4-16,2 3 3 0,-2 0-7 0,1 1 0 15,0 0 6-15,2 0-4 0,1 3 3 16,-3-3 5-16,5 3-5 0,-1-4-1 0,0 3-9 0,1-3 7 15,0 0 3-15,0 0 2 0,0 1-3 0,2 7 1 16,0-3 3-16,1 3-4 0,1 3-2 0,4-2 1 16,0 0 7-16,-2 1-4 0,3-1 6 15,-4 1-12-15,7-4 3 0,-2 1-1 0,-1 1-3 0,0-4 1 16,3 0 5-16,-2 3-5 0,3-1 8 0,2 2-1 16,1-3-2-16,0 0-2 0,0 3 2 0,1-2-1 15,1 6 0-15,-3-6-6 0,2 3 7 0,1-2-3 16,-2-2-4-16,2 1 6 0,-2 2-1 0,4-2 2 15,0 3 1-15,1 0-4 0,-1 1 0 0,4 0 2 16,-3-1-5-16,2-1 6 0,-1 4-2 0,0-5-13 16,1-3 15-16,-1 1-3 0,2-4-11 0,2-3 15 15,-3-9 0-15,-1-1-4 0,2 4-3 0,2-3 5 16,-2 11-5-16,2 0 5 0,-3-11-4 0,3 10 4 16,-2-9-1-16,0-1 1 0,4 13-8 0,-4-2 14 15,3-11-9-15,1 1 4 0,4 8-7 0,-1-9 3 0,-2-2-5 16,5 11 6-16,-6-13-3 0,5 3 2 15,-5 2-8-15,2-3 7 0,2-1-3 0,-1 0-4 16,1 1-1-16,5 11 11 0,-6-12-6 0,-3 2 5 16,4-3 1-16,-2 1-4 0,-1 1 1 0,2-2-2 15,2 2 1-15,0 0 2 0,-2 1-2 0,3-2 1 16,-1 2-3-16,-1 0 2 0,1-3-6 0,2 2 5 16,2 8 0-16,-1-11 1 0,-3 1 0 0,1-1 0 15,3 0-5-15,-4-2 5 0,6 1 1 0,-2 0 5 16,3-1-8-16,3-4 4 0,-2 3 3 0,0 0-3 0,4 0 1 15,0-1-1-15,6 8-3 0,-7-9 1 0,-1 0 0 16,-1-3 1-16,3 2 6 0,4-3-12 16,-4 0 4-16,3 3 7 0,-3-3-9 0,3 0 11 15,0 3-6-15,1-1-1 0,11 8 0 0,-13-8-5 16,10 7 8-16,-10-7-8 0,2-2 4 0,11 7 5 0,-10-6-1 16,14 4-1-16,-5 2 5 0,6-1-3 0,-2-2-5 15,2-3-5-15,-1 3 5 0,4-4-5 0,1-2-3 16,-1 0 7-16,0 1 4 0,-2 0 1 15,0-1-4-15,0 0-5 0,-12-2 6 0,9 2-9 16,-11-2 7-16,11 5-2 0,-12-8 1 0,0 1 2 0,2 0-6 16,2-1 2-16,-4 1 0 0,-1-3 0 0,1 0 2 15,3 1 5-15,-4 0-9 0,0-3 1 16,-3 2 2-16,3 0 3 0,-2 0-4 0,-3 0-1 0,-1-2-3 16,4 0 7-16,-5 2-1 0,6-2-3 15,-6 1 6-15,1-2 0 0,1-2-7 0,2 2-11 0,-2-4 12 16,1 4 7-16,2-4-6 0,-2 2 1 0,0 0-2 15,0-1 0-15,-1 1 5 0,2-5 0 16,-7 2 2-16,2 3-10 0,3-1 8 0,0 1-1 16,1-1 2-16,-1 2 0 0,1-3-5 0,1 3 0 15,-3-2 2-15,2 1 3 0,-5-3-3 0,5 4-3 0,0-2 0 16,0 1 0-16,0-2 0 0,3 0-2 0,-3 2 8 16,3-2-6-16,-3 0 3 0,1-1-3 0,2 1-1 15,-2 1 2-15,-1-2 2 0,1-1 4 16,-1 2-6-16,0 0 0 0,-1-3 2 0,0 2 3 15,1-1-6-15,0-1-6 0,-1 1-1 0,-4 0 0 16,6 1-5-16,-10-1-6 0,3 0 0 0,10-1-11 0,-4 5 3 16,0-3 2-16,0 0-3 0,-1 1 3 15,-3-1-13-15,-2 1 6 0,0-3-7 0,2 4-25 16,-2-2-70-16,0 1 31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06.9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1 316 0 0,'0'0'597'0'0,"2"4"-343"0"0,5 17-108 0 0,-1 1-1 0 0,-2 1 0 0 0,0-1 0 0 0,-1 1 0 0 0,-1-1 0 0 0,-2 35 1 0 0,2-3-6 0 0,114 1065 900 0 0,-64-898-798 0 0,-48-226-228 0 0,1 0 0 0 0,-1-1-1 0 0,0 1 1 0 0,0-1-1 0 0,6-12 1 0 0,-8 15-21 0 0,92-160-2255 0 0,-78 139 1463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0:39.0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2412 224 16 0 0,'-164'280'136'0'0,"-47"70"207"0"0,173-273-254 0 0,2 1 0 0 0,-32 110-1 0 0,11-5 13 0 0,-57 216 135 0 0,50-146-76 0 0,-54 119 9 0 0,18-87 12 0 0,75-207-139 0 0,-22 120 1 0 0,30-122 8 0 0,-11 61 40 0 0,-34 132 41 0 0,-125 329 159 0 0,97-286-214 0 0,59-196-22 0 0,-2 4-41 0 0,-51 116 1 0 0,43-138-1 0 0,-145 370 43 0 0,47 74-26 0 0,65-218-44 0 0,-21-34 32 0 0,60-197-8 0 0,5 2 0 0 0,-31 161 0 0 0,9 134 27 0 0,17-141-7 0 0,-6 64-52 0 0,18-97 45 0 0,10-123-34 0 0,4 0-1 0 0,5 150 0 0 0,8-191 23 0 0,5 74 15 0 0,40 205 1 0 0,-6-174-1 0 0,7-2 1 0 0,84 179-1 0 0,-121-307-22 0 0,1-1 1 0 0,1 0-1 0 0,1-2 0 0 0,2 0 1 0 0,0 0-1 0 0,2-2 0 0 0,0 0 0 0 0,1-2 1 0 0,1 0-1 0 0,27 18 0 0 0,-14-14 0 0 0,1-2 0 0 0,1-2 0 0 0,0-1 0 0 0,2-1 0 0 0,0-3 0 0 0,61 16 0 0 0,40 4 20 0 0,282 33-1 0 0,-53-6-29 0 0,-42-5-1 0 0,-201-45 22 0 0,1-7 1 0 0,129-10 0 0 0,-173-3-36 0 0,0-3 1 0 0,-1-4-1 0 0,-1-4 0 0 0,98-36 1 0 0,41-19 50 0 0,-139 49-36 0 0,-1-3 0 0 0,-2-3-1 0 0,89-51 1 0 0,-150 71 2 0 0,0-1 0 0 0,-1-1-1 0 0,0 0 1 0 0,-1-1-1 0 0,21-26 1 0 0,58-90 41 0 0,-10 14-36 0 0,-53 76 32 0 0,-3-2-1 0 0,-1-1 1 0 0,-2-1-1 0 0,32-80 1 0 0,52-192 182 0 0,-90 256-183 0 0,107-319 234 0 0,124-350 110 0 0,-165 291-297 0 0,-48 218 10 0 0,13-21 4 0 0,-47 227-85 0 0,10-60 32 0 0,40-121 1 0 0,40-88-33 0 0,-69 204 18 0 0,-13 42-24 0 0,18-45 0 0 0,162-423-85 0 0,-84 208 115 0 0,-39 151-50 0 0,-16 39 32 0 0,39-81-51 0 0,13-28 14 0 0,-45 73 1 0 0,62-234 0 0 0,-11-271 65 0 0,-98 561-58 0 0,-3-30-18 0 0,-5 0 1 0 0,-12-134-1 0 0,-76-425 66 0 0,30 427-69 0 0,44 216 34 0 0,-1 2 0 0 0,-1-1 0 0 0,-2 2 0 0 0,-1 0 0 0 0,-30-45 0 0 0,-1 10-17 0 0,-131-168 40 0 0,90 125-31 0 0,-21-23-80 0 0,56 83 97 0 0,-2 2 0 0 0,-69-46 0 0 0,64 50-46 0 0,-319-263-11 0 0,347 278 34 0 0,2-1 0 0 0,0-1 0 0 0,3-2 0 0 0,0-1 0 0 0,-32-52 0 0 0,55 77 5 0 0,-30-60 14 0 0,31 62-5 0 0,0 0 0 0 0,0 0 0 0 0,1-1 0 0 0,-1 1 0 0 0,2 0 0 0 0,-1-1 0 0 0,0 1 0 0 0,1-1-1 0 0,0 1 1 0 0,0-1 0 0 0,2-10 0 0 0,-3-13 26 0 0,0 27-27 0 0,0-1 1 0 0,1 1 0 0 0,-1-1-1 0 0,1 0 1 0 0,0 1 0 0 0,0-1 0 0 0,0 0-1 0 0,0 1 1 0 0,0-1 0 0 0,1 0-1 0 0,0-3 1 0 0,5-16-3 0 0,-2-1 0 0 0,0 1 0 0 0,0-38 0 0 0,-2 40 4 0 0,-1 13-4 0 0,0-1 0 0 0,0 1 0 0 0,-1 0 0 0 0,0 0 0 0 0,0-1 0 0 0,-1 1 0 0 0,0 0 0 0 0,0 0 0 0 0,-1 0-1 0 0,-4-13 1 0 0,1 12 0 0 0,0 0-1 0 0,-1 0 1 0 0,1 1-1 0 0,-2 0 0 0 0,1 0 1 0 0,-1 0-1 0 0,0 1 0 0 0,-1 0 1 0 0,1 0-1 0 0,-1 1 1 0 0,0 0-1 0 0,-1 0 0 0 0,1 1 1 0 0,-1 0-1 0 0,0 0 1 0 0,-13-3-1 0 0,-19-4-26 0 0,-1 1 1 0 0,-58-6-1 0 0,68 12 16 0 0,-31-3 16 0 0,-1 3 0 0 0,1 2 0 0 0,0 4 0 0 0,-119 17 0 0 0,120-6-1 0 0,2 2 1 0 0,-92 36-1 0 0,-39 12 1 0 0,103-37 29 0 0,-103 44 0 0 0,-2 16-51 0 0,111-64 10 0 0,60-14 13 0 0,20-8-3 0 0,0 0-1 0 0,0 0 1 0 0,0 1-1 0 0,0-1 0 0 0,0 1 1 0 0,0-1-1 0 0,0 1 1 0 0,1 0-1 0 0,-1 0 1 0 0,0 0-1 0 0,0 0 0 0 0,1 0 1 0 0,-1 0-1 0 0,1 0 1 0 0,-1 1-1 0 0,1-1 0 0 0,-1 1 1 0 0,1-1-1 0 0,-2 4 1 0 0,-10 2 41 0 0,12-6-1 0 0,15 18-2397 0 0,-12-12 1513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1:40.8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2098 121 64 0 0,'-11'-10'104'0'0,"0"0"1"0"0,-1 1-1 0 0,0 0 0 0 0,0 1 1 0 0,-1 0-1 0 0,0 1 0 0 0,0 0 1 0 0,-1 1-1 0 0,0 1 0 0 0,0 0 1 0 0,0 1-1 0 0,-1 1 0 0 0,1 0 1 0 0,-1 0-1 0 0,0 2 0 0 0,0 0 1 0 0,-20 1-1 0 0,-27 6-82 0 0,0 2 0 0 0,1 3 0 0 0,0 2-1 0 0,1 3 1 0 0,0 3 0 0 0,2 2 0 0 0,0 3-1 0 0,-74 43 1 0 0,101-48-38 0 0,0 1 0 0 0,1 2 0 0 0,2 1 0 0 0,-33 34-1 0 0,-92 112-166 0 0,153-169 183 0 0,-216 276-65 0 0,171-217 60 0 0,5-1 20 0 0,2 0 0 0 0,-58 125 0 0 0,-33 136 63 0 0,32-69-49 0 0,43-129-15 0 0,-67 180 47 0 0,110-261-53 0 0,2 1 0 0 0,1 0 0 0 0,2 0 0 0 0,-1 53 1 0 0,2 0 28 0 0,-1 78 4 0 0,10-105-21 0 0,-2-1 0 0 0,3 0 0 0 0,17 80 0 0 0,-11-97-9 0 0,31 117 25 0 0,102 225 68 0 0,-122-344-93 0 0,1-1 1 0 0,3-2 0 0 0,1 0-1 0 0,2-2 1 0 0,2-1-1 0 0,2-1 1 0 0,2-2 0 0 0,1-1-1 0 0,72 56 1 0 0,-82-76-4 0 0,1-1 0 0 0,1-1 0 0 0,0-1 0 0 0,1-2 0 0 0,0-1 1 0 0,1-1-1 0 0,55 11 0 0 0,226 15 113 0 0,-179-25-72 0 0,627 53 63 0 0,-217-63 0 0 0,-1-40-30 0 0,-477 34-74 0 0,584-68-10 0 0,-355 37 36 0 0,148-47 27 0 0,279-129-59 0 0,-587 164 5 0 0,-3-5 1 0 0,-1-5-1 0 0,-4-6 0 0 0,139-95 1 0 0,-130 55 0 0 0,-38 28 16 0 0,-34 25-12 0 0,85-89 0 0 0,-68 61-26 0 0,203-179-56 0 0,-205 184 102 0 0,133-164-1 0 0,-179 199-27 0 0,-8 10-8 0 0,-2-2 0 0 0,-1 0 0 0 0,31-68 0 0 0,30-111-28 0 0,-53 132 33 0 0,-17 48-2 0 0,-1 1 0 0 0,-2-2 0 0 0,-1 1 0 0 0,4-36 0 0 0,-10 51 3 0 0,-1-1 0 0 0,0 1 0 0 0,0-1 0 0 0,-2 0 1 0 0,0 1-1 0 0,-1 0 0 0 0,0 0 0 0 0,-1 0 0 0 0,-1 0 0 0 0,-8-18 0 0 0,-11-17 9 0 0,-3 1 0 0 0,-2 2 0 0 0,-2 1 0 0 0,-2 1 0 0 0,-56-60 0 0 0,16 27-15 0 0,-4 2 0 0 0,-102-78 0 0 0,-24 18-52 0 0,-257-130-1 0 0,264 170 65 0 0,-5 9 0 0 0,-215-62 1 0 0,291 110-14 0 0,-193-36 0 0 0,226 59 3 0 0,-34-8 1 0 0,0 6 1 0 0,-194-2 0 0 0,87 29-19 0 0,-71 2 6 0 0,181-9 8 0 0,1 6 0 0 0,-139 26 0 0 0,-8 41-34 0 0,181-46 37 0 0,-107 20-1 0 0,118-35-15 0 0,-193 25-22 0 0,187-37 64 0 0,50-2-36 0 0,0 1 0 0 0,-58 10 0 0 0,27 15-1636 0 0,41-18 896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3:24.9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1153 3 44 0 0,'-39'-3'403'0'0,"20"3"-354"0"0,-1 0 0 0 0,1 2 0 0 0,0 0 0 0 0,0 1 0 0 0,0 1 0 0 0,1 0 1 0 0,-1 2-1 0 0,1 0 0 0 0,0 1 0 0 0,1 0 0 0 0,0 2 0 0 0,-27 17 0 0 0,-15 14 30 0 0,1 2 1 0 0,-52 52-1 0 0,30-22 38 0 0,3 3 0 0 0,-121 156 1 0 0,157-174-55 0 0,3 1 1 0 0,2 2-1 0 0,3 2 1 0 0,2 0 0 0 0,-31 94-1 0 0,57-139-49 0 0,-1 0 0 0 0,2 1 0 0 0,1 0 0 0 0,0 0 0 0 0,1 0 0 0 0,1 0 0 0 0,0 0 0 0 0,2 0 1 0 0,3 30-1 0 0,-1-36-2 0 0,0-1 1 0 0,1 0-1 0 0,0 0 1 0 0,0 0-1 0 0,1 0 1 0 0,1-1-1 0 0,0 0 1 0 0,0 0-1 0 0,1 0 1 0 0,0-1-1 0 0,0 0 1 0 0,1 0-1 0 0,1-1 1 0 0,-1 0-1 0 0,20 13 1 0 0,-6-8 14 0 0,1 0 0 0 0,1-1-1 0 0,-1-1 1 0 0,2-2 0 0 0,0 0 0 0 0,0-2 0 0 0,0 0-1 0 0,1-2 1 0 0,32 2 0 0 0,3-1 36 0 0,1-4-1 0 0,109-9 1 0 0,225-46 213 0 0,-374 45-1950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1:19.0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524 39 160 0 0,'-12'-22'1341'0'0,"1"5"380"0"0,-5 42-1373 0 0,-104 513 455 0 0,28-187-459 0 0,-98 400 139 0 0,107-252-333 0 0,84-492-835 0 0,5-24 88 0 0,6-29-1313 0 0,-7 15 696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1:19.5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15 200 0 0,'-3'-9'573'0'0,"3"9"-556"0"0,0 0-1 0 0,0 0 1 0 0,0 0-1 0 0,1 0 1 0 0,-1 0-1 0 0,0 0 1 0 0,0 0-1 0 0,0 0 1 0 0,0 0-1 0 0,0 0 1 0 0,0 0-1 0 0,1 0 1 0 0,-1 0-1 0 0,0 0 1 0 0,0 0-1 0 0,0 0 1 0 0,0 0-1 0 0,0 0 1 0 0,0 0-1 0 0,0 0 1 0 0,1 0-1 0 0,-1 0 1 0 0,0 0-1 0 0,0-1 1 0 0,0 1-1 0 0,0 0 1 0 0,0 0-1 0 0,0 0 1 0 0,0 0-1 0 0,0 0 1 0 0,0 0-1 0 0,0 0 1 0 0,1 0-1 0 0,-1-1 1 0 0,0 1-1 0 0,0 0 1 0 0,0 0-1 0 0,0 0 1 0 0,0 0-1 0 0,0 0 1 0 0,0 0-1 0 0,0 0 1 0 0,0-1-1 0 0,0 1 1 0 0,0 0-1 0 0,0 0 1 0 0,0 0-1 0 0,0 0 1 0 0,0 0-1 0 0,0 0 1 0 0,0-1-1 0 0,0 1 1 0 0,0 0-1 0 0,0 0 1 0 0,0 0-1 0 0,-1 0 1 0 0,1 0-1 0 0,0 0 1 0 0,0 0-1 0 0,0-1 1 0 0,0 1-1 0 0,0 0 1 0 0,0 0-1 0 0,0 0 1 0 0,0 0-1 0 0,-1 0 1 0 0,11 7 58 0 0,-2 0-1 0 0,1 0 1 0 0,-1 1 0 0 0,0 1-1 0 0,0-1 1 0 0,11 18 0 0 0,38 68 119 0 0,-47-75-166 0 0,181 391 338 0 0,-32-58-230 0 0,-127-292-103 0 0,3-1 0 0 0,2-1 0 0 0,3-3-1 0 0,2-1 1 0 0,2-2 0 0 0,3-1-1 0 0,2-3 1 0 0,77 59 0 0 0,16-8 157 0 0,-140-98-295 0 0,3-18-1912 0 0,-4 8 1176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1:19.8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551 1 64 0 0,'-1'3'303'0'0,"-6"16"-10"0"0,1 0 1 0 0,1 1 0 0 0,-2 25-1 0 0,-5 15 3 0 0,-262 798 1796 0 0,232-739-1825 0 0,12-39-83 0 0,-9 26 119 0 0,4 1 0 0 0,-36 184-1 0 0,61-239-155 0 0,6-36-357 0 0,1 0-1 0 0,1 0 1 0 0,-1 17 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1:27.8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1 208 92 0 0,'0'0'900'0'0,"5"1"-757"0"0,16-2-30 0 0,1 0 0 0 0,0-1 0 0 0,-1-1 0 0 0,0-1 0 0 0,0-1 0 0 0,0-1 0 0 0,27-11 0 0 0,15-3 10 0 0,479-116 489 0 0,-541 136-614 0 0,28-5-195 0 0,54-3 0 0 0,-81 18-980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1:28.1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0 316 200 0 0,'7'-2'396'0'0,"165"-46"1010"0"0,514-161-34 0 0,-668 203-1485 0 0,-8 3-142 0 0,0 0 0 0 0,0-1 0 0 0,0-1-1 0 0,-1 1 1 0 0,1-1 0 0 0,12-10 0 0 0,-12 3-580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1:28.5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 20 0 0,'1'-2'2561'0'0,"7"25"-2414"0"0,-1 0 0 0 0,-1 0 0 0 0,-2 1 0 0 0,0-1 0 0 0,1 48 1 0 0,-12 130 95 0 0,4-159-158 0 0,-3 38 2 0 0,0-12-12 0 0,3 0 0 0 0,2 1-1 0 0,16 123 1 0 0,23 4-745 0 0,-38-173-1063 0 0,-2-17 734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1:29.0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37 114 232 0 0,'-7'138'962'0'0,"1"-9"-581"0"0,0-77-258 0 0,-11 149 286 0 0,17-171-331 0 0,0-1 1 0 0,2 1-1 0 0,2-1 0 0 0,11 50 1 0 0,-14-74-68 0 0,0 0 0 0 0,1 0 0 0 0,-1 0 0 0 0,1-1 0 0 0,0 1 0 0 0,0 0 0 0 0,1-1 0 0 0,0 0 0 0 0,-1 0 0 0 0,1 1-1 0 0,1-2 1 0 0,-1 1 0 0 0,1 0 0 0 0,-1-1 0 0 0,1 1 0 0 0,0-1 0 0 0,0 0 0 0 0,7 3 0 0 0,-6-4 2 0 0,0 0 0 0 0,1-1 1 0 0,0 0-1 0 0,-1 0 0 0 0,1 0 0 0 0,-1-1 0 0 0,1 0 0 0 0,0 0 1 0 0,-1-1-1 0 0,1 1 0 0 0,-1-1 0 0 0,1 0 0 0 0,-1-1 0 0 0,1 1 1 0 0,-1-1-1 0 0,8-4 0 0 0,9-4 34 0 0,0-1 0 0 0,-1-1 0 0 0,0-1 0 0 0,-1-1 0 0 0,-1-1-1 0 0,0 0 1 0 0,31-35 0 0 0,-25 22 33 0 0,-1-2-1 0 0,-1 0 0 0 0,-1-2 1 0 0,22-45-1 0 0,-19 26 61 0 0,33-92 1 0 0,-52 125-101 0 0,-1 0 1 0 0,-1-1 0 0 0,0 1-1 0 0,-1-1 1 0 0,-1 0 0 0 0,-1 0-1 0 0,-1 0 1 0 0,-3-37 0 0 0,1 47-19 0 0,0 0 1 0 0,-1 0 0 0 0,0 0-1 0 0,0 0 1 0 0,-1 0-1 0 0,0 1 1 0 0,0 0 0 0 0,-1 0-1 0 0,0 0 1 0 0,0 0-1 0 0,-1 1 1 0 0,0 0 0 0 0,0 0-1 0 0,-1 1 1 0 0,0-1-1 0 0,0 1 1 0 0,-13-8 0 0 0,14 11-47 0 0,0 0 1 0 0,-1 0-1 0 0,1 1 1 0 0,-1-1-1 0 0,1 1 1 0 0,-1 1-1 0 0,0-1 1 0 0,0 1 0 0 0,0 0-1 0 0,1 1 1 0 0,-1-1-1 0 0,0 2 1 0 0,0-1-1 0 0,0 1 1 0 0,0 0-1 0 0,0 0 1 0 0,0 0-1 0 0,1 1 1 0 0,-1 1 0 0 0,1-1-1 0 0,-1 1 1 0 0,1 0-1 0 0,-9 5 1 0 0,2 1-727 0 0,-1 1 0 0 0,-20 20 0 0 0,18-15-346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07.5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1329 16 0 0,'0'0'65'0'0,"23"-6"519"0"0,5 7-452 0 0,0-2 0 0 0,0-1 0 0 0,0-1 0 0 0,41-11 0 0 0,-60 12-114 0 0,49-10 115 0 0,0-2-1 0 0,106-43 1 0 0,-141 47-111 0 0,-1-1 0 0 0,0 0 0 0 0,-1-2 0 0 0,0-1 0 0 0,-1 0-1 0 0,-1-1 1 0 0,0-2 0 0 0,-1 0 0 0 0,26-31 0 0 0,-37 38 9 0 0,0 0 0 0 0,-1-1-1 0 0,0 0 1 0 0,-1 0 0 0 0,0 0-1 0 0,-1 0 1 0 0,0-1 0 0 0,3-16-1 0 0,-6 21 0 0 0,0 0 0 0 0,0 0-1 0 0,0 0 1 0 0,-1 0 0 0 0,0 0-1 0 0,-1 0 1 0 0,1 0 0 0 0,-2 0-1 0 0,1 0 1 0 0,0 0 0 0 0,-1 0-1 0 0,-1 0 1 0 0,1 1 0 0 0,-1-1-1 0 0,-5-8 1 0 0,7 12-21 0 0,-1 1-1 0 0,1 0 1 0 0,-1 0 0 0 0,1 0 0 0 0,-1 0 0 0 0,0 0-1 0 0,0 0 1 0 0,0 0 0 0 0,0 0 0 0 0,0 1-1 0 0,0-1 1 0 0,0 1 0 0 0,0 0 0 0 0,-1-1 0 0 0,1 1-1 0 0,-1 0 1 0 0,1 0 0 0 0,-1 1 0 0 0,1-1-1 0 0,-1 0 1 0 0,-4 0 0 0 0,3 2-2 0 0,1-1 0 0 0,-1 1 0 0 0,1 0 0 0 0,-1 0 0 0 0,1 0 0 0 0,-1 0 0 0 0,1 0 0 0 0,0 1 0 0 0,-1 0 0 0 0,1 0 0 0 0,0 0 0 0 0,0 0 0 0 0,-5 4 0 0 0,-2 4 4 0 0,1 0-1 0 0,-1 0 1 0 0,2 1 0 0 0,-1 1 0 0 0,2-1 0 0 0,-12 23 0 0 0,4-1 11 0 0,1 1-1 0 0,-15 61 1 0 0,25-74-17 0 0,0-1-1 0 0,1 0 1 0 0,1 1 0 0 0,1-1 0 0 0,1 1 0 0 0,3 26-1 0 0,-2-38-2 0 0,1-1-1 0 0,0-1 1 0 0,0 1 0 0 0,0 0-1 0 0,1 0 1 0 0,0-1-1 0 0,1 1 1 0 0,0-1 0 0 0,0 0-1 0 0,0 0 1 0 0,1-1-1 0 0,0 1 1 0 0,11 10 0 0 0,-7-9 1 0 0,0-1 0 0 0,1 0 1 0 0,-1-1-1 0 0,1 0 1 0 0,1-1-1 0 0,-1 0 1 0 0,1 0-1 0 0,21 5 1 0 0,-2-3 2 0 0,1-2 0 0 0,-1-1 1 0 0,1-2-1 0 0,0 0 1 0 0,1-2-1 0 0,41-6 0 0 0,-40 1-2 0 0,-1 0 0 0 0,-1-2-1 0 0,1-2 1 0 0,-1-1 0 0 0,-1-1 0 0 0,0-1-1 0 0,0-2 1 0 0,-1-1 0 0 0,-1-1 0 0 0,38-30-1 0 0,-31 17-3 0 0,-1-1 0 0 0,-1-1-1 0 0,-2-2 1 0 0,-2-1 0 0 0,-1-1-1 0 0,46-77 1 0 0,111-250-22 0 0,-154 287 23 0 0,-4-2-1 0 0,36-158 1 0 0,-63 230-1 0 0,5-17-3 0 0,-1 0 0 0 0,-1 0-1 0 0,-1 0 1 0 0,-1-1 0 0 0,-3-28 0 0 0,0 37 0 0 0,-2-21-27 0 0,3 34 16 0 0,2 21 9 0 0,5 233-12 0 0,-1-27 88 0 0,36 244-1 0 0,-24-389-40 0 0,3-1 0 0 0,45 112-1 0 0,0 1-32 0 0,-62-187-134 0 0,-1 1 0 0 0,0 0 0 0 0,0 0 1 0 0,-1 0-1 0 0,0 0 0 0 0,0 0 1 0 0,-1 0-1 0 0,1 0 0 0 0,-2 0 0 0 0,1 1 1 0 0,-1-1-1 0 0,0 0 0 0 0,-3 9 0 0 0,-5-2-720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1:29.4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 0 292 0 0,'-4'24'170'0'0,"-7"60"422"0"0,-3 109 0 0 0,14-168-525 0 0,1 0 1 0 0,1-1-1 0 0,1 1 0 0 0,1-1 0 0 0,1 0 0 0 0,2 0 1 0 0,0-1-1 0 0,1 0 0 0 0,14 27 0 0 0,-18-43-46 0 0,0 1 0 0 0,1-1 1 0 0,0 0-1 0 0,0 0 0 0 0,0 0 0 0 0,1-1 0 0 0,0 0 0 0 0,1 0 0 0 0,-1 0 0 0 0,1-1 0 0 0,0 0 0 0 0,1 0 0 0 0,-1-1 1 0 0,1 0-1 0 0,0 0 0 0 0,0-1 0 0 0,14 4 0 0 0,-16-6-2 0 0,1 0 1 0 0,0 0-1 0 0,-1-1 1 0 0,1 0-1 0 0,0 0 1 0 0,-1-1-1 0 0,1 0 1 0 0,0 0-1 0 0,-1 0 1 0 0,1-1-1 0 0,-1 0 0 0 0,0 0 1 0 0,0-1-1 0 0,0 0 1 0 0,0 0-1 0 0,0 0 1 0 0,0-1-1 0 0,-1 1 1 0 0,1-1-1 0 0,-1-1 1 0 0,0 1-1 0 0,-1-1 1 0 0,6-7-1 0 0,3-2 36 0 0,-2-2 1 0 0,0 1 0 0 0,-1-2-1 0 0,-1 1 1 0 0,0-1-1 0 0,-2-1 1 0 0,0 1-1 0 0,6-22 1 0 0,-6 9 24 0 0,0 0 0 0 0,-3 1 1 0 0,0-2-1 0 0,-1-40 0 0 0,-3 58-58 0 0,0 1 0 0 0,-2 0-1 0 0,1-1 1 0 0,-1 1-1 0 0,-1 0 1 0 0,0 0 0 0 0,-1 0-1 0 0,0 0 1 0 0,-1 1 0 0 0,0-1-1 0 0,-1 1 1 0 0,0 1-1 0 0,-10-14 1 0 0,11 18-40 0 0,-1-1 0 0 0,0 1 0 0 0,0 1 0 0 0,0-1 0 0 0,-1 1 0 0 0,0 0 0 0 0,0 0 0 0 0,0 1 0 0 0,-1 0 0 0 0,0 0 0 0 0,1 1 0 0 0,-1 0 0 0 0,0 0 0 0 0,0 1 0 0 0,-1 0 0 0 0,1 1 0 0 0,0 0 0 0 0,-1 0 0 0 0,-16 0 0 0 0,13 2-207 0 0,1 0 1 0 0,0 1-1 0 0,-1 0 1 0 0,1 1-1 0 0,0 0 0 0 0,0 1 1 0 0,1 0-1 0 0,-1 1 0 0 0,-14 8 1 0 0,-2 1-771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1:29.7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68 1 140 0 0,'-16'72'970'0'0,"-2"14"-451"0"0,17-68-492 0 0,-2 6 361 0 0,-9-49 61 0 0,11 20-389 0 0,-3-6 40 0 0,1 0 0 0 0,0 0 0 0 0,1 0 0 0 0,-3-21 0 0 0,5 31-221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1:23.4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666 0 176 0 0,'0'0'227'0'0,"-2"4"-2"0"0,-38 108 678 0 0,-39 101-343 0 0,-48 103-80 0 0,-15 34-99 0 0,65-157-111 0 0,9 3 0 0 0,-51 241 0 0 0,107-378-1418 0 0,26-73-758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1:23.8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0 232 0 0,'9'4'106'0'0,"-1"0"0"0"0,1 0 0 0 0,-1 1 0 0 0,0 0 0 0 0,0 1 1 0 0,0 0-1 0 0,-1 0 0 0 0,0 0 0 0 0,8 11 0 0 0,53 71 223 0 0,-55-70-265 0 0,254 422 642 0 0,-117-179-465 0 0,-94-175-142 0 0,4-2 1 0 0,4-2-1 0 0,93 93 0 0 0,-137-153-83 0 0,-13-14-13 0 0,0 0 1 0 0,0 0-1 0 0,1-1 0 0 0,0 0 1 0 0,0 0-1 0 0,1-1 1 0 0,16 10-1 0 0,-23-16-77 0 0,0 0 1 0 0,-1 1-1 0 0,1-2 1 0 0,0 1-1 0 0,-1 0 1 0 0,1 0-1 0 0,-1 0 1 0 0,1-1-1 0 0,0 1 1 0 0,-1-1-1 0 0,1 1 1 0 0,-1-1-1 0 0,1 0 1 0 0,-1 0-1 0 0,1 1 1 0 0,-1-1-1 0 0,0 0 1 0 0,1 0-1 0 0,-1 0 1 0 0,0-1-1 0 0,0 1 1 0 0,2-3-1 0 0,8-10-704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1:24.1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565 1 224 0 0,'0'0'927'0'0,"-2"5"-786"0"0,-21 152 592 0 0,-265 793 1155 0 0,86-421-1051 0 0,189-497-823 0 0,1-6-189 0 0,-12 44-1 0 0,23-57-2235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1:24.9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268 168 228 0 0,'0'0'811'0'0,"0"4"-604"0"0,3 25 11 0 0,-2 1 0 0 0,-1-1 0 0 0,-1 0 1 0 0,-2 1-1 0 0,-7 31 0 0 0,1 8-87 0 0,-66 312 389 0 0,28-172-366 0 0,-69 205 296 0 0,109-394 34 0 0,3-18 115 0 0,4-34 25 0 0,1 23-699 0 0,59-458 785 0 0,-24 243-624 0 0,-32 195-69 0 0,36-194 90 0 0,-33 198-103 0 0,1 0-1 0 0,1 0 1 0 0,1 1 0 0 0,1 1 0 0 0,1-1-1 0 0,26-36 1 0 0,-20 37-9 0 0,1 1 0 0 0,1 0 0 0 0,0 1 0 0 0,2 1 0 0 0,1 1 0 0 0,0 2 0 0 0,1 0 0 0 0,1 1 0 0 0,1 1-1 0 0,0 2 1 0 0,1 0 0 0 0,0 2 0 0 0,1 1 0 0 0,0 1 0 0 0,43-7 0 0 0,-29 8-23 0 0,83-4 0 0 0,-110 12 20 0 0,0 0 0 0 0,0 1 0 0 0,0 0 0 0 0,0 2 0 0 0,0-1 0 0 0,0 2 0 0 0,0 0 0 0 0,-1 1 0 0 0,19 8 0 0 0,-30-11 6 0 0,1 0 0 0 0,0 0 0 0 0,-1 0 0 0 0,1 1 0 0 0,-1-1 0 0 0,0 1 0 0 0,1 0 0 0 0,-2 0 0 0 0,1 0 0 0 0,0 0 0 0 0,0 1 0 0 0,-1-1 0 0 0,0 1 0 0 0,0-1 0 0 0,0 1 0 0 0,0 0 0 0 0,0 0 0 0 0,1 5 0 0 0,-2-3-1 0 0,-1 0 1 0 0,1 0 0 0 0,-1 0-1 0 0,0 0 1 0 0,-1-1 0 0 0,1 1 0 0 0,-1 0-1 0 0,0 0 1 0 0,-1-1 0 0 0,1 1-1 0 0,-5 9 1 0 0,-5 8 3 0 0,-1 0 1 0 0,-1-1-1 0 0,-1-1 0 0 0,-28 33 0 0 0,41-54-1 0 0,-26 30-164 0 0,-2 0 0 0 0,-1-2-1 0 0,-1-2 1 0 0,-2-1 0 0 0,0-1-1 0 0,-1-2 1 0 0,-2-1 0 0 0,0-2-1 0 0,-1-1 1 0 0,-76 24 0 0 0,64-32-1465 0 0,-2-5 122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1:31.6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86 144 0 0,'60'-2'1140'0'0,"77"-4"-998"0"0,449-39 435 0 0,-328 27-396 0 0,-198 17-141 0 0,-42 1 0 0 0,-1 0-1 0 0,1-1 1 0 0,0-1 0 0 0,28-7-1 0 0,-39 8-681 0 0,-12 3 374 0 0,-12 4-101 0 0,-1 0-278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1:32.0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97 84 0 0,'55'8'349'0'0,"1"-2"0"0"0,0-3 0 0 0,0-2 0 0 0,63-7 0 0 0,-59 2-198 0 0,579-54 781 0 0,-620 55-917 0 0,32-4 133 0 0,-48 6-160 0 0,0 1 0 0 0,0-1 0 0 0,0 0 0 0 0,0 0 0 0 0,-1 0 0 0 0,1 0 0 0 0,0 0 0 0 0,-1-1 0 0 0,1 1 0 0 0,-1-1 0 0 0,1 0 1 0 0,3-3-1 0 0,-14-7-1568 0 0,1 7 824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1:32.6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324 0 24 0 0,'0'0'1475'0'0,"-1"4"-1253"0"0,-6 29 94 0 0,-4 43 0 0 0,-2 15-20 0 0,-10 22-62 0 0,-130 516 591 0 0,53-237-367 0 0,94-370-496 0 0,4-16-208 0 0,0 0 1 0 0,1-1 0 0 0,-1 1-1 0 0,1 0 1 0 0,1 0 0 0 0,-1 0-1 0 0,1 0 1 0 0,0 9 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1:33.1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145 162 8 0 0,'-45'147'515'0'0,"-48"195"285"0"0,91-330-772 0 0,0 1 0 0 0,0-1 1 0 0,2 1-1 0 0,0 0 0 0 0,0-1 0 0 0,1 1 1 0 0,0-1-1 0 0,1 1 0 0 0,1-1 0 0 0,5 17 1 0 0,-6-23-17 0 0,1 0 1 0 0,0 0 0 0 0,0 0 0 0 0,1 0-1 0 0,-1-1 1 0 0,1 1 0 0 0,1-1 0 0 0,-1 0-1 0 0,1 0 1 0 0,0 0 0 0 0,0-1 0 0 0,0 0-1 0 0,0 0 1 0 0,1 0 0 0 0,0-1 0 0 0,0 1-1 0 0,0-1 1 0 0,0-1 0 0 0,0 1 0 0 0,0-1-1 0 0,8 1 1 0 0,15 3 25 0 0,0-2 0 0 0,0-1 0 0 0,0-1 0 0 0,0-1 0 0 0,0-2 0 0 0,0-1-1 0 0,0-1 1 0 0,36-9 0 0 0,-19 1 25 0 0,-1-3-1 0 0,0-1 1 0 0,0-2 0 0 0,55-30-1 0 0,-69 29-9 0 0,-2 0 0 0 0,0-2 0 0 0,-2-1-1 0 0,0-2 1 0 0,-1 0 0 0 0,36-43 0 0 0,-47 48-3 0 0,-1-1 1 0 0,0 0-1 0 0,-2-1 1 0 0,0 0-1 0 0,-1-1 1 0 0,-1 0-1 0 0,-1-1 1 0 0,-1 0-1 0 0,-1 0 1 0 0,7-37-1 0 0,-12 41-11 0 0,0 0 0 0 0,-2 0 1 0 0,0 0-1 0 0,-1 0 0 0 0,0 0 0 0 0,-2 0 1 0 0,0 0-1 0 0,-1 0 0 0 0,-1 1 0 0 0,-1 0 0 0 0,-9-21 1 0 0,12 31-49 0 0,-1 0 1 0 0,0 0 0 0 0,0 0-1 0 0,-1 1 1 0 0,0-1 0 0 0,0 1-1 0 0,0 0 1 0 0,-1 1 0 0 0,1-1-1 0 0,-2 1 1 0 0,1 0 0 0 0,0 1-1 0 0,-1-1 1 0 0,0 1 0 0 0,0 1-1 0 0,0-1 1 0 0,0 1 0 0 0,-1 0-1 0 0,1 1 1 0 0,-1 0 0 0 0,0 0-1 0 0,0 1 1 0 0,0-1 0 0 0,0 2-1 0 0,0-1 1 0 0,1 1 0 0 0,-13 2-1 0 0,4 0-394 0 0,0 2 0 0 0,1 0 0 0 0,0 1 0 0 0,-18 7-1 0 0,33-12 395 0 0,-35 14-952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07.9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180 63 28 0 0,'-4'-16'159'0'0,"4"13"-96"0"0,-1 0 0 0 0,1-1 0 0 0,-1 1 0 0 0,0 0-1 0 0,0 0 1 0 0,0 0 0 0 0,-1-1 0 0 0,1 1 0 0 0,-1 0-1 0 0,1 1 1 0 0,-1-1 0 0 0,0 0 0 0 0,-3-3 0 0 0,4 5 65 0 0,0 6-12 0 0,-4 53 243 0 0,3 94 0 0 0,1 9-136 0 0,-10 191 192 0 0,4-66-179 0 0,3-182-158 0 0,4-49-33 0 0,-3 0 0 0 0,-2 0 0 0 0,-19 83 1 0 0,23-133-133 0 0,0 0 1 0 0,-1 1 0 0 0,1-1 0 0 0,-1 0 0 0 0,0 0 0 0 0,-1 0-1 0 0,0 0 1 0 0,1-1 0 0 0,-1 1 0 0 0,-1-1 0 0 0,1 0 0 0 0,-1 0-1 0 0,1 0 1 0 0,-1 0 0 0 0,-1 0 0 0 0,1-1 0 0 0,0 0 0 0 0,-1 0-1 0 0,1 0 1 0 0,-6 2 0 0 0,-11 0-678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2:16.3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192 257 80 0 0,'0'0'2017'0'0,"-3"3"-1969"0"0,-2 4-6 0 0,1 1 1 0 0,0-1-1 0 0,1 1 1 0 0,-1 0-1 0 0,1 0 1 0 0,1 0-1 0 0,0 0 1 0 0,0 0-1 0 0,0 0 1 0 0,0 11-1 0 0,-8 29 109 0 0,-51 205 238 0 0,30-113-253 0 0,-17 98 58 0 0,43-203 66 0 0,14-47 399 0 0,18-55-69 0 0,-9 8-465 0 0,-3 0-1 0 0,-2-1 0 0 0,-3-1 1 0 0,-3 0-1 0 0,0-69 1 0 0,2-17-26 0 0,-2 58-48 0 0,-6 80-49 0 0,0 0-1 0 0,1 0 1 0 0,1 0-1 0 0,0 0 1 0 0,0 1 0 0 0,0-1-1 0 0,1 1 1 0 0,1 0 0 0 0,-1 0-1 0 0,1 0 1 0 0,0 1 0 0 0,1 0-1 0 0,0 0 1 0 0,0 0 0 0 0,1 1-1 0 0,-1 0 1 0 0,1 0 0 0 0,1 0-1 0 0,8-5 1 0 0,16-9-4 0 0,1 2 1 0 0,0 1-1 0 0,45-15 1 0 0,-28 13-2 0 0,0 3 0 0 0,82-16 1 0 0,-98 26 2 0 0,0 2 1 0 0,0 1-1 0 0,0 2 0 0 0,1 1 1 0 0,34 5-1 0 0,-65-5-1 0 0,0 1 0 0 0,0-1 0 0 0,0 1 0 0 0,0 0 0 0 0,0 0 0 0 0,-1 0 0 0 0,1 1 0 0 0,0-1 0 0 0,-1 1 0 0 0,1 0 0 0 0,-1 0 0 0 0,1 0 0 0 0,-1 1 0 0 0,0-1 0 0 0,0 1 0 0 0,0-1 0 0 0,-1 1 0 0 0,1 0 0 0 0,0 0 0 0 0,-1 1 0 0 0,0-1 0 0 0,3 5 0 0 0,-4-3 0 0 0,1-1 1 0 0,-1 1 0 0 0,-1 0 0 0 0,1-1-1 0 0,-1 1 1 0 0,1 0 0 0 0,-1-1-1 0 0,-1 1 1 0 0,1 0 0 0 0,-1 0-1 0 0,0-1 1 0 0,0 1 0 0 0,0-1-1 0 0,0 1 1 0 0,-1-1 0 0 0,0 1-1 0 0,0-1 1 0 0,-4 8 0 0 0,-15 19-4 0 0,0-1 1 0 0,-2 0-1 0 0,-1-2 0 0 0,-44 40 0 0 0,-1 2-1 0 0,67-69 2 0 0,1 1 0 0 0,-1 0-1 0 0,0-1 1 0 0,1 1 0 0 0,0 0 0 0 0,-1 0 0 0 0,1 0 0 0 0,0 0-1 0 0,0 0 1 0 0,0 0 0 0 0,0 0 0 0 0,1 1 0 0 0,-1-1 0 0 0,0 0 0 0 0,1 0-1 0 0,0 0 1 0 0,-1 4 0 0 0,2-4-1 0 0,-1-1 0 0 0,1 1 0 0 0,-1-1 1 0 0,1 1-1 0 0,-1-1 0 0 0,1 1 0 0 0,0-1 0 0 0,0 1 0 0 0,0-1 0 0 0,0 0 0 0 0,0 1 0 0 0,0-1 1 0 0,0 0-1 0 0,0 0 0 0 0,0 0 0 0 0,1 0 0 0 0,-1 0 0 0 0,3 2 0 0 0,8 2-13 0 0,0 0-1 0 0,1 0 1 0 0,-1-1-1 0 0,1 0 1 0 0,14 1-1 0 0,3 2 25 0 0,-13-2-7 0 0,1 0 1 0 0,-1 1-1 0 0,0 1 0 0 0,-1 0 0 0 0,31 19 1 0 0,-43-23 4 0 0,-1-1 0 0 0,0 1 0 0 0,1 0 0 0 0,-1 0 0 0 0,0 1-1 0 0,-1-1 1 0 0,1 0 0 0 0,0 1 0 0 0,-1 0 0 0 0,0-1 0 0 0,0 1 0 0 0,0 0 0 0 0,0 0 0 0 0,-1 0 0 0 0,0 0 0 0 0,1 1 0 0 0,-1-1 0 0 0,-1 0 0 0 0,1 1 0 0 0,-1-1 0 0 0,0 0 0 0 0,0 1 0 0 0,0-1 0 0 0,0 0 0 0 0,-1 1 0 0 0,1-1 0 0 0,-1 0 0 0 0,0 0 0 0 0,-1 1 0 0 0,-1 4 0 0 0,-4 7 39 0 0,-1-1 0 0 0,0 0-1 0 0,0 0 1 0 0,-2 0 0 0 0,0-1 0 0 0,0-1-1 0 0,-2 0 1 0 0,1 0 0 0 0,-2-1 0 0 0,1-1-1 0 0,-2 0 1 0 0,1-1 0 0 0,-2 0 0 0 0,1-1-1 0 0,-1 0 1 0 0,-24 9 0 0 0,0-2 33 0 0,0-2 0 0 0,-1-2-1 0 0,0-1 1 0 0,-1-2 0 0 0,-71 6 0 0 0,28-14-612 0 0,28-9-2646 0 0,34 4 1341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2:13.7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285 551 132 0 0,'0'0'239'0'0,"0"5"-5"0"0,-2 27 170 0 0,-2 0-1 0 0,-1 0 1 0 0,-1-1 0 0 0,-2 0 0 0 0,-15 39 0 0 0,-177 444 954 0 0,186-463-1268 0 0,13-43-46 0 0,-1-1 1 0 0,0 0-1 0 0,0 0 1 0 0,0 1-1 0 0,-1-1 1 0 0,-8 14 446 0 0,14-78-300 0 0,1 2 0 0 0,3-1 0 0 0,3 1 0 0 0,25-87 0 0 0,94-211 7 0 0,-60 176-20 0 0,-47 115-111 0 0,3 1 1 0 0,2 2-1 0 0,3 0 1 0 0,3 3-1 0 0,55-75 1 0 0,-81 122-65 0 0,1 1 0 0 0,0 0 1 0 0,0 1-1 0 0,0 0 0 0 0,1 0 0 0 0,0 1 1 0 0,0 0-1 0 0,1 1 0 0 0,0 0 0 0 0,0 0 1 0 0,0 1-1 0 0,21-6 0 0 0,-26 9-2 0 0,1 0 1 0 0,0 0-1 0 0,0 0 0 0 0,0 1 1 0 0,0 0-1 0 0,0 0 0 0 0,-1 1 0 0 0,1-1 1 0 0,0 1-1 0 0,0 1 0 0 0,0-1 1 0 0,-1 1-1 0 0,1 0 0 0 0,-1 0 1 0 0,1 0-1 0 0,-1 1 0 0 0,0 0 1 0 0,0 0-1 0 0,0 0 0 0 0,0 1 0 0 0,-1 0 1 0 0,1 0-1 0 0,-1 0 0 0 0,0 0 1 0 0,4 6-1 0 0,2 5 2 0 0,-1 1 0 0 0,0 0 0 0 0,-1 0-1 0 0,-1 1 1 0 0,-1 0 0 0 0,0 0 0 0 0,-1 0 0 0 0,-1 1 0 0 0,3 25-1 0 0,0 23 11 0 0,-1 72 0 0 0,-6-137-13 0 0,-1 90 12 0 0,-4 0 1 0 0,-4 0-1 0 0,-3-1 0 0 0,-44 156 0 0 0,-1-15-143 0 0,52-198-177 0 0,5-29 14 0 0,0 0 0 0 0,0-1 0 0 0,-1 1 0 0 0,1 0 0 0 0,-1-1-1 0 0,0 1 1 0 0,0-1 0 0 0,0 1 0 0 0,0-1 0 0 0,-1 1 0 0 0,0-1 0 0 0,-2 5 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2:14.0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0 143 84 0 0,'406'-85'1952'0'0,"-227"27"-1196"0"0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2:33.7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274 230 8 0 0,'-3'8'5'0'0,"0"1"0"0"0,1 0 0 0 0,1 0 0 0 0,0-1 0 0 0,0 1-1 0 0,0 0 1 0 0,1 0 0 0 0,1 0 0 0 0,-1 0 0 0 0,1 0 0 0 0,1 0 0 0 0,0 0 0 0 0,5 15 0 0 0,-5-18-1 0 0,1-1 0 0 0,0 1 0 0 0,0-1 0 0 0,0 0-1 0 0,0 0 1 0 0,1 0 0 0 0,0-1 0 0 0,0 1 0 0 0,0-1 0 0 0,1 0 0 0 0,-1 0 0 0 0,1 0 0 0 0,0-1 0 0 0,0 1 0 0 0,0-1 0 0 0,1-1 0 0 0,-1 1 0 0 0,1-1 0 0 0,-1 0 0 0 0,1 0 0 0 0,9 2 0 0 0,0-2 13 0 0,0-1 0 0 0,1 0 0 0 0,-1-1 0 0 0,1-1 0 0 0,-1 0 0 0 0,0-1 0 0 0,0-1 0 0 0,1 0 1 0 0,-2-1-1 0 0,1-1 0 0 0,0 0 0 0 0,-1-1 0 0 0,0-1 0 0 0,0 0 0 0 0,-1-1 0 0 0,21-15 0 0 0,3-6 127 0 0,-1-1-1 0 0,-1-1 1 0 0,-2-2 0 0 0,36-47 0 0 0,-57 63-52 0 0,0 0-1 0 0,-2-1 1 0 0,0 0 0 0 0,10-26 0 0 0,12-23 152 0 0,-37 207-102 0 0,-3-84-131 0 0,3-8-8 0 0,-2 1 0 0 0,-3-1 0 0 0,-25 75 1 0 0,23-89-1 0 0,-1-2 0 0 0,-2 0 1 0 0,-1-1-1 0 0,-1 0 1 0 0,-2-2-1 0 0,-1 0 0 0 0,-1-1 1 0 0,-40 40-1 0 0,15-26-109 0 0,-2-3-1 0 0,-1-1 1 0 0,-2-3-1 0 0,-2-2 0 0 0,-1-3 1 0 0,-1-2-1 0 0,-2-2 1 0 0,0-3-1 0 0,-114 30 1 0 0,119-41-461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2:34.8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0 358 24 0 0,'0'0'35'0'0,"1"11"873"0"0,11-35-851 0 0,1 1 0 0 0,1 0 0 0 0,1 2 0 0 0,0-1 1 0 0,2 2-1 0 0,1 0 0 0 0,37-33 0 0 0,-29 29-28 0 0,2 2-1 0 0,52-33 1 0 0,-64 46-24 0 0,0 0 1 0 0,1 2-1 0 0,0 0 0 0 0,0 1 0 0 0,1 1 1 0 0,-1 0-1 0 0,24-2 0 0 0,-19 4-1 0 0,0 1 1 0 0,1 1-1 0 0,-1 0 0 0 0,0 2 1 0 0,35 5-1 0 0,-47-3-5 0 0,0-1 1 0 0,-1 1-1 0 0,1 0 0 0 0,-1 1 1 0 0,1 0-1 0 0,-1 1 0 0 0,-1 0 1 0 0,1 0-1 0 0,-1 1 0 0 0,0 0 1 0 0,0 1-1 0 0,0 0 0 0 0,-1 0 1 0 0,11 14-1 0 0,-15-16-2 0 0,0 0-1 0 0,0 0 1 0 0,-1 0 0 0 0,1 1-1 0 0,-1 0 1 0 0,-1-1 0 0 0,1 1-1 0 0,-1 0 1 0 0,0 0 0 0 0,0-1-1 0 0,0 1 1 0 0,-1 0-1 0 0,0 0 1 0 0,0 0 0 0 0,-1 0-1 0 0,0 0 1 0 0,-2 9 0 0 0,1-4 3 0 0,1-1 1 0 0,0 1 0 0 0,1-1-1 0 0,2 18 1 0 0,-1-19 3 0 0,-1-6-29 0 0,0-1 0 0 0,0 1 0 0 0,1-1 1 0 0,-1 1-1 0 0,1-1 0 0 0,-1 1 0 0 0,1-1 0 0 0,0 0 0 0 0,0 1 0 0 0,0-1 0 0 0,0 0 0 0 0,1 0 0 0 0,-1 1 0 0 0,2 1 0 0 0,-2 3-808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2:36.8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117 0 4 0 0,'-10'5'16'0'0,"1"1"-1"0"0,-1 0 1 0 0,1 0 0 0 0,0 1-1 0 0,0 0 1 0 0,1 1 0 0 0,0-1-1 0 0,0 2 1 0 0,1-1 0 0 0,-8 13-1 0 0,13-18-6 0 0,0 0 0 0 0,0 1 0 0 0,1-1-1 0 0,-1 1 1 0 0,1 0 0 0 0,0-1 0 0 0,0 1 0 0 0,0 0-1 0 0,0 0 1 0 0,1-1 0 0 0,0 1 0 0 0,-1 0 0 0 0,1 0-1 0 0,1 0 1 0 0,-1-1 0 0 0,1 1 0 0 0,-1 0 0 0 0,1 0-1 0 0,0 0 1 0 0,0-1 0 0 0,1 1 0 0 0,-1-1 0 0 0,1 1-1 0 0,0-1 1 0 0,0 0 0 0 0,0 1 0 0 0,0-1 0 0 0,0 0 0 0 0,1 0-1 0 0,-1 0 1 0 0,1-1 0 0 0,5 5 0 0 0,15 10 31 0 0,0-1-1 0 0,0-2 1 0 0,2 0 0 0 0,-1-1 0 0 0,2-2 0 0 0,30 10 0 0 0,-15-5 12 0 0,58 31 1 0 0,-86-39-40 0 0,-1 0 1 0 0,0 0 0 0 0,0 2-1 0 0,0-1 1 0 0,-1 2 0 0 0,-1-1-1 0 0,19 25 1 0 0,-24-28-10 0 0,0 2 0 0 0,-1-1 0 0 0,1 0 1 0 0,-1 1-1 0 0,-1 0 0 0 0,0-1 0 0 0,0 1 0 0 0,-1 1 0 0 0,0-1 0 0 0,0 0 1 0 0,-1 0-1 0 0,-1 1 0 0 0,1-1 0 0 0,-2 12 0 0 0,-2 3-1 0 0,-2 0 0 0 0,0 0 0 0 0,-1-1 0 0 0,-2 0 0 0 0,0 0 0 0 0,-1-1 0 0 0,-1 0 0 0 0,-2-1 0 0 0,-14 22 0 0 0,14-25-8 0 0,0-1-1 0 0,-2 0 1 0 0,0-1 0 0 0,0-1 0 0 0,-2 0-1 0 0,1-1 1 0 0,-2-1 0 0 0,0 0 0 0 0,-1-1-1 0 0,-31 15 1 0 0,46-25 7 0 0,1-1 1 0 0,-1 1-1 0 0,0-1 0 0 0,1 0 1 0 0,-1 0-1 0 0,0 0 0 0 0,0-1 0 0 0,0 1 1 0 0,0-1-1 0 0,0 1 0 0 0,0-1 1 0 0,0 0-1 0 0,0 0 0 0 0,0-1 1 0 0,0 1-1 0 0,0 0 0 0 0,0-1 0 0 0,1 0 1 0 0,-1 0-1 0 0,0 0 0 0 0,0 0 1 0 0,0 0-1 0 0,-4-3 0 0 0,4 1 5 0 0,1 1 0 0 0,0-1-1 0 0,0 0 1 0 0,0 0 0 0 0,1 0-1 0 0,-1 0 1 0 0,1 0 0 0 0,-1 0-1 0 0,1 0 1 0 0,0 0 0 0 0,0-1-1 0 0,0 1 1 0 0,1 0 0 0 0,-1-1-1 0 0,1 1 1 0 0,0 0 0 0 0,0-1-1 0 0,0 1 1 0 0,0-1 0 0 0,2-5-1 0 0,2-13 18 0 0,1 0-1 0 0,1 0 0 0 0,1 0 0 0 0,1 1 0 0 0,1 0 0 0 0,1 1 0 0 0,0 0 0 0 0,18-25 0 0 0,16-18 81 0 0,57-60-1 0 0,-58 76-55 0 0,-15 16 22 0 0,28-38 0 0 0,-48 59-49 0 0,-2 0-1 0 0,1-1 1 0 0,-2 0 0 0 0,1 0 0 0 0,-1-1 0 0 0,-1 0-1 0 0,0 0 1 0 0,3-15 0 0 0,-7 23-17 0 0,1 1 0 0 0,-1-1 0 0 0,0 1 0 0 0,1-1 0 0 0,-1 1 0 0 0,-1-1 0 0 0,1 1 0 0 0,-1-1 0 0 0,1 1 0 0 0,-1-1 0 0 0,0 1 0 0 0,0-1 0 0 0,0 1 0 0 0,-1 0 0 0 0,1 0 0 0 0,-1-1 0 0 0,0 1 0 0 0,0 0 0 0 0,-4-5 0 0 0,2 4 1 0 0,-1 0 1 0 0,0 1-1 0 0,1-1 0 0 0,-1 1 1 0 0,0 0-1 0 0,-1 0 0 0 0,1 1 1 0 0,0 0-1 0 0,-1 0 0 0 0,0 0 0 0 0,-5-1 1 0 0,-9-1-24 0 0,1 1 0 0 0,0 2 1 0 0,-1 0-1 0 0,1 0 1 0 0,-1 2-1 0 0,-23 3 1 0 0,22 0-348 0 0,1 1 0 0 0,-38 14 0 0 0,36-9-144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2:17.3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470 105 212 0 0,'0'-5'192'0'0,"0"0"-1"0"0,0 0 1 0 0,0 0 0 0 0,0 0 0 0 0,-1 0-1 0 0,0 0 1 0 0,0 0 0 0 0,0 0-1 0 0,-1 0 1 0 0,0 0 0 0 0,0 1 0 0 0,0-1-1 0 0,0 1 1 0 0,-1-1 0 0 0,1 1 0 0 0,-1 0-1 0 0,0 0 1 0 0,-1 0 0 0 0,-4-5-1 0 0,4 8-161 0 0,1 0 0 0 0,0-1 0 0 0,-1 2 0 0 0,1-1 0 0 0,-1 0 0 0 0,1 1 0 0 0,-1-1 0 0 0,1 1 0 0 0,-1 0 0 0 0,0 0 0 0 0,1 1 0 0 0,-1-1 0 0 0,1 1 0 0 0,-1 0 0 0 0,1 0 0 0 0,-5 1 0 0 0,-2 2 6 0 0,1-1 1 0 0,-1 2-1 0 0,1-1 0 0 0,-11 8 0 0 0,-4 6 25 0 0,1 0 0 0 0,0 2 0 0 0,2 1 0 0 0,0 0 0 0 0,2 2 0 0 0,-32 46 0 0 0,30-36 11 0 0,2 1 1 0 0,1 1-1 0 0,1 1 1 0 0,-19 63 0 0 0,32-84-54 0 0,0 0 0 0 0,1 0 0 0 0,0 1 0 0 0,1-1 1 0 0,1 1-1 0 0,1 0 0 0 0,0 0 0 0 0,1-1 0 0 0,0 1 1 0 0,8 30-1 0 0,-6-35-8 0 0,1-1-1 0 0,1 1 1 0 0,-1-1 0 0 0,1 0 0 0 0,1-1 0 0 0,0 1-1 0 0,0-1 1 0 0,1 0 0 0 0,0 0 0 0 0,1-1 0 0 0,0 0-1 0 0,0 0 1 0 0,0-1 0 0 0,1 0 0 0 0,18 11 0 0 0,14 3-34 0 0,0-1 0 0 0,1-2 0 0 0,1-2 0 0 0,0-2 0 0 0,1-2 0 0 0,1-2 0 0 0,0-1 0 0 0,0-3 0 0 0,0-2 0 0 0,1-1 0 0 0,-1-3 0 0 0,1-1 0 0 0,0-3 0 0 0,-1-1 0 0 0,0-3 0 0 0,0-1 0 0 0,76-28 0 0 0,-119 36-11 0 0,2 1-127 0 0,0-2-1 0 0,0 1 0 0 0,-1 0 0 0 0,1-1 1 0 0,0 1-1 0 0,-1-1 0 0 0,1 0 1 0 0,-1 0-1 0 0,0-1 0 0 0,0 1 0 0 0,0-1 1 0 0,0 1-1 0 0,0-1 0 0 0,0 0 0 0 0,-1 0 1 0 0,1 0-1 0 0,2-6 0 0 0,3-11-1274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2:18.4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186 0 20 0 0,'0'0'1795'0'0,"-1"4"-1640"0"0,-70 375 1129 0 0,56-280-1109 0 0,-5 27-7 0 0,-45 347 325 0 0,51-368-618 0 0,14-129-3036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2:18.8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152 0 116 0 0,'44'11'207'0'0,"0"2"-1"0"0,-1 1 1 0 0,-1 3 0 0 0,40 21 0 0 0,-54-23-91 0 0,-2 1 0 0 0,0 1 1 0 0,0 1-1 0 0,-2 1 0 0 0,0 2 1 0 0,34 37-1 0 0,-49-47-91 0 0,-1 0 0 0 0,1 1 1 0 0,-2-1-1 0 0,0 1 0 0 0,0 1 0 0 0,-1-1 0 0 0,0 1 0 0 0,-1 1 1 0 0,-1-1-1 0 0,0 0 0 0 0,-1 1 0 0 0,-1 0 0 0 0,0 0 0 0 0,0 0 0 0 0,-2 0 1 0 0,1 0-1 0 0,-2 0 0 0 0,0 0 0 0 0,-1 0 0 0 0,0 0 0 0 0,-1-1 1 0 0,0 1-1 0 0,-1-1 0 0 0,-1 1 0 0 0,0-1 0 0 0,-1 0 0 0 0,-1-1 0 0 0,1 0 1 0 0,-2 0-1 0 0,0 0 0 0 0,0-1 0 0 0,-13 13 0 0 0,2-6-1 0 0,-1-1-1 0 0,0-1 0 0 0,-1 0 1 0 0,0-2-1 0 0,-2-1 0 0 0,-23 12 1 0 0,-150 52 214 0 0,132-55-1164 0 0,-96 48 0 0 0,139-60 166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2:38.2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1 290 8 0 0,'13'12'8'0'0,"1"-1"1"0"0,0-1-1 0 0,1 0 0 0 0,0-1 0 0 0,0 0 1 0 0,1-2-1 0 0,0 1 0 0 0,1-2 0 0 0,30 8 1 0 0,-26-10 7 0 0,1 0 1 0 0,-1-2 0 0 0,1 0 0 0 0,0-2-1 0 0,0 0 1 0 0,0-2 0 0 0,0 0 0 0 0,-1-1-1 0 0,1-2 1 0 0,38-12 0 0 0,-17 2 122 0 0,66-35 1 0 0,-91 40-65 0 0,-1-1 0 0 0,-1 0 0 0 0,0-1 1 0 0,0-1-1 0 0,-2 0 0 0 0,18-20 0 0 0,-29 30-56 0 0,0 0 0 0 0,-1-1 0 0 0,1 1 0 0 0,-1-1 0 0 0,0 0 0 0 0,0 1 0 0 0,0-1 0 0 0,0 0 0 0 0,-1-1 0 0 0,0 1 0 0 0,0 0 0 0 0,0 0 0 0 0,0 0 0 0 0,-1-1 0 0 0,1 1 0 0 0,-1 0 0 0 0,0-1 0 0 0,0 1 0 0 0,-1 0 0 0 0,1-1 0 0 0,-1 1 0 0 0,0 0 0 0 0,0 0 0 0 0,0 0 0 0 0,-1 0 0 0 0,0 0 0 0 0,0 0 0 0 0,0 0 0 0 0,-4-7 0 0 0,1 5-6 0 0,1 1 1 0 0,-1-1 0 0 0,0 1-1 0 0,-1 0 1 0 0,1 0-1 0 0,-1 0 1 0 0,0 1 0 0 0,0 0-1 0 0,0 0 1 0 0,-1 1 0 0 0,1 0-1 0 0,-1 0 1 0 0,0 0-1 0 0,0 1 1 0 0,0 0 0 0 0,0 0-1 0 0,-9-1 1 0 0,-3 1-21 0 0,1 1 1 0 0,-1 1-1 0 0,0 0 0 0 0,0 2 1 0 0,1 0-1 0 0,-1 1 0 0 0,1 0 1 0 0,0 2-1 0 0,0 0 0 0 0,0 1 1 0 0,1 1-1 0 0,-31 16 0 0 0,34-15-291 0 0,1 0 0 0 0,-25 20-1 0 0,12-2-218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08.5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1 130 44 0 0,'73'-18'688'0'0,"1"4"0"0"0,138-8 0 0 0,-88 11-458 0 0,236-12 344 0 0,123-17-2191 0 0,-475 39 886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2:39.2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503 0 16 0 0,'-45'34'41'0'0,"2"2"1"0"0,1 1-1 0 0,1 2 1 0 0,3 2-1 0 0,1 2 0 0 0,2 1 1 0 0,2 2-1 0 0,2 1 0 0 0,3 2 1 0 0,1 0-1 0 0,2 2 1 0 0,3 1-1 0 0,-21 71 0 0 0,40-109-35 0 0,0-1 0 0 0,0 1 0 0 0,1 0 0 0 0,1 0 0 0 0,1 0 0 0 0,0 0 0 0 0,0 0 0 0 0,1 0 0 0 0,1 0 0 0 0,1 0 0 0 0,0 0 0 0 0,0-1 0 0 0,7 16 0 0 0,-6-20-1 0 0,0-1 0 0 0,1 1 0 0 0,0-1 1 0 0,0 0-1 0 0,1 0 0 0 0,0 0 0 0 0,0-1 1 0 0,0 0-1 0 0,1-1 0 0 0,0 1 0 0 0,1-1 1 0 0,0 0-1 0 0,0-1 0 0 0,0 0 0 0 0,0 0 1 0 0,1-1-1 0 0,0 0 0 0 0,0 0 0 0 0,0-1 0 0 0,10 2 1 0 0,4-1 35 0 0,0 0 0 0 0,1-2 0 0 0,-1 0 0 0 0,1-2 0 0 0,-1-1 0 0 0,1 0 0 0 0,-1-2 0 0 0,1-1-1 0 0,-1-1 1 0 0,26-8 0 0 0,-14 1 82 0 0,-1-1 0 0 0,-1-2 0 0 0,-1-1 0 0 0,0-1-1 0 0,58-43 1 0 0,-86 58-106 0 0,0-1 0 0 0,-1 0 0 0 0,1 0 0 0 0,-1-1 0 0 0,1 1 0 0 0,-1-1 0 0 0,0 1 0 0 0,0-1-1 0 0,-1 0 1 0 0,1 0 0 0 0,-1 0 0 0 0,0-1 0 0 0,0 1 0 0 0,0 0 0 0 0,-1-1 0 0 0,0 0 0 0 0,1 1 0 0 0,-2-1 0 0 0,1 0 0 0 0,0 1-1 0 0,-1-1 1 0 0,0 0 0 0 0,0 1 0 0 0,0-1 0 0 0,-1 0 0 0 0,0 0 0 0 0,0 1 0 0 0,0-1 0 0 0,0 1 0 0 0,-1-1 0 0 0,-2-5 0 0 0,1 4-7 0 0,0-1 0 0 0,0 1 0 0 0,-1 0 0 0 0,0 0 0 0 0,-1 1 0 0 0,1-1 1 0 0,-1 1-1 0 0,0 0 0 0 0,0 0 0 0 0,0 0 0 0 0,-1 1 0 0 0,0 0 0 0 0,0 0 0 0 0,0 0 1 0 0,0 1-1 0 0,-1 0 0 0 0,1 0 0 0 0,-1 1 0 0 0,0-1 0 0 0,0 2 0 0 0,1-1 1 0 0,-1 1-1 0 0,-1 0 0 0 0,-12-1 0 0 0,-2 3-233 0 0,1 0 1 0 0,-1 1-1 0 0,0 1 1 0 0,0 1-1 0 0,1 1 0 0 0,-37 14 1 0 0,25-7-463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2:41.3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251 6 20 0 0,'44'-4'132'0'0,"0"2"1"0"0,46 4-1 0 0,-79-1-120 0 0,0 0 1 0 0,1 0-1 0 0,-1 1 0 0 0,0 1 1 0 0,0-1-1 0 0,0 2 0 0 0,-1 0 1 0 0,1 0-1 0 0,-1 1 0 0 0,0 0 0 0 0,0 1 1 0 0,-1 0-1 0 0,14 11 0 0 0,-21-14-9 0 0,0-1 0 0 0,0 1 0 0 0,0 0 0 0 0,-1 0 0 0 0,1 0 0 0 0,-1 0 0 0 0,1 0 0 0 0,-1 1 0 0 0,0-1-1 0 0,-1 0 1 0 0,1 1 0 0 0,0-1 0 0 0,-1 0 0 0 0,0 1 0 0 0,0-1 0 0 0,0 1 0 0 0,0-1 0 0 0,0 0 0 0 0,-1 1 0 0 0,1-1-1 0 0,-1 0 1 0 0,0 1 0 0 0,0-1 0 0 0,-2 5 0 0 0,-4 7 7 0 0,1 0-1 0 0,-2 0 1 0 0,-13 20-1 0 0,-24 25 6 0 0,-2-2 0 0 0,-3-2-1 0 0,-2-2 1 0 0,-70 56 0 0 0,33-37-25 0 0,-56 53 45 0 0,144-126-32 0 0,1 0 0 0 0,-1 1-1 0 0,1-1 1 0 0,-1 1-1 0 0,1-1 1 0 0,-1 1-1 0 0,1-1 1 0 0,-1 1-1 0 0,1 0 1 0 0,-1-1 0 0 0,1 1-1 0 0,-1 0 1 0 0,1-1-1 0 0,0 1 1 0 0,0 0-1 0 0,-1-1 1 0 0,1 1 0 0 0,0 0-1 0 0,0 0 1 0 0,0-1-1 0 0,0 1 1 0 0,0 0-1 0 0,0 0 1 0 0,0-1-1 0 0,0 1 1 0 0,0 0 0 0 0,0 0-1 0 0,0-1 1 0 0,1 2-1 0 0,-1-1 3 0 0,1 0-1 0 0,0 0 0 0 0,0 0 0 0 0,1-1 1 0 0,-1 1-1 0 0,0 0 0 0 0,0-1 1 0 0,0 1-1 0 0,0-1 0 0 0,0 1 1 0 0,1-1-1 0 0,-1 0 0 0 0,0 1 0 0 0,1-1 1 0 0,0 0-1 0 0,52 1 66 0 0,-54-1-70 0 0,161-17 202 0 0,169-40 0 0 0,-211 33-132 0 0,-46 10-24 0 0,198-32 176 0 0,-265 44-206 0 0,-4 2-70 0 0,-29 9-872 0 0,9-6 477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3:02.9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1782 32 0 0,'0'0'187'0'0,"0"-1"-149"0"0,-1 1 0 0 0,1 0 0 0 0,0 0-1 0 0,-1-1 1 0 0,1 1 0 0 0,0 0 0 0 0,-1-1-1 0 0,1 1 1 0 0,0 0 0 0 0,-1-1 0 0 0,1 1-1 0 0,0 0 1 0 0,0-1 0 0 0,0 1 0 0 0,-1-1-1 0 0,1 1 1 0 0,0 0 0 0 0,0-1 0 0 0,0 1-1 0 0,0-1 1 0 0,0 1 0 0 0,0-1 0 0 0,0 1 0 0 0,0 0-1 0 0,0-1 1 0 0,0 0 0 0 0,12-13 108 0 0,2 0 1 0 0,0 0-1 0 0,0 1 1 0 0,1 1-1 0 0,29-18 0 0 0,-12 8-53 0 0,938-712 683 0 0,-143 141-568 0 0,-397 310-203 0 0,-362 243-148 0 0,-67 39 25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3:03.8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25 44 0 0,'-6'-24'2130'0'0,"10"47"-2085"0"0,1 0 0 0 0,1 0 0 0 0,1 0 0 0 0,0-1 0 0 0,2 0 0 0 0,1 0-1 0 0,24 38 1 0 0,107 137 17 0 0,-134-187-53 0 0,277 409 153 0 0,-231-335-134 0 0,94 112 1 0 0,-111-155 29 0 0,2-1 1 0 0,2-1-1 0 0,2-3 1 0 0,55 39 0 0 0,-67-55 225 0 0,53 26 1 0 0,-71-39-37 0 0,6 1-2265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3:00.5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61 2067 12 0 0,'-34'20'419'0'0,"17"-5"-233"0"0,16-13-165 0 0,-1 1 0 0 0,1 0 0 0 0,1 0 0 0 0,-1-1 0 0 0,0 1 0 0 0,1 0 0 0 0,-1 0 1 0 0,1 0-1 0 0,0 0 0 0 0,0 4 0 0 0,-2 9 96 0 0,2-15-77 0 0,8-12 455 0 0,0-1 1 0 0,0 0-1 0 0,10-22 0 0 0,0 1-314 0 0,62-109 333 0 0,54-86-186 0 0,141-171-56 0 0,30-47-80 0 0,-240 344-177 0 0,202-306 105 0 0,-234 356-110 0 0,51-111-1 0 0,-64 121 10 0 0,-19 40-18 0 0,2-5-4 0 0,1 0-1 0 0,-1 0 0 0 0,0-1 1 0 0,-1 1-1 0 0,0-1 1 0 0,0 1-1 0 0,1-9 1 0 0,-3 16-13 0 0,-26 8-2833 0 0,11-4 1858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3:01.8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 68 80 0 0,'-2'-3'54'0'0,"-1"-1"63"0"0,1 0 0 0 0,0 0 0 0 0,0 0 0 0 0,0-1 0 0 0,0 1-1 0 0,1-1 1 0 0,-1 1 0 0 0,1-1 0 0 0,-1-5 0 0 0,2 8-15 0 0,1-12 893 0 0,168 220-868 0 0,-108-127-62 0 0,-24-29-46 0 0,-3 3 1 0 0,-2 1-1 0 0,-2 1 1 0 0,-2 1-1 0 0,-3 2 1 0 0,20 70-1 0 0,-20-66 77 0 0,2-2-1 0 0,3-1 1 0 0,3-1-1 0 0,51 68 1 0 0,1 5 17 0 0,-60-82-94 0 0,-1 1 0 0 0,-3 1 0 0 0,-2 1 0 0 0,-2 1 0 0 0,10 57 0 0 0,0-6-5 0 0,19 32 81 0 0,-37-110-27 0 0,-6-20 80 0 0,-15-23-3222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3:19.9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529 264 132 0 0,'0'0'912'0'0,"5"-8"742"0"0,-23 86-1504 0 0,-42 108 0 0 0,7-23-66 0 0,32-97-63 0 0,-2 0 1 0 0,-3-1 0 0 0,-48 84-1 0 0,-147 183 41 0 0,215-323-45 0 0,3-6 0 0 0,1 1 0 0 0,0 0 0 0 0,-1-1 0 0 0,0 0 0 0 0,1 0 0 0 0,-1 0 0 0 0,-1 0 0 0 0,-4 4 0 0 0,6-6 81 0 0,4-13-75 0 0,0 1 0 0 0,1-1-1 0 0,0 1 1 0 0,1 0-1 0 0,0 0 1 0 0,0 1 0 0 0,13-21-1 0 0,1-5 4 0 0,92-166 18 0 0,-34 71-35 0 0,293-547 9 0 0,-356 653-12 0 0,2 1-1 0 0,0 1 1 0 0,2 0-1 0 0,0 0 1 0 0,2 2-1 0 0,21-20 1 0 0,-27 32-12 0 0,2 1-1 0 0,-1 0 1 0 0,1 0 0 0 0,0 2 0 0 0,0 0-1 0 0,1 1 1 0 0,0 0 0 0 0,0 1-1 0 0,0 1 1 0 0,1 0 0 0 0,-1 2 0 0 0,1 0-1 0 0,-1 0 1 0 0,1 2 0 0 0,-1 0 0 0 0,1 1-1 0 0,-1 0 1 0 0,28 9 0 0 0,-36-7 7 0 0,0-1 0 0 0,-1 2 1 0 0,0-1-1 0 0,0 1 0 0 0,0 0 0 0 0,-1 1 1 0 0,1-1-1 0 0,-1 1 0 0 0,-1 1 1 0 0,1-1-1 0 0,-1 1 0 0 0,0 0 1 0 0,0 0-1 0 0,4 11 0 0 0,8 15-1 0 0,24 68 0 0 0,-32-75 5 0 0,195 678 99 0 0,-153-506-88 0 0,-45-153-2145 0 0,-25-62 1166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3:20.2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0 210 156 0 0,'49'-10'300'0'0,"167"-36"554"0"0,-74 12-456 0 0,-75 18-238 0 0,26-8 175 0 0,92-34-1 0 0,-168 50-311 0 0,-14 6-183 0 0,1 0 0 0 0,-1 0 0 0 0,1 0 1 0 0,-1 1-1 0 0,1 0 0 0 0,0 0 0 0 0,0 0 0 0 0,4-1 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3:44.5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453 18 4 0 0,'-1'1'127'0'0,"1"0"0"0"0,-1-1 0 0 0,0 1 0 0 0,1-1 0 0 0,-1 1 1 0 0,0-1-1 0 0,1 0 0 0 0,-1 1 0 0 0,0-1 0 0 0,0 0 0 0 0,1 1 0 0 0,-1-1 0 0 0,0 0 0 0 0,0 0 0 0 0,0 0 1 0 0,1 0-1 0 0,-1 1 0 0 0,-1-1 0 0 0,-4-9-132 0 0,4 7 11 0 0,0 2-20 0 0,-15-5-4 0 0,16 4 32 0 0,-1 1-38 0 0,-5-1 20 0 0,5 0-9 0 0,0 1-8 0 0,0 0 21 0 0,0 0 1 0 0,0 0 0 0 0,0 1 0 0 0,0-1 0 0 0,-1 1-1 0 0,1-1 1 0 0,0 1 0 0 0,0-1 0 0 0,1 1 0 0 0,-1 0-1 0 0,0 0 1 0 0,0 0 0 0 0,0 0 0 0 0,0 0 0 0 0,1 0-1 0 0,-3 3 1 0 0,-29 26-9 0 0,27-24 12 0 0,-6 7-5 0 0,0 1-1 0 0,1 0 1 0 0,0 0 0 0 0,2 1-1 0 0,-1 1 1 0 0,-13 31 0 0 0,21-41 1 0 0,-1 0 0 0 0,1 0 1 0 0,-1 0-1 0 0,2 1 0 0 0,-1-1 1 0 0,1 1-1 0 0,0-1 1 0 0,0 1-1 0 0,1-1 0 0 0,0 1 1 0 0,0 0-1 0 0,0-1 0 0 0,1 1 1 0 0,0-1-1 0 0,0 1 0 0 0,1-1 1 0 0,0 1-1 0 0,0-1 0 0 0,0 0 1 0 0,1 0-1 0 0,5 8 1 0 0,-5-10-2 0 0,1 0 0 0 0,-1-1 0 0 0,1 1 1 0 0,0-1-1 0 0,0 0 0 0 0,0 0 1 0 0,0-1-1 0 0,1 1 0 0 0,-1-1 1 0 0,1 0-1 0 0,0 0 0 0 0,-1-1 0 0 0,1 1 1 0 0,0-1-1 0 0,0 0 0 0 0,0 0 1 0 0,0-1-1 0 0,0 1 0 0 0,0-1 0 0 0,0 0 1 0 0,0-1-1 0 0,0 1 0 0 0,0-1 1 0 0,0 0-1 0 0,0 0 0 0 0,5-2 1 0 0,5-2 4 0 0,0 0 1 0 0,0-1 0 0 0,-1 0 0 0 0,0-1 0 0 0,0 0 0 0 0,-1-2 0 0 0,15-10 0 0 0,-14 7 33 0 0,-1-1 1 0 0,0 0 0 0 0,-1-1-1 0 0,0 0 1 0 0,-1-1 0 0 0,12-21 0 0 0,45-100 424 0 0,-52 81 250 0 0,-12 80-654 0 0,5 46 3 0 0,-1 134-1 0 0,-9-177-51 0 0,-2-1 0 0 0,-1 0 1 0 0,-1 0-1 0 0,-1-1 0 0 0,-1 1 0 0 0,-2-1 1 0 0,0-1-1 0 0,-14 25 0 0 0,1-11 14 0 0,-2-1 0 0 0,-1-1 0 0 0,-2-1 0 0 0,-1-2 0 0 0,-2 0 0 0 0,-62 52 0 0 0,31-36-828 0 0,-3-3 0 0 0,-137 76 1 0 0,142-93-239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3:45.8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332 12 296 0 0,'0'0'48'0'0,"0"-1"-1"0"0,0 1 1 0 0,0-1 0 0 0,0 1-1 0 0,0-1 1 0 0,0 1-1 0 0,0-1 1 0 0,0 1 0 0 0,-1-1-1 0 0,1 1 1 0 0,0 0 0 0 0,0-1-1 0 0,0 1 1 0 0,-1-1-1 0 0,1 1 1 0 0,0 0 0 0 0,-1-1-1 0 0,1 1 1 0 0,0-1-1 0 0,-1 1 1 0 0,1 0 0 0 0,0 0-1 0 0,-1-1 1 0 0,1 1 0 0 0,-1 0-1 0 0,1 0 1 0 0,0-1-1 0 0,-1 1 1 0 0,1 0 0 0 0,-1 0-1 0 0,1 0 1 0 0,-1 0 0 0 0,1 0-1 0 0,-1-1 1 0 0,-8 8 13 0 0,0 1 1 0 0,1-1-1 0 0,1 1 1 0 0,-1 0-1 0 0,1 1 1 0 0,0 0-1 0 0,1 0 1 0 0,-7 13-1 0 0,-44 92 143 0 0,47-91-162 0 0,-18 36 43 0 0,-65 158 125 0 0,84-191-183 0 0,1 1-1 0 0,1 0 1 0 0,2 0-1 0 0,1 1 1 0 0,1-1-1 0 0,0 40 1 0 0,3-58-19 0 0,1-1 0 0 0,0 1 0 0 0,0-1 1 0 0,1 1-1 0 0,0-1 0 0 0,0 0 0 0 0,1 1 0 0 0,0-1 0 0 0,1-1 1 0 0,0 1-1 0 0,0 0 0 0 0,0-1 0 0 0,11 13 0 0 0,-11-16-2 0 0,0 0-1 0 0,0 0 1 0 0,1-1-1 0 0,-1 1 1 0 0,1-1-1 0 0,0 0 1 0 0,0 0-1 0 0,0-1 1 0 0,1 0-1 0 0,-1 0 1 0 0,1 0-1 0 0,-1 0 1 0 0,1-1-1 0 0,-1 0 1 0 0,1 0-1 0 0,0 0 1 0 0,0-1-1 0 0,-1 0 1 0 0,1 0-1 0 0,0 0 1 0 0,8-3-1 0 0,3 0 19 0 0,0 0 0 0 0,0-2 0 0 0,-1 0 0 0 0,0-1 0 0 0,0-1 0 0 0,0 0 0 0 0,-1-1 0 0 0,0 0 0 0 0,-1-2 0 0 0,0 0 0 0 0,0 0 0 0 0,-1-1 0 0 0,17-19 0 0 0,-28 28-13 0 0,0 0 1 0 0,0-1-1 0 0,0 1 1 0 0,-1 0 0 0 0,1-1-1 0 0,-1 1 1 0 0,1-1 0 0 0,-1 0-1 0 0,0 1 1 0 0,0-1-1 0 0,0 0 1 0 0,0 0 0 0 0,-1 1-1 0 0,1-1 1 0 0,-1-6-1 0 0,0 8-4 0 0,0-1-1 0 0,-1 0 1 0 0,1 1 0 0 0,-1-1-1 0 0,1 0 1 0 0,-1 1-1 0 0,0-1 1 0 0,0 1-1 0 0,0-1 1 0 0,0 1-1 0 0,0 0 1 0 0,0-1 0 0 0,0 1-1 0 0,0 0 1 0 0,0 0-1 0 0,-1-1 1 0 0,1 1-1 0 0,-1 0 1 0 0,-2-1 0 0 0,-4-2 0 0 0,1 1 0 0 0,-2 0 0 0 0,1 1 0 0 0,0-1 0 0 0,0 1 0 0 0,-1 1 0 0 0,1 0 0 0 0,-1 0 1 0 0,-11 1-1 0 0,-17 3-378 0 0,-1 1 0 0 0,0 2 1 0 0,1 2-1 0 0,-59 20 1 0 0,73-20-154 0 0,-32 9-505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08.8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1 200 272 0 0,'180'-30'476'0'0,"264"-58"443"0"0,-335 65-731 0 0,-68 15-53 0 0,0-1-1 0 0,0-2 0 0 0,45-19 1 0 0,-86 30-86 0 0,-5 2-667 0 0,-16 7-75 0 0,5 0 54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3:51.7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2082 56 0 0,'0'0'203'0'0,"-5"-4"789"0"0,5 4-973 0 0,14-5 35 0 0,0 0 1 0 0,0-1-1 0 0,-1-1 1 0 0,0 0-1 0 0,0-1 0 0 0,-1 0 1 0 0,0-1-1 0 0,0 0 0 0 0,12-14 1 0 0,11-6 27 0 0,707-528 673 0 0,-56 43-444 0 0,-206 188-251 0 0,25 38-58 0 0,-481 275-7 0 0,27-13 12 0 0,-2-3 1 0 0,-1-2-1 0 0,-1-1 0 0 0,54-50 1 0 0,-77 52 33 0 0,-24 29-59 0 0,1 0-1 0 0,-1 0 1 0 0,1 0-1 0 0,-1 0 1 0 0,1 0-1 0 0,-1 0 0 0 0,0 0 1 0 0,1 0-1 0 0,-1 0 1 0 0,0 0-1 0 0,0 0 1 0 0,0 0-1 0 0,0 0 1 0 0,0 0-1 0 0,0 0 1 0 0,0 0-1 0 0,0 0 1 0 0,0 0-1 0 0,0 0 1 0 0,0 0-1 0 0,-1 0 1 0 0,1 0-1 0 0,-1 0 1 0 0,1 0-1 0 0,0 0 1 0 0,-1 0-1 0 0,0 0 0 0 0,1 0 1 0 0,-1 0-1 0 0,0 0 1 0 0,-13-2-1230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3:52.6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76 0 0,'28'31'316'0'0,"14"15"20"0"0,1-1 0 0 0,91 70-1 0 0,343 184 386 0 0,-133-91-438 0 0,-263-155-230 0 0,487 347 340 0 0,-274-119-211 0 0,-29-26-47 0 0,-211-211-78 0 0,3-3 1 0 0,112 63-1 0 0,4-6 31 0 0,-98-50-49 0 0,-74-48-39 0 0,-1 0-11 0 0,1 0-1 0 0,-1 0 1 0 0,0 0 0 0 0,0 1-1 0 0,0-1 1 0 0,0 0 0 0 0,0 0-1 0 0,1 0 1 0 0,-1 0 0 0 0,0 0-1 0 0,0 0 1 0 0,0 0 0 0 0,0 0-1 0 0,0 0 1 0 0,1 0 0 0 0,-1 0-1 0 0,0 0 1 0 0,0 0 0 0 0,0 0-1 0 0,0 0 1 0 0,0-1 0 0 0,0 1-1 0 0,1 0 1 0 0,-1 0 0 0 0,0 0-1 0 0,0 0 1 0 0,0 0 0 0 0,0 0-1 0 0,0 0 1 0 0,0 0 0 0 0,1 0-1 0 0,-1 0 1 0 0,0-1 0 0 0,0 1-1 0 0,0 0 1 0 0,0 0 0 0 0,0 0-1 0 0,0 0 1 0 0,0 0 0 0 0,0 0-1 0 0,0-1 1 0 0,0 1 0 0 0,0 0 0 0 0,0 0-1 0 0,0 0 1 0 0,0 0 0 0 0,0 0-1 0 0,0-1 1 0 0,0 1 0 0 0,0 0-1 0 0,0 0 1 0 0,0 0 0 0 0,0 0-1 0 0,0 0 1 0 0,0-1 0 0 0,0 1-1 0 0,0 0 1 0 0,-8-10-260 0 0,-1-2-791 0 0,6 4 227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3:56.8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 1335 32 0 0,'-11'17'54'0'0,"8"-13"-3"0"0,0-1-1 0 0,0 1 1 0 0,1-1 0 0 0,0 1-1 0 0,0 0 1 0 0,0 0 0 0 0,0 0-1 0 0,-1 7 322 0 0,4-14-284 0 0,13-31 15 0 0,2 0-1 0 0,2 1 1 0 0,1 1-1 0 0,24-31 1 0 0,32-56 10 0 0,193-324 134 0 0,-194 340-247 0 0,4 3-1 0 0,97-97 0 0 0,-145 167 22 0 0,1 0-1 0 0,2 2 1 0 0,1 2-1 0 0,0 1 1 0 0,2 1-1 0 0,69-32 1 0 0,-99 53-16 0 0,0 1 1 0 0,0 0-1 0 0,1 1 1 0 0,-1-1 0 0 0,0 1-1 0 0,1 1 1 0 0,-1-1 0 0 0,1 1-1 0 0,-1 0 1 0 0,1 0 0 0 0,-1 1-1 0 0,1 0 1 0 0,-1 0 0 0 0,0 1-1 0 0,1-1 1 0 0,-1 1 0 0 0,0 1-1 0 0,0-1 1 0 0,0 1 0 0 0,-1 0-1 0 0,11 8 1 0 0,-7-5 8 0 0,-1 1 0 0 0,0 0 0 0 0,-1 0 0 0 0,0 1 0 0 0,0 0 0 0 0,0 1 0 0 0,-1-1 1 0 0,0 1-1 0 0,-1 0 0 0 0,0 1 0 0 0,0-1 0 0 0,5 20 0 0 0,9 40 49 0 0,-3 1 0 0 0,9 99 0 0 0,-5 148 66 0 0,-4-42-18 0 0,-5-2 91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3:57.2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1 206 176 0 0,'387'-93'1338'0'0,"-232"60"-1008"0"0,150-40 317 0 0,-292 66-2007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3:58.7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237 0 76 0 0,'-35'19'52'0'0,"2"2"1"0"0,-44 34-1 0 0,69-48-45 0 0,0-1-1 0 0,0 1 0 0 0,1 1 1 0 0,0 0-1 0 0,1 0 0 0 0,0 0 1 0 0,0 0-1 0 0,0 1 0 0 0,1 0 0 0 0,1 0 1 0 0,0 1-1 0 0,0-1 0 0 0,0 1 1 0 0,-3 17-1 0 0,7-23-3 0 0,-1 0 0 0 0,1-1 0 0 0,0 1 0 0 0,0 0 0 0 0,0 0-1 0 0,0 0 1 0 0,1 0 0 0 0,0-1 0 0 0,-1 1 0 0 0,2 0 0 0 0,-1 0 0 0 0,0-1 0 0 0,1 1 0 0 0,-1-1 0 0 0,1 1-1 0 0,0-1 1 0 0,0 0 0 0 0,0 1 0 0 0,5 3 0 0 0,-3-3 0 0 0,1 0 1 0 0,0 0-1 0 0,0 0 0 0 0,1-1 1 0 0,-1 0-1 0 0,1 0 0 0 0,0 0 1 0 0,-1-1-1 0 0,1 1 0 0 0,0-2 1 0 0,8 3-1 0 0,0-2 13 0 0,0 0 1 0 0,0 0-1 0 0,0-1 0 0 0,0-1 0 0 0,1 0 1 0 0,-1-1-1 0 0,0-1 0 0 0,0 0 0 0 0,0-1 0 0 0,15-5 1 0 0,-18 4 26 0 0,-1-1 1 0 0,0 0 0 0 0,0 0 0 0 0,-1-1-1 0 0,1 0 1 0 0,-2-1 0 0 0,1 0 0 0 0,-1 0-1 0 0,1-1 1 0 0,-2 0 0 0 0,0 0 0 0 0,0-1-1 0 0,0 0 1 0 0,6-12 0 0 0,-5 4 37 0 0,0 0-1 0 0,0-1 1 0 0,-2 0 0 0 0,0 0 0 0 0,-2-1-1 0 0,0 1 1 0 0,3-27 0 0 0,-5 8 36 0 0,-2 35-89 0 0,1 6-26 0 0,4 9 1 0 0,0-1 0 0 0,1 1 1 0 0,0-1-1 0 0,1 0 0 0 0,0-1 1 0 0,1 0-1 0 0,1 0 1 0 0,12 13-1 0 0,-6-7 6 0 0,-2 1 0 0 0,20 31 0 0 0,-28-41-5 0 0,-1 0 0 0 0,0 1 0 0 0,0 0 0 0 0,-1-1 0 0 0,0 1 0 0 0,-1 0 0 0 0,0 1 0 0 0,0-1 0 0 0,-1 0 0 0 0,0 1 0 0 0,-1-1 0 0 0,0 0 0 0 0,0 1-1 0 0,-1-1 1 0 0,-1 1 0 0 0,1-1 0 0 0,-1 0 0 0 0,-1 0 0 0 0,0 0 0 0 0,0 0 0 0 0,0 0 0 0 0,-1-1 0 0 0,-1 0 0 0 0,-8 14 0 0 0,-8 6 13 0 0,-1-1 0 0 0,0 0 0 0 0,-3-2 0 0 0,-41 35 0 0 0,-122 78-485 0 0,113-85-331 0 0,25-19 219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2:19.6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 0 212 0 0,'0'0'987'0'0,"0"4"-768"0"0,3 73 701 0 0,-8 94 0 0 0,0-15-457 0 0,2-37-189 0 0,1-60-117 0 0,1 0 1 0 0,3-1-1 0 0,17 99 0 0 0,-14-134-93 0 0,0 0 1 0 0,2 0-1 0 0,1-1 1 0 0,1 0-1 0 0,0-1 1 0 0,2 0-1 0 0,21 32 1 0 0,-26-44-36 0 0,2 0 0 0 0,-1-1 0 0 0,1 0-1 0 0,0 0 1 0 0,1 0 0 0 0,0-1 0 0 0,0-1 0 0 0,1 1 0 0 0,0-2 0 0 0,0 1 0 0 0,0-1 0 0 0,0-1-1 0 0,1 0 1 0 0,0 0 0 0 0,0-1 0 0 0,0 0 0 0 0,18 1 0 0 0,1 0-128 0 0,0-2 0 0 0,0-1-1 0 0,1-1 1 0 0,-1-2 0 0 0,0-1 0 0 0,0-1 0 0 0,-1-1 0 0 0,43-14 0 0 0,-38-1-2261 0 0,-21 6 1004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2:21.2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0 100 0 0,'-1'19'1938'0'0,"17"-9"-1749"0"0,0-2 0 0 0,1 0 0 0 0,-1 0 0 0 0,1-2 0 0 0,1 0 0 0 0,30 6 0 0 0,118 11 194 0 0,-84-14-197 0 0,326 28 382 0 0,-364-34-512 0 0,115 1 695 0 0,-157-4-640 0 0,-16-19 262 0 0,-54 6-3890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2:21.6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28 96 0 0,'5'0'257'0'0,"244"-5"1562"0"0,-101 5-1447 0 0,-82-1-230 0 0,54-1 266 0 0,124-18 0 0 0,-202 22-2258 0 0,-70 4 918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2:22.8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57 8 216 0 0,'0'0'37'0'0,"0"-1"1"0"0,1 1-1 0 0,-1-1 0 0 0,0 1 0 0 0,0 0 1 0 0,0-1-1 0 0,1 1 0 0 0,-1-1 0 0 0,0 1 1 0 0,0 0-1 0 0,1-1 0 0 0,-1 1 0 0 0,0 0 1 0 0,1-1-1 0 0,-1 1 0 0 0,0 0 0 0 0,1 0 1 0 0,-1-1-1 0 0,0 1 0 0 0,1 0 1 0 0,-1 0-1 0 0,1 0 0 0 0,-1 0 0 0 0,1-1 1 0 0,-1 1-1 0 0,0 0 0 0 0,1 0 0 0 0,-1 0 1 0 0,1 0-1 0 0,-1 0 0 0 0,1 0 0 0 0,-1 0 1 0 0,1 0-1 0 0,-1 0 0 0 0,0 0 0 0 0,1 1 1 0 0,-1-1-1 0 0,1 0 0 0 0,-1 0 1 0 0,1 0-1 0 0,-1 0 0 0 0,0 1 0 0 0,1-1 1 0 0,0 1-1 0 0,9 24 387 0 0,-4 39-364 0 0,-6-64-37 0 0,-1 48 42 0 0,-2-1 0 0 0,-2 0 0 0 0,-2 0 0 0 0,-16 57 0 0 0,7-37-14 0 0,-6 77 1 0 0,22-143-50 0 0,-8 75 55 0 0,4 1 0 0 0,8 119 0 0 0,-2-180 188 0 0,-1-6-1049 0 0,1-27-307 0 0,-2 3 360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2:23.2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21 168 0 0,'15'-5'175'0'0,"-1"2"0"0"0,1-1 0 0 0,0 2 1 0 0,0 0-1 0 0,0 1 0 0 0,0 0 0 0 0,0 1 0 0 0,22 4 0 0 0,29-3 151 0 0,415-8 831 0 0,-453 6-1101 0 0,39 3 127 0 0,-67-2-193 0 0,0 0 0 0 0,0 0 0 0 0,1 0-1 0 0,-1 0 1 0 0,0 0 0 0 0,0 0 0 0 0,0 0 0 0 0,1 0 0 0 0,-1 0 0 0 0,0 0 0 0 0,0 0 0 0 0,1 0 0 0 0,-1 0 0 0 0,0 0 0 0 0,0 0 0 0 0,0 0 0 0 0,1 1 0 0 0,-1-1 0 0 0,0 0 0 0 0,0 0 0 0 0,0 0 0 0 0,1 0 0 0 0,-1 0 0 0 0,0 0 0 0 0,0 1 0 0 0,0-1 0 0 0,0 0 0 0 0,0 0-1 0 0,1 0 1 0 0,-1 0 0 0 0,0 1 0 0 0,0-1 0 0 0,0 0 0 0 0,0 0 0 0 0,0 0 0 0 0,0 1 0 0 0,0-1 0 0 0,0 0 0 0 0,0 0 0 0 0,0 0 0 0 0,0 1 0 0 0,0-1 0 0 0,1 0 0 0 0,-2 0 0 0 0,1 1 0 0 0,0-1 0 0 0,0 0 0 0 0,0 0 0 0 0,0 0 0 0 0,0 1 0 0 0,0-1 0 0 0,0 0 0 0 0,0 0 0 0 0,0 0-1 0 0,0 1 1 0 0,0-1 0 0 0,0 0 0 0 0,-1 0 0 0 0,1 0 0 0 0,0 1 0 0 0,0-1 0 0 0,0 0 0 0 0,0 0 0 0 0,0 0 0 0 0,-1 0 0 0 0,1 1 0 0 0,-15 8-1373 0 0,3-5 585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09.3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1 402 264 0 0,'171'-20'1218'0'0,"61"-9"-432"0"0,-199 23-682 0 0,1-2 0 0 0,-1-2 0 0 0,-1 0 0 0 0,53-27 0 0 0,-73 32-71 0 0,-1-2-1 0 0,-1 1 0 0 0,1-1 1 0 0,-1-1-1 0 0,0 0 1 0 0,-1-1-1 0 0,1 0 0 0 0,-2 0 1 0 0,12-15-1 0 0,-18 20-22 0 0,1 0-1 0 0,-1 0 1 0 0,0 0 0 0 0,0 0-1 0 0,-1 0 1 0 0,1 0 0 0 0,-1-1-1 0 0,0 1 1 0 0,0-1-1 0 0,0 1 1 0 0,-1-1 0 0 0,0 1-1 0 0,1-1 1 0 0,-2 1 0 0 0,1-1-1 0 0,0 0 1 0 0,-1 1-1 0 0,0 0 1 0 0,0-1 0 0 0,0 1-1 0 0,-1-1 1 0 0,1 1 0 0 0,-1 0-1 0 0,0 0 1 0 0,-1 0-1 0 0,1 0 1 0 0,0 0 0 0 0,-1 1-1 0 0,-4-6 1 0 0,2 4-4 0 0,0 0 0 0 0,-1 0-1 0 0,1 0 1 0 0,-1 1 0 0 0,0-1 0 0 0,0 1 0 0 0,0 1 0 0 0,0-1-1 0 0,-1 1 1 0 0,1 1 0 0 0,-1-1 0 0 0,0 1 0 0 0,0 0 0 0 0,0 0-1 0 0,0 1 1 0 0,0 0 0 0 0,0 0 0 0 0,-1 1 0 0 0,1 0 0 0 0,0 0-1 0 0,0 1 1 0 0,0-1 0 0 0,-1 2 0 0 0,-6 1 0 0 0,-3 1-2 0 0,0 1 1 0 0,0 1-1 0 0,1 1 1 0 0,-1 0-1 0 0,2 1 1 0 0,-1 0-1 0 0,1 2 1 0 0,-24 18-1 0 0,13-4-4 0 0,2 0 0 0 0,0 2 0 0 0,2 1 0 0 0,1 0 0 0 0,1 2 0 0 0,1 0 0 0 0,2 1 0 0 0,1 1 0 0 0,1 1 0 0 0,2 0 0 0 0,1 0 0 0 0,-7 35 0 0 0,17-57 1 0 0,0-1 0 0 0,0 1 1 0 0,1-1-1 0 0,1 1 0 0 0,0-1 0 0 0,0 1 0 0 0,1-1 1 0 0,0 1-1 0 0,0 0 0 0 0,1-1 0 0 0,1 0 0 0 0,-1 0 1 0 0,1 0-1 0 0,1 0 0 0 0,0 0 0 0 0,0 0 0 0 0,1-1 1 0 0,7 10-1 0 0,-2-5 17 0 0,0-1 0 0 0,1-1 1 0 0,0 0-1 0 0,1-1 0 0 0,0 0 1 0 0,1 0-1 0 0,0-1 0 0 0,1-1 0 0 0,0 0 1 0 0,25 9-1 0 0,9 1 38 0 0,0-3-1 0 0,2-2 1 0 0,-1-2 0 0 0,1-2-1 0 0,70 3 1 0 0,259-12 313 0 0,-51-25-41 0 0,-269 16-227 0 0,0-2 0 0 0,-1-2-1 0 0,84-32 1 0 0,-129 40-87 0 0,-9 4-10 0 0,1 0 0 0 0,-1-1 0 0 0,0 1 0 0 0,0-1 0 0 0,0 0 0 0 0,0 0 0 0 0,0 0 0 0 0,0 0 0 0 0,-1-1-1 0 0,1 0 1 0 0,-1 1 0 0 0,1-1 0 0 0,-1-1 0 0 0,0 1 0 0 0,0 0 0 0 0,4-8 0 0 0,-7 10-38 0 0,0 0 1 0 0,0 0 0 0 0,0 0-1 0 0,0 0 1 0 0,0-1-1 0 0,0 1 1 0 0,0 0 0 0 0,0 0-1 0 0,-1 0 1 0 0,1 0-1 0 0,0 0 1 0 0,-1 0 0 0 0,1 0-1 0 0,-1 0 1 0 0,1 0-1 0 0,-1 0 1 0 0,1 0 0 0 0,-1 0-1 0 0,0 0 1 0 0,0 0-1 0 0,1 0 1 0 0,-1 0 0 0 0,0 1-1 0 0,0-1 1 0 0,0 0 0 0 0,0 1-1 0 0,0-1 1 0 0,0 1-1 0 0,0-1 1 0 0,-2 0 0 0 0,-35-13-1878 0 0,3 6 567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2:23.5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27 288 0 0,'31'1'180'0'0,"632"1"2201"0"0,-645-4-2249 0 0,0 0 0 0 0,32-9 0 0 0,-50 11-166 0 0,0 0 1 0 0,1 0-1 0 0,-1 0 0 0 0,0 0 1 0 0,0 0-1 0 0,0 0 1 0 0,1 0-1 0 0,-1 0 0 0 0,0 0 1 0 0,0 0-1 0 0,0-1 1 0 0,1 1-1 0 0,-1 0 0 0 0,0 0 1 0 0,0 0-1 0 0,0 0 0 0 0,1 0 1 0 0,-1 0-1 0 0,0-1-134 0 0,0 1 135 0 0,1 0-1 0 0,-1-1 0 0 0,0 1 1 0 0,0 0-1 0 0,0 0 0 0 0,0 0 1 0 0,0-1-1 0 0,0 1 1 0 0,0 0-1 0 0,0 0 0 0 0,0 0 1 0 0,0-1-1 0 0,0 1 0 0 0,0 0 1 0 0,0 0-1 0 0,0 0 1 0 0,0-1-1 0 0,0 1 0 0 0,0 0 1 0 0,0 0-1 0 0,0 0 1 0 0,0-1-1 0 0,0 1 0 0 0,0 0 1 0 0,0 0-1 0 0,0 0 0 0 0,-1-1 1 0 0,-17-6-812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2:42.8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1 8 0 0,'-3'98'344'0'0,"0"-42"-225"0"0,6 65 1 0 0,-1-103-109 0 0,1 0 1 0 0,0 1-1 0 0,1-1 1 0 0,1-1-1 0 0,1 1 1 0 0,1-1-1 0 0,13 26 1 0 0,-16-35-8 0 0,0 0 0 0 0,0 0-1 0 0,1-1 1 0 0,0 0 0 0 0,1 0 0 0 0,-1 0 0 0 0,1-1 0 0 0,1 0 0 0 0,-1 0 0 0 0,1 0 0 0 0,0-1 0 0 0,0 0 0 0 0,1 0 0 0 0,0-1 0 0 0,-1 0-1 0 0,1 0 1 0 0,1-1 0 0 0,-1 0 0 0 0,0-1 0 0 0,1 0 0 0 0,0 0 0 0 0,-1 0 0 0 0,1-1 0 0 0,14 0 0 0 0,-7-3 8 0 0,0 0 0 0 0,0 0 1 0 0,-1-2-1 0 0,1 0 0 0 0,-1 0 1 0 0,0-2-1 0 0,0 0 0 0 0,-1 0 1 0 0,0-2-1 0 0,0 1 0 0 0,0-2 1 0 0,-1 0-1 0 0,0-1 1 0 0,-1 0-1 0 0,0 0 0 0 0,15-19 1 0 0,-4 3 51 0 0,-1 0 0 0 0,-1-2 0 0 0,-2-1 0 0 0,-1 0 1 0 0,-1-1-1 0 0,21-50 0 0 0,-20 11 269 0 0,-18 68-294 0 0,-5 24-32 0 0,-30 163-14 0 0,-14 49 44 0 0,-36 114-4 0 0,39-151-11 0 0,33-134-10 0 0,-9 34 38 0 0,13-74-1107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2:44.3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17 36 0 0,'134'-11'133'0'0,"0"5"0"0"0,1 7 1 0 0,160 20-1 0 0,-287-20-128 0 0,-1-1 0 0 0,0 1 0 0 0,0 1 0 0 0,0-1 0 0 0,-1 1 0 0 0,1 1 0 0 0,0-1 0 0 0,-1 1 0 0 0,1 0 0 0 0,10 8 0 0 0,-14-8-1 0 0,0-1 0 0 0,0 1-1 0 0,0 1 1 0 0,0-1 0 0 0,-1 0 0 0 0,1 1 0 0 0,-1-1 0 0 0,0 1 0 0 0,0 0 0 0 0,-1 0-1 0 0,1 0 1 0 0,-1 0 0 0 0,1 0 0 0 0,-1 0 0 0 0,-1 0 0 0 0,1 0 0 0 0,-1 0 0 0 0,1 0 0 0 0,-1 8-1 0 0,-1 7 22 0 0,0-1 0 0 0,-1 1 1 0 0,-1-1-1 0 0,-1 0 0 0 0,0 1 0 0 0,-1-1 0 0 0,-1-1 0 0 0,-12 25 0 0 0,-110 203 105 0 0,14-31-67 0 0,53-66 13 0 0,60-143-67 0 0,0 11-675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2:44.7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1 107 16 0 0,'394'-88'719'0'0,"-322"70"-1038"0"0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3:04.7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1991 0 52 0 0,'-105'137'730'0'0,"-101"119"-213"0"0,37-79-233 0 0,-8-8 0 0 0,-306 226-1 0 0,314-264-81 0 0,6 8 1 0 0,-241 264-1 0 0,367-364-169 0 0,22-25-2 0 0,2 0-1 0 0,0 1 1 0 0,1 0 0 0 0,-12 20 0 0 0,48-46-2423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3:05.4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28 0 0,'0'0'855'0'0,"3"3"-754"0"0,5 7-35 0 0,0 0 0 0 0,-1 0 0 0 0,0 1 0 0 0,-1-1-1 0 0,0 1 1 0 0,-1 1 0 0 0,8 22 0 0 0,23 99 162 0 0,-25-87-152 0 0,59 180 186 0 0,8 33-83 0 0,119 401 521 0 0,-186-623-703 0 0,3 0 0 0 0,1-1 0 0 0,1 0 0 0 0,2-2 0 0 0,2 0 0 0 0,25 34 1 0 0,-42-65 17 0 0,0 1 0 0 0,0-1 1 0 0,0 0-1 0 0,0 0 0 0 0,1 0 1 0 0,-1 0-1 0 0,1 0 1 0 0,0-1-1 0 0,0 0 0 0 0,0 1 1 0 0,0-1-1 0 0,0-1 1 0 0,0 1-1 0 0,7 1 0 0 0,-8-3 7 0 0,1 0-1 0 0,-1 0 0 0 0,0 0 1 0 0,1 0-1 0 0,-1-1 0 0 0,1 1 0 0 0,-1-1 1 0 0,0 0-1 0 0,1 0 0 0 0,-1 0 1 0 0,0 0-1 0 0,0-1 0 0 0,0 1 1 0 0,0-1-1 0 0,0 0 0 0 0,0 0 0 0 0,-1 0 1 0 0,1 0-1 0 0,2-3 0 0 0,-4 4-101 0 0,-1 0-1 0 0,1 0 1 0 0,-1 1-1 0 0,1-1 1 0 0,-1 0-1 0 0,1 0 1 0 0,-1 0-1 0 0,0 0 1 0 0,1 0-1 0 0,-1 0 1 0 0,0 0-1 0 0,0 0 1 0 0,0 0-1 0 0,0 0 1 0 0,1 0-1 0 0,-1 0 1 0 0,-1 0-1 0 0,1 0 1 0 0,0 0-1 0 0,0 0 1 0 0,0 0-1 0 0,-1 0 1 0 0,1-1-1 0 0,-8-3-855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3:30.5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414 1 20 0 0,'-7'15'98'0'0,"5"-12"74"0"0,-7 26 667 0 0,-13 115-70 0 0,-20 90-291 0 0,12-128-322 0 0,-5-2 0 0 0,-4-1 0 0 0,-4-2 0 0 0,-74 125 0 0 0,91-185-63 0 0,-15 29 202 0 0,41-70-293 0 0,0 0-1 0 0,0 0 1 0 0,0 0-1 0 0,1 1 1 0 0,-1-1-1 0 0,0 0 1 0 0,0 0-1 0 0,0 0 1 0 0,0 0-1 0 0,0 0 1 0 0,0 0-1 0 0,1 0 1 0 0,-1 0-1 0 0,0 0 1 0 0,0 0-1 0 0,0 0 1 0 0,0 0-1 0 0,0 0 1 0 0,0 0-1 0 0,0 1 1 0 0,0-1-1 0 0,1 0 1 0 0,-1 0-1 0 0,0 0 1 0 0,0 0-1 0 0,0 0 1 0 0,0 0-1 0 0,0 0 1 0 0,0 1-1 0 0,0-1 1 0 0,0 0-1 0 0,0 0 1 0 0,0 0-1 0 0,0 0 1 0 0,0 0-1 0 0,0 1 1 0 0,0-1-1 0 0,0 0 1 0 0,0 0-1 0 0,0 0 1 0 0,0 0-1 0 0,0 0 1 0 0,0 0-1 0 0,0 1 0 0 0,0-1 1 0 0,0 0-1 0 0,0 0 1 0 0,0 0-1 0 0,0 0 1 0 0,0 0-1 0 0,-1 0 1 0 0,1 1-1 0 0,0-1 1 0 0,0 0-1 0 0,0 0 1 0 0,0 0-1 0 0,0 0 1 0 0,0 0-1 0 0,0 0 1 0 0,0 0-1 0 0,-1 0 1 0 0,1 0-1 0 0,0 0 1 0 0,0 1-1 0 0,13-13-165 0 0,-9 7-146 0 0,1 0-1 0 0,-1 0 1 0 0,-1-1 0 0 0,1 1 0 0 0,5-12-1 0 0,1-7-600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3:30.9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51 296 0 0,'0'-1'37'0'0,"0"0"0"0"0,0 1-1 0 0,0-1 1 0 0,0 0 0 0 0,0 0 0 0 0,0 1 0 0 0,0-1-1 0 0,0 0 1 0 0,0 0 0 0 0,0 0 0 0 0,0 1 0 0 0,0-1-1 0 0,1 0 1 0 0,-1 0 0 0 0,0 1 0 0 0,1-1 0 0 0,-1 0-1 0 0,0 1 1 0 0,1-1 0 0 0,-1 0 0 0 0,1 1 0 0 0,-1-1-1 0 0,1 1 1 0 0,-1-1 0 0 0,1 1 0 0 0,-1-1 0 0 0,1 1 0 0 0,0-1-1 0 0,29-11 411 0 0,38 4-237 0 0,-61 8-135 0 0,287-11 379 0 0,358 33 0 0 0,-628-16-400 0 0,-24-6-54 0 0,0 0-1 0 0,1 0 0 0 0,-1 0 1 0 0,0 0-1 0 0,0 0 0 0 0,0 1 1 0 0,1-1-1 0 0,-1 0 0 0 0,0 0 1 0 0,0 0-1 0 0,0 0 0 0 0,0 1 1 0 0,0-1-1 0 0,1 0 0 0 0,-1 0 0 0 0,0 1 1 0 0,0-1-1 0 0,0 0 0 0 0,0 0 1 0 0,0 0-1 0 0,0 1 0 0 0,0-1 1 0 0,0 0-1 0 0,0 0 0 0 0,0 1 1 0 0,0-1-1 0 0,0 0 0 0 0,0 0 0 0 0,0 1 1 0 0,0-1-1 0 0,0 0 0 0 0,0 0 1 0 0,0 1-1 0 0,0-1 0 0 0,0 0 1 0 0,0 0-1 0 0,0 1 0 0 0,-1-1 1 0 0,1 0-1 0 0,0 0 0 0 0,0 1 1 0 0,-34 23-787 0 0,31-22 678 0 0,-15 8-701 0 0,-2 0 63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3:31.2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51 8 0 0,'0'0'255'0'0,"11"3"443"0"0,15 1-439 0 0,1-2-1 0 0,-1 0 1 0 0,0-2 0 0 0,37-3-1 0 0,-22 0-118 0 0,116-2 208 0 0,280-16 318 0 0,-333 17-542 0 0,-48 2 46 0 0,76-11 0 0 0,-122 8-2258 0 0,-38 0 1080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3:02:26.2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948 49 148,'1'-1'30,"-1"-1"-1,1 1 1,-1 0-1,1 0 1,-1-1 0,1 1-1,-1 0 1,0-1-1,0 1 1,1 0 0,-1-1-1,0 1 1,0-1-1,0 1 1,-1 0 0,1-1-1,0 1 1,0 0-1,-1-1 1,1 1 0,-1 0-1,1-1 1,-1 1-1,0 0 1,1 0 0,-1 0-1,0 0 1,0-1-1,0 1 1,0 0 0,0 0-1,0 1 1,0-1 0,0 0-1,0 0 1,0 0-1,-1 1 1,1-1 0,0 1-1,0-1 1,-1 1-1,1-1 1,0 1 0,-1 0-1,1 0 1,0-1-1,-1 1 1,1 0 0,-3 0-1,-9 0 4,0 0 1,0 1-1,0 0 0,-15 4 0,21-3 11,-39 8-14,0 1 0,1 3 1,0 2-1,1 2 0,1 2 1,0 2-1,2 1 1,1 2-1,1 2 0,1 2 1,-38 37-1,39-32-59,3 1 0,1 1-1,1 2 1,-47 77 0,69-99 11,1 1 0,0 0 0,2 1 1,0 0-1,0 0 0,2 1 0,1-1 1,0 1-1,1 0 0,1 0 0,1 0 1,0 1-1,2-1 0,0 0 0,5 23 0,-3-30 24,1-1-1,0 0 0,0 0 0,1 0 0,1-1 0,0 1 1,1-1-1,-1 0 0,2-1 0,-1 0 0,2 0 0,-1-1 0,1 0 1,0 0-1,1-1 0,18 11 0,-3-4 5,0-2 1,1 0-1,0-2 0,1-1 1,54 11-1,-27-11-1,0-2 0,0-2 1,1-2-1,0-3 0,-1-3 0,1-2 1,74-16-1,-125 21-4,0-1 0,0-1 0,0 1 0,0 0 1,0-1-1,0 0 0,0 0 0,-1 0 0,1 0 0,-1-1 1,1 0-1,-1 1 0,0-1 0,0 0 0,0-1 0,-1 1 0,4-5 1,-5 5-5,0 1 1,0-1 0,-1 1 0,1-1 0,-1 1 0,1-1 0,-1 1 0,0-1 0,0 0-1,0 1 1,-1-1 0,1 1 0,-1-1 0,1 1 0,-1-1 0,0 1 0,0-1 0,0 1-1,0 0 1,0-1 0,0 1 0,-1 0 0,1 0 0,-1 0 0,0 0 0,1 0 0,-1 0-1,0 1 1,-4-4 0,-73-58-25,78 62 2,1 0 21,1 0 0,0 0 0,0 0 0,0 0 0,0 0 0,0 0 0,0 0 0,0 1 0,0-1 0,0 0 0,0 0 0,0 1 0,0-1 0,1 1 0,-1-1-1,0 1 1,0 0 0,3-1 0,24-6 2,-27 7-1,137-33 19,111-18 20,-199 44 1,-11 0 1,0 2 0,1 2 1,-1 1-1,71 7 0,-105-5-37,0 1 0,-1 0 0,1 1 0,-1-1 0,0 1 0,0 0 0,1 0 0,-1 0 0,0 1 0,-1-1 0,1 1 0,0 0 0,-1 0 0,1 0 0,-1 1 0,3 3 0,-2 0-1,1 0 0,-1 0-1,0 1 1,-1-1 0,0 1-1,0 0 1,-1 0 0,2 11-1,0 12 4,-1 0-1,-2 0 0,-4 54 1,2-71-1,-4 51 14,1 0-159,3 73 1,-1-74-1006,5-34 485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09.9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759 473 128 0 0,'-542'52'2016'0'0,"507"-46"-1816"0"0,0 1 1 0 0,1 1-1 0 0,-57 22 0 0 0,90-30-193 0 0,0 1-1 0 0,0-1 1 0 0,0 0 0 0 0,0 1 0 0 0,0-1-1 0 0,0 1 1 0 0,0-1 0 0 0,0 1-1 0 0,0-1 1 0 0,0 1 0 0 0,0 0 0 0 0,0-1-1 0 0,0 1 1 0 0,0 0 0 0 0,0 0-1 0 0,1 0 1 0 0,-1 0 0 0 0,0-1 0 0 0,1 1-1 0 0,-1 0 1 0 0,1 0 0 0 0,-1 0-1 0 0,1 1 1 0 0,-1 0 0 0 0,1-1 0 0 0,0 0 1 0 0,1 0-1 0 0,-1 0 1 0 0,0 1-1 0 0,1-1 1 0 0,-1 0-1 0 0,1 0 1 0 0,-1 0-1 0 0,1 0 1 0 0,0 0-1 0 0,0-1 1 0 0,-1 1-1 0 0,1 0 1 0 0,0 0-1 0 0,0 0 1 0 0,0-1-1 0 0,0 1 1 0 0,0 0-1 0 0,1 0 1 0 0,6 4 23 0 0,-1-1 0 0 0,1 0-1 0 0,1-1 1 0 0,16 6 0 0 0,58 5 59 0 0,0-2 0 0 0,1-5 0 0 0,131-4 0 0 0,547-37 126 0 0,-1-35-115 0 0,-735 66-97 0 0,1701-205 149 0 0,-992 113-132 0 0,170-2 11 0 0,-152 18-30 0 0,-698 72-10 0 0,24-1 0 0 0,155-37 0 0 0,-230 45 0 0 0,-1-1 0 0 0,0 0 0 0 0,0 0 0 0 0,0 0 0 0 0,0 0 0 0 0,0 0 0 0 0,0-1 0 0 0,0 0 0 0 0,0 1 0 0 0,0-1 0 0 0,-1 0 0 0 0,1 0 0 0 0,-1 0 0 0 0,4-5 0 0 0,-28 3-580 0 0,-30 7-1186 0 0,21 0 758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2:48.3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146 1 44 0 0,'-3'27'216'0'0,"-2"0"-1"0"0,0-1 1 0 0,-2 1 0 0 0,-11 28-1 0 0,-14 58-189 0 0,1 52 57 0 0,-14 224 0 0 0,54-268 10 0 0,-8-124-628 0 0,3-16 43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2:48.9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146 1 88 0 0,'0'0'164'0'0,"0"4"-93"0"0,-6 85 133 0 0,-4 0-1 0 0,-3-1 0 0 0,-36 124 1 0 0,27-113-73 0 0,-10 124 0 0 0,22-53 44 0 0,6-102 28 0 0,4-67-178 0 0,2 5-886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2:50.5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10 132 48 0 0,'-10'-14'1032'0'0,"13"9"-998"0"0,0 0 0 0 0,0 0 0 0 0,0 1 0 0 0,1 0-1 0 0,-1-1 1 0 0,1 1 0 0 0,0 0 0 0 0,0 1 0 0 0,1-1 0 0 0,-1 1 0 0 0,1 0 0 0 0,0 0-1 0 0,-1 0 1 0 0,1 1 0 0 0,1 0 0 0 0,-1 0 0 0 0,7-2 0 0 0,13-5-4 0 0,1 2 1 0 0,31-5-1 0 0,3 2 4 0 0,1 2 0 0 0,80 1 0 0 0,-107 8-24 0 0,0 1 0 0 0,-1 1 0 0 0,0 2 1 0 0,0 2-1 0 0,59 19 0 0 0,-87-24-10 0 0,1 0 0 0 0,-1 0 0 0 0,0 1 0 0 0,0-1 0 0 0,0 1 0 0 0,0 0-1 0 0,-1 1 1 0 0,1-1 0 0 0,-1 1 0 0 0,0 0 0 0 0,6 7 0 0 0,-9-9 0 0 0,0 0 0 0 0,0 0 0 0 0,0 0 0 0 0,0 0 0 0 0,0 1 0 0 0,0-1 0 0 0,-1 0 0 0 0,1 1 0 0 0,-1-1 0 0 0,1 1 0 0 0,-1-1 0 0 0,0 0 0 0 0,0 1 0 0 0,0-1 0 0 0,0 1 0 0 0,-1-1 0 0 0,1 0 0 0 0,-1 1-1 0 0,1-1 1 0 0,-1 0 0 0 0,0 1 0 0 0,0-1 0 0 0,0 0 0 0 0,0 0 0 0 0,0 0 0 0 0,-1 0 0 0 0,1 0 0 0 0,-1 0 0 0 0,1 0 0 0 0,-3 2 0 0 0,-11 12 0 0 0,-1 1 0 0 0,-1-2-1 0 0,-1 0 1 0 0,0-1 0 0 0,-1-1 0 0 0,0-1-1 0 0,-1 0 1 0 0,-1-2 0 0 0,-28 12-1 0 0,-30 7 10 0 0,-95 21-1 0 0,158-45-9 0 0,-59 13 19 0 0,127-12-28 0 0,235 7 29 0 0,-251-9-28 0 0,-1 2 0 0 0,1 1-1 0 0,-1 2 1 0 0,-1 1-1 0 0,66 30 1 0 0,-88-34 6 0 0,-2 0 1 0 0,1 0 0 0 0,-1 1 0 0 0,0 1 0 0 0,0-1-1 0 0,-1 2 1 0 0,0-1 0 0 0,-1 1 0 0 0,8 11 0 0 0,-13-16 4 0 0,0 1 0 0 0,0-1 0 0 0,0 1-1 0 0,-1 0 1 0 0,0 0 0 0 0,0 0 0 0 0,0 0 0 0 0,-1 0 0 0 0,0 0 0 0 0,0 1 0 0 0,0-1 0 0 0,0 0 0 0 0,-1 1 0 0 0,0-1 0 0 0,0 0 0 0 0,-1 1 0 0 0,1-1 0 0 0,-1 0 0 0 0,0 1 0 0 0,-1-1 0 0 0,1 0 0 0 0,-4 8 0 0 0,2-8-1 0 0,0-1 0 0 0,0 1 1 0 0,0-1-1 0 0,-1 0 0 0 0,0 0 1 0 0,1 0-1 0 0,-1-1 0 0 0,-1 0 1 0 0,1 1-1 0 0,0-1 0 0 0,-1-1 1 0 0,0 1-1 0 0,1-1 0 0 0,-1 1 1 0 0,0-1-1 0 0,0-1 0 0 0,-1 1 1 0 0,1-1-1 0 0,0 0 0 0 0,-6 1 0 0 0,-13 1 2 0 0,1 0-1 0 0,-1-2 1 0 0,-28-2-1 0 0,-219-23 12 0 0,123 9-140 0 0,-9 1-897 0 0,118 9 540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3:06.4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1907 1 48 0 0,'-309'248'985'0'0,"127"-94"-766"0"0,-264 220-38 0 0,-48 2 62 0 0,116-90-29 0 0,354-267-146 0 0,1 0 0 0 0,-22 26 0 0 0,39-40-87 0 0,14-16-246 0 0,3-4-505 0 0,-2 1 182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3:02:26.7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 4 104,'0'0'26,"0"-1"1,0 1-1,1 0 1,-1 0-1,0-1 0,1 1 1,-1 0-1,0 0 1,1 0-1,-1 0 1,0-1-1,1 1 0,-1 0 1,0 0-1,1 0 1,-1 0-1,0 0 0,1 0 1,-1 0-1,1 0 1,-1 0-1,0 0 0,1 0 1,-1 0-1,0 0 1,1 0-1,-1 0 0,0 1 1,1-1-1,-1 0 1,0 0-1,1 0 1,-1 0-1,0 1 0,1-1 1,-1 0-1,0 0 1,0 1-1,1-1 0,-1 0 1,0 1-1,0-1 1,1 0-1,-1 1 0,0-1 1,0 0-1,0 1 1,0-1-1,9 31 341,-3 38-214,-11 30 87,-29 161 0,16-153-239,-3 121 1,16-6-1301,5-210 677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3:02:27.1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0 415 44,'224'-42'308,"-195"34"-272,0-2 1,-1 0-1,0-2 1,-1-1-1,40-25 1,-44 23 42,-2-1 0,1-1 0,-2 0 0,0-2 0,-2-1 0,0 0 1,-1-1-1,24-39 0,-39 56-30,4-4 39,-2-1 0,1 1 0,-1-1 0,-1 0 0,1-1 0,1-10 0,9 84-20,-13 9-60,-16 133 1,-30 73 71,32-206-37,9-53-88,-26 127 305,24-127-476,0-1 0,-1 0 1,-1 0-1,0 0 0,-15 21 1,10-23-394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3:07.3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44 0 0,'139'275'646'0'0,"-24"-46"-494"0"0,33 85 50 0 0,-130-266-176 0 0,-3 1 1 0 0,-1 1-1 0 0,-3 0 1 0 0,9 90-1 0 0,-15-37 15 0 0,-4-46 57 0 0,15 96 0 0 0,-12-139-61 0 0,0 1 0 0 0,1-1 0 0 0,0 0 0 0 0,1-1 0 0 0,1 0 0 0 0,0 0-1 0 0,1 0 1 0 0,0-1 0 0 0,1 0 0 0 0,1 0 0 0 0,13 13 0 0 0,16 11 96 0 0,80 57 0 0 0,-26-22-35 0 0,-69-51-39 0 0,0-1 0 0 0,36 21 1 0 0,-58-39 6 0 0,-4-3-126 0 0,1 0-1 0 0,-1 0 0 0 0,0 0 0 0 0,1 0 1 0 0,-1 1-1 0 0,0-1 0 0 0,0 1 1 0 0,0-1-1 0 0,-1 1 0 0 0,-2-2 1 0 0,-13-10-644 0 0,11 4 87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3:36.1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243 0 56 0 0,'-15'23'146'0'0,"0"0"1"0"0,2 1-1 0 0,1 0 1 0 0,1 1-1 0 0,1 0 1 0 0,1 1-1 0 0,-6 28 0 0 0,-25 195 346 0 0,12-62-201 0 0,-41 257 393 0 0,64-377-1997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3:37.0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61 13 76 0 0,'-1'-1'56'0'0,"0"0"0"0"0,0 0 0 0 0,0 0 0 0 0,0 0 0 0 0,0 0 1 0 0,0 0-1 0 0,0 0 0 0 0,0 0 0 0 0,0 1 0 0 0,0-1 0 0 0,-1 0 0 0 0,1 1 0 0 0,0-1 0 0 0,0 1 0 0 0,-2-1 0 0 0,-16 11-43 0 0,18-9-18 0 0,-17 16-515 0 0,14-14 259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3:38.2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645 9 20 0 0,'0'0'462'0'0,"-14"-8"-288"0"0,5 9-155 0 0,1 0 1 0 0,-1 0-1 0 0,1 1 0 0 0,0 0 1 0 0,0 1-1 0 0,-1 0 1 0 0,1 0-1 0 0,1 1 0 0 0,-13 7 1 0 0,-70 51 85 0 0,60-40-51 0 0,-19 18 39 0 0,3 1 0 0 0,-43 48-1 0 0,61-60-44 0 0,6-5-4 0 0,1 1 0 0 0,2 1 1 0 0,0 1-1 0 0,2 0 0 0 0,1 1 1 0 0,1 1-1 0 0,1 1 0 0 0,2 0 0 0 0,1 0 1 0 0,1 1-1 0 0,2 1 0 0 0,1 0 1 0 0,1 0-1 0 0,2 0 0 0 0,1 0 1 0 0,2 1-1 0 0,4 46 0 0 0,-1-66-32 0 0,0-1-1 0 0,1 1 1 0 0,1 0 0 0 0,0-1-1 0 0,0 1 1 0 0,1-1 0 0 0,1 0-1 0 0,0-1 1 0 0,1 1-1 0 0,0-1 1 0 0,15 17 0 0 0,-10-15 0 0 0,0-1 0 0 0,1 0 0 0 0,1-1 1 0 0,0-1-1 0 0,0 0 0 0 0,1-1 0 0 0,0 0 0 0 0,19 6 1 0 0,-5-3 3 0 0,0-3 0 0 0,1 0 0 0 0,0-2 1 0 0,0-1-1 0 0,1-1 0 0 0,0-2 0 0 0,0-1 1 0 0,0-2-1 0 0,52-5 0 0 0,-60 1 17 0 0,0-1 0 0 0,0-1 0 0 0,0 0-1 0 0,-1-2 1 0 0,0-1 0 0 0,0-1 0 0 0,37-23-1 0 0,-49 27-10 0 0,-1 0-1 0 0,0 0 0 0 0,0-1 1 0 0,0 0-1 0 0,-1 0 0 0 0,0-1 1 0 0,-1-1-1 0 0,1 1 0 0 0,-2-1 1 0 0,1 0-1 0 0,-1 0 0 0 0,-1-1 1 0 0,1 0-1 0 0,-2 0 0 0 0,1 0 1 0 0,-2-1-1 0 0,1 0 0 0 0,3-20 1 0 0,-7 26-20 0 0,-1 1 0 0 0,1-1 1 0 0,-1 0-1 0 0,0 1 0 0 0,0-1 1 0 0,0 0-1 0 0,-1 1 1 0 0,0-1-1 0 0,0 1 0 0 0,0 0 1 0 0,0 0-1 0 0,-1 0 0 0 0,1 0 1 0 0,-1 0-1 0 0,0 0 0 0 0,0 0 1 0 0,-1 1-1 0 0,1 0 1 0 0,-1 0-1 0 0,1 0 0 0 0,-7-4 1 0 0,-10-6 6 0 0,0 0 1 0 0,-43-19-1 0 0,45 24-11 0 0,-3-1 8 0 0,14 6-8 0 0,1 1 1 0 0,-1-1-1 0 0,1 0 1 0 0,0 0-1 0 0,0-1 1 0 0,1 0-1 0 0,-1 0 1 0 0,-9-9-1 0 0,15 13 3 0 0,0-1 0 0 0,0 1-1 0 0,0-1 1 0 0,0 0 0 0 0,0 1-1 0 0,0-1 1 0 0,0 1-1 0 0,0-1 1 0 0,1 1 0 0 0,-1-1-1 0 0,0 1 1 0 0,0 0 0 0 0,0-1-1 0 0,1 1 1 0 0,-1-1 0 0 0,0 1-1 0 0,0-1 1 0 0,1 1 0 0 0,-1 0-1 0 0,0-1 1 0 0,1 1 0 0 0,-1-1-1 0 0,1 1 1 0 0,-1 0-1 0 0,0-1 1 0 0,1 1 0 0 0,-1 0-1 0 0,1 0 1 0 0,-1 0 0 0 0,1-1-1 0 0,-1 1 1 0 0,1 0 0 0 0,-1 0-1 0 0,1 0 1 0 0,-1 0 0 0 0,1 0-1 0 0,-1 0 1 0 0,1 0 0 0 0,-1 0-1 0 0,1 0 1 0 0,-1 0-1 0 0,2 0 1 0 0,28-5 0 0 0,-27 4-11 0 0,52-4 7 0 0,0 1 0 0 0,76 6 0 0 0,-4 1-26 0 0,169-11 0 0 0,-291 8 28 0 0,0 0-1 0 0,-1 1 1 0 0,1 0-1 0 0,0 0 0 0 0,-1 0 1 0 0,1 0-1 0 0,-1 1 1 0 0,0 0-1 0 0,1 0 1 0 0,-1 0-1 0 0,0 0 0 0 0,0 1 1 0 0,0-1-1 0 0,0 1 1 0 0,-1 0-1 0 0,1 0 1 0 0,-1 1-1 0 0,0-1 1 0 0,0 1-1 0 0,0-1 0 0 0,0 1 1 0 0,-1 0-1 0 0,1 0 1 0 0,-1 0-1 0 0,0 1 1 0 0,0-1-1 0 0,0 0 0 0 0,1 9 1 0 0,3 10 3 0 0,-1-1-1 0 0,-1 1 1 0 0,-1 0 0 0 0,0 36 0 0 0,-6 9-16 0 0,-2 1 1 0 0,-3-1 0 0 0,-21 82 0 0 0,-7 55 64 0 0,25-99-3 0 0,11-105-122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2:56:58.5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3:47.5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8 100 0 0,'6'0'111'0'0,"114"-3"430"0"0,-58-1-255 0 0,0 4 1 0 0,1 2 0 0 0,82 13-1 0 0,-141-14-257 0 0,0 0 1 0 0,0 0-1 0 0,0 1 0 0 0,0 0 0 0 0,0-1 1 0 0,-1 1-1 0 0,1 1 0 0 0,-1-1 0 0 0,1 0 1 0 0,-1 1-1 0 0,0 0 0 0 0,0 0 0 0 0,0 0 1 0 0,0 0-1 0 0,-1 0 0 0 0,1 1 0 0 0,-1-1 1 0 0,0 1-1 0 0,0-1 0 0 0,0 1 0 0 0,0 0 1 0 0,-1 0-1 0 0,1 0 0 0 0,-1 0 0 0 0,1 8 1 0 0,2 9 66 0 0,-2 0 0 0 0,-1 1 0 0 0,-2 41 0 0 0,0-25-21 0 0,-8 386 577 0 0,10-369-644 0 0,-1 55 191 0 0,-1-99-271 0 0,0 0 0 0 0,-1 0-1 0 0,0 0 1 0 0,-1-1-1 0 0,0 1 1 0 0,-1-1 0 0 0,-8 16-1 0 0,3-16-1607 0 0,0-9 710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3:47.8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0 136 120 0 0,'50'-10'220'0'0,"8"4"-12"0"0,-2-5 4 0 0,9 3-44 0 0,20-4-16 0 0,5 0-12 0 0,6 4-28 0 0,-2-4-16 0 0,2 4 0 0 0,-4 0 0 0 0,-2 2-28 0 0,-26 2-4 0 0,-1-4-60 0 0,0 4-80 0 0,-3 0-204 0 0,-6 0-308 0 0,-7-6 136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3:48.6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162 1 152 0 0,'-8'29'212'0'0,"1"1"1"0"0,2-1-1 0 0,0 1 1 0 0,0 50-1 0 0,-1 6 71 0 0,-10 57 204 0 0,-44 173-1 0 0,57-302-480 0 0,1-6-19 0 0,1 0-1 0 0,-1 0 1 0 0,-1 0-1 0 0,1-1 1 0 0,-1 1-1 0 0,-1-1 1 0 0,1 0 0 0 0,-1 0-1 0 0,-8 11 1 0 0,2-14-1150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3:49.2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117 0 32 0 0,'5'31'586'0'0,"-3"-27"-532"0"0,-1 0 1 0 0,0 0-1 0 0,0 0 0 0 0,-1 0 0 0 0,1 1 0 0 0,-1-1 1 0 0,0 0-1 0 0,0 5 0 0 0,-12 51 283 0 0,-2 1-1 0 0,-22 57 0 0 0,16-55-133 0 0,-16 82 0 0 0,32-122-154 0 0,1 1 1 0 0,1 0-1 0 0,1 0 0 0 0,2 0 0 0 0,0 0 0 0 0,2 0 0 0 0,6 29 0 0 0,4-8 38 0 0,-8-31-36 0 0,-1 1 1 0 0,0 0-1 0 0,-1 0 1 0 0,1 20-1 0 0,-4-34-110 0 0,0-1 0 0 0,0 1-1 0 0,0-1 1 0 0,0 1 0 0 0,-1-1 0 0 0,1 1-1 0 0,0-1 1 0 0,0 1 0 0 0,-1-1 0 0 0,1 1-1 0 0,0-1 1 0 0,0 1 0 0 0,-1-1-1 0 0,1 1 1 0 0,-1-1 0 0 0,1 0 0 0 0,0 1-1 0 0,-1-1 1 0 0,1 0 0 0 0,-1 1 0 0 0,1-1-1 0 0,-1 0 1 0 0,1 1 0 0 0,-1-1-1 0 0,1 0 1 0 0,-1 0 0 0 0,1 0 0 0 0,-1 0-1 0 0,0 1 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3:53.6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1913 0 40 0 0,'-481'333'713'0'0,"218"-145"-455"0"0,80-56-125 0 0,-118 81 101 0 0,-219 139 301 0 0,427-279-396 0 0,85-66-133 0 0,0 1 0 0 0,0 0 0 0 0,1 0-1 0 0,0 1 1 0 0,1 0 0 0 0,0 0 0 0 0,0 0 0 0 0,-7 17 0 0 0,13-26-65 0 0,0 1 10 0 0,-1-1 1 0 0,1 1-1 0 0,0-1 1 0 0,0 1-1 0 0,-1 0 1 0 0,1-1-1 0 0,0 1 1 0 0,0-1-1 0 0,0 1 1 0 0,0 0-1 0 0,0-1 1 0 0,0 1-1 0 0,0 0 1 0 0,0-1-1 0 0,0 1 1 0 0,0 0-1 0 0,0-1 1 0 0,0 1-1 0 0,0-1 1 0 0,1 1-1 0 0,-1 1 1 0 0,8 1-507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3:54.6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64 0 0,'24'59'239'0'0,"2"-2"0"0"0,3-1 0 0 0,41 58 0 0 0,121 151 241 0 0,-182-253-461 0 0,465 563 595 0 0,-297-347-443 0 0,-151-187-134 0 0,-2 0 1 0 0,-1 2-1 0 0,-3 0 0 0 0,15 47 0 0 0,-29-69-7 0 0,2 0 0 0 0,0 0 1 0 0,1 0-1 0 0,0-1 0 0 0,2-1 0 0 0,1 0 0 0 0,0 0 0 0 0,1-1 0 0 0,1-1 0 0 0,1 0 0 0 0,18 16 1 0 0,159 110 177 0 0,-182-134-198 0 0,0 0 0 0 0,-1 1-1 0 0,-1 0 1 0 0,10 14 0 0 0,-10-14-1 0 0,0 1 0 0 0,1-1 0 0 0,-1-1 0 0 0,14 12 0 0 0,8 10-17 0 0,-25-26 16 0 0,0 1 0 0 0,0-1 0 0 0,0 0 0 0 0,0 0 0 0 0,9 5 0 0 0,-5 0-40 0 0,-8-9 30 0 0,0 1-1 0 0,0-1 1 0 0,1 1-1 0 0,-1-1 1 0 0,0 0 0 0 0,1 0-1 0 0,-1 0 1 0 0,1 0 0 0 0,-1 0-1 0 0,1 0 1 0 0,-1 0 0 0 0,1 0-1 0 0,2 1 1 0 0,-3-2-23 0 0,-25-16-2483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4:01.7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355 1 104 0 0,'-62'57'265'0'0,"-82"94"-1"0"0,125-128-213 0 0,1 1-1 0 0,1 1 1 0 0,1 0-1 0 0,1 1 1 0 0,2 1-1 0 0,0 0 1 0 0,-16 52-1 0 0,27-69-35 0 0,0-1 0 0 0,0 1-1 0 0,1-1 1 0 0,0 1 0 0 0,0-1-1 0 0,1 1 1 0 0,1 0 0 0 0,0 0-1 0 0,0-1 1 0 0,0 1 0 0 0,2-1-1 0 0,-1 1 1 0 0,1-1 0 0 0,6 13-1 0 0,-4-12 1 0 0,1 0-1 0 0,1 0 0 0 0,0 0 0 0 0,0-1 1 0 0,1 0-1 0 0,0 0 0 0 0,1-1 1 0 0,-1 0-1 0 0,2-1 0 0 0,13 10 1 0 0,3-2 12 0 0,1-2 0 0 0,-1-1 0 0 0,2 0 0 0 0,0-2 1 0 0,0-2-1 0 0,1 0 0 0 0,-1-2 0 0 0,47 4 0 0 0,-35-6 7 0 0,1-3-1 0 0,0-2 1 0 0,0-1-1 0 0,0-2 1 0 0,49-11-1 0 0,-68 10-7 0 0,-1 0 0 0 0,0-2-1 0 0,0-1 1 0 0,0 0 0 0 0,-1-1-1 0 0,0-2 1 0 0,-1 0 0 0 0,0-1-1 0 0,-1 0 1 0 0,0-2 0 0 0,20-19-1 0 0,-33 28-17 0 0,0 0 0 0 0,0 0 0 0 0,-1 0-1 0 0,1-1 1 0 0,-1 1 0 0 0,0-1 0 0 0,0 0 0 0 0,-1 0-1 0 0,0-1 1 0 0,0 1 0 0 0,-1-1 0 0 0,1 1 0 0 0,-1-1-1 0 0,-1 0 1 0 0,1 0 0 0 0,-1 0 0 0 0,-1 0 0 0 0,1 0-1 0 0,-1 0 1 0 0,0 0 0 0 0,-1 0 0 0 0,0 0-1 0 0,0 0 1 0 0,0 0 0 0 0,-5-12 0 0 0,3 9-1 0 0,-1 0 0 0 0,-1 0-1 0 0,0 1 1 0 0,0 0 0 0 0,-1 0 0 0 0,-1 0 0 0 0,1 0-1 0 0,-11-10 1 0 0,16 19-7 0 0,1 0 1 0 0,-1 0-1 0 0,1-1 0 0 0,0 1 0 0 0,-1 0 1 0 0,1-1-1 0 0,-1 1 0 0 0,1 0 0 0 0,0-1 1 0 0,-1 1-1 0 0,1 0 0 0 0,0-1 0 0 0,-1 1 1 0 0,1-1-1 0 0,0 1 0 0 0,0-1 0 0 0,-1 1 1 0 0,1-1-1 0 0,0 1 0 0 0,0-1 0 0 0,0 1 1 0 0,0-1-1 0 0,0 1 0 0 0,0-1 0 0 0,0 1 1 0 0,0-1-1 0 0,0 1 0 0 0,0-1 0 0 0,0 1 1 0 0,0-1-1 0 0,0 1 0 0 0,0-1 0 0 0,0 1 1 0 0,0-1-1 0 0,1 1 0 0 0,-1-1 0 0 0,0 1 1 0 0,0-1-1 0 0,1 1 0 0 0,-1-1 0 0 0,0 1 1 0 0,0 0-1 0 0,1-1 0 0 0,-1 1 0 0 0,1 0 0 0 0,-1-1 1 0 0,0 1-1 0 0,1 0 0 0 0,-1-1 0 0 0,2 1 1 0 0,19-6 8 0 0,399 1 126 0 0,-371 3-48 0 0,-39 1-30 0 0,0 0 0 0 0,1 0 0 0 0,-1 1 0 0 0,0 0 0 0 0,1 1 0 0 0,-1 0 1 0 0,0 1-1 0 0,0 0 0 0 0,19 7 0 0 0,-26-7-48 0 0,-1 0 0 0 0,1 0 0 0 0,-1 1 0 0 0,0-1 0 0 0,0 1 0 0 0,0-1 0 0 0,0 1 0 0 0,-1 0 0 0 0,1-1 0 0 0,-1 1 0 0 0,1 0 0 0 0,-1 0 0 0 0,0 0 0 0 0,0 0 0 0 0,-1 0 0 0 0,1 1 0 0 0,0-1 0 0 0,-1 0 0 0 0,0 0 0 0 0,0 4 0 0 0,-3 67 65 0 0,2-73-72 0 0,-12 102 67 0 0,2-25-85 0 0,4 0 0 0 0,2 83 1 0 0,1-87-1900 0 0,2-57 1000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4:02.7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301 3 8 0 0,'0'0'15'0'0,"0"0"0"0"0,0 0 0 0 0,0 0 0 0 0,0-1 0 0 0,0 1 0 0 0,0 0 0 0 0,0 0 0 0 0,0 0 0 0 0,-1 0 1 0 0,1 0-1 0 0,0-1 0 0 0,0 1 0 0 0,0 0 0 0 0,0 0 0 0 0,0 0 0 0 0,0 0 0 0 0,0 0 0 0 0,0 0 0 0 0,0 0 0 0 0,-1 0 0 0 0,1 0 0 0 0,0-1 0 0 0,0 1 0 0 0,0 0 0 0 0,0 0 0 0 0,0 0 0 0 0,0 0 0 0 0,-1 0 1 0 0,1 0-1 0 0,0 0 0 0 0,0 0 0 0 0,0 0 0 0 0,0 0 0 0 0,0 0 0 0 0,-1 0 0 0 0,1 0 0 0 0,0 0 0 0 0,0 0 0 0 0,0 0 0 0 0,0 0 0 0 0,0 0 0 0 0,-1 0 0 0 0,1 0 0 0 0,0 0 0 0 0,0 1 0 0 0,0-1 1 0 0,0 0-1 0 0,0 0 0 0 0,0 0 0 0 0,0 0 0 0 0,-1 0 0 0 0,1 0 0 0 0,0 0 0 0 0,0 0 0 0 0,0 0 0 0 0,0 1 0 0 0,0-1 0 0 0,0 0 0 0 0,0 0 0 0 0,0 0 0 0 0,0 0 0 0 0,0 0 0 0 0,0 1 0 0 0,2 19 102 0 0,0 0 0 0 0,-1 0 0 0 0,0 0 0 0 0,-2 1 0 0 0,-1-1 0 0 0,0 0 0 0 0,-1 0-1 0 0,-2 0 1 0 0,-9 29 0 0 0,-96 192 315 0 0,-2 1-214 0 0,102-216-419 0 0,1-1 0 0 0,1 2 0 0 0,1-1 0 0 0,1 1-1 0 0,1 0 1 0 0,-1 37 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4:03.1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207 0 64 0 0,'-20'153'1286'0'0,"-8"51"-535"0"0,20-165-634 0 0,-1-1-1 0 0,-2 0 1 0 0,-18 41 0 0 0,26-73-129 0 0,0 3-86 0 0,0 0 0 0 0,-1 0 0 0 0,0-1 0 0 0,-1 1 0 0 0,0-1 0 0 0,0 0 0 0 0,-1 0 0 0 0,0-1 0 0 0,0 0 1 0 0,-1 0-1 0 0,1 0 0 0 0,-14 9 0 0 0,2-4-625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4:04.5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1779 124 0 0,'63'-43'398'0'0,"2"3"0"0"0,107-49 0 0 0,-108 57-284 0 0,462-203 531 0 0,-413 187-534 0 0,234-91 112 0 0,17-8-75 0 0,-5 0-15 0 0,336-166-22 0 0,-363 160-72 0 0,-179 83-41 0 0,477-206 52 0 0,-534 230-9 0 0,-95 46-35 0 0,-25 9-1693 0 0,14-4 981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7:54.0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312 95 44 0 0,'-6'-16'420'0'0,"4"13"-344"0"0,1 1 0 0 0,0-1-1 0 0,0 1 1 0 0,0-1 0 0 0,0 0 0 0 0,0 0 0 0 0,1 0-1 0 0,-1 1 1 0 0,1-1 0 0 0,0 0 0 0 0,-1 0 0 0 0,1 0-1 0 0,1 0 1 0 0,-1 0 0 0 0,1-4 0 0 0,0 5 14 0 0,-2 1-65 0 0,0 1 0 0 0,1-1 0 0 0,-1 0-1 0 0,1 0 1 0 0,-1 0 0 0 0,1 0-1 0 0,-1 0 1 0 0,1 0 0 0 0,-1 0-1 0 0,1 0 1 0 0,0 0 0 0 0,0 0-1 0 0,-1 0 1 0 0,1 0 0 0 0,0 0-1 0 0,0 0 1 0 0,0 0 0 0 0,0 0-1 0 0,0 0 1 0 0,0 0 0 0 0,1 0-1 0 0,-1-1 1 0 0,2-2 336 0 0,-1 29-199 0 0,-12 187-36 0 0,6-64-67 0 0,-30 188 0 0 0,8-209-24 0 0,8-45-50 0 0,17-29 11 0 0,3-30 660 0 0,34-74-322 0 0,-25 36-293 0 0,-1-1 0 0 0,-1 0 1 0 0,-1-1-1 0 0,0 1 0 0 0,-1-2 1 0 0,6-25-1 0 0,-4-5 3 0 0,2-57 0 0 0,-9 101-42 0 0,10-349-1 0 0,-1 210-71 0 0,-10 142 67 0 0,-29 33-13 0 0,21-13 18 0 0,0-1 1 0 0,2 1-1 0 0,0 0 0 0 0,-5 31 1 0 0,-13 39-22 0 0,-47 141 44 0 0,17-53-53 0 0,-14 36 49 0 0,62-195-6 0 0,-2 2-5 0 0,1 1 0 0 0,0 0 0 0 0,2 1 0 0 0,0 0 0 0 0,-1 25 0 0 0,4 27 27 0 0,2-73-55 0 0,7-12-327 0 0,-1-17-1952 0 0,-6 17 1247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4:05.3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44 0 0,'692'256'281'0'0,"-83"-34"-74"0"0,38 66 114 0 0,-603-263-207 0 0,-43-24-15 0 0,-25-15-654 0 0,13 6 264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4:06.4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 48 0 0,'0'0'159'0'0,"17"-11"497"0"0,58 14-116 0 0,131 21-1 0 0,79 33-222 0 0,-282-57-310 0 0,238 61 216 0 0,362 140 1 0 0,-192-10-118 0 0,-348-159-99 0 0,300 172 26 0 0,-199-106 11 0 0,198 85 1 0 0,484 120 27 0 0,-533-199-41 0 0,25 31 8 0 0,-298-112-28 0 0,-39-22-20 0 0,-6 14-197 0 0,-6-12-1348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4:08.2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736 58 72 0 0,'0'-3'52'0'0,"-1"1"0"0"0,0-1 0 0 0,0 0 0 0 0,0 0 0 0 0,0 1 1 0 0,0-1-1 0 0,0 1 0 0 0,-1-1 0 0 0,0 1 0 0 0,1-1 0 0 0,-1 1 0 0 0,0 0 0 0 0,0 0 0 0 0,0 0 0 0 0,0 0 0 0 0,-1 0 0 0 0,1 0 1 0 0,0 1-1 0 0,-1-1 0 0 0,-2 0 0 0 0,0 0-15 0 0,0 0 1 0 0,-1 0-1 0 0,1 1 0 0 0,-1 0 1 0 0,1 0-1 0 0,-1 1 1 0 0,1-1-1 0 0,-1 1 1 0 0,-10 1-1 0 0,0 2-14 0 0,0 0 1 0 0,0 0-1 0 0,1 2 0 0 0,-1 0 0 0 0,1 1 1 0 0,-20 10-1 0 0,16-4-14 0 0,0 0 1 0 0,1 2-1 0 0,0 0 0 0 0,1 1 1 0 0,0 1-1 0 0,-24 30 0 0 0,-76 119 70 0 0,98-136-76 0 0,-113 189 42 0 0,116-189-37 0 0,2 1 0 0 0,2 1 1 0 0,0 0-1 0 0,2 1 0 0 0,-9 54 1 0 0,17-73-7 0 0,0 0 1 0 0,2-1-1 0 0,0 1 1 0 0,0 0-1 0 0,1 0 1 0 0,0 0-1 0 0,2-1 0 0 0,-1 1 1 0 0,1-1-1 0 0,1 0 1 0 0,0 1-1 0 0,9 16 1 0 0,-5-15 4 0 0,1-1 1 0 0,1 1-1 0 0,0-1 1 0 0,0-1-1 0 0,1 0 1 0 0,1-1-1 0 0,0 0 1 0 0,0-1-1 0 0,20 13 1 0 0,-5-7 11 0 0,1 0 0 0 0,0-2 1 0 0,1-1-1 0 0,1-1 1 0 0,0-2-1 0 0,43 10 1 0 0,-5-7 35 0 0,134 9 1 0 0,-174-20-27 0 0,2 0-19 0 0,1-1 0 0 0,36-3 0 0 0,-61 2-3 0 0,1-1 1 0 0,0 0-1 0 0,-1 0 0 0 0,1-1 0 0 0,-1 0 0 0 0,0 0 1 0 0,0 0-1 0 0,0-1 0 0 0,0 1 0 0 0,0-2 1 0 0,0 1-1 0 0,-1-1 0 0 0,1 0 0 0 0,-1 0 0 0 0,0 0 1 0 0,5-6-1 0 0,-8 6-3 0 0,0 1 1 0 0,0-1-1 0 0,0 1 1 0 0,-1-1-1 0 0,0 0 1 0 0,0 1-1 0 0,0-1 1 0 0,0 0-1 0 0,0 0 1 0 0,-1 0-1 0 0,0 0 1 0 0,0 0-1 0 0,0 0 1 0 0,0 0-1 0 0,0 1 0 0 0,-1-1 1 0 0,0 0-1 0 0,0 0 1 0 0,0 0-1 0 0,0 0 1 0 0,-1 1-1 0 0,1-1 1 0 0,-1 1-1 0 0,0-1 1 0 0,0 1-1 0 0,0 0 1 0 0,-5-6-1 0 0,-5-7-2 0 0,0 1-1 0 0,-1 0 0 0 0,-1 1 1 0 0,-17-14-1 0 0,-56-34-10 0 0,66 49 12 0 0,1-1 1 0 0,1 0-1 0 0,0-1 1 0 0,-28-29-1 0 0,47 43-3 0 0,-1 0 1 0 0,0 1-1 0 0,1-1 0 0 0,-1 0 1 0 0,0 1-1 0 0,1-1 0 0 0,0 0 1 0 0,-1 0-1 0 0,1 0 1 0 0,-1 1-1 0 0,1-1 0 0 0,0 0 1 0 0,-1 0-1 0 0,1 0 0 0 0,0 0 1 0 0,0 0-1 0 0,0 0 0 0 0,0 1 1 0 0,0-1-1 0 0,0 0 0 0 0,0 0 1 0 0,0 0-1 0 0,0 0 1 0 0,0 0-1 0 0,0 0 0 0 0,1 0 1 0 0,-1-1-1 0 0,2 1 1 0 0,-1-1-1 0 0,0 1 1 0 0,0 0 0 0 0,1 0 0 0 0,-1 0-1 0 0,0-1 1 0 0,1 1 0 0 0,-1 0 0 0 0,1 1-1 0 0,0-1 1 0 0,-1 0 0 0 0,1 0-1 0 0,2 0 1 0 0,11-3 4 0 0,1 1-1 0 0,28-3 1 0 0,-26 4-4 0 0,65-8-5 0 0,0 5 0 0 0,0 2 0 0 0,112 12 0 0 0,-186-8 6 0 0,0 0-1 0 0,0 0 1 0 0,0 1-1 0 0,0 0 1 0 0,-1 1-1 0 0,1 0 0 0 0,-1 0 1 0 0,1 1-1 0 0,-1 0 1 0 0,0 0-1 0 0,0 1 1 0 0,-1 0-1 0 0,14 12 1 0 0,-12-7 1 0 0,0 0 1 0 0,-1 1 0 0 0,0 0 0 0 0,0 0-1 0 0,-1 1 1 0 0,-1 0 0 0 0,0 0 0 0 0,7 24-1 0 0,25 87 1 0 0,-6 1 1 0 0,15 129-1 0 0,-36-188-196 0 0,-8-35-1056 0 0,-4-21 533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4:10.1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1909 26 32 0 0,'-23'-7'53'0'0,"-1"1"1"0"0,-1 2-1 0 0,1 0 1 0 0,0 1-1 0 0,-27 1 1 0 0,-126 10 216 0 0,101-2-178 0 0,-32 4 12 0 0,2 5 0 0 0,-129 35 0 0 0,159-26-77 0 0,0 3-1 0 0,2 4 1 0 0,1 3-1 0 0,2 2 1 0 0,-76 53-1 0 0,109-62-13 0 0,1 1-1 0 0,1 2 0 0 0,2 1 1 0 0,1 2-1 0 0,1 1 1 0 0,2 2-1 0 0,2 1 0 0 0,1 1 1 0 0,2 1-1 0 0,-26 54 1 0 0,25-38 3 0 0,2 1 1 0 0,3 1-1 0 0,2 1 1 0 0,3 1 0 0 0,3 0-1 0 0,2 1 1 0 0,-5 85-1 0 0,14-106-11 0 0,2 0 0 0 0,2 0 0 0 0,1 0 0 0 0,2 0 0 0 0,2 0 0 0 0,1-1 0 0 0,2 0-1 0 0,2 0 1 0 0,17 36 0 0 0,3-8 30 0 0,2-2 0 0 0,4-1 0 0 0,2-1 0 0 0,3-3 0 0 0,2-2 0 0 0,3-1 0 0 0,2-3 0 0 0,3-2-1 0 0,2-2 1 0 0,1-3 0 0 0,3-2 0 0 0,124 69 0 0 0,-118-76-13 0 0,2-2 1 0 0,2-4-1 0 0,1-3 0 0 0,1-2 0 0 0,88 18 1 0 0,275 24 47 0 0,-316-57-65 0 0,204-8 0 0 0,-157-14 26 0 0,282-54 0 0 0,-368 46-28 0 0,-1-2 1 0 0,0-4-1 0 0,-2-3 0 0 0,-2-4 0 0 0,113-64 1 0 0,-137 65-4 0 0,-2-1 0 0 0,-2-3 1 0 0,-1-1-1 0 0,71-75 0 0 0,-97 89-1 0 0,0 0 0 0 0,-2-2 0 0 0,-1 1 0 0 0,-1-2 0 0 0,-1 0 0 0 0,-2-1 0 0 0,0 0 0 0 0,-2-1-1 0 0,0 0 1 0 0,-2-1 0 0 0,7-44 0 0 0,-11 34 9 0 0,-2 1 0 0 0,-2 0 0 0 0,-1-1-1 0 0,-2 1 1 0 0,-2 0 0 0 0,-1 0 0 0 0,-1 1 0 0 0,-3 0-1 0 0,-1 0 1 0 0,-18-40 0 0 0,-21-33 53 0 0,-116-183 1 0 0,130 234-55 0 0,-2 1-1 0 0,-3 3 1 0 0,-3 1 0 0 0,-1 2-1 0 0,-3 3 1 0 0,-2 1 0 0 0,-2 3 0 0 0,-2 2-1 0 0,-1 2 1 0 0,-3 3 0 0 0,0 2 0 0 0,-100-42-1 0 0,63 39-10 0 0,-1 4-1 0 0,-2 5 1 0 0,-169-29-1 0 0,149 42 2 0 0,0 5-1 0 0,0 6 1 0 0,0 4 0 0 0,-1 6-1 0 0,1 5 1 0 0,-183 40-1 0 0,235-34 0 0 0,2 2 0 0 0,0 4 0 0 0,-109 52 0 0 0,136-54 8 0 0,2 1-1 0 0,0 3 0 0 0,1 0 0 0 0,1 2 0 0 0,2 1 0 0 0,1 2 0 0 0,-36 42 1 0 0,31-24-5 0 0,2 1 0 0 0,1 1 1 0 0,3 1-1 0 0,3 2 0 0 0,1 1 1 0 0,-28 90-1 0 0,8-13 11 0 0,-48 156 12 0 0,74-219-13 0 0,4 1 1 0 0,-9 89-1 0 0,21-121-2 0 0,1 0-1 0 0,3 0 0 0 0,0 0 1 0 0,3 0-1 0 0,15 70 1 0 0,-11-78-1 0 0,1 0-1 0 0,1-1 1 0 0,2-1 0 0 0,1 0 0 0 0,1-1 0 0 0,0 0 0 0 0,2-1 0 0 0,29 33 0 0 0,-11-20 6 0 0,1-2-1 0 0,2-1 1 0 0,1-2-1 0 0,2-2 1 0 0,48 28 0 0 0,-4-11 5 0 0,156 65 1 0 0,-134-73-7 0 0,1-4-1 0 0,117 20 1 0 0,227 17 11 0 0,-347-61-25 0 0,1-5 0 0 0,130-9 1 0 0,-162-3 0 0 0,-1-3 0 0 0,0-3 0 0 0,-1-3 1 0 0,73-27-1 0 0,-71 15-1 0 0,-1-3-1 0 0,-1-4 1 0 0,-2-2 0 0 0,-1-4 0 0 0,-3-2 0 0 0,-1-3-1 0 0,-2-3 1 0 0,-2-3 0 0 0,-3-2 0 0 0,-2-2-1 0 0,57-75 1 0 0,-89 99 3 0 0,-2-2-1 0 0,-1 0 0 0 0,-1-1 0 0 0,-2-1 1 0 0,-1-1-1 0 0,-2 0 0 0 0,17-68 0 0 0,-24 71-1 0 0,-1-1-1 0 0,-2 1 1 0 0,-1-1-1 0 0,-2 0 1 0 0,-1 0-1 0 0,-1 0 1 0 0,-2 0-1 0 0,-2 0 0 0 0,-10-39 1 0 0,-5 9-5 0 0,-3 0 0 0 0,-3 2 1 0 0,-2 0-1 0 0,-3 2 0 0 0,-44-64 0 0 0,-222-263-9 0 0,255 340 17 0 0,-2 2 1 0 0,-1 3-1 0 0,-3 1 0 0 0,-1 2 0 0 0,-2 2 0 0 0,-2 3 1 0 0,-1 2-1 0 0,-102-44 0 0 0,78 46-4 0 0,-2 3-1 0 0,0 4 1 0 0,-2 3 0 0 0,0 4 0 0 0,-1 4-1 0 0,-92-2 1 0 0,16 11-518 0 0,-1 7 0 0 0,-182 28 0 0 0,232-19-96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4:11.4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17 20 0 0,'1'0'-2'0'0,"26"-14"347"0"0,-26 14-335 0 0,-1-1 0 0 0,1 1 0 0 0,-1 0 0 0 0,1 0 0 0 0,-1 0 0 0 0,1-1 0 0 0,-1 1 0 0 0,1 0 0 0 0,-1 0 0 0 0,1 0 0 0 0,-1 0 0 0 0,1 0 0 0 0,-1 0-1 0 0,1 0 1 0 0,0 0 0 0 0,-1 0 0 0 0,1 0 0 0 0,-1 0 0 0 0,1 1 0 0 0,-1-1 0 0 0,1 0 0 0 0,-1 0 0 0 0,1 0 0 0 0,-1 1 0 0 0,0-1 0 0 0,1 0 0 0 0,-1 0 0 0 0,1 1 0 0 0,-1-1 0 0 0,1 1 0 0 0,-1-1 0 0 0,0 0 0 0 0,1 1 0 0 0,-1-1 0 0 0,0 1 0 0 0,0-1 0 0 0,1 0 0 0 0,-1 1 0 0 0,0 0 0 0 0,5 9-386 0 0,-4-4 154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30.1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1237 149 52 0 0,'2'0'80'0'0,"-1"0"-1"0"0,1 0 1 0 0,-1-1 0 0 0,1 1 0 0 0,0 0-1 0 0,-1 0 1 0 0,1-1 0 0 0,-1 1 0 0 0,1-1-1 0 0,0 0 1 0 0,-1 1 0 0 0,0-1 0 0 0,1 0-1 0 0,-1 0 1 0 0,1 0 0 0 0,-1 0 0 0 0,0 0-1 0 0,0 0 1 0 0,1 0 0 0 0,-1 0-1 0 0,0-1 1 0 0,0 1 0 0 0,0 0 0 0 0,0-1-1 0 0,-1 1 1 0 0,1-1 0 0 0,0 1 0 0 0,-1-1-1 0 0,1 1 1 0 0,-1-1 0 0 0,1 1 0 0 0,-1-1-1 0 0,0 1 1 0 0,1-1 0 0 0,-1 0 0 0 0,0 1-1 0 0,0-1 1 0 0,0 0 0 0 0,0 1 0 0 0,-1-1-1 0 0,1-1 1 0 0,-1-2 43 0 0,0 0-1 0 0,-1 0 1 0 0,1 0 0 0 0,-1 0 0 0 0,0 0-1 0 0,-1 1 1 0 0,1-1 0 0 0,-1 1 0 0 0,0-1-1 0 0,0 1 1 0 0,0 0 0 0 0,0 0 0 0 0,-1 0-1 0 0,1 1 1 0 0,-1-1 0 0 0,0 1 0 0 0,-7-5-1 0 0,4 5-60 0 0,0 0 1 0 0,0 0-1 0 0,0 1 0 0 0,-1 0 0 0 0,1 0 0 0 0,0 0 0 0 0,-1 1 0 0 0,1 0 0 0 0,-1 1 0 0 0,-13 0 0 0 0,-7 3-35 0 0,1 1-1 0 0,0 1 1 0 0,1 2-1 0 0,0 1 1 0 0,-39 16 0 0 0,3 3 10 0 0,1 4 1 0 0,1 2 0 0 0,2 3 0 0 0,1 2 0 0 0,2 3 0 0 0,2 2 0 0 0,2 2 0 0 0,-71 81 0 0 0,81-78 2 0 0,2 2 0 0 0,2 2 0 0 0,2 1 0 0 0,3 1 0 0 0,2 2 0 0 0,3 2 0 0 0,2 0 0 0 0,3 1 1 0 0,-20 83-1 0 0,36-114-7 0 0,1 0 1 0 0,1 0 0 0 0,2 0 0 0 0,0 1-1 0 0,2-1 1 0 0,2 0 0 0 0,0 1 0 0 0,9 35-1 0 0,-6-44-9 0 0,1 0 1 0 0,1-1-1 0 0,0 1 0 0 0,2-1 0 0 0,0-1 0 0 0,1 0 1 0 0,1 0-1 0 0,1-1 0 0 0,1 0 0 0 0,0-1 1 0 0,30 28-1 0 0,-19-24-3 0 0,1 0-1 0 0,1-2 1 0 0,0-2 0 0 0,2 0 0 0 0,0-1 0 0 0,0-2 0 0 0,1-1 0 0 0,1-2 0 0 0,54 13 0 0 0,-44-15 8 0 0,-1-1 1 0 0,1-3 0 0 0,0-1-1 0 0,0-2 1 0 0,0-2 0 0 0,0-1 0 0 0,58-11-1 0 0,-92 12-16 0 0,0-1-1 0 0,-1 1 0 0 0,1-1 0 0 0,0 0 0 0 0,-1-1 0 0 0,10-4 0 0 0,-15 6-13 0 0,1 1 0 0 0,0-1 1 0 0,0 1-1 0 0,-1-1 0 0 0,1 0 0 0 0,0 1 0 0 0,-1-1 0 0 0,1 0 0 0 0,-1 1 0 0 0,1-1 0 0 0,-1 0 0 0 0,1 0 0 0 0,-1 0 0 0 0,0 1 0 0 0,1-1 0 0 0,-1 0 0 0 0,0 0 0 0 0,1 0 0 0 0,-1 0 1 0 0,0-1-1 0 0,0 0-12 0 0,-1 1 1 0 0,1 0-1 0 0,0-1 1 0 0,-1 1-1 0 0,0 0 1 0 0,1 0-1 0 0,-1-1 1 0 0,0 1 0 0 0,1 0-1 0 0,-1 0 1 0 0,0 0-1 0 0,0 0 1 0 0,0 0-1 0 0,0 0 1 0 0,0 0-1 0 0,0 0 1 0 0,0 0 0 0 0,-2-1-1 0 0,-8-4-242 0 0,0 1 1 0 0,0-1-1 0 0,-1 2 0 0 0,0-1 1 0 0,0 2-1 0 0,0 0 0 0 0,0 0 1 0 0,-1 1-1 0 0,1 1 0 0 0,-1 0 1 0 0,-13 0-1 0 0,-15-2-1403 0 0,-12-4-228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31.2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1 674 360 0 0,'0'5'121'0'0,"1"0"0"0"0,1 1 0 0 0,-1-1 0 0 0,1 0 0 0 0,0 0 0 0 0,0 0 0 0 0,1 0 0 0 0,-1 0 0 0 0,1-1 0 0 0,0 1 0 0 0,0-1 0 0 0,1 1 0 0 0,-1-1 0 0 0,1 0 0 0 0,0-1 0 0 0,0 1 0 0 0,0 0 0 0 0,6 2 0 0 0,12 10 94 0 0,0-2 0 0 0,31 16 0 0 0,-31-19-126 0 0,1-1-1 0 0,0 0 1 0 0,1-2-1 0 0,0-1 1 0 0,0-1-1 0 0,1-1 1 0 0,-1-1-1 0 0,1-1 1 0 0,0-1-1 0 0,0-1 1 0 0,29-3-1 0 0,-40 0-37 0 0,0 0 0 0 0,0 0 0 0 0,0-1-1 0 0,-1-1 1 0 0,1 0 0 0 0,-1-1 0 0 0,0-1-1 0 0,0 0 1 0 0,-1-1 0 0 0,0 0 0 0 0,0 0-1 0 0,0-2 1 0 0,-1 1 0 0 0,-1-1 0 0 0,1-1 0 0 0,-1 0-1 0 0,-1-1 1 0 0,0 1 0 0 0,-1-2 0 0 0,0 1-1 0 0,10-19 1 0 0,-13 19-3 0 0,-1 0-1 0 0,1-1 0 0 0,-2 0 1 0 0,1 0-1 0 0,-2 0 1 0 0,0 0-1 0 0,0 0 0 0 0,-1 0 1 0 0,-1-1-1 0 0,0 1 1 0 0,0 0-1 0 0,-1-1 0 0 0,-1 1 1 0 0,0 0-1 0 0,-1 0 1 0 0,0 0-1 0 0,-1 0 0 0 0,0 1 1 0 0,-1-1-1 0 0,0 1 1 0 0,-10-15-1 0 0,8 13-29 0 0,-2 1 0 0 0,1 0 0 0 0,-2 0 0 0 0,0 1 0 0 0,0 0 0 0 0,-1 1 0 0 0,0 0 0 0 0,-1 0 0 0 0,0 1 0 0 0,0 1 0 0 0,-1 0 0 0 0,0 1 0 0 0,-1 0 0 0 0,1 1 1 0 0,-1 1-1 0 0,0 0 0 0 0,-21-4 0 0 0,31 8-23 0 0,-15-3 27 0 0,-1 1 1 0 0,-31 0 0 0 0,47 3-42 0 0,-1 0 1 0 0,1 0 0 0 0,0 1 0 0 0,-1-1 0 0 0,1 1 0 0 0,0 0 0 0 0,-1 0 0 0 0,1 0-1 0 0,0 1 1 0 0,0 0 0 0 0,0-1 0 0 0,0 2 0 0 0,0-1 0 0 0,0 0 0 0 0,1 1 0 0 0,-1-1 0 0 0,1 1-1 0 0,-4 4 1 0 0,6-7 3 0 0,1 1-1 0 0,-1-1 0 0 0,1 1 0 0 0,-1 0 1 0 0,1-1-1 0 0,-1 1 0 0 0,1 0 0 0 0,-1-1 1 0 0,1 1-1 0 0,0 0 0 0 0,-1-1 1 0 0,1 1-1 0 0,0 0 0 0 0,0 0 0 0 0,-1 0 1 0 0,1-1-1 0 0,0 1 0 0 0,0 0 1 0 0,0 0-1 0 0,0 0 0 0 0,0-1 0 0 0,0 1 1 0 0,0 0-1 0 0,0 0 0 0 0,1 0 0 0 0,-1-1 1 0 0,0 1-1 0 0,0 0 0 0 0,1 1 1 0 0,1-1-7 0 0,-1 1 1 0 0,0-1-1 0 0,1 0 1 0 0,-1 0 0 0 0,1 0-1 0 0,-1 0 1 0 0,1-1 0 0 0,-1 1-1 0 0,1 0 1 0 0,-1-1-1 0 0,1 1 1 0 0,0-1 0 0 0,2 1-1 0 0,54 3-229 0 0,-15-7 163 0 0,0-2 1 0 0,-1-2 0 0 0,0-1 0 0 0,77-27 0 0 0,-52 9 118 0 0,0-2-1 0 0,69-42 1 0 0,87-73 904 0 0,-221 142-919 0 0,0 0-1 0 0,-1 0 1 0 0,1 1 0 0 0,0-1 0 0 0,1 0 0 0 0,-1 1-1 0 0,0-1 1 0 0,0 1 0 0 0,0 0 0 0 0,0-1-1 0 0,0 1 1 0 0,0 0 0 0 0,1 0 0 0 0,-1 1 0 0 0,0-1-1 0 0,0 0 1 0 0,0 1 0 0 0,0-1 0 0 0,0 1-1 0 0,0 0 1 0 0,0 0 0 0 0,0 0 0 0 0,0 0-1 0 0,0 0 1 0 0,0 0 0 0 0,0 0 0 0 0,-1 0 0 0 0,1 1-1 0 0,-1-1 1 0 0,1 1 0 0 0,-1-1 0 0 0,1 1-1 0 0,-1 0 1 0 0,0 0 0 0 0,2 3 0 0 0,5 7 33 0 0,-1 1 0 0 0,-1 0 0 0 0,0 0 0 0 0,5 17 0 0 0,-6-16-31 0 0,25 72 101 0 0,-5 1-1 0 0,23 147 1 0 0,-41-191-90 0 0,1-1 1 0 0,1 0-1 0 0,3 0 1 0 0,1-1-1 0 0,3-1 1 0 0,28 54-1 0 0,-42-89-27 0 0,1 0 0 0 0,0-1 0 0 0,0 1 0 0 0,0-1 0 0 0,1 0 0 0 0,0 0 0 0 0,-1 0 0 0 0,1 0 0 0 0,1-1 0 0 0,-1 0 0 0 0,0 0 0 0 0,1 0 0 0 0,0 0 0 0 0,0-1 0 0 0,-1 1 0 0 0,1-1 0 0 0,1-1 0 0 0,-1 1 0 0 0,7 1 0 0 0,-6-3 2 0 0,1 0-1 0 0,-1 0 1 0 0,1-1 0 0 0,-1 1-1 0 0,0-2 1 0 0,1 1 0 0 0,-1-1-1 0 0,0 1 1 0 0,0-2 0 0 0,0 1 0 0 0,0-1-1 0 0,0 0 1 0 0,0 0 0 0 0,-1 0-1 0 0,9-8 1 0 0,-3 2 10 0 0,-1-1 0 0 0,1 0 0 0 0,-2 0 1 0 0,1-1-1 0 0,-2-1 0 0 0,12-18 0 0 0,-1-3 65 0 0,17-42 0 0 0,-16 25 1 0 0,-2-1 0 0 0,-2 0 1 0 0,-3-1-1 0 0,13-97 0 0 0,-24 135-41 0 0,1-33 234 0 0,-4 43-164 0 0,-6 24-101 0 0,2 0-5 0 0,1 0 0 0 0,1 0 0 0 0,0 0 0 0 0,2 0 0 0 0,0 0 0 0 0,2 0 0 0 0,0 0 1 0 0,1 0-1 0 0,1 0 0 0 0,7 27 0 0 0,-7-38-8 0 0,1 1 0 0 0,0-1 0 0 0,0-1 0 0 0,1 1 0 0 0,0-1 0 0 0,0 1 0 0 0,1-1 0 0 0,0-1 0 0 0,1 1 0 0 0,0-1 0 0 0,0-1 1 0 0,0 1-1 0 0,1-1 0 0 0,0 0 0 0 0,0-1 0 0 0,0 0 0 0 0,1 0 0 0 0,0-1 0 0 0,0 0 0 0 0,0 0 0 0 0,0-1 0 0 0,1 0 0 0 0,-1-1 0 0 0,12 2 0 0 0,-7-2-2 0 0,-1 0 0 0 0,1-1 0 0 0,0-1 0 0 0,-1 0 0 0 0,1-1 0 0 0,0 0 0 0 0,0-1 0 0 0,-1 0 0 0 0,0-1 0 0 0,1-1 0 0 0,-1 0 0 0 0,0-1 0 0 0,-1-1 0 0 0,1 0 0 0 0,-1 0 0 0 0,21-16 0 0 0,-18 10 27 0 0,-2-2-1 0 0,0 1 1 0 0,0-2 0 0 0,-1 0-1 0 0,-1 0 1 0 0,-1-1 0 0 0,0 0-1 0 0,-1-1 1 0 0,-1 0 0 0 0,0 0-1 0 0,-1-1 1 0 0,-1 0 0 0 0,5-27-1 0 0,-9 33 1 0 0,0 1 0 0 0,-1-1-1 0 0,-1 0 1 0 0,0 0-1 0 0,0 1 1 0 0,-1-1 0 0 0,0 0-1 0 0,-1 0 1 0 0,-1 1-1 0 0,-4-13 1 0 0,4 15-10 0 0,-1 1 1 0 0,0 0 0 0 0,0 0-1 0 0,-1 0 1 0 0,0 0 0 0 0,-1 1-1 0 0,1 0 1 0 0,-2 0-1 0 0,1 0 1 0 0,-1 1 0 0 0,0 0-1 0 0,0 0 1 0 0,0 0 0 0 0,-10-4-1 0 0,0 1-1 0 0,1 1 0 0 0,-1 1-1 0 0,0 1 1 0 0,-1 0 0 0 0,1 1-1 0 0,-1 1 1 0 0,0 1 0 0 0,0 0 0 0 0,-24 0-1 0 0,28 3-48 0 0,0 0 0 0 0,0 1 0 0 0,-1 0 0 0 0,1 1 0 0 0,0 1 0 0 0,0 0 0 0 0,0 1 0 0 0,1 0 0 0 0,-1 1 0 0 0,1 1 0 0 0,0 0 0 0 0,-18 12 0 0 0,26-14-80 0 0,0 0-1 0 0,0 1 0 0 0,1 0 0 0 0,-1 0 0 0 0,1 0 0 0 0,0 0 0 0 0,1 1 0 0 0,-1-1 0 0 0,1 1 0 0 0,-4 10 0 0 0,5-9-412 0 0,0-1-1 0 0,0 0 1 0 0,0 0 0 0 0,1 0-1 0 0,0 1 1 0 0,0 9 0 0 0,6 4-1529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31.6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282 4 596 0 0,'-9'-1'154'0'0,"-1"0"0"0"0,1 0 0 0 0,-1 1 0 0 0,1 0 0 0 0,-1 0 0 0 0,1 1 0 0 0,-1 1 0 0 0,1 0 0 0 0,0 0 0 0 0,-1 0 0 0 0,1 2 0 0 0,0-1 0 0 0,1 1 0 0 0,-1 0 0 0 0,1 0 0 0 0,-1 1 0 0 0,1 1 0 0 0,1-1 0 0 0,-1 1 0 0 0,1 0 0 0 0,-12 14 0 0 0,12-13-96 0 0,-1 1-1 0 0,1 0 1 0 0,1 1-1 0 0,0-1 1 0 0,0 1 0 0 0,0 1-1 0 0,1-1 1 0 0,1 1-1 0 0,0 0 1 0 0,0 0-1 0 0,1 0 1 0 0,0 0 0 0 0,0 1-1 0 0,2-1 1 0 0,-1 1-1 0 0,1-1 1 0 0,1 1 0 0 0,-1 0-1 0 0,3 16 1 0 0,1-18-36 0 0,0 0 0 0 0,1 0 0 0 0,0 0 0 0 0,0 0 1 0 0,1 0-1 0 0,0-1 0 0 0,1 0 0 0 0,0 0 0 0 0,0 0 0 0 0,0-1 0 0 0,1 0 1 0 0,0 0-1 0 0,1-1 0 0 0,-1 0 0 0 0,1 0 0 0 0,1-1 0 0 0,10 6 1 0 0,19 10 46 0 0,1-3 1 0 0,63 22-1 0 0,-84-34-53 0 0,122 42 85 0 0,80 30 21 0 0,-179-61-86 0 0,0 2-1 0 0,-2 2 0 0 0,43 30 0 0 0,-79-50-30 0 0,0 2 1 0 0,0-1-1 0 0,0 0 1 0 0,0 1 0 0 0,0-1-1 0 0,0 1 1 0 0,-1 0-1 0 0,0 0 1 0 0,1 0-1 0 0,-1 0 1 0 0,0 0 0 0 0,-1 0-1 0 0,1 1 1 0 0,0-1-1 0 0,-1 1 1 0 0,0-1 0 0 0,0 1-1 0 0,0 0 1 0 0,0-1-1 0 0,0 5 1 0 0,-1-4-1 0 0,-1 1-1 0 0,0-1 1 0 0,0 1 0 0 0,0-1-1 0 0,0 0 1 0 0,-1 0 0 0 0,1 1-1 0 0,-1-1 1 0 0,0 0 0 0 0,0-1-1 0 0,-1 1 1 0 0,1 0 0 0 0,-1 0-1 0 0,0-1 1 0 0,0 0 0 0 0,-6 6-1 0 0,-8 6 2 0 0,-1-1 0 0 0,-1-1 1 0 0,0 0-1 0 0,-1-2 0 0 0,-1 0 0 0 0,1-1 0 0 0,-2-1 0 0 0,-39 11 0 0 0,5-6-13 0 0,1-2 0 0 0,-83 7 0 0 0,123-17-47 0 0,-61 2-136 0 0,70-4 75 0 0,0 0-1 0 0,0-1 0 0 0,0 1 1 0 0,0-1-1 0 0,0-1 0 0 0,0 1 0 0 0,0-1 1 0 0,0 0-1 0 0,-9-5 0 0 0,14 6 5 0 0,0 0-1 0 0,0 1 0 0 0,-1-1 1 0 0,2 0-1 0 0,-1 0 0 0 0,0 0 1 0 0,0 0-1 0 0,0 0 0 0 0,0 0 1 0 0,0 0-1 0 0,1 0 0 0 0,-1 0 1 0 0,1 0-1 0 0,-1 0 0 0 0,0 0 1 0 0,1-1-1 0 0,0 1 0 0 0,-1 0 1 0 0,1 0-1 0 0,0 0 0 0 0,-1-3 1 0 0,4-15-1297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31.9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350 0 32 0 0,'-10'2'174'0'0,"0"0"1"0"0,0 0-1 0 0,0 1 0 0 0,0 0 1 0 0,1 1-1 0 0,-1 0 1 0 0,1 0-1 0 0,0 1 0 0 0,0 1 1 0 0,1-1-1 0 0,-1 1 0 0 0,1 1 1 0 0,1-1-1 0 0,-13 14 0 0 0,15-13-105 0 0,0 0-1 0 0,0 0 0 0 0,1 0 0 0 0,0 0 1 0 0,1 1-1 0 0,0-1 0 0 0,0 1 0 0 0,0 0 0 0 0,1 0 1 0 0,0 0-1 0 0,1 0 0 0 0,-1 1 0 0 0,2-1 1 0 0,-1 0-1 0 0,1 0 0 0 0,0 1 0 0 0,1-1 0 0 0,3 14 1 0 0,-1-10-23 0 0,0 0 1 0 0,2-1 0 0 0,-1 0-1 0 0,1 0 1 0 0,1 0-1 0 0,0 0 1 0 0,0-1 0 0 0,1 0-1 0 0,1-1 1 0 0,-1 1-1 0 0,1-1 1 0 0,1-1 0 0 0,9 9-1 0 0,9 4 36 0 0,1-1-1 0 0,0-1 0 0 0,41 21 1 0 0,91 34 161 0 0,-109-54-158 0 0,-2 3 0 0 0,0 2 0 0 0,74 51 0 0 0,-122-76-81 0 0,1 1 0 0 0,-1 0 0 0 0,1 0 0 0 0,-1 0 0 0 0,0 0 0 0 0,1 0 0 0 0,-1 1 0 0 0,0-1 0 0 0,0 0 0 0 0,0 0 1 0 0,0 1-1 0 0,0-1 0 0 0,0 1 0 0 0,0-1 0 0 0,-1 1 0 0 0,1-1 0 0 0,0 1 0 0 0,-1 0 0 0 0,1-1 0 0 0,-1 1 0 0 0,0 0 1 0 0,1-1-1 0 0,-1 1 0 0 0,0 0 0 0 0,0-1 0 0 0,0 1 0 0 0,0 0 0 0 0,0-1 0 0 0,-1 1 0 0 0,1 0 0 0 0,0 0 0 0 0,-1-1 0 0 0,1 1 1 0 0,-1-1-1 0 0,0 1 0 0 0,1-1 0 0 0,-1 1 0 0 0,0-1 0 0 0,0 1 0 0 0,0-1 0 0 0,0 1 0 0 0,0-1 0 0 0,-1 0 0 0 0,1 0 1 0 0,0 0-1 0 0,0 0 0 0 0,-1 0 0 0 0,1 0 0 0 0,-1 0 0 0 0,-1 1 0 0 0,-10 6 9 0 0,0 0 0 0 0,0-1 0 0 0,-1-1 1 0 0,-18 7-1 0 0,31-13-14 0 0,-58 20 61 0 0,-1-2 1 0 0,-93 14-1 0 0,-129 1-589 0 0,244-29 286 0 0,7-1-1038 0 0,-52-2 1 0 0,34-5-202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32.9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172 1 376 0 0,'-3'1'358'0'0,"-4"2"-238"0"0,0 0 1 0 0,1 1-1 0 0,0 0 0 0 0,0 0 0 0 0,0 0 1 0 0,0 1-1 0 0,1 0 0 0 0,-1 0 0 0 0,1 0 1 0 0,0 1-1 0 0,1 0 0 0 0,-8 11 0 0 0,2-1 29 0 0,0 1 0 0 0,1 0-1 0 0,0 1 1 0 0,-6 19 0 0 0,7-11-29 0 0,1 0 1 0 0,0 1-1 0 0,2 0 0 0 0,1 0 1 0 0,2 0-1 0 0,1 49 0 0 0,2-59-82 0 0,1 0-1 0 0,1 0 0 0 0,0-1 1 0 0,1 1-1 0 0,1-1 0 0 0,1 0 0 0 0,0-1 1 0 0,1 1-1 0 0,1-1 0 0 0,0 0 1 0 0,1-1-1 0 0,13 17 0 0 0,-6-13-8 0 0,0-1-1 0 0,1 0 1 0 0,1-1-1 0 0,0-1 1 0 0,1-1-1 0 0,1 0 1 0 0,0-1-1 0 0,0-2 1 0 0,2 0-1 0 0,-1-1 1 0 0,1-1-1 0 0,1-1 1 0 0,-1-1-1 0 0,1-1 1 0 0,1-1-1 0 0,-1-1 1 0 0,1-2-1 0 0,-1 0 0 0 0,1-1 1 0 0,47-5-1 0 0,-61 3-12 0 0,1-1-1 0 0,-1-1 0 0 0,0 0 1 0 0,0 0-1 0 0,0-1 0 0 0,0 0 1 0 0,-1-1-1 0 0,0 0 0 0 0,0-1 0 0 0,0 0 1 0 0,0 0-1 0 0,-1-1 0 0 0,0 0 1 0 0,0 0-1 0 0,-1-1 0 0 0,0 0 1 0 0,-1 0-1 0 0,1 0 0 0 0,-2-1 0 0 0,1 0 1 0 0,-1-1-1 0 0,7-16 0 0 0,-6 8 50 0 0,0 0-1 0 0,-1 0 1 0 0,-1 0 0 0 0,-1-1-1 0 0,0 1 1 0 0,-2-1-1 0 0,0 1 1 0 0,-1-1 0 0 0,-1 0-1 0 0,0 1 1 0 0,-2-1-1 0 0,-4-18 1 0 0,3 20-15 0 0,-1 0-1 0 0,-1 0 1 0 0,-1 0 0 0 0,0 1-1 0 0,-1 0 1 0 0,0 1 0 0 0,-2-1-1 0 0,0 2 1 0 0,-18-22 0 0 0,18 25-27 0 0,0 1 1 0 0,-1 1-1 0 0,0 0 0 0 0,-1 0 1 0 0,0 1-1 0 0,0 1 1 0 0,-1 0-1 0 0,0 0 1 0 0,0 2-1 0 0,0-1 0 0 0,-1 2 1 0 0,-19-5-1 0 0,19 6-11 0 0,0 1 0 0 0,0 1 0 0 0,-1 0 0 0 0,1 1 0 0 0,0 0 0 0 0,0 1 0 0 0,-28 5-1 0 0,36-4-240 0 0,-1 0-1 0 0,0 0 0 0 0,1 0 0 0 0,-1 0 1 0 0,1 1-1 0 0,0 0 0 0 0,0 1 0 0 0,0-1 0 0 0,0 1 1 0 0,1 0-1 0 0,-1 1 0 0 0,1-1 0 0 0,0 1 0 0 0,1 0 1 0 0,-1 0-1 0 0,1 1 0 0 0,-7 10 0 0 0,7 0-1412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2:58:40.9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122 9 8,'0'0'239,"-3"-1"-11,-90-6 1865,91 7-1727,-15 0 255,11 1-328,8 2-104,21 7-28,36 10-4,69 11 74,1-5 0,142 9 0,-190-26-169,1372 121 570,-1401-126-613,441 22 78,-158-11-16,344 7 135,-551-15 54,-128-7-286,1 0-1,-1 0 1,1 1-1,-1-1 1,0 0-1,1 0 1,-1 0-1,1 0 1,-1 0-1,1 0 1,-1 0-1,1 0 1,-1 0-1,0 0 1,1 0-1,-1 0 1,1 0-1,-1 0 1,1 0-1,-1 0 1,1 0-1,-1 0 1,0-1-1,1 1 1,-1 0-1,1 0 1,-1-1-1,0 1 1,1 0-1,-1 0 1,0-1-1,1 1 1,-1 0-1,0-1 1,0 1-1,1-1 1,-1 1-1,0 0 1,0-1-1,0 1 1,1-1-1,-1 1 1,0 0-1,0-1 1,0 1-1,0-2 1,-10-14-2879,0 6 1344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33.3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1 212 0 0,'0'0'1453'0'0,"11"12"-710"0"0,113 182 824 0 0,-26-37-1104 0 0,-27-52-44 0 0,169 189 0 0 0,-238-292-405 0 0,-1 0 0 0 0,1 1 0 0 0,0-1 0 0 0,0-1 0 0 0,0 1 0 0 0,0 0 0 0 0,0 0 0 0 0,1-1 0 0 0,-1 1 0 0 0,0-1 0 0 0,1 0 0 0 0,-1 1 0 0 0,1-1 0 0 0,-1 0 0 0 0,1-1 0 0 0,0 1 0 0 0,-1 0 0 0 0,1-1 0 0 0,0 1 0 0 0,0-1 0 0 0,-1 0 0 0 0,1 0 0 0 0,0 0 0 0 0,0 0 0 0 0,-1-1 0 0 0,1 1 0 0 0,0-1 0 0 0,0 0 0 0 0,-1 0 0 0 0,1 1 0 0 0,-1-2 0 0 0,5-1 0 0 0,-1-2 57 0 0,0 0-1 0 0,-1 0 1 0 0,1-1-1 0 0,-1 1 1 0 0,0-2 0 0 0,0 1-1 0 0,-1 0 1 0 0,0-1-1 0 0,0 0 1 0 0,4-11 0 0 0,10-32 274 0 0,-3 0 0 0 0,-1-1 0 0 0,-3-1 0 0 0,8-101 0 0 0,-15 72-68 0 0,-4 60-181 0 0,1-1 0 0 0,0 1-1 0 0,2 0 1 0 0,10-42-1 0 0,-12 61-143 0 0,0 0 0 0 0,-1 0 0 0 0,1 0 0 0 0,0 0 0 0 0,0 0 0 0 0,1 0 0 0 0,-1 0 0 0 0,0 0 0 0 0,0 0 0 0 0,1 1 0 0 0,-1-1 0 0 0,1 0 0 0 0,0 1 0 0 0,0-1 0 0 0,-1 1 0 0 0,1 0 0 0 0,0-1 0 0 0,0 1 0 0 0,0 0 0 0 0,0 0 0 0 0,4-1 0 0 0,-2 2-302 0 0,-1-1 0 0 0,1 1 0 0 0,0 0-1 0 0,0 0 1 0 0,-1 0 0 0 0,1 0 0 0 0,0 1-1 0 0,-1-1 1 0 0,1 1 0 0 0,0 0 0 0 0,-1 0 0 0 0,5 2-1 0 0,7 3-1555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33.9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0 330 124 0 0,'7'3'125'0'0,"1"0"1"0"0,0-1-1 0 0,-1 1 1 0 0,1-1-1 0 0,0-1 1 0 0,0 0-1 0 0,16 1 0 0 0,60-4 266 0 0,-71 1-316 0 0,5 0 8 0 0,-1-1 1 0 0,1 0-1 0 0,-1-1 0 0 0,0-1 1 0 0,0 0-1 0 0,0-2 0 0 0,29-13 1 0 0,-41 17-39 0 0,0-1 0 0 0,0 0 0 0 0,-1 0 0 0 0,1-1 0 0 0,-1 1 0 0 0,0-1 1 0 0,0 0-1 0 0,0 0 0 0 0,-1 0 0 0 0,1-1 0 0 0,-1 1 0 0 0,0-1 0 0 0,0 0 0 0 0,-1 0 1 0 0,1 0-1 0 0,-1 0 0 0 0,0 0 0 0 0,0-1 0 0 0,-1 1 0 0 0,0-1 0 0 0,0 1 0 0 0,0-1 1 0 0,-1 1-1 0 0,1-1 0 0 0,-1 0 0 0 0,-1 1 0 0 0,1-1 0 0 0,-2-7 0 0 0,0 4 13 0 0,-1 0-1 0 0,1 1 1 0 0,-2-1-1 0 0,1 1 0 0 0,-1 0 1 0 0,-1 0-1 0 0,1 0 1 0 0,-1 0-1 0 0,0 1 1 0 0,-1-1-1 0 0,0 1 0 0 0,0 1 1 0 0,-1-1-1 0 0,0 1 1 0 0,0 1-1 0 0,0-1 0 0 0,-1 1 1 0 0,1 0-1 0 0,-1 1 1 0 0,0-1-1 0 0,-1 2 1 0 0,1-1-1 0 0,-17-3 0 0 0,22 7-42 0 0,0-1 0 0 0,0 2 0 0 0,-1-1 0 0 0,1 0 0 0 0,0 1 0 0 0,0-1 0 0 0,0 1 0 0 0,0 0 0 0 0,0 0 0 0 0,0 0 0 0 0,0 1 0 0 0,1-1-1 0 0,-1 1 1 0 0,0-1 0 0 0,1 1 0 0 0,-1 0 0 0 0,1 0 0 0 0,-1 0 0 0 0,1 0 0 0 0,0 1 0 0 0,0-1 0 0 0,0 0 0 0 0,0 1 0 0 0,-2 4 0 0 0,-6 7 40 0 0,1 2 1 0 0,-15 31 0 0 0,17-29-39 0 0,0 0 1 0 0,1 1-1 0 0,1 0 1 0 0,1 0 0 0 0,1 1-1 0 0,0-1 1 0 0,1 1 0 0 0,2-1-1 0 0,0 1 1 0 0,1-1 0 0 0,6 38-1 0 0,-4-42-7 0 0,0-1 0 0 0,1 0 0 0 0,1 0 1 0 0,0-1-1 0 0,1 1 0 0 0,1-1 0 0 0,0-1 0 0 0,0 1 0 0 0,1-1 0 0 0,1 0 0 0 0,0-1 0 0 0,1 0 0 0 0,0 0 1 0 0,0-1-1 0 0,1-1 0 0 0,22 15 0 0 0,-4-7-2 0 0,1-2-1 0 0,1-1 1 0 0,0-1 0 0 0,1-2 0 0 0,0-1 0 0 0,1-2-1 0 0,0-1 1 0 0,1-1 0 0 0,-1-2 0 0 0,1-2-1 0 0,66-3 1 0 0,-83 0 3 0 0,1-1 0 0 0,-1-1 0 0 0,0 0 1 0 0,0-1-1 0 0,-1-1 0 0 0,1-1 0 0 0,-1 0 0 0 0,0-1 0 0 0,-1-1 0 0 0,0 0 0 0 0,0-1 0 0 0,-1-1 0 0 0,15-13 0 0 0,-21 17 19 0 0,-2-1 1 0 0,1 0-1 0 0,-1 0 0 0 0,0 0 0 0 0,0-1 0 0 0,-1 0 1 0 0,0 0-1 0 0,0-1 0 0 0,-1 1 0 0 0,0-1 0 0 0,-1 0 1 0 0,0 0-1 0 0,0-1 0 0 0,-1 1 0 0 0,0 0 0 0 0,-1-1 1 0 0,0 1-1 0 0,-1-1 0 0 0,1 0 0 0 0,-2 1 0 0 0,1-1 1 0 0,-1 1-1 0 0,-1-1 0 0 0,-5-17 0 0 0,3 15 21 0 0,-1-1 0 0 0,-1 1-1 0 0,0-1 1 0 0,-12-17 0 0 0,-14-29 107 0 0,31 58-155 0 0,1 0-1 0 0,0 1 0 0 0,-1-1 0 0 0,1 0 1 0 0,0 0-1 0 0,0 0 0 0 0,0 0 1 0 0,0 0-1 0 0,0 1 0 0 0,0-1 0 0 0,0 0 1 0 0,0 0-1 0 0,0 0 0 0 0,0 0 1 0 0,1 0-1 0 0,-1 1 0 0 0,0-1 0 0 0,0 0 1 0 0,1 0-1 0 0,-1 0 0 0 0,1 1 0 0 0,-1-1 1 0 0,1 0-1 0 0,-1 0 0 0 0,1 1 1 0 0,-1-1-1 0 0,2 0 0 0 0,27-15 26 0 0,37 1-28 0 0,-64 15 0 0 0,140-20 1 0 0,0 7 1 0 0,175 6 0 0 0,-311 7 1 0 0,0 0-1 0 0,0 0 1 0 0,0 1 0 0 0,-1 0-1 0 0,1 0 1 0 0,0 0 0 0 0,0 1-1 0 0,-1 0 1 0 0,1 0 0 0 0,-1 0 0 0 0,0 1-1 0 0,1 0 1 0 0,-1 0 0 0 0,0 0-1 0 0,5 6 1 0 0,-5-3 24 0 0,0 0 0 0 0,0 0-1 0 0,-1 1 1 0 0,0 0 0 0 0,0 0 0 0 0,-1 0 0 0 0,0 0 0 0 0,0 0-1 0 0,0 1 1 0 0,2 13 0 0 0,4 24 48 0 0,-2 0 1 0 0,-1 0-1 0 0,-3 1 1 0 0,-2 0-1 0 0,-7 73 1 0 0,-50 219-1080 0 0,24-224-2531 0 0,13-62 1489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34.8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75 88 0 0,'154'13'606'0'0,"1"-7"1"0"0,172-16-1 0 0,-125 1-313 0 0,1670-18 909 0 0,-883 37-964 0 0,115-1-63 0 0,1215-46 44 0 0,-2160 35-204 0 0,194-15 2 0 0,-422 9-2320 0 0,34 6 1308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42.5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0 252 0 0,'25'10'382'0'0,"0"-2"0"0"0,0 0 1 0 0,0-2-1 0 0,52 6 0 0 0,107-3 386 0 0,301-28 101 0 0,-448 18-740 0 0,-37 1-125 0 0,0 0 0 0 0,0 0-1 0 0,0 0 1 0 0,0 0-1 0 0,0 0 1 0 0,0 0 0 0 0,0 0-1 0 0,0 0 1 0 0,0 0-1 0 0,0 0 1 0 0,0 0-1 0 0,0 0 1 0 0,0 1 0 0 0,0-1-1 0 0,0 0 1 0 0,0 0-1 0 0,0 0 1 0 0,0 0 0 0 0,0 0-1 0 0,0 0 1 0 0,0 0-1 0 0,0 0 1 0 0,0 0-1 0 0,0 0 1 0 0,0 0 0 0 0,0 0-1 0 0,0 0 1 0 0,0 0-1 0 0,0 0 1 0 0,0 0 0 0 0,0 1-1 0 0,0-1 1 0 0,-23 4 29 0 0,1-3-249 0 0,-1 0-1 0 0,1-2 1 0 0,-32-4 0 0 0,-26-1-602 0 0,-172 1 89 0 0,202 6 734 0 0,14 0 532 0 0,-45-4 1 0 0,212 20 219 0 0,289-11-478 0 0,-178-6-196 0 0,-144 2-34 0 0,217-3 24 0 0,-304 0 28 0 0,0 1 0 0 0,0 0 0 0 0,0 1 0 0 0,12 2 0 0 0,-22-2 32 0 0,-6-1-553 0 0,-36 3-1881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42.8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0 196 0 0,'0'0'660'0'0,"3"3"-378"0"0,26 14 267 0 0,62 29-1 0 0,-3-4-188 0 0,-79-36-320 0 0,194 117 575 0 0,-183-108-548 0 0,-1 0-1 0 0,0 1 1 0 0,-1 1-1 0 0,-1 1 1 0 0,0 0-1 0 0,-1 2 1 0 0,20 31-1 0 0,-32-43-45 0 0,1 0-1 0 0,-1 1 0 0 0,-1-1 1 0 0,1 0-1 0 0,-2 1 1 0 0,1 0-1 0 0,-1 0 0 0 0,0 0 1 0 0,-1 0-1 0 0,0 0 0 0 0,0 0 1 0 0,-1 0-1 0 0,-1 0 0 0 0,1 0 1 0 0,-1 0-1 0 0,-3 10 1 0 0,0-6 2 0 0,0-1 1 0 0,-1 1-1 0 0,-1-1 1 0 0,0-1-1 0 0,0 1 1 0 0,-1-1-1 0 0,-1 0 1 0 0,0-1-1 0 0,0 0 1 0 0,-11 10-1 0 0,-18 12-156 0 0,0-1 1 0 0,-2-2-1 0 0,-2-2 0 0 0,-84 42 0 0 0,86-50-791 0 0,-58 19 0 0 0,38-19-131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43.9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428 15 280 0 0,'-6'-2'90'0'0,"0"-1"0"0"0,0 1 0 0 0,0 0 0 0 0,0 1 0 0 0,0-1 0 0 0,0 1 0 0 0,0 1 0 0 0,-1-1 0 0 0,1 1 0 0 0,0 0 0 0 0,-1 0 0 0 0,1 1 0 0 0,0 0 0 0 0,0 0 0 0 0,0 0 0 0 0,-1 1 0 0 0,1 0 0 0 0,1 0 0 0 0,-1 1 0 0 0,-8 4 0 0 0,-12 6 31 0 0,1 2 0 0 0,-46 35-1 0 0,54-37-78 0 0,0 0 0 0 0,1 1-1 0 0,1 1 1 0 0,0 1 0 0 0,1 0 0 0 0,1 1-1 0 0,0 1 1 0 0,-12 22 0 0 0,21-32-31 0 0,0 0 0 0 0,1 0 1 0 0,0 0-1 0 0,0 0 0 0 0,1 1 1 0 0,0-1-1 0 0,1 1 0 0 0,0-1 1 0 0,0 1-1 0 0,1-1 0 0 0,0 1 0 0 0,0 0 1 0 0,1-1-1 0 0,0 1 0 0 0,1-1 1 0 0,0 1-1 0 0,0-1 0 0 0,0 0 0 0 0,1 1 1 0 0,1-2-1 0 0,0 1 0 0 0,0 0 1 0 0,5 8-1 0 0,4 1 4 0 0,0-1 0 0 0,1 0 0 0 0,0 0 1 0 0,1-2-1 0 0,1 0 0 0 0,0-1 0 0 0,1 0 0 0 0,1-1 0 0 0,28 14 0 0 0,22 7 49 0 0,94 32-1 0 0,-126-52-39 0 0,33 11 32 0 0,-3-1 13 0 0,65 32 0 0 0,-114-47-55 0 0,-1 1 0 0 0,0 1 1 0 0,0 0-1 0 0,-1 1 0 0 0,-1 0 0 0 0,0 1 0 0 0,0 1 0 0 0,-1 0 0 0 0,12 16 0 0 0,-21-23-6 0 0,-1-1 0 0 0,1 1 0 0 0,-1-1 0 0 0,0 1-1 0 0,-1 0 1 0 0,1 0 0 0 0,-1 0 0 0 0,-1 1 0 0 0,1-1 0 0 0,-1 1-1 0 0,0-1 1 0 0,0 0 0 0 0,-1 1 0 0 0,1 0 0 0 0,-2-1 0 0 0,0 11-1 0 0,-2-7 5 0 0,1 0-1 0 0,-2 0 0 0 0,1-1 0 0 0,-1 1 0 0 0,-1-1 1 0 0,1 0-1 0 0,-2-1 0 0 0,1 1 0 0 0,-13 14 0 0 0,-3 0 16 0 0,-2-1-1 0 0,-1-1 1 0 0,0-1-1 0 0,-1-1 1 0 0,-53 30-1 0 0,30-24-5 0 0,-2-2 0 0 0,0-2 0 0 0,-1-2 0 0 0,-1-2 0 0 0,-63 11 0 0 0,81-26-946 0 0,33-2 895 0 0,0 0 0 0 0,1 0-1 0 0,-1 0 1 0 0,1 0 0 0 0,-1 0 0 0 0,1 0-1 0 0,-1 0 1 0 0,0 0 0 0 0,1-1-1 0 0,-1 1 1 0 0,1 0 0 0 0,-1 0 0 0 0,1 0-1 0 0,-1 0 1 0 0,1-1 0 0 0,-1 1 0 0 0,1 0-1 0 0,-1-1 1 0 0,1 1 0 0 0,-1 0-1 0 0,1-1 1 0 0,0 1 0 0 0,-1-1 0 0 0,1 1-1 0 0,0-1 1 0 0,-1 1 0 0 0,1 0 0 0 0,0-1-1 0 0,-1 1 1 0 0,1-1 0 0 0,0 1-1 0 0,0-1 1 0 0,0 0 0 0 0,-1 1 0 0 0,1-1-1 0 0,0 1 1 0 0,0-1 0 0 0,0 1 0 0 0,0-1-1 0 0,0 0 1 0 0,0 1 0 0 0,0-1-1 0 0,0 1 1 0 0,0-1 0 0 0,0 1 0 0 0,1-1-1 0 0,-1 1 1 0 0,0-1 0 0 0,1 0 0 0 0,6-16-1046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44.3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1 332 0 0,'1'0'79'0'0,"1"0"1"0"0,-1 0-1 0 0,0 0 1 0 0,1 0-1 0 0,-1 0 0 0 0,0 0 1 0 0,0 1-1 0 0,0-1 0 0 0,1 1 1 0 0,-1-1-1 0 0,0 1 1 0 0,0-1-1 0 0,0 1 0 0 0,0 0 1 0 0,0-1-1 0 0,0 1 0 0 0,0 0 1 0 0,0 0-1 0 0,0 0 1 0 0,0 0-1 0 0,0 0 0 0 0,-1 0 1 0 0,1 0-1 0 0,0 0 1 0 0,-1 0-1 0 0,1 0 0 0 0,0 0 1 0 0,-1 1-1 0 0,0-1 0 0 0,1 0 1 0 0,-1 0-1 0 0,0 0 1 0 0,1 3-1 0 0,13 45 255 0 0,-14-49-289 0 0,30 146 729 0 0,16 203 0 0 0,-46-345-854 0 0,1-2-49 0 0,-1 0-1 0 0,0 0 1 0 0,0 0 0 0 0,1-1 0 0 0,-1 1 0 0 0,0 0 0 0 0,0 0 0 0 0,-1 0 0 0 0,1 0 0 0 0,0 0-1 0 0,-1 0 1 0 0,1 0 0 0 0,-1-1 0 0 0,1 1 0 0 0,-1 0 0 0 0,0 0 0 0 0,0-1 0 0 0,0 1-1 0 0,0 0 1 0 0,-1 1 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45.1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67 56 0 0,'6'0'766'0'0,"12"3"-414"0"0,-1 1-111 0 0,0 0-1 0 0,-1 1 1 0 0,1 1-1 0 0,-1 0 1 0 0,29 17-1 0 0,71 51 461 0 0,-96-58-594 0 0,1 0 0 0 0,-2 2 0 0 0,0 0 0 0 0,-2 1 0 0 0,0 0 1 0 0,26 39-1 0 0,-23-25 6 0 0,-1 1 0 0 0,-2 0 0 0 0,25 70 0 0 0,-33-83 325 0 0,-12-51 98 0 0,-1-8-411 0 0,4 9-75 0 0,2 0 1 0 0,2 0-1 0 0,0 0 1 0 0,2 0 0 0 0,1 1-1 0 0,18-45 1 0 0,-8 34-30 0 0,1 1 1 0 0,2 0-1 0 0,2 2 1 0 0,26-34-1 0 0,-45 66-21 0 0,0 1 1 0 0,-1-1-1 0 0,1 1 0 0 0,0 0 1 0 0,1 0-1 0 0,-1 0 0 0 0,0 0 1 0 0,1 0-1 0 0,0 1 0 0 0,-1 0 1 0 0,1 0-1 0 0,0 0 0 0 0,0 0 1 0 0,0 0-1 0 0,1 1 0 0 0,-1 0 1 0 0,0 0-1 0 0,0 0 0 0 0,1 0 1 0 0,-1 1-1 0 0,1-1 0 0 0,7 2 1 0 0,-7 0-4 0 0,1 0 0 0 0,-1 0 1 0 0,1 1-1 0 0,-1 0 0 0 0,0 0 1 0 0,0 1-1 0 0,0-1 0 0 0,0 1 1 0 0,0 0-1 0 0,0 0 0 0 0,-1 1 1 0 0,0-1-1 0 0,0 1 1 0 0,0 0-1 0 0,0 0 0 0 0,0 1 1 0 0,4 6-1 0 0,6 11 0 0 0,0 1 0 0 0,-2 0 0 0 0,0 1 0 0 0,13 42 1 0 0,22 106-9 0 0,-35-120 10 0 0,-7-28 72 0 0,-5-19-36 0 0,1 0 0 0 0,-1 1 1 0 0,1-1-1 0 0,1 0 0 0 0,-1 0 0 0 0,1 0 1 0 0,0 0-1 0 0,0 0 0 0 0,0 0 0 0 0,7 9 177 0 0,-9-18-130 0 0,6-20-25 0 0,0 0 0 0 0,2 0-1 0 0,0 1 1 0 0,2 0 0 0 0,1 0-1 0 0,0 1 1 0 0,27-38 0 0 0,-14 27-47 0 0,1 2-1 0 0,1 1 1 0 0,2 1 0 0 0,1 1 0 0 0,1 1 0 0 0,1 2 0 0 0,40-25 0 0 0,-65 46-10 0 0,0 0 0 0 0,1 0 0 0 0,0 1 0 0 0,-1-1 1 0 0,1 2-1 0 0,0-1 0 0 0,0 1 0 0 0,0 0 0 0 0,1 0 0 0 0,-1 1 0 0 0,10-1 0 0 0,-13 2-3 0 0,1 1-1 0 0,-1-1 1 0 0,0 1-1 0 0,0 0 1 0 0,0 0-1 0 0,0 1 1 0 0,0-1-1 0 0,0 1 1 0 0,-1 0-1 0 0,1 0 1 0 0,0 0-1 0 0,-1 0 1 0 0,1 1-1 0 0,-1-1 0 0 0,0 1 1 0 0,0 0-1 0 0,0 0 1 0 0,0 0-1 0 0,-1 1 1 0 0,5 6-1 0 0,23 40-91 0 0,-2 1 0 0 0,-3 2 0 0 0,-2 1-1 0 0,27 94 1 0 0,-45-135-257 0 0,4 28-3101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46.1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537 129 232 0 0,'1'-3'108'0'0,"0"-1"0"0"0,-1 1 1 0 0,1-1-1 0 0,-1 1 0 0 0,0-1 0 0 0,0 1 0 0 0,0-1 1 0 0,-1 1-1 0 0,1 0 0 0 0,-1-1 0 0 0,0 1 0 0 0,0-1 1 0 0,0 1-1 0 0,0 0 0 0 0,0 0 0 0 0,-1-1 1 0 0,0 1-1 0 0,1 0 0 0 0,-1 1 0 0 0,0-1 0 0 0,0 0 1 0 0,-1 0-1 0 0,1 1 0 0 0,-1-1 0 0 0,1 1 0 0 0,-1 0 1 0 0,0 0-1 0 0,-3-2 0 0 0,-1-1-38 0 0,1 0-1 0 0,-1 1 1 0 0,0 0-1 0 0,0 1 1 0 0,-1 0-1 0 0,1 0 1 0 0,-1 0-1 0 0,1 1 1 0 0,-1 0-1 0 0,0 0 1 0 0,-12 0-1 0 0,12 1-51 0 0,0 1-1 0 0,1 1 0 0 0,-1-1 0 0 0,0 2 0 0 0,0-1 0 0 0,1 1 1 0 0,-1 0-1 0 0,1 0 0 0 0,-1 1 0 0 0,1 0 0 0 0,0 0 1 0 0,0 1-1 0 0,1-1 0 0 0,-1 2 0 0 0,1-1 0 0 0,-1 1 0 0 0,1 0 1 0 0,1 0-1 0 0,-1 1 0 0 0,1-1 0 0 0,0 1 0 0 0,0 1 1 0 0,1-1-1 0 0,-1 1 0 0 0,2-1 0 0 0,-1 1 0 0 0,1 0 0 0 0,0 1 1 0 0,-4 13-1 0 0,0 3 1 0 0,2 1 0 0 0,0 0 1 0 0,1 0-1 0 0,2 0 0 0 0,1 0 1 0 0,3 40-1 0 0,-2-53-8 0 0,2 1 0 0 0,0-1 1 0 0,0 0-1 0 0,1 1 0 0 0,1-1 0 0 0,0 0 0 0 0,0-1 0 0 0,1 1 0 0 0,1-1 1 0 0,0 0-1 0 0,0 0 0 0 0,1-1 0 0 0,1 0 0 0 0,0 0 0 0 0,9 9 0 0 0,-12-15-3 0 0,-1 0 0 0 0,1 0-1 0 0,0 0 1 0 0,0-1 0 0 0,1 0-1 0 0,-1 0 1 0 0,1 0 0 0 0,-1-1-1 0 0,1 0 1 0 0,0 0 0 0 0,0 0-1 0 0,0-1 1 0 0,0 0-1 0 0,0 0 1 0 0,0 0 0 0 0,0-1-1 0 0,7 0 1 0 0,-4-1-2 0 0,0-1 1 0 0,0 0-1 0 0,-1 0 0 0 0,1-1 1 0 0,-1 0-1 0 0,0-1 1 0 0,0 1-1 0 0,0-2 0 0 0,0 1 1 0 0,13-11-1 0 0,-7 4 18 0 0,0-2 0 0 0,-1 0-1 0 0,0 0 1 0 0,-1-1 0 0 0,0-1 0 0 0,-1 0 0 0 0,-1 0-1 0 0,-1-1 1 0 0,0-1 0 0 0,12-29 0 0 0,-14 26 90 0 0,-2 0 0 0 0,0 0 0 0 0,-1 0 0 0 0,0-1 0 0 0,0-35 1 0 0,-4-31 484 0 0,0 85-521 0 0,11 26-64 0 0,-4-7 1 0 0,-2 1-1 0 0,0 0 0 0 0,2 23 0 0 0,1 1-6 0 0,2 23 8 0 0,-3 1-1 0 0,-2 115 0 0 0,-5-160-13 0 0,-1 58 24 0 0,-3 1-1 0 0,-3-1 0 0 0,-31 140 0 0 0,27-178-13 0 0,-2-1 0 0 0,-1 0 0 0 0,-2-1-1 0 0,-2 0 1 0 0,-2-2 0 0 0,-1 0 0 0 0,-1-1 0 0 0,-49 57-1 0 0,51-71-1 0 0,-1 0-1 0 0,-1-2 0 0 0,-1 0 1 0 0,-39 25-1 0 0,48-36 10 0 0,0-1 0 0 0,-1 0 1 0 0,1-1-1 0 0,-2-1 0 0 0,1 0 0 0 0,0-1 0 0 0,-1-1 1 0 0,0-1-1 0 0,0 0 0 0 0,-18 1 0 0 0,30-4-1 0 0,-1 0 1 0 0,0 1-1 0 0,0-2 0 0 0,0 1 0 0 0,0-1 0 0 0,0 0 0 0 0,0 0 0 0 0,0 0 0 0 0,0 0 1 0 0,1-1-1 0 0,-1 0 0 0 0,1 0 0 0 0,-1 0 0 0 0,1-1 0 0 0,0 1 0 0 0,-1-1 0 0 0,2 0 1 0 0,-1 0-1 0 0,0-1 0 0 0,0 1 0 0 0,1-1 0 0 0,0 0 0 0 0,0 0 0 0 0,0 0 1 0 0,0 0-1 0 0,1 0 0 0 0,-1-1 0 0 0,-2-7 0 0 0,2 2 0 0 0,1 0 0 0 0,-1 0 0 0 0,2 0 0 0 0,-1 0 0 0 0,2-1 0 0 0,-1 1 0 0 0,1 0-1 0 0,1-1 1 0 0,0 1 0 0 0,0 0 0 0 0,1-1 0 0 0,6-16 0 0 0,4-6 3 0 0,1 1 1 0 0,2 1-1 0 0,1 0 0 0 0,1 1 0 0 0,28-36 0 0 0,118-131 9 0 0,-159 192-30 0 0,120-123-257 0 0,167-133-1 0 0,-52 51-878 0 0,-213 185-43 0 0,-2 0 1 0 0,38-51 0 0 0,-38 40-522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46.6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 1 360 0 0,'3'9'484'0'0,"0"0"0"0"0,0 0-1 0 0,-1 1 1 0 0,2 14 0 0 0,-23 625 896 0 0,2-208-797 0 0,16-364-506 0 0,-1-19 13 0 0,4 0 0 0 0,1 0 0 0 0,18 85 0 0 0,-21-143-86 0 0,0 1-1 0 0,0-1 1 0 0,0 1 0 0 0,0-1-1 0 0,0 1 1 0 0,0-1 0 0 0,0 1-1 0 0,1-1 1 0 0,-1 1 0 0 0,0-1-1 0 0,0 1 1 0 0,0-1 0 0 0,1 0-1 0 0,-1 1 1 0 0,0-1-1 0 0,0 1 1 0 0,1-1 0 0 0,-1 0-1 0 0,0 1 1 0 0,1-1 0 0 0,-1 0-1 0 0,1 1 1 0 0,-1-1 0 0 0,0 0-1 0 0,1 1 1 0 0,-1-1 0 0 0,1 0-1 0 0,-1 0 1 0 0,2 1-1 0 0,11-10-47 0 0,15-37-350 0 0,-17 28 102 0 0,39-67-2182 0 0,-36 45 1298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5T12:42:49.3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17176 13014 49 0,'0'0'46'0,"0"0"-4"0,0 0 0 0,0 0-5 0,0 0-2 16,0 0-2-16,0 0-1 0,0 0-5 16,0 0 4-16,0 0-2 0,0 0 2 0,0 0-1 0,0 0 1 15,0 0 0-15,0 0-4 0,0 0 0 0,0 0-4 16,0 0 3-16,0 0 2 0,0 0 2 0,0 0-5 15,0 0 5-15,0 0-7 0,0 0 3 0,0 0-9 16,0 0 5-16,0 0-2 0,0-5-2 0,0 5 4 16,6-7-10-16,-3 2 4 0,1 0-4 0,1-5 6 15,3 1-10-15,-2-1 4 0,3-2-7 0,2-2-3 16,-2-2 6-16,7-5-6 0,-1 0 1 0,-1-1 14 16,4-1-15-16,-2-1 4 0,1 1-5 0,1-5 4 0,4 2-7 15,-3 0 6-15,4-1-6 0,-1 1 2 0,2-3 4 16,0 4-8-16,-1 3 4 0,-1-2-3 15,1 5-3-15,0-2 9 0,4 0-7 0,-3 3 7 0,-2 3 2 16,4 1-7-16,0 4 7 0,1-2-10 0,0 3 2 16,0 2 6-16,0 0-2 0,-3 0-1 0,-1 3-2 15,5 1 1-15,0 1 2 0,0 3-3 0,-1-1 2 16,-7 2 2-16,4 2 0 0,-3 1-2 0,5 0 0 16,-6 5-2-16,-2-3 1 0,0 5 0 0,-3 0-16 15,1 0 22-15,-3 5-1 0,3 5-3 0,-7 3 9 16,-4 3 5-16,-1-1 0 0,-4 0 8 0,-3 2-3 15,2 2-1-15,-4 2 5 0,-7-1-4 0,1 1-10 16,-8 13 3-16,0-3-1 0,-3 2-7 0,0-1 9 0,-2 6-3 16,-3-3-3-16,0 2 7 0,-1 0-8 15,4 2 4-15,-3-4 1 0,3 1-2 0,-1-4 0 16,-1 0-11-16,0-4 4 0,12-7 1 0,-4-3-11 0,4-3 13 16,0-3-8-16,5-7 5 0,-4-3-4 0,4 1 10 15,4-4-1-15,0-4-7 0,1 3 5 0,1-4-4 16,-1-2 1-16,2 1 0 0,1 0 1 0,-1-2 2 15,0-1 1-15,2-2-3 0,-2 5-3 0,2-5 3 16,-2 5-4-16,2-5 2 0,0 5 1 0,3-3-3 16,0 1 3-16,-3-3 5 0,3 2-5 0,0 0 2 15,-3-2-1-15,6 3-4 0,-2 0 1 0,-4 1-17 16,0-4 16-16,3 5-3 0,-1-3-2 0,-2 1-18 16,4 0-14-16,-4-3-18 0,1 7-28 0,-1-1-33 15,-1-1-59-15,1 0-187 0,-2 0 83 0</inkml:trace>
  <inkml:trace contextRef="#ctx0" brushRef="#br0" timeOffset="189.92">17453 13995 10 0,'0'0'135'15,"0"0"-8"-15,-6 1-18 0,6-1-8 0,0 0-20 16,0 0-18-16,13 8-26 0,-7-6-13 0,-1-1-20 16,2 1-28-16,-2 0-42 0,-1 0-35 0,1-1-108 15,-5-1 48-15</inkml:trace>
  <inkml:trace contextRef="#ctx0" brushRef="#br0" timeOffset="30049.92">20166 12872 46 0,'0'-6'94'15,"0"4"-12"-15,0-5-3 0,0 2 0 0,0 0-3 0,0 1-3 16,0-2 2-16,0 6-6 0,0-7-10 15,0 4 0-15,0 3-9 0,-1-4-5 0,1 4 8 16,0 0-7-16,-4-5-4 0,4 5-1 0,0 0-3 0,-1-4 0 16,1 4-8-16,0 0 0 0,0 0 0 0,-12 12 5 15,7-4-4-15,-1 1 0 0,-2 1 2 0,-1 4 6 16,-1 3-2-16,2 3-3 0,-3 2 0 0,2 3-2 16,-1 4-1-16,6 0-3 0,0-2-2 0,-2 0-4 15,0 2-5-15,3-3 2 0,2 1 5 0,1 0 1 16,3-3-8-16,0-5 1 0,1 0 2 0,-1 1-1 15,4-1-5-15,3 5-1 0,0-7 0 0,4 3-5 16,0-3 5-16,4 3-8 0,4-2 6 0,0-3-2 0,3-1-1 16,1-2-2-16,2-2 4 0,5 0-2 0,-6-8-1 15,5 5-4-15,-4-5 0 0,4-2 0 16,-3-2 0-16,-7 0 4 0,-2-4-9 0,1 2 5 16,-2-6 2-16,0 3 1 0,-5-5-1 0,8-5-3 0,-9 3-1 15,5-10 2-15,-8 4 2 0,3-6-4 0,-7 1 5 16,1-4-4-16,-4-2-2 0,-1-1 2 0,-4-2 4 15,-3-2 1-15,-1 2 6 0,-3-2 10 0,-8-8 5 16,3 13-2-16,-4 1 2 0,-1-3 2 0,-9-5 0 16,6 13-10-16,-3-1 14 0,-1 2 0 0,2 2-2 15,-3-2 9-15,3 7-9 0,2-1 16 0,4 5-9 16,-1 2 1-16,1 2-7 0,4 4-1 0,3-1-4 16,-1 2-5-16,1 2-2 0,2 0-3 0,0 3-4 15,-3 2-3-15,5 1-2 0,-1 4-1 0,-5 3 1 16,4 3-4-16,0 1-8 0,-1 2-7 0,5 0-20 15,-3-1-21-15,3 0-22 0,1 1-26 0,0 0-33 16,3-1-36-16,1-2-190 0,-3-4-388 0,3 0 173 0</inkml:trace>
  <inkml:trace contextRef="#ctx0" brushRef="#br0" timeOffset="30272.8">20658 12997 168 0,'5'0'268'0,"-5"0"-29"0,0 0-24 0,0 0-24 16,0 0-21-16,0 0-14 0,11-2-20 15,-11 2-17-15,10-1-29 0,-4 0-37 0,-1 0-40 16,-5 1-41-16,8-2-34 0,-3 0-44 0,0 1-52 0,-5 1-86 15,4-7-265-15,-2 4 117 0</inkml:trace>
  <inkml:trace contextRef="#ctx0" brushRef="#br0" timeOffset="30616.38">21183 12661 117 0,'4'-2'146'0,"-4"2"-18"0,0 0-10 0,4-4-13 16,-4 4-8-16,0 0-3 0,0 0 16 0,12 6-3 15,-1 1-6-15,-1-3-7 0,-2 4-12 0,7 4-4 16,-2 1 0-16,6 8-5 0,3 1-7 0,-5 2-6 16,2 2-9-16,0 6-8 0,-1-3-4 0,7 13 7 15,-12-9-10-15,10 13-6 0,-9 0-4 0,0-2 0 16,3 2-2-16,-3-1-3 0,1-2-2 0,-3-10-6 16,1 2-20-16,-3-1-36 0,1-1-43 0,3-2-49 0,-4 0-159 15,-1-5-317-15,-1-9 142 0</inkml:trace>
  <inkml:trace contextRef="#ctx0" brushRef="#br0" timeOffset="31683.91">20000 13683 54 0,'0'0'93'16,"0"0"-7"-16,-5 1-2 0,5-1-7 0,-4 3-1 15,4-3-8-15,0 0-7 0,0 0-4 0,0 0-6 16,0 0 5-16,0 0-16 0,0 0 4 0,0 0 3 16,0 0-10-16,0 0-4 0,0 0 9 0,0 0 0 15,0 0 3-15,0 0-2 0,16 2-3 0,-5-2 0 16,7-2-2-16,2-1-11 0,8 1 0 0,4-3-2 0,0 0-7 15,7 1 7-15,14-3-3 0,2 1 1 16,-1-1-4-16,6 0-4 0,-4 1 2 0,2 3-6 16,-1-3 4-16,3 2-10 0,-4-1 6 0,3 0-2 0,-4-1 5 15,0 0-7-15,-15 3-3 0,12-5 1 0,-15 2 3 16,0 2-3-16,-5-3-2 0,1 1 2 0,1 2-3 16,0-4-1-16,-7 5 0 0,-7-2 3 0,1 1-4 15,-2 1 3-15,-4 1 3 0,-3-1-5 0,-2 2 5 16,-2-2-1-16,-2 2-4 0,1 0-1 0,-2 1 1 15,-5 0 4-15,7-3-5 0,-7 3 3 0,0 0-7 16,0 0-21-16,0 0-22 0,0 0-25 0,0 0-28 16,0 0-36-16,-20 0-70 0,11-2-221 0,0 2 99 15</inkml:trace>
  <inkml:trace contextRef="#ctx0" brushRef="#br0" timeOffset="32083.72">19737 13796 14 0,'-12'0'184'16,"-2"0"-19"-16,8-2-14 0,-2 2-18 0,4-1-11 0,4 1-10 15,0 0-7-15,0 0-9 0,17-4-6 16,-2 1-6-16,6 1-8 0,12-3-8 0,4 2-1 16,19-6-8-16,-4 3-6 0,5-3-5 0,6 7-7 0,27-5-1 15,-24 2-7-15,26 0-1 0,-25 2-2 16,26-6-5-16,-27 6-4 0,28-4-2 0,-29 0 0 0,27 2 0 16,-29-3-2-16,-2 1-8 0,-3 2 1 0,-1-2-2 15,2-2 1-15,-3 4 2 0,-19-2-3 0,3 2-1 16,-2 2-2-16,-3 0 1 0,-5-1 2 0,-1 2-6 15,-13-1 2-15,-2 1-1 0,-1 2-3 0,-4-2 0 16,-3 1-3-16,-2 1-11 0,-4 0-23 0,0 0-2 16,0 0-24-16,0 0-11 0,-21 0-15 0,8 0-16 15,-6 0-21-15,-2 1-119 0,-8 1-263 0,-3 0 117 16</inkml:trace>
  <inkml:trace contextRef="#ctx0" brushRef="#br0" timeOffset="32402.51">19985 13872 123 0,'0'0'140'16,"0"0"-9"-16,15-6-5 0,-3 1-10 0,8-2-9 15,8-2-14-15,5-2-1 0,7 2-14 0,11-3-9 16,3 4-7-16,0-3-6 0,4 2-8 0,1 1 4 16,2-1-7-16,6 5-6 0,-2-5-10 0,0 4-2 15,2-1-2-15,-3 0-4 0,1-2-5 0,-4 3 3 16,-1 1-3-16,0-3-1 0,2 1-1 0,-10-1-7 16,-12 2 8-16,-5 0-6 0,2 1-1 0,-4 1-4 0,-12 1-2 15,-2-1-4-15,0 1-18 0,-8 0-7 0,-1 2-9 16,-3-2-20-16,-2 2-29 0,-5 0-21 0,4-1-106 15,-4 1-230-15,0 0 101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8:46.7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453 27 264 0 0,'2'-26'4659'0'0,"-90"230"-3713"0"0,-22 103-309 0 0,84-223-484 0 0,-39 151 153 0 0,-15 44-10 0 0,78-272-301 0 0,-18 46-49 0 0,3 1 0 0 0,1 1 0 0 0,-14 107 1 0 0,30-160-17 0 0,0-1 1 0 0,0 1-1 0 0,0 0 1 0 0,0 0-1 0 0,0 0 1 0 0,0 0-1 0 0,1-1 1 0 0,-1 1-1 0 0,1 0 1 0 0,-1 0-1 0 0,1-1 0 0 0,0 1 1 0 0,1 2-1 0 0,-2-3-28 0 0,1 0-1 0 0,0-1 0 0 0,-1 1 1 0 0,1-1-1 0 0,0 1 0 0 0,-1-1 1 0 0,1 1-1 0 0,0-1 1 0 0,0 0-1 0 0,-1 1 0 0 0,1-1 1 0 0,0 0-1 0 0,0 1 0 0 0,0-1 1 0 0,-1 0-1 0 0,1 0 0 0 0,0 0 1 0 0,0 0-1 0 0,0 0 0 0 0,0 0 1 0 0,0 0-1 0 0,-1 0 0 0 0,1 0 1 0 0,0 0-1 0 0,0 0 0 0 0,0-1 1 0 0,-1 1-1 0 0,1 0 0 0 0,0 0 1 0 0,0-1-1 0 0,0 0 0 0 0,15-7-1539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47.0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1 427 88 0 0,'0'-1'50'0'0,"0"0"0"0"0,0 1 0 0 0,0-1 0 0 0,0 0 0 0 0,0 0-1 0 0,1 1 1 0 0,-1-1 0 0 0,0 0 0 0 0,1 1 0 0 0,-1-1 0 0 0,0 1 0 0 0,1-1 0 0 0,-1 0 0 0 0,0 1 0 0 0,1-1 0 0 0,-1 1 0 0 0,1-1-1 0 0,-1 1 1 0 0,1-1 0 0 0,0 1 0 0 0,-1-1 0 0 0,1 1 0 0 0,-1 0 0 0 0,1-1 0 0 0,0 1 0 0 0,-1 0 0 0 0,1 0 0 0 0,0-1-1 0 0,-1 1 1 0 0,1 0 0 0 0,0 0 0 0 0,-1 0 0 0 0,1 0 0 0 0,0 0 0 0 0,0 0 0 0 0,-1 0 0 0 0,1 0 0 0 0,0 0 0 0 0,-1 0-1 0 0,1 0 1 0 0,0 0 0 0 0,-1 1 0 0 0,1-1 0 0 0,0 0 0 0 0,-1 0 0 0 0,1 1 0 0 0,0-1 0 0 0,0 1 0 0 0,22 4 118 0 0,5-5-36 0 0,-5 0-32 0 0,1 0 1 0 0,42-7 0 0 0,-36 1-50 0 0,0-2 1 0 0,-1-1-1 0 0,0-1 1 0 0,0-1 0 0 0,43-25-1 0 0,-57 28 7 0 0,-2-1 0 0 0,1 0 0 0 0,-1-1-1 0 0,0-1 1 0 0,-1 0 0 0 0,0 0 0 0 0,-1-1 0 0 0,-1-1-1 0 0,0 0 1 0 0,0 0 0 0 0,-1-1 0 0 0,7-16-1 0 0,-13 23-4 0 0,-1 1 0 0 0,0-1 0 0 0,0 0 0 0 0,-1 0 0 0 0,0 1 0 0 0,0-1 0 0 0,-1 0 0 0 0,1 0 0 0 0,-1 0 0 0 0,-1 0-1 0 0,0 0 1 0 0,0 0 0 0 0,0 1 0 0 0,-1-1 0 0 0,0 0 0 0 0,0 1 0 0 0,0-1 0 0 0,-7-10 0 0 0,9 15-44 0 0,-1 0 0 0 0,0 1 0 0 0,0-1 1 0 0,0 0-1 0 0,0 1 0 0 0,-1-1 0 0 0,1 1 1 0 0,0-1-1 0 0,-1 1 0 0 0,1 0 0 0 0,-1-1 0 0 0,1 1 1 0 0,-1 0-1 0 0,1 0 0 0 0,-1 0 0 0 0,0 0 1 0 0,0 0-1 0 0,1 1 0 0 0,-1-1 0 0 0,0 1 0 0 0,0-1 1 0 0,0 1-1 0 0,0-1 0 0 0,0 1 0 0 0,0 0 1 0 0,0 0-1 0 0,1 0 0 0 0,-1 0 0 0 0,0 0 0 0 0,0 0 1 0 0,0 1-1 0 0,0-1 0 0 0,0 1 0 0 0,0-1 1 0 0,0 1-1 0 0,1 0 0 0 0,-1 0 0 0 0,-3 1 0 0 0,-3 2 9 0 0,0 1-1 0 0,0-1 0 0 0,0 1 1 0 0,1 1-1 0 0,0-1 0 0 0,-12 13 1 0 0,1 4-7 0 0,1 0 1 0 0,1 1 0 0 0,1 0-1 0 0,2 1 1 0 0,0 1 0 0 0,2 0-1 0 0,0 1 1 0 0,2 0 0 0 0,1 1-1 0 0,0-1 1 0 0,-5 52 0 0 0,12-69-6 0 0,0 0 0 0 0,1 0 0 0 0,0 0 1 0 0,1 0-1 0 0,0 0 0 0 0,0 0 1 0 0,1 0-1 0 0,0 0 0 0 0,1 0 0 0 0,-1-1 1 0 0,2 1-1 0 0,-1-1 0 0 0,1 0 1 0 0,1 0-1 0 0,6 10 0 0 0,-3-8-1 0 0,0-2 1 0 0,0 1-1 0 0,1-1 0 0 0,0 0 0 0 0,1-1 1 0 0,0 0-1 0 0,0 0 0 0 0,0-1 0 0 0,1 0 0 0 0,0-1 1 0 0,11 4-1 0 0,8 1-28 0 0,1-2 1 0 0,0-1-1 0 0,0-1 1 0 0,0-1-1 0 0,0-2 1 0 0,1-1-1 0 0,0-2 0 0 0,-1-1 1 0 0,1-1-1 0 0,40-9 1 0 0,-43 5-775 0 0,-1-1 1 0 0,-1-2 0 0 0,44-18-1 0 0,-42 14-639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47.5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 3 364 0 0,'5'-3'2722'0'0,"-5"3"-2696"0"0,14 56 333 0 0,-2 0 1 0 0,-3 1-1 0 0,-2 0 1 0 0,-1 104-1 0 0,-31 236 5 0 0,24-388-348 0 0,-14 172 111 0 0,-17 152 293 0 0,32-332-424 0 0,0-1 0 0 0,0 0 1 0 0,0 0-1 0 0,0 0 0 0 0,0 1 0 0 0,0-1 1 0 0,0 0-1 0 0,0 0 0 0 0,0 1 0 0 0,0-1 1 0 0,0 0-1 0 0,0 0 0 0 0,0 0 0 0 0,0 1 1 0 0,0-1-1 0 0,-1 0 0 0 0,1 0 0 0 0,0 0 1 0 0,0 0-1 0 0,0 1 0 0 0,0-1 0 0 0,0 0 1 0 0,0 0-1 0 0,-1 0 0 0 0,1 0 0 0 0,0 1 1 0 0,0-1-1 0 0,0 0 0 0 0,0 0 1 0 0,-1 0-1 0 0,1 0 0 0 0,0 0 0 0 0,0 0 1 0 0,0 0-1 0 0,-1 0 0 0 0,1 1 0 0 0,0-1 1 0 0,0 0-1 0 0,0 0 0 0 0,-1 0 0 0 0,1 0 1 0 0,0 0-1 0 0,0 0 0 0 0,0 0 0 0 0,-1 0 1 0 0,1 0-1 0 0,0 0 0 0 0,0-1 0 0 0,-1 1 1 0 0,1 0-1 0 0,0 0 0 0 0,0 0 0 0 0,0 0 1 0 0,0 0-1 0 0,-1 0 0 0 0,1 0 0 0 0,0 0 1 0 0,0-1-1 0 0,0 1 0 0 0,0 0 0 0 0,-1 0 1 0 0,1 0-1 0 0,-16-20-599 0 0,-9-26-1878 0 0,16 19 1065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47.9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1 251 280 0 0,'0'-5'102'0'0,"0"-1"1"0"0,0 1-1 0 0,1-1 0 0 0,-1 1 1 0 0,1-1-1 0 0,0 1 1 0 0,1-1-1 0 0,-1 1 0 0 0,1 0 1 0 0,0 0-1 0 0,1 0 0 0 0,-1 0 1 0 0,1 0-1 0 0,0 0 0 0 0,0 1 1 0 0,0-1-1 0 0,1 1 0 0 0,0 0 1 0 0,0 0-1 0 0,0 0 1 0 0,0 1-1 0 0,0-1 0 0 0,1 1 1 0 0,7-4-1 0 0,12-7 54 0 0,1 1 1 0 0,1 1-1 0 0,41-14 0 0 0,-50 20-64 0 0,30-9 12 0 0,1 3-1 0 0,0 1 1 0 0,0 3 0 0 0,1 2 0 0 0,0 2 0 0 0,0 2 0 0 0,59 5-1 0 0,-96-2-83 0 0,0 0 0 0 0,-1 0 0 0 0,0 2 0 0 0,1-1 0 0 0,-1 1 0 0 0,0 1 0 0 0,-1 0 0 0 0,1 1 0 0 0,-1 0-1 0 0,1 0 1 0 0,-1 1 0 0 0,9 8 0 0 0,-15-10-12 0 0,0-1 0 0 0,0 1 0 0 0,0 1 0 0 0,-1-1 0 0 0,0 0 0 0 0,0 1 0 0 0,0 0 0 0 0,0-1 0 0 0,-1 1 0 0 0,0 0 0 0 0,0 0 0 0 0,0 1 0 0 0,-1-1 0 0 0,1 0 0 0 0,-1 1 0 0 0,0-1 0 0 0,-1 1 0 0 0,0-1 0 0 0,0 0 0 0 0,0 1 0 0 0,0-1 0 0 0,-1 1 0 0 0,0-1 0 0 0,0 1 0 0 0,0-1 0 0 0,-4 10 0 0 0,-3 5 11 0 0,-1-1-1 0 0,0-1 1 0 0,-1 1-1 0 0,-1-2 1 0 0,-1 0-1 0 0,0 0 1 0 0,-1-1-1 0 0,-30 29 1 0 0,2-9-21 0 0,0-2 0 0 0,-59 37 0 0 0,78-56-22 0 0,-15 10-75 0 0,-1-2 0 0 0,-60 27-1 0 0,74-38-2401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48.3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50 112 480 0 0,'-4'3'102'0'0,"0"0"1"0"0,0 1-1 0 0,0 0 0 0 0,0 0 1 0 0,1 0-1 0 0,0 0 0 0 0,0 1 0 0 0,0-1 1 0 0,0 1-1 0 0,1 0 0 0 0,-1-1 1 0 0,1 1-1 0 0,1 0 0 0 0,-1 1 1 0 0,1-1-1 0 0,-1 0 0 0 0,2 0 0 0 0,-1 1 1 0 0,0-1-1 0 0,1 8 0 0 0,0 5 31 0 0,1 0 0 0 0,0 0 1 0 0,1-1-1 0 0,8 32 0 0 0,-6-37-83 0 0,1 0 0 0 0,0 0 0 0 0,1 0 0 0 0,0 0 0 0 0,0-1 0 0 0,2 0 0 0 0,-1-1 0 0 0,1 0 0 0 0,1 0 0 0 0,0 0 0 0 0,0-1 0 0 0,1 0 1 0 0,15 10-1 0 0,-16-12-21 0 0,1-1 1 0 0,0 0-1 0 0,0 0 1 0 0,0-1-1 0 0,0-1 1 0 0,1 1-1 0 0,0-2 1 0 0,0 0-1 0 0,0 0 1 0 0,0-1-1 0 0,0 0 1 0 0,0-1-1 0 0,1 0 1 0 0,-1-1 0 0 0,17-1-1 0 0,-19-1-7 0 0,1 0-1 0 0,-1-1 1 0 0,0-1 0 0 0,0 1-1 0 0,0-1 1 0 0,0-1 0 0 0,-1 0-1 0 0,0 0 1 0 0,0-1-1 0 0,0 1 1 0 0,0-2 0 0 0,-1 1-1 0 0,0-1 1 0 0,-1 0 0 0 0,1-1-1 0 0,-1 1 1 0 0,-1-1 0 0 0,0-1-1 0 0,0 1 1 0 0,0-1 0 0 0,6-17-1 0 0,-6 14 35 0 0,-1-1 0 0 0,0 1 0 0 0,-1-1-1 0 0,0 1 1 0 0,-1-1 0 0 0,-1 0 0 0 0,0 0 0 0 0,0 0-1 0 0,-2 0 1 0 0,1 0 0 0 0,-2 0 0 0 0,0 0-1 0 0,0 0 1 0 0,-1 0 0 0 0,-8-21 0 0 0,5 22-24 0 0,0-1 0 0 0,0 1 0 0 0,-1 0 1 0 0,0 1-1 0 0,-1 0 0 0 0,-1 0 0 0 0,0 1 0 0 0,0 0 1 0 0,-1 0-1 0 0,0 1 0 0 0,-15-10 0 0 0,16 14-36 0 0,0 0 0 0 0,0 0 0 0 0,0 1-1 0 0,-1 1 1 0 0,1 0 0 0 0,-1 0 0 0 0,0 0 0 0 0,0 2 0 0 0,0-1-1 0 0,0 1 1 0 0,0 0 0 0 0,0 1 0 0 0,0 1 0 0 0,0-1-1 0 0,-19 5 1 0 0,13-2-355 0 0,1 0 0 0 0,0 1 0 0 0,0 0 0 0 0,0 2 0 0 0,1 0 0 0 0,-1 0 0 0 0,1 1 0 0 0,1 1 0 0 0,-17 12 0 0 0,12-3-1086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48.6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1 156 0 0,'9'220'2688'0'0,"-2"-107"-2160"0"0,14 90 164 0 0,-11-114-348 0 0,-2-46-508 0 0,-3-35-866 0 0,1-25-252 0 0,-5-2 194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49.3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8 100 0 0,'10'6'194'0'0,"1"1"-1"0"0,-1 0 1 0 0,0 1 0 0 0,0 0-1 0 0,-1 0 1 0 0,0 1 0 0 0,0 0 0 0 0,-1 0-1 0 0,-1 1 1 0 0,1 0 0 0 0,-2 1-1 0 0,1 0 1 0 0,-1 0 0 0 0,8 22-1 0 0,-5-10-94 0 0,-1 0 0 0 0,-1 1 0 0 0,-2-1 0 0 0,0 1 0 0 0,-1 0 0 0 0,0 42 0 0 0,-4-11 76 0 0,-2-1 0 0 0,-18 98 0 0 0,16-93-14 0 0,4-58-24 0 0,2-4-73 0 0,73-134 144 0 0,-30 50-160 0 0,-43 84-46 0 0,25-49 14 0 0,3 1 1 0 0,2 1 0 0 0,58-68 0 0 0,-54 80-15 0 0,42-37 0 0 0,-66 65-9 0 0,1 0 1 0 0,1 0 0 0 0,-1 2 0 0 0,1-1-1 0 0,1 2 1 0 0,-1 0 0 0 0,29-9 0 0 0,-39 15 3 0 0,1 1 0 0 0,0-1 1 0 0,0 1-1 0 0,0 0 0 0 0,0 0 0 0 0,0 1 1 0 0,0 0-1 0 0,0-1 0 0 0,0 2 1 0 0,0-1-1 0 0,-1 0 0 0 0,1 1 0 0 0,0 0 1 0 0,-1 0-1 0 0,1 1 0 0 0,-1-1 1 0 0,0 1-1 0 0,0 0 0 0 0,0 0 0 0 0,0 0 1 0 0,-1 0-1 0 0,1 1 0 0 0,4 5 0 0 0,9 12 7 0 0,0 0-1 0 0,-1 1 1 0 0,14 27-1 0 0,-16-26 9 0 0,70 125 47 0 0,-61-101-51 0 0,3-1 1 0 0,2-1-1 0 0,1-1 1 0 0,3-1-1 0 0,43 45 1 0 0,-64-78-21 0 0,8 9 31 0 0,2 0 0 0 0,1-1 0 0 0,43 29 1 0 0,-59-44-39 0 0,0 1 1 0 0,0-1 0 0 0,0-1-1 0 0,1 1 1 0 0,-1-1-1 0 0,1 0 1 0 0,0 0 0 0 0,-1-1-1 0 0,1 0 1 0 0,0 0 0 0 0,0 0-1 0 0,0-1 1 0 0,0 0-1 0 0,-1-1 1 0 0,1 1 0 0 0,0-1-1 0 0,0-1 1 0 0,0 1 0 0 0,-1-1-1 0 0,1 0 1 0 0,7-4-1 0 0,58-40-2417 0 0,-49 26 1222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49.6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173 1 64 0 0,'2'27'2732'0'0,"4"103"-2061"0"0,-7-74-440 0 0,-2-1-1 0 0,-18 100 1 0 0,-41 107 117 0 0,1-5-94 0 0,50-206-205 0 0,2 1 1 0 0,3-1-1 0 0,2 1 0 0 0,2 1 0 0 0,2-1 1 0 0,8 56-1 0 0,-5-83-75 0 0,-2-19-97 0 0,-1 1-1 0 0,1-1 1 0 0,0 0 0 0 0,0 0 0 0 0,1 0 0 0 0,-1 0 0 0 0,1 0-1 0 0,1 0 1 0 0,-1 0 0 0 0,7 10 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50.0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43 248 0 0,'567'-22'1845'0'0,"-163"10"-522"0"0,-371 8-696 0 0,6 0-2562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52.0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81 76 0 0,'719'-30'1354'0'0,"-474"11"-1091"0"0,248-6 360 0 0,-418 18-369 0 0,-74 7-137 0 0,-7 2-93 0 0,-16 3-413 0 0,-1-2 0 0 0,1 0 0 0 0,-46-1 0 0 0,37-4-262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52.4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12 200 0 0,'0'-1'44'0'0,"0"0"1"0"0,1 1-1 0 0,-1-1 0 0 0,0 1 1 0 0,0-1-1 0 0,1 1 0 0 0,-1-1 1 0 0,0 1-1 0 0,1-1 0 0 0,-1 1 1 0 0,0-1-1 0 0,1 1 0 0 0,-1-1 1 0 0,1 1-1 0 0,-1 0 1 0 0,1-1-1 0 0,-1 1 0 0 0,1 0 1 0 0,-1-1-1 0 0,1 1 0 0 0,-1 0 1 0 0,1 0-1 0 0,-1 0 0 0 0,1-1 1 0 0,-1 1-1 0 0,1 0 0 0 0,0 0 1 0 0,-1 0-1 0 0,1 0 0 0 0,-1 0 1 0 0,1 0-1 0 0,0 0 0 0 0,-1 0 1 0 0,1 0-1 0 0,-1 0 0 0 0,1 0 1 0 0,0 1-1 0 0,-1-1 0 0 0,1 0 1 0 0,0 1-1 0 0,28 2 143 0 0,-29-3-187 0 0,82 19 473 0 0,136 51 0 0 0,-169-53-384 0 0,5 2 17 0 0,-1 3 0 0 0,-1 1 0 0 0,52 34 0 0 0,-88-49-78 0 0,-2 2-1 0 0,1 0 1 0 0,-1 1-1 0 0,-1 0 1 0 0,0 1-1 0 0,0 0 1 0 0,-1 1-1 0 0,-1 1 1 0 0,0 0-1 0 0,-1 0 1 0 0,-1 1-1 0 0,0 0 0 0 0,-1 1 1 0 0,8 21-1 0 0,-13-26-14 0 0,-1 0 1 0 0,-1 0-1 0 0,1 0 0 0 0,-2 0 0 0 0,1 1 0 0 0,-2-1 0 0 0,1 0 0 0 0,-2 0 0 0 0,1 0 0 0 0,-2 0 0 0 0,1 0 0 0 0,-2 0 0 0 0,1 0 0 0 0,-1-1 1 0 0,-1 1-1 0 0,0-1 0 0 0,0 0 0 0 0,-1-1 0 0 0,-11 14 0 0 0,-10 12 13 0 0,-3-1-1 0 0,-1-2 1 0 0,-50 42-1 0 0,75-68-20 0 0,-56 45-1195 0 0,-111 71-1 0 0,141-102 27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8:47.2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272 0 200 0 0,'-16'1'198'0'0,"1"0"0"0"0,0 1 0 0 0,0 0-1 0 0,0 2 1 0 0,0-1 0 0 0,1 2 0 0 0,-1 0 0 0 0,-21 11 0 0 0,27-12-138 0 0,1 1 0 0 0,-1 0 0 0 0,1 0 1 0 0,1 1-1 0 0,-1 0 0 0 0,1 1 0 0 0,0-1 0 0 0,0 1 0 0 0,1 0 1 0 0,0 1-1 0 0,0 0 0 0 0,1 0 0 0 0,0 0 0 0 0,-7 16 1 0 0,10-19-48 0 0,1 0-1 0 0,0 0 1 0 0,0-1 0 0 0,1 1 0 0 0,-1 0 0 0 0,1 0 0 0 0,0 0 0 0 0,0 0 0 0 0,1-1 0 0 0,0 1 0 0 0,-1 0 0 0 0,2 0-1 0 0,-1-1 1 0 0,0 1 0 0 0,1 0 0 0 0,0-1 0 0 0,0 1 0 0 0,0-1 0 0 0,1 0 0 0 0,-1 0 0 0 0,1 0 0 0 0,0 0 0 0 0,4 4-1 0 0,9 9 14 0 0,1-1-1 0 0,1-1 1 0 0,31 23-1 0 0,-19-17 22 0 0,120 86 19 0 0,43 34 77 0 0,-170-122-131 0 0,-2 1-1 0 0,0 1 1 0 0,-1 1-1 0 0,-1 0 1 0 0,31 51-1 0 0,-46-64-8 0 0,1 0 1 0 0,-1 0-1 0 0,-1 0 0 0 0,1 1 0 0 0,-2 0 0 0 0,1-1 0 0 0,-1 1 1 0 0,-1 0-1 0 0,0 0 0 0 0,0 0 0 0 0,-1 0 0 0 0,0 0 0 0 0,-1 0 1 0 0,0 0-1 0 0,-1 0 0 0 0,0 0 0 0 0,0 0 0 0 0,-1-1 0 0 0,0 1 1 0 0,-1-1-1 0 0,0 0 0 0 0,-5 9 0 0 0,-1-1 16 0 0,-1-1 0 0 0,0 0 0 0 0,-1-1 0 0 0,-1 0 0 0 0,0-1 0 0 0,-1 0 0 0 0,0-1 0 0 0,-1-1 0 0 0,-1 0 0 0 0,-23 13 0 0 0,13-9 46 0 0,-2-2 0 0 0,0-1-1 0 0,-1-1 1 0 0,0-2-1 0 0,0 0 1 0 0,-1-2 0 0 0,0-2-1 0 0,-1 0 1 0 0,1-2-1 0 0,-33 0 1 0 0,61-4-84 0 0,-1 0-1 0 0,1 0 1 0 0,-1 0-1 0 0,1 0 1 0 0,0 0 0 0 0,-1 0-1 0 0,1-1 1 0 0,0 0-1 0 0,-1 1 1 0 0,1-1 0 0 0,0 0-1 0 0,0 0 1 0 0,-1 0-1 0 0,1 0 1 0 0,0 0-1 0 0,0-1 1 0 0,0 1 0 0 0,1-1-1 0 0,-1 1 1 0 0,0-1-1 0 0,-2-2 1 0 0,3 1-126 0 0,-1 0-1 0 0,1 0 1 0 0,0 0 0 0 0,0-1-1 0 0,0 1 1 0 0,1 0-1 0 0,-1 0 1 0 0,1 0 0 0 0,0-1-1 0 0,0 1 1 0 0,0 0 0 0 0,0-1-1 0 0,0 1 1 0 0,2-5 0 0 0,5-23-985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52.9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 23 352 0 0,'-9'-23'5003'0'0,"12"55"-4911"0"0,0-1 0 0 0,3 1 0 0 0,11 39 0 0 0,5 34-5 0 0,-5 22-10 0 0,-5 1 1 0 0,-7 0-1 0 0,-11 140 0 0 0,2-209-55 0 0,-1-17-1 0 0,3 1 0 0 0,6 82 0 0 0,-4-125-46 0 0,-1 0 0 0 0,1 1 0 0 0,0-1 1 0 0,0 0-1 0 0,0 0 0 0 0,0 0 0 0 0,0 0 0 0 0,0 1 0 0 0,0-1 0 0 0,0 0 1 0 0,0 0-1 0 0,0 0 0 0 0,0 0 0 0 0,0 1 0 0 0,0-1 0 0 0,0 0 1 0 0,0 0-1 0 0,0 0 0 0 0,0 0 0 0 0,0 1 0 0 0,0-1 0 0 0,0 0 1 0 0,0 0-1 0 0,0 0 0 0 0,0 0 0 0 0,0 1 0 0 0,0-1 0 0 0,1 0 0 0 0,-1 0 1 0 0,0 0-1 0 0,0 0 0 0 0,0 1 0 0 0,0-1 0 0 0,0 0 0 0 0,0 0 1 0 0,1 0-1 0 0,-1 0 0 0 0,0 0 0 0 0,0 0 0 0 0,0 0 0 0 0,0 0 0 0 0,0 0 1 0 0,1 1-1 0 0,-1-1 0 0 0,0 0 0 0 0,0 0 0 0 0,0 0 0 0 0,1 0 1 0 0,-1 0-1 0 0,0 0 0 0 0,0 0 0 0 0,0 0 0 0 0,0 0 0 0 0,1 0 1 0 0,-1 0-1 0 0,0 0 0 0 0,0 0 0 0 0,0-1 0 0 0,0 1 0 0 0,1 0 0 0 0,-1 0 1 0 0,0 0-1 0 0,0 0 0 0 0,0 0 0 0 0,0 0 0 0 0,1 0 0 0 0,7-13-1926 0 0,-7 11 2018 0 0,11-23-1562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53.2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14 236 0 0,'4'-2'89'0'0,"0"0"-1"0"0,0 0 1 0 0,0 0-1 0 0,0 1 1 0 0,1 0-1 0 0,-1 0 1 0 0,0 0-1 0 0,1 0 1 0 0,-1 1-1 0 0,1-1 1 0 0,-1 1 0 0 0,6 1-1 0 0,60 9 209 0 0,-41-5-158 0 0,64 10 101 0 0,-1 5-1 0 0,-2 3 0 0 0,140 56 0 0 0,-194-63-185 0 0,-1 1 0 0 0,-1 2 0 0 0,0 2 0 0 0,-1 0 1 0 0,-2 2-1 0 0,0 2 0 0 0,-1 1 0 0 0,39 44 0 0 0,-49-46-10 0 0,-1 0-1 0 0,-1 2 0 0 0,-1 0 0 0 0,-1 0 1 0 0,-1 2-1 0 0,-2 0 0 0 0,-1 0 0 0 0,-1 1 1 0 0,-1 0-1 0 0,-2 1 0 0 0,6 38 0 0 0,-11-45-15 0 0,0 1 0 0 0,-1-1 0 0 0,-1 1 0 0 0,-1 0 0 0 0,-2-1 0 0 0,0 1-1 0 0,-1 0 1 0 0,-2-1 0 0 0,0 0 0 0 0,-1 0 0 0 0,-2-1 0 0 0,0 1 0 0 0,-1-2 0 0 0,-18 30-1 0 0,10-23 0 0 0,-1-1 0 0 0,-2-1 0 0 0,-1-1 1 0 0,-1 0-1 0 0,0-2 0 0 0,-2-1 0 0 0,-44 32 0 0 0,21-21-22 0 0,-2-3 0 0 0,-1-2 0 0 0,-81 33 0 0 0,71-41-2325 0 0,50-19 1127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57.1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517 85 28 0 0,'6'-17'1542'0'0,"-5"15"-1426"0"0,0 0 1 0 0,0 1-1 0 0,-1-1 0 0 0,1 0 0 0 0,0 0 1 0 0,-1 0-1 0 0,1 0 0 0 0,-1 0 0 0 0,0 0 1 0 0,1 0-1 0 0,-1 0 0 0 0,0 0 0 0 0,-1 0 1 0 0,1 0-1 0 0,0 0 0 0 0,0 0 0 0 0,-1 0 1 0 0,1 0-1 0 0,-1 0 0 0 0,0 0 0 0 0,-1-4 1 0 0,0 5-74 0 0,1-1 0 0 0,-1 1 0 0 0,0-1 0 0 0,0 1 0 0 0,0 0 0 0 0,0-1 0 0 0,0 1 0 0 0,0 0 0 0 0,0 0 0 0 0,0 0 0 0 0,-1 1 1 0 0,1-1-1 0 0,0 0 0 0 0,0 1 0 0 0,-5-1 0 0 0,-32-2 219 0 0,20 3-233 0 0,0 1 0 0 0,1 0 0 0 0,-1 2 0 0 0,0 0 0 0 0,1 1 0 0 0,0 1 0 0 0,0 1-1 0 0,0 0 1 0 0,1 2 0 0 0,0 0 0 0 0,0 0 0 0 0,1 2 0 0 0,0 0 0 0 0,0 1 0 0 0,2 0 0 0 0,-1 2 0 0 0,1-1 0 0 0,1 2 0 0 0,0 0 0 0 0,1 0-1 0 0,1 1 1 0 0,0 1 0 0 0,-13 24 0 0 0,15-23-20 0 0,1 1 0 0 0,0 0 0 0 0,1 1-1 0 0,1 0 1 0 0,1 0 0 0 0,1 0 0 0 0,1 0 0 0 0,0 1-1 0 0,1-1 1 0 0,2 29 0 0 0,0-37-5 0 0,1 0 0 0 0,1 1 1 0 0,0-1-1 0 0,0-1 0 0 0,2 1 0 0 0,-1 0 1 0 0,1-1-1 0 0,0 1 0 0 0,1-1 0 0 0,1-1 1 0 0,-1 1-1 0 0,1-1 0 0 0,1 1 0 0 0,0-2 1 0 0,0 1-1 0 0,1-1 0 0 0,0 0 0 0 0,0-1 1 0 0,1 0-1 0 0,10 7 0 0 0,-6-6 3 0 0,1-1 0 0 0,1-1 0 0 0,-1 0-1 0 0,1 0 1 0 0,0-1 0 0 0,0-1 0 0 0,0-1 0 0 0,1 0-1 0 0,-1-1 1 0 0,1-1 0 0 0,0 0 0 0 0,16-2 0 0 0,-9-1 27 0 0,1 0 0 0 0,-1-2 0 0 0,0 0-1 0 0,0-2 1 0 0,0-1 0 0 0,-1 0 0 0 0,29-15 0 0 0,-38 16 30 0 0,0-2 0 0 0,0 0 0 0 0,-1 0 0 0 0,0-1-1 0 0,0-1 1 0 0,-1 0 0 0 0,-1-1 0 0 0,0 0 0 0 0,0 0-1 0 0,-1-1 1 0 0,0 0 0 0 0,-1-1 0 0 0,-1 0 0 0 0,12-26 0 0 0,-16 30-32 0 0,0 0 0 0 0,0 0 1 0 0,-1 0-1 0 0,0-1 1 0 0,0 1-1 0 0,-1-1 1 0 0,-1 1-1 0 0,1-1 1 0 0,-2 1-1 0 0,1-1 1 0 0,-1 1-1 0 0,-1-1 0 0 0,0 1 1 0 0,0 0-1 0 0,-1-1 1 0 0,0 1-1 0 0,0 0 1 0 0,-1 1-1 0 0,0-1 1 0 0,-1 1-1 0 0,0-1 1 0 0,0 2-1 0 0,-10-13 0 0 0,5 9-29 0 0,0 0 0 0 0,0 0-1 0 0,-1 1 1 0 0,-1 1 0 0 0,1 0-1 0 0,-2 0 1 0 0,1 1 0 0 0,-1 1-1 0 0,0 0 1 0 0,-1 1 0 0 0,1 0-1 0 0,-1 1 1 0 0,-1 0 0 0 0,1 2-1 0 0,-1-1 1 0 0,1 2 0 0 0,-1 0-1 0 0,-16 0 1 0 0,25 3-305 0 0,0 0 0 0 0,1 0 0 0 0,-1 0-1 0 0,0 1 1 0 0,1 0 0 0 0,-1 0 0 0 0,1 0 0 0 0,-1 1 0 0 0,1 0 0 0 0,0 0-1 0 0,0 0 1 0 0,0 1 0 0 0,1-1 0 0 0,-1 1 0 0 0,-6 8 0 0 0,2-3-1538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57.5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77 92 0 0,'0'0'1343'0'0,"1"31"-314"0"0,1-26-938 0 0,56 193 1606 0 0,-49-174-1559 0 0,1-1 0 0 0,1 0 0 0 0,1-1 0 0 0,1 0 0 0 0,0-1 0 0 0,21 24 0 0 0,-26-36-77 0 0,1-1 0 0 0,-1 0 0 0 0,1-1 0 0 0,1 0 0 0 0,0 0 0 0 0,0-1-1 0 0,0 0 1 0 0,0-1 0 0 0,1 0 0 0 0,0-1 0 0 0,0 0 0 0 0,0-1-1 0 0,1 0 1 0 0,-1-1 0 0 0,1 0 0 0 0,-1 0 0 0 0,1-2 0 0 0,0 1 0 0 0,16-2-1 0 0,-11-1 15 0 0,-1 0-1 0 0,1-2 0 0 0,0 1 0 0 0,-1-2 1 0 0,0 0-1 0 0,0-1 0 0 0,-1-1 0 0 0,1 0 1 0 0,-1-1-1 0 0,-1-1 0 0 0,0 0 0 0 0,25-21 1 0 0,-16 10 72 0 0,-1-2 0 0 0,-2 0 0 0 0,0-1 0 0 0,-1-1 0 0 0,-1 0 0 0 0,23-45 0 0 0,-36 60-117 0 0,0 0 0 0 0,-2 0 0 0 0,1 0 0 0 0,-1-1 0 0 0,0 0 0 0 0,-1 0 0 0 0,0 1 0 0 0,0-1 0 0 0,-1-1 0 0 0,-1 1 0 0 0,0 0 0 0 0,0 0 0 0 0,-1 0-1 0 0,0 0 1 0 0,-1 0 0 0 0,0 0 0 0 0,0 0 0 0 0,-1 1 0 0 0,0-1 0 0 0,-1 1 0 0 0,0 0 0 0 0,-1 0 0 0 0,-10-16 0 0 0,13 22-116 0 0,0 1-1 0 0,1 0 1 0 0,-1 0 0 0 0,0-1-1 0 0,0 1 1 0 0,-1 1 0 0 0,1-1 0 0 0,0 0-1 0 0,-1 0 1 0 0,1 1 0 0 0,-1 0 0 0 0,1-1-1 0 0,-1 1 1 0 0,0 0 0 0 0,1 0-1 0 0,-1 0 1 0 0,0 1 0 0 0,0-1 0 0 0,-3 0-1 0 0,4 2-184 0 0,1 0-1 0 0,-1 0 1 0 0,1 0-1 0 0,-1-1 0 0 0,1 1 1 0 0,0 0-1 0 0,-7 8-1629 0 0,6-5 1630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57.8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12 616 0 0,'-6'-11'2431'0'0,"2"23"-1901"0"0,4 33-348 0 0,11 37 265 0 0,20 190 335 0 0,-18-166-504 0 0,37 143 1 0 0,-37-194-176 0 0,28 71 1 0 0,-34-107-76 0 0,1-1-1 0 0,0 0 0 0 0,2-1 0 0 0,0 0 0 0 0,1 0 1 0 0,1-1-1 0 0,19 21 0 0 0,-29-35 8 0 0,-1-1 0 0 0,1 1 0 0 0,-1-1 0 0 0,1 1 0 0 0,0-1 0 0 0,0 0 0 0 0,-1 0 1 0 0,1 0-1 0 0,0 0 0 0 0,0 0 0 0 0,0 0 0 0 0,0 0 0 0 0,1 0 0 0 0,-1-1 0 0 0,0 1 0 0 0,0-1 0 0 0,0 0 0 0 0,0 0 1 0 0,1 0-1 0 0,-1 0 0 0 0,0 0 0 0 0,0 0 0 0 0,0 0 0 0 0,4-1 0 0 0,-3-1 8 0 0,1 0-1 0 0,0 0 1 0 0,0 0 0 0 0,-1 0-1 0 0,1-1 1 0 0,-1 0 0 0 0,0 1-1 0 0,0-1 1 0 0,0 0-1 0 0,0-1 1 0 0,5-6 0 0 0,2-5 41 0 0,-1 0 1 0 0,-1-1-1 0 0,0 0 1 0 0,-1-1-1 0 0,6-19 1 0 0,-10 22-21 0 0,0 1-1 0 0,0-1 1 0 0,-1 1 0 0 0,-1-1-1 0 0,-1 0 1 0 0,0 0 0 0 0,0 0 0 0 0,-1 1-1 0 0,-1-1 1 0 0,-1 0 0 0 0,-4-16-1 0 0,5 23-136 0 0,-1 1-1 0 0,0-1 0 0 0,0 1 1 0 0,0 0-1 0 0,0 0 0 0 0,-1 1 0 0 0,0-1 1 0 0,-1 1-1 0 0,1 0 0 0 0,-9-8 1 0 0,8 9-234 0 0,1 1 0 0 0,-1 0-1 0 0,0 0 1 0 0,0 0 0 0 0,-1 1 0 0 0,1 0 0 0 0,0 0 0 0 0,-1 0 0 0 0,1 0 0 0 0,-1 1 0 0 0,0 0 0 0 0,1 0 0 0 0,-1 1 0 0 0,-7 0 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58.4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67 1 636 0 0,'2'50'3554'0'0,"-7"40"-3300"0"0,-41 275 746 0 0,37-294-834 0 0,3 0 1 0 0,3 1-1 0 0,13 137 1 0 0,-9-201-154 0 0,1 0 0 0 0,-1-1 0 0 0,2 1 0 0 0,-1 0 1 0 0,1-1-1 0 0,0 0 0 0 0,1 1 0 0 0,-1-1 0 0 0,1-1 0 0 0,1 1 0 0 0,-1-1 0 0 0,1 1 1 0 0,10 9-1 0 0,-11-13-11 0 0,-1 0 1 0 0,1 0-1 0 0,0-1 0 0 0,0 1 1 0 0,0-1-1 0 0,0 0 1 0 0,0 0-1 0 0,0 0 0 0 0,1 0 1 0 0,-1-1-1 0 0,1 0 1 0 0,-1 0-1 0 0,1 0 0 0 0,-1 0 1 0 0,1-1-1 0 0,0 0 1 0 0,-1 0-1 0 0,1 0 0 0 0,-1 0 1 0 0,1-1-1 0 0,0 0 1 0 0,-1 0-1 0 0,1 0 1 0 0,6-3-1 0 0,8-4-24 0 0,-1-1-1 0 0,0-1 1 0 0,0-1-1 0 0,-1-1 1 0 0,-1 0 0 0 0,0-1-1 0 0,0 0 1 0 0,-1-2-1 0 0,-1 0 1 0 0,-1 0-1 0 0,0-1 1 0 0,-1-1 0 0 0,0 0-1 0 0,10-23 1 0 0,49-97-157 0 0,-70 136 178 0 0,0 0 1 0 0,0 0-1 0 0,0 0 0 0 0,0 0 0 0 0,0 0 1 0 0,0 0-1 0 0,0 0 0 0 0,0 0 1 0 0,0 0-1 0 0,0 0 0 0 0,0 1 0 0 0,1-1 1 0 0,-1 1-1 0 0,0-1 0 0 0,0 1 0 0 0,1-1 1 0 0,-1 1-1 0 0,0 0 0 0 0,1-1 0 0 0,-1 1 1 0 0,0 0-1 0 0,1 0 0 0 0,-1 0 0 0 0,1 0 1 0 0,-1 0-1 0 0,0 1 0 0 0,3 0 0 0 0,43 14-28 0 0,-31-8 27 0 0,6-1 11 0 0,1-1 1 0 0,0-1 0 0 0,0-1 0 0 0,0-1-1 0 0,0-1 1 0 0,0-1 0 0 0,0-1-1 0 0,0-1 1 0 0,1-1 0 0 0,-2-1 0 0 0,1 0-1 0 0,23-10 1 0 0,-37 11 10 0 0,0-1 1 0 0,-1 0-1 0 0,1 0 0 0 0,-1-1 0 0 0,0 0 0 0 0,0-1 0 0 0,-1 0 1 0 0,1 0-1 0 0,-1-1 0 0 0,-1 1 0 0 0,1-1 0 0 0,-1-1 1 0 0,0 1-1 0 0,5-11 0 0 0,-7 11 14 0 0,-1-1 1 0 0,0 1-1 0 0,-1-1 0 0 0,1 1 1 0 0,-1-1-1 0 0,-1 0 0 0 0,0 0 1 0 0,0 0-1 0 0,0 0 0 0 0,-1 0 1 0 0,0 0-1 0 0,-1 0 0 0 0,0 0 1 0 0,0 0-1 0 0,0 0 0 0 0,-1 0 1 0 0,-4-9-1 0 0,4 12-14 0 0,-1-1 1 0 0,1 1-1 0 0,-1 0 0 0 0,-1 0 1 0 0,1 1-1 0 0,-1-1 1 0 0,0 1-1 0 0,0-1 0 0 0,0 1 1 0 0,-1 0-1 0 0,1 1 0 0 0,-1-1 1 0 0,0 1-1 0 0,0 0 1 0 0,0 0-1 0 0,0 0 0 0 0,-1 1 1 0 0,1 0-1 0 0,-1 0 0 0 0,1 0 1 0 0,-1 1-1 0 0,-6-1 0 0 0,2 0 1 0 0,1 0 0 0 0,-1 1-1 0 0,0 1 1 0 0,1-1-1 0 0,-1 2 1 0 0,0-1-1 0 0,0 1 1 0 0,1 1-1 0 0,-1 0 1 0 0,1 0-1 0 0,0 1 1 0 0,-17 7-1 0 0,11-2-7 0 0,1 1 0 0 0,0 0 0 0 0,1 1 0 0 0,0 1 0 0 0,1 0 0 0 0,0 1 0 0 0,1 0 0 0 0,0 1 0 0 0,1 0 0 0 0,0 1 0 0 0,1 0 0 0 0,1 0 0 0 0,0 1 0 0 0,1 0 0 0 0,0 1 0 0 0,2-1 0 0 0,-8 29 0 0 0,10-32-5 0 0,1 1-1 0 0,0-1 1 0 0,1 1-1 0 0,1-1 1 0 0,0 1-1 0 0,0-1 1 0 0,1 1-1 0 0,0-1 1 0 0,2 1-1 0 0,-1-1 1 0 0,1 0-1 0 0,1 0 1 0 0,0 0-1 0 0,1 0 1 0 0,0-1-1 0 0,1 0 1 0 0,0 0-1 0 0,1 0 1 0 0,0-1-1 0 0,0 0 1 0 0,1 0-1 0 0,1-1 1 0 0,18 17-1 0 0,-1-7-28 0 0,1-1-1 0 0,0-1 0 0 0,1-1 0 0 0,1-2 0 0 0,0 0 0 0 0,1-2 1 0 0,0-2-1 0 0,1-1 0 0 0,48 9 0 0 0,-47-13-730 0 0,1-2 0 0 0,-1 0-1 0 0,1-3 1 0 0,-1 0 0 0 0,51-8 0 0 0,-27-3-1080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59.1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292 0 232 0 0,'0'0'1002'0'0,"-11"15"-134"0"0,4 3-583 0 0,0 0 1 0 0,1 1 0 0 0,0 0 0 0 0,2 0 0 0 0,-3 24 0 0 0,-4 17 32 0 0,-69 392 868 0 0,26-123-726 0 0,1-53-99 0 0,44-214-266 0 0,6-42-52 0 0,0-1-1 0 0,-1 1 1 0 0,-6 19-1 0 0,10-39-50 0 0,0 0 0 0 0,0 0-1 0 0,0 1 1 0 0,0-1 0 0 0,0 0 0 0 0,0 0-1 0 0,0 1 1 0 0,0-1 0 0 0,0 0 0 0 0,0 0-1 0 0,0 0 1 0 0,-1 1 0 0 0,1-1-1 0 0,0 0 1 0 0,0 0 0 0 0,0 1 0 0 0,0-1-1 0 0,0 0 1 0 0,0 0 0 0 0,-1 0 0 0 0,1 1-1 0 0,0-1 1 0 0,0 0 0 0 0,0 0-1 0 0,-1 0 1 0 0,1 0 0 0 0,0 0 0 0 0,0 1-1 0 0,0-1 1 0 0,-1 0 0 0 0,1 0 0 0 0,0 0-1 0 0,0 0 1 0 0,-1 0 0 0 0,1 0 0 0 0,0 0-1 0 0,0 0 1 0 0,-1 0 0 0 0,1 0-1 0 0,0 0 1 0 0,0 0 0 0 0,-1 0 0 0 0,1 0-1 0 0,-6-13-145 0 0,2-32-134 0 0,30-208-3041 0 0,-16 180 2049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59.5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67 248 0 0,'13'-9'204'0'0,"0"1"0"0"0,1 0 0 0 0,0 1 0 0 0,0 1 0 0 0,1 1 0 0 0,0 0 0 0 0,0 0 0 0 0,0 2 0 0 0,1 0 0 0 0,24-2 0 0 0,14 2 208 0 0,90 8 0 0 0,-140-5-391 0 0,67 5 283 0 0,-1 4 1 0 0,71 18-1 0 0,-108-19-189 0 0,-1 1 0 0 0,1 2 1 0 0,-2 1-1 0 0,0 2 0 0 0,0 1 0 0 0,37 25 0 0 0,-63-37-96 0 0,0 0-1 0 0,0 1 0 0 0,0-1 0 0 0,-1 1 1 0 0,0 0-1 0 0,0 0 0 0 0,0 1 0 0 0,0-1 1 0 0,-1 1-1 0 0,1 0 0 0 0,-1 0 0 0 0,0 0 1 0 0,-1 0-1 0 0,1 0 0 0 0,-1 1 0 0 0,0-1 1 0 0,-1 1-1 0 0,1-1 0 0 0,-1 1 0 0 0,0 0 1 0 0,0 0-1 0 0,-1 0 0 0 0,0-1 0 0 0,0 1 1 0 0,0 0-1 0 0,-2 10 0 0 0,-2-4-1 0 0,0 0 1 0 0,-1 0-1 0 0,0-1 0 0 0,-1 1 1 0 0,0-1-1 0 0,-1 0 0 0 0,0-1 1 0 0,0 0-1 0 0,-1 0 1 0 0,-1 0-1 0 0,-10 8 0 0 0,-4 4 17 0 0,-2-2-1 0 0,0-1 1 0 0,-1-1-1 0 0,-1-1 1 0 0,-1-1-1 0 0,0-1 1 0 0,-1-2-1 0 0,-35 11 0 0 0,-20 2 38 0 0,-143 23 0 0 0,217-47-313 0 0,-8 0 272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59.8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 55 592 0 0,'0'0'567'0'0,"-3"2"-51"0"0,-1 2-414 0 0,1-1-1 0 0,1 1 1 0 0,-1-1-1 0 0,0 1 1 0 0,1 0-1 0 0,0 0 1 0 0,0 0-1 0 0,0 0 1 0 0,0 0-1 0 0,1 0 1 0 0,-1 1-1 0 0,1-1 1 0 0,0 0-1 0 0,1 1 1 0 0,-1-1-1 0 0,1 1 1 0 0,0-1-1 0 0,0 1 1 0 0,0 5-1 0 0,1 10 48 0 0,1-1-1 0 0,0 0 1 0 0,7 24-1 0 0,-2-20-59 0 0,0 0 0 0 0,2-1 0 0 0,1 0 1 0 0,0-1-1 0 0,1 0 0 0 0,2 0 0 0 0,0-1 0 0 0,1-1 0 0 0,1 0 0 0 0,20 19 0 0 0,-27-30-60 0 0,1 1 0 0 0,0-1 0 0 0,1 0 0 0 0,0-1-1 0 0,0 0 1 0 0,0-1 0 0 0,1 0 0 0 0,0-1-1 0 0,0 0 1 0 0,0 0 0 0 0,1-1 0 0 0,0-1 0 0 0,-1 0-1 0 0,1 0 1 0 0,0-2 0 0 0,1 1 0 0 0,-1-1-1 0 0,0-1 1 0 0,0 0 0 0 0,0-1 0 0 0,21-4 0 0 0,-24 2-9 0 0,0 0 1 0 0,0 0 0 0 0,0-1 0 0 0,0-1-1 0 0,-1 1 1 0 0,1-1 0 0 0,-1-1 0 0 0,0 1-1 0 0,-1-2 1 0 0,0 1 0 0 0,0-1-1 0 0,0 0 1 0 0,-1 0 0 0 0,1-1 0 0 0,-2 0-1 0 0,1 0 1 0 0,-1 0 0 0 0,-1 0 0 0 0,0-1-1 0 0,0 0 1 0 0,0 0 0 0 0,2-13 0 0 0,-2 8 6 0 0,0 0 0 0 0,-2 0 0 0 0,1-1 1 0 0,-2 1-1 0 0,0-1 0 0 0,-1 1 1 0 0,0-1-1 0 0,-1 1 0 0 0,-1-1 0 0 0,0 1 1 0 0,-1 0-1 0 0,-1 0 0 0 0,0 0 0 0 0,-7-16 1 0 0,4 17-16 0 0,-1 0 0 0 0,0 1 0 0 0,0 0 0 0 0,-2 0 0 0 0,1 1 0 0 0,-1 0 0 0 0,-1 0 1 0 0,0 1-1 0 0,0 1 0 0 0,-1 0 0 0 0,0 0 0 0 0,-1 2 0 0 0,0-1 0 0 0,-25-9 0 0 0,27 12-26 0 0,-1 1-1 0 0,0 0 0 0 0,0 0 1 0 0,-1 2-1 0 0,1-1 0 0 0,-1 2 1 0 0,1 0-1 0 0,-1 0 0 0 0,1 1 1 0 0,-1 1-1 0 0,0 0 1 0 0,1 0-1 0 0,0 2 0 0 0,-1-1 1 0 0,1 1-1 0 0,0 1 0 0 0,-20 9 1 0 0,26-9-236 0 0,-1 0 0 0 0,1 0 0 0 0,0 0 1 0 0,0 1-1 0 0,1 0 0 0 0,0 0 1 0 0,-1 1-1 0 0,2-1 0 0 0,-1 1 0 0 0,1 0 1 0 0,0 0-1 0 0,0 1 0 0 0,0-1 1 0 0,-2 8-1 0 0,-2 15-1425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00.1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0 600 0 0,'0'0'1070'0'0,"1"3"-602"0"0,3 15-141 0 0,-1 0 0 0 0,0 0-1 0 0,-2 0 1 0 0,0 0 0 0 0,-3 36 0 0 0,2 13 19 0 0,3 70 141 0 0,14 152-818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8:47.6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71 280 0 0,'0'0'295'0'0,"10"1"-7"0"0,166 9 548 0 0,272-19 1 0 0,-411 7-778 0 0,21-1 76 0 0,-1-2 1 0 0,99-22-1 0 0,-140 19-183 0 0,-16-1-349 0 0,-1 8 293 0 0,-1-1 0 0 0,0 1 0 0 0,0-1 0 0 0,0 1 0 0 0,0 0 0 0 0,0 0 0 0 0,0 0 0 0 0,0 0 0 0 0,0 0 0 0 0,-1 0 0 0 0,-1 0-1 0 0,-14-3-634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00.8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1 495 52 0 0,'2'29'614'0'0,"1"1"1"0"0,2-1-1 0 0,1 0 1 0 0,10 29-1 0 0,11 59 15 0 0,-17-69-357 0 0,-7-35-105 0 0,0-1 0 0 0,-1 1 0 0 0,1 18 365 0 0,-1-33-517 0 0,0 1 0 0 0,-1-1 0 0 0,1 0 0 0 0,-1 0 0 0 0,1 1 0 0 0,-1-1 0 0 0,0 0-1 0 0,0 0 1 0 0,0 0 0 0 0,0 0 0 0 0,0-1 0 0 0,0 1 0 0 0,-1 0 0 0 0,1 0 0 0 0,-1 0-1 0 0,1-4 1 0 0,3-6 76 0 0,25-46 132 0 0,2 1 0 0 0,3 1 0 0 0,3 2 0 0 0,60-71 0 0 0,-87 114-177 0 0,0-1 0 0 0,1 2 0 0 0,0-1 0 0 0,1 1 1 0 0,0 1-1 0 0,1 0 0 0 0,0 1 0 0 0,0 0 0 0 0,16-6 1 0 0,-27 14-43 0 0,0-1 1 0 0,1 1 0 0 0,-1 0-1 0 0,0 0 1 0 0,0 1 0 0 0,1-1-1 0 0,-1 0 1 0 0,0 1 0 0 0,0-1-1 0 0,1 1 1 0 0,-1 0 0 0 0,0 0-1 0 0,0 0 1 0 0,0 0-1 0 0,0 0 1 0 0,0 0 0 0 0,0 0-1 0 0,0 1 1 0 0,0-1 0 0 0,-1 1-1 0 0,1-1 1 0 0,-1 1 0 0 0,1 0-1 0 0,-1-1 1 0 0,1 1 0 0 0,-1 0-1 0 0,0 0 1 0 0,0 0 0 0 0,0 0-1 0 0,1 4 1 0 0,5 8-1 0 0,-2-1 0 0 0,0 1 0 0 0,5 20 1 0 0,-9-29-3 0 0,18 75-3 0 0,25 85 58 0 0,-36-144-45 0 0,0 0 0 0 0,2 0-1 0 0,0-1 1 0 0,1 0 0 0 0,20 26 0 0 0,-16-27-12 0 0,0 0 1 0 0,1-2-1 0 0,1 0 1 0 0,1-1-1 0 0,0 0 1 0 0,1-2 0 0 0,1 0-1 0 0,33 18 1 0 0,-42-27-1 0 0,0 0 1 0 0,0-1-1 0 0,1 0 1 0 0,-1-1 0 0 0,1 0-1 0 0,0-1 1 0 0,0 0-1 0 0,0-1 1 0 0,0 0-1 0 0,0-1 1 0 0,0-1 0 0 0,0 0-1 0 0,0 0 1 0 0,0-1-1 0 0,0 0 1 0 0,0-1 0 0 0,-1-1-1 0 0,21-8 1 0 0,-15 4-1 0 0,0-1 0 0 0,-1 0 0 0 0,0-1 1 0 0,-1-1-1 0 0,0-1 0 0 0,-1 0 1 0 0,0 0-1 0 0,-1-2 0 0 0,0 1 0 0 0,-1-2 1 0 0,-1 0-1 0 0,0 0 0 0 0,-1-1 0 0 0,-1 0 1 0 0,0 0-1 0 0,-2-1 0 0 0,1-1 0 0 0,-2 1 1 0 0,8-34-1 0 0,3-23 0 0 0,-2-1 1 0 0,-4 0-1 0 0,-3 0 0 0 0,-3-1 0 0 0,-4 0 1 0 0,-16-146-1 0 0,4 121-85 0 0,1 115 46 0 0,-7 91-3 0 0,-4 115-1 0 0,18-174 51 0 0,-4 49-230 0 0,5 1 0 0 0,3-1 0 0 0,5 0 0 0 0,4 0 0 0 0,39 163 0 0 0,-46-241-2623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01.1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0 216 0 0,'29'0'480'0'0,"11"0"-72"0"0,5 6-92 0 0,7-2 16 0 0,1 2-60 0 0,1 0-120 0 0,4-6-212 0 0,3-2-296 0 0,-7 2-380 0 0,1-6 172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01.5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748 1 264 0 0,'-20'12'360'0'0,"0"0"-1"0"0,1 2 1 0 0,1 0-1 0 0,0 1 1 0 0,-25 26 0 0 0,-74 98 225 0 0,81-93-362 0 0,-18 22-69 0 0,4 2-1 0 0,2 3 0 0 0,3 2 0 0 0,4 1 1 0 0,3 2-1 0 0,4 2 0 0 0,3 1 0 0 0,4 1 1 0 0,3 2-1 0 0,4 0 0 0 0,4 2 0 0 0,3 0 1 0 0,-2 161-1 0 0,16-206-118 0 0,1 1 0 0 0,2-1 0 0 0,2 0 0 0 0,2-1 0 0 0,2 1 0 0 0,1-1 0 0 0,2-1 0 0 0,2-1 0 0 0,35 66 1 0 0,-31-71-8 0 0,2-1 0 0 0,1-1 0 0 0,2-2 1 0 0,41 43-1 0 0,-46-55-458 0 0,0-1 0 0 0,1 0 0 0 0,0-1 1 0 0,1-2-1 0 0,1 0 0 0 0,0-1 0 0 0,40 15 1 0 0,-30-16-941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02.0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328 9 88 0 0,'0'0'43'0'0,"0"-1"0"0"0,0 1 0 0 0,0 0 0 0 0,0-1 1 0 0,0 1-1 0 0,0 0 0 0 0,0-1 0 0 0,0 1 0 0 0,-1 0 0 0 0,1-1 0 0 0,0 1 0 0 0,0 0 0 0 0,0 0 1 0 0,0-1-1 0 0,0 1 0 0 0,-1 0 0 0 0,1-1 0 0 0,0 1 0 0 0,0 0 0 0 0,0 0 0 0 0,-1-1 0 0 0,1 1 0 0 0,0 0 1 0 0,0 0-1 0 0,-1 0 0 0 0,1 0 0 0 0,0-1 0 0 0,-1 1 0 0 0,1 0 0 0 0,0 0 0 0 0,-1 0 0 0 0,1 0 1 0 0,0 0-1 0 0,0 0 0 0 0,-1 0 0 0 0,1 0 0 0 0,0 0 0 0 0,-1 0 0 0 0,1 0 0 0 0,0 0 0 0 0,-1 0 1 0 0,0 0-1 0 0,-8 15 552 0 0,-4 29-168 0 0,-112 615 2149 0 0,44 22-1277 0 0,81-675-1291 0 0,-2 21 10 0 0,2-14-100 0 0,-1 0 0 0 0,0 0 0 0 0,-1 0 0 0 0,0 0 0 0 0,-1 0 0 0 0,-1 0 1 0 0,0-1-1 0 0,-11 24 0 0 0,14-35-37 0 0,0 0 1 0 0,0 0 0 0 0,0 0-1 0 0,0 0 1 0 0,0 0-1 0 0,0 0 1 0 0,0 0 0 0 0,0 0-1 0 0,-1-1 1 0 0,1 1-1 0 0,0 0 1 0 0,-1-1-1 0 0,1 1 1 0 0,0-1 0 0 0,-1 1-1 0 0,1-1 1 0 0,-1 0-1 0 0,1 0 1 0 0,-1 0 0 0 0,1 0-1 0 0,0 0 1 0 0,-1 0-1 0 0,1 0 1 0 0,-1 0 0 0 0,1 0-1 0 0,-1-1 1 0 0,-2 0-1 0 0,-12-6-1465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02.5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1 167 448 0 0,'371'6'1981'0'0,"247"-5"-800"0"0,-597-2-1142 0 0,266-18 371 0 0,-236 13-239 0 0,1-3 0 0 0,-1-1 1 0 0,73-27-1 0 0,-114 33-65 0 0,-1 0 0 0 0,1 0 0 0 0,-1-1 0 0 0,11-8 1 0 0,-17 11-68 0 0,-1 1 0 0 0,1-1 0 0 0,-1 0 1 0 0,0 0-1 0 0,0 0 0 0 0,0-1 0 0 0,0 1 1 0 0,0 0-1 0 0,0-1 0 0 0,-1 1 1 0 0,1-1-1 0 0,-1 1 0 0 0,0-1 0 0 0,0 0 1 0 0,0 0-1 0 0,0 1 0 0 0,0-1 0 0 0,0 0 1 0 0,0-5-1 0 0,-1 8-34 0 0,0 0 0 0 0,0 0 0 0 0,0-1 0 0 0,0 1 0 0 0,0 0 0 0 0,0 0 0 0 0,0-1 0 0 0,0 1 1 0 0,0 0-1 0 0,0 0 0 0 0,0-1 0 0 0,0 1 0 0 0,0 0 0 0 0,0-1 0 0 0,0 1 0 0 0,0 0 0 0 0,0 0 0 0 0,0-1 0 0 0,0 1 0 0 0,0 0 0 0 0,-1 0 0 0 0,1-1 1 0 0,0 1-1 0 0,0 0 0 0 0,0 0 0 0 0,0 0 0 0 0,-1-1 0 0 0,1 1 0 0 0,0 0 0 0 0,0 0 0 0 0,0 0 0 0 0,-1 0 0 0 0,1-1 0 0 0,0 1 0 0 0,0 0 0 0 0,-1 0 1 0 0,1 0-1 0 0,0 0 0 0 0,0 0 0 0 0,-1 0 0 0 0,1 0 0 0 0,0 0 0 0 0,0 0 0 0 0,-1 0 0 0 0,1 0 0 0 0,0 0 0 0 0,-1 0 0 0 0,1 0 0 0 0,0 0 0 0 0,0 0 0 0 0,-1 0 1 0 0,1 0-1 0 0,0 0 0 0 0,0 0 0 0 0,-1 0 0 0 0,1 0 0 0 0,0 0 0 0 0,0 1 0 0 0,-1-1 0 0 0,1 0 0 0 0,0 0 0 0 0,0 0 0 0 0,0 0 0 0 0,-1 1 0 0 0,1-1 1 0 0,0 0-1 0 0,0 0 0 0 0,0 1 0 0 0,-14 19 119 0 0,9-1-95 0 0,2 1-1 0 0,0 0 1 0 0,1 0 0 0 0,2 0 0 0 0,2 38-1 0 0,21 104 92 0 0,-12-100-104 0 0,-6-32 3 0 0,2-1 1 0 0,1-1-1 0 0,1 1 1 0 0,1-1-1 0 0,2-1 1 0 0,0 0-1 0 0,2-1 1 0 0,21 30-1 0 0,-26-42-11 0 0,1-1 0 0 0,1 0 0 0 0,0 0 0 0 0,0-1 1 0 0,2-1-1 0 0,-1 0 0 0 0,1 0 0 0 0,1-1 0 0 0,0-1 0 0 0,0 0 0 0 0,1-2 0 0 0,0 1 0 0 0,1-2 0 0 0,-1 0 1 0 0,33 8-1 0 0,-36-13-5 0 0,-1 0 0 0 0,1 0 0 0 0,0-2 1 0 0,-1 1-1 0 0,1-2 0 0 0,-1 1 0 0 0,1-2 1 0 0,-1 1-1 0 0,0-2 0 0 0,0 1 0 0 0,0-2 1 0 0,0 1-1 0 0,18-12 0 0 0,-5 2 14 0 0,-2-2 0 0 0,0 0 0 0 0,-1-2-1 0 0,33-33 1 0 0,-36 30 11 0 0,-1-2-1 0 0,0 0 1 0 0,-2 0-1 0 0,-1-2 1 0 0,-1 1-1 0 0,-1-2 1 0 0,-1 0-1 0 0,-1 0 1 0 0,-2-1 0 0 0,0 0-1 0 0,-2-1 1 0 0,-1 1-1 0 0,-1-1 1 0 0,0-52-1 0 0,-4 66-22 0 0,1 10-7 0 0,0 0 0 0 0,-1 0-1 0 0,0 0 1 0 0,0 0-1 0 0,0 0 1 0 0,0 0-1 0 0,-1 0 1 0 0,1 1-1 0 0,-1-1 1 0 0,0 0 0 0 0,0 0-1 0 0,-3-6 1 0 0,3 9-133 0 0,-17 34-1506 0 0,15-1-1275 0 0,6-14 1241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02.9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103 126 56 0 0,'-2'0'90'0'0,"1"0"0"0"0,-1 0-1 0 0,0 0 1 0 0,0 0 0 0 0,0 0 0 0 0,0 0 0 0 0,1 0 0 0 0,-1 1-1 0 0,0-1 1 0 0,0 1 0 0 0,1-1 0 0 0,-1 1 0 0 0,0 0-1 0 0,1-1 1 0 0,-1 1 0 0 0,1 0 0 0 0,-1 0 0 0 0,1 0 0 0 0,-1 0-1 0 0,1 1 1 0 0,0-1 0 0 0,-1 0 0 0 0,1 1 0 0 0,0-1 0 0 0,0 0-1 0 0,0 1 1 0 0,0-1 0 0 0,0 1 0 0 0,1 0 0 0 0,-2 2-1 0 0,-26 54 507 0 0,22-39-492 0 0,0 0 0 0 0,1 1-1 0 0,1 0 1 0 0,1 0-1 0 0,1 0 1 0 0,0 1 0 0 0,2-1-1 0 0,0 0 1 0 0,2 0-1 0 0,0 1 1 0 0,1-1 0 0 0,1 0-1 0 0,9 27 1 0 0,-9-34-68 0 0,1 1-1 0 0,0-2 1 0 0,1 1 0 0 0,1 0 0 0 0,0-1 0 0 0,1 0-1 0 0,0-1 1 0 0,0 0 0 0 0,1 0 0 0 0,1-1-1 0 0,0 0 1 0 0,0-1 0 0 0,1 0 0 0 0,0 0-1 0 0,1-1 1 0 0,-1-1 0 0 0,2 0 0 0 0,-1 0-1 0 0,1-1 1 0 0,17 5 0 0 0,-23-9-18 0 0,1 0 1 0 0,0 0 0 0 0,0-1-1 0 0,0 0 1 0 0,0 0-1 0 0,-1-1 1 0 0,1 0 0 0 0,0-1-1 0 0,0 0 1 0 0,0 0 0 0 0,0 0-1 0 0,0-1 1 0 0,-1 0-1 0 0,10-5 1 0 0,-7 3 26 0 0,0-2 0 0 0,-1 1 1 0 0,1-1-1 0 0,-1-1 0 0 0,-1 0 0 0 0,1 0 0 0 0,-1-1 1 0 0,0 0-1 0 0,9-12 0 0 0,-5 4 62 0 0,-1-2-1 0 0,0 1 1 0 0,-1-2 0 0 0,-1 1-1 0 0,-1-1 1 0 0,0 0-1 0 0,-2-1 1 0 0,0 0 0 0 0,-1 0-1 0 0,3-32 1 0 0,-7 30-30 0 0,-1 0-1 0 0,-1 0 1 0 0,-1 0-1 0 0,0 1 1 0 0,-2-1 0 0 0,-1 1-1 0 0,0-1 1 0 0,-2 1-1 0 0,0 1 1 0 0,-2 0 0 0 0,-14-28-1 0 0,16 38-52 0 0,1 0 0 0 0,-1 0 0 0 0,-1 0 0 0 0,0 1 0 0 0,0 0 0 0 0,-1 0 0 0 0,0 1 0 0 0,0 0 0 0 0,-19-11 1 0 0,20 15-33 0 0,0 0 0 0 0,0 0 1 0 0,-1 1-1 0 0,1 0 0 0 0,-1 1 1 0 0,0 0-1 0 0,0 0 1 0 0,0 1-1 0 0,0 0 0 0 0,0 0 1 0 0,0 1-1 0 0,0 0 1 0 0,0 1-1 0 0,-12 2 0 0 0,14-1-302 0 0,1 0-1 0 0,-1 0 0 0 0,1 1 0 0 0,-1-1 0 0 0,1 1 0 0 0,0 1 0 0 0,0-1 0 0 0,1 1 0 0 0,-1 0 0 0 0,1 1 0 0 0,0-1 0 0 0,0 1 0 0 0,0 0 0 0 0,0 0 0 0 0,-5 10 0 0 0,1 5-1725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03.6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 24 32 0 0,'-13'11'2372'0'0,"10"2"-2187"0"0,0 0 0 0 0,1 0 0 0 0,0 1 0 0 0,2-1 0 0 0,-1 1 0 0 0,1-1 0 0 0,1 0 0 0 0,1 1 1 0 0,5 24-1 0 0,0 9 123 0 0,1 49 76 0 0,-4-35-110 0 0,17 89 1 0 0,-18-134-237 0 0,1-1 1 0 0,0 1-1 0 0,1-1 0 0 0,1 0 1 0 0,1-1-1 0 0,0 1 1 0 0,1-1-1 0 0,0-1 1 0 0,1 0-1 0 0,18 21 1 0 0,-23-30-24 0 0,1 0 0 0 0,-1 0 0 0 0,1 0 0 0 0,0 0 0 0 0,1-1 0 0 0,-1 0 0 0 0,1 0 0 0 0,-1 0 0 0 0,1-1 1 0 0,0 0-1 0 0,0 0 0 0 0,0 0 0 0 0,0-1 0 0 0,9 1 0 0 0,-5-1 23 0 0,0-1 0 0 0,0 0-1 0 0,0-1 1 0 0,0 0 0 0 0,0-1-1 0 0,0 0 1 0 0,0-1 0 0 0,11-4 0 0 0,1-2 45 0 0,-1-1 0 0 0,0-1 0 0 0,-1-1 0 0 0,0-1 0 0 0,-1 0 0 0 0,34-32 0 0 0,-15 8 74 0 0,-1-2 1 0 0,-2-2-1 0 0,-1-1 1 0 0,45-77-1 0 0,-67 100-119 0 0,-2-1-1 0 0,0 0 1 0 0,-2 0-1 0 0,0-1 1 0 0,-1 0 0 0 0,-1-1-1 0 0,-1 1 1 0 0,-1-1-1 0 0,-1 0 1 0 0,0 0-1 0 0,-2 0 1 0 0,-1-1-1 0 0,-5-43 1 0 0,-4 44-757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04.5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305 233 436 0 0,'-44'293'3380'0'0,"10"-54"-2738"0"0,6-92-177 0 0,-92 273 0 0 0,116-410-444 0 0,1 0 9 0 0,0 1-1 0 0,-1-1 0 0 0,0-1 0 0 0,-1 1 0 0 0,0 0 0 0 0,0-1 1 0 0,-1 0-1 0 0,-14 16 0 0 0,19-25-27 0 0,1 0 0 0 0,-1 0 0 0 0,1 0 0 0 0,-1 0 0 0 0,1 0 0 0 0,-1 0 0 0 0,1 0 0 0 0,-1 0 0 0 0,1 0 0 0 0,-1 0 0 0 0,0 0 0 0 0,1-1 0 0 0,-1 1 0 0 0,1 0-1 0 0,-1 0 1 0 0,1 0 0 0 0,-1-1 0 0 0,1 1 0 0 0,-1 0 0 0 0,1-1 0 0 0,0 1 0 0 0,-1 0 0 0 0,1-1 0 0 0,-1 1 0 0 0,1 0 0 0 0,0-1 0 0 0,-1 1 0 0 0,1-1 0 0 0,0 1 0 0 0,0-1 0 0 0,-1 1 0 0 0,1-1 0 0 0,0 1 0 0 0,0-1 0 0 0,0 1 0 0 0,-1-1 0 0 0,1 1 0 0 0,0-1 0 0 0,0 1 0 0 0,0-1 0 0 0,0 0 0 0 0,0 1 0 0 0,0-1 0 0 0,0 1 0 0 0,0-1 0 0 0,1 0 0 0 0,-5-30 32 0 0,5-49-4 0 0,18-137 0 0 0,-7 112-16 0 0,9-32-23 0 0,1-10-10 0 0,-7 31 47 0 0,48-177 0 0 0,-50 238-58 0 0,-8 35 27 0 0,0 1 1 0 0,2-1-1 0 0,0 1 1 0 0,1 0 0 0 0,1 1-1 0 0,14-23 1 0 0,-18 34 0 0 0,0 1 1 0 0,0-1 0 0 0,1 1-1 0 0,0-1 1 0 0,0 2 0 0 0,0-1-1 0 0,1 1 1 0 0,0 0 0 0 0,0 0-1 0 0,0 1 1 0 0,1-1-1 0 0,-1 2 1 0 0,1-1 0 0 0,0 1-1 0 0,0 1 1 0 0,0-1 0 0 0,16-1-1 0 0,8 1-10 0 0,1 2 0 0 0,0 1 0 0 0,0 1-1 0 0,0 2 1 0 0,56 13 0 0 0,-24 0-7 0 0,114 44-1 0 0,-163-54 19 0 0,23 10-30 0 0,63 33 1 0 0,-94-45 25 0 0,0 1-1 0 0,0 1 1 0 0,0-1 0 0 0,0 1 0 0 0,-1 0 0 0 0,0 1 0 0 0,0-1 0 0 0,-1 2 0 0 0,0-1 0 0 0,0 1 0 0 0,-1-1 0 0 0,0 1 0 0 0,6 14 0 0 0,-10-18 2 0 0,0 1 1 0 0,0 0 0 0 0,0 0-1 0 0,-1-1 1 0 0,1 1-1 0 0,-1 0 1 0 0,-1 0-1 0 0,1-1 1 0 0,-1 1-1 0 0,0 0 1 0 0,0-1 0 0 0,0 1-1 0 0,0 0 1 0 0,-1-1-1 0 0,0 1 1 0 0,0-1-1 0 0,0 0 1 0 0,0 0-1 0 0,-1 0 1 0 0,0 0-1 0 0,1 0 1 0 0,-2 0 0 0 0,1-1-1 0 0,0 0 1 0 0,-1 1-1 0 0,-5 3 1 0 0,-11 9-1 0 0,-1-1-1 0 0,-1-1 1 0 0,-36 19 0 0 0,53-31 4 0 0,-76 38-119 0 0,-2-4-1 0 0,-1-4 1 0 0,-167 40 0 0 0,145-41-2729 0 0,95-27 1617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04.9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33 259 308 0 0,'-4'5'89'0'0,"0"1"0"0"0,1 0-1 0 0,0 0 1 0 0,0 0 0 0 0,0 0 0 0 0,0 0-1 0 0,1 1 1 0 0,0-1 0 0 0,1 1 0 0 0,-1-1-1 0 0,1 1 1 0 0,0 0 0 0 0,1-1 0 0 0,0 1-1 0 0,1 12 1 0 0,0-3 16 0 0,1 0 0 0 0,0 0 0 0 0,1-1 0 0 0,1 1 0 0 0,10 26 0 0 0,-5-24-35 0 0,2 1 0 0 0,-1-1 0 0 0,2-1 1 0 0,1 0-1 0 0,0 0 0 0 0,1-1 0 0 0,0-1 1 0 0,1-1-1 0 0,1 0 0 0 0,1-1 1 0 0,0 0-1 0 0,34 18 0 0 0,-37-23-35 0 0,0-1-1 0 0,0 0 0 0 0,0-1 1 0 0,1-1-1 0 0,0 0 1 0 0,0-1-1 0 0,0-1 0 0 0,0 0 1 0 0,1-1-1 0 0,-1-1 1 0 0,1 0-1 0 0,0-1 1 0 0,-1-1-1 0 0,1 0 0 0 0,-1-1 1 0 0,1-1-1 0 0,-1 0 1 0 0,15-6-1 0 0,-22 5 12 0 0,0 1 0 0 0,0-1 0 0 0,-1 0 0 0 0,0-1 0 0 0,0 0 0 0 0,0 0-1 0 0,0-1 1 0 0,-1 0 0 0 0,0 0 0 0 0,0 0 0 0 0,-1-1 0 0 0,1 1 0 0 0,6-13 0 0 0,-7 8 8 0 0,1-1-1 0 0,-1 1 1 0 0,-1-2-1 0 0,0 1 1 0 0,0 0 0 0 0,-2-1-1 0 0,1 1 1 0 0,0-19 0 0 0,-3 6 25 0 0,0 0 1 0 0,-1 0 0 0 0,-2-1 0 0 0,-1 1-1 0 0,0 1 1 0 0,-2-1 0 0 0,-1 1 0 0 0,-17-41 0 0 0,15 48-50 0 0,0 0 1 0 0,-1 0 0 0 0,-1 1-1 0 0,0 0 1 0 0,-1 1 0 0 0,-1 1 0 0 0,0 0-1 0 0,-1 0 1 0 0,-1 2 0 0 0,0 0-1 0 0,0 0 1 0 0,-23-12 0 0 0,17 13-13 0 0,0 1 1 0 0,0 0-1 0 0,-1 2 0 0 0,0 1 1 0 0,0 0-1 0 0,0 2 0 0 0,-1 0 1 0 0,0 2-1 0 0,-44-2 0 0 0,58 5-63 0 0,1 1 0 0 0,0 0-1 0 0,-1 0 1 0 0,1 0-1 0 0,0 1 1 0 0,0 0 0 0 0,0 1-1 0 0,0 0 1 0 0,0 0 0 0 0,1 0-1 0 0,-1 1 1 0 0,-12 9-1 0 0,15-9-267 0 0,0 1-1 0 0,0 0 1 0 0,0 0-1 0 0,0 0 1 0 0,1 0-1 0 0,-1 1 1 0 0,2 0-1 0 0,-1 0 1 0 0,-5 10-1 0 0,1 10-1168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05.2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 88 0 0,'1'0'88'0'0,"-1"-1"0"0"0,1 1 0 0 0,-1-1 0 0 0,1 1 0 0 0,-1-1 0 0 0,0 1 0 0 0,1 0 0 0 0,0-1 0 0 0,-1 1 1 0 0,1 0-1 0 0,-1-1 0 0 0,1 1 0 0 0,-1 0 0 0 0,1 0 0 0 0,-1 0 0 0 0,1 0 0 0 0,0-1 0 0 0,-1 1 0 0 0,1 0 0 0 0,-1 0 0 0 0,1 0 0 0 0,0 0 0 0 0,-1 0 0 0 0,1 0 0 0 0,0 0 0 0 0,-1 1 0 0 0,1-1 0 0 0,-1 0 0 0 0,1 0 1 0 0,-1 0-1 0 0,1 1 0 0 0,0-1 0 0 0,-1 0 0 0 0,1 1 0 0 0,-1-1 0 0 0,1 0 0 0 0,0 1 0 0 0,12 28 1122 0 0,-1 45-806 0 0,-11-67-176 0 0,3 93 252 0 0,-4 1 0 0 0,-4-1 0 0 0,-19 108 0 0 0,20-183-413 0 0,0 0-64 0 0,-11 137-538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9:27.1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1825 1 12 0 0,'-43'27'120'0'0,"1"1"0"0"0,1 2 0 0 0,-58 56 1 0 0,-94 123 25 0 0,62-24-42 0 0,104-144-74 0 0,-43 65 19 0 0,-152 239 132 0 0,182-278-160 0 0,-165 299 142 0 0,191-333-157 0 0,1 1-1 0 0,2 0 1 0 0,1 1 0 0 0,-9 61 0 0 0,-5 146 48 0 0,21-150-13 0 0,3-57-42 0 0,-1-1 1 0 0,-2 1 0 0 0,-2-1 0 0 0,-11 45 0 0 0,-12 14 29 0 0,-63 227 1 0 0,17 90-54 0 0,15-99 87 0 0,27-161-66 0 0,5-20 24 0 0,3-22-13 0 0,-19 211 0 0 0,13-6 30 0 0,18-205-6 0 0,3 134-1 0 0,6-94-11 0 0,-2-88-8 0 0,-4-1 0 0 0,-2 0-1 0 0,-21 68 1 0 0,13-58 37 0 0,-17 119-1 0 0,32-146-40 0 0,-2 1 14 0 0,3 1 0 0 0,1-1 0 0 0,6 59 0 0 0,9 77 21 0 0,-7 1 0 0 0,-26 271 0 0 0,-14-16 43 0 0,34 98-55 0 0,0-4 2 0 0,-2-414 3 0 0,27 231 1 0 0,-22-315-34 0 0,8 152 16 0 0,-9-116-2 0 0,2 0 0 0 0,21 99 0 0 0,-5-96-5 0 0,54 121 0 0 0,-31-89-5 0 0,-25-55-3 0 0,2-1 0 0 0,2-1 1 0 0,2-1-1 0 0,2-1 0 0 0,2-2 0 0 0,2 0 1 0 0,1-2-1 0 0,2-1 0 0 0,51 44 1 0 0,2-14 7 0 0,-60-50-4 0 0,-1 1 1 0 0,-1 2-1 0 0,0 0 0 0 0,-2 1 0 0 0,-1 1 1 0 0,0 2-1 0 0,25 38 0 0 0,92 183-26 0 0,-122-218 26 0 0,1-2-1 0 0,1 0 0 0 0,1 0 0 0 0,1-2 1 0 0,43 39-1 0 0,-22-27 58 0 0,2-3 0 0 0,74 44 1 0 0,-21-17 17 0 0,-3 5 1 0 0,-3 4 0 0 0,123 121-1 0 0,-164-143-50 0 0,81 62-1 0 0,-102-90-21 0 0,0-1-1 0 0,1-1 1 0 0,1-1 0 0 0,1-2 0 0 0,34 11 0 0 0,-18-9 6 0 0,156 52-23 0 0,345 68 0 0 0,-176-104 54 0 0,-230-24-39 0 0,348 12 36 0 0,-80-5-86 0 0,-182-12 40 0 0,360-40 0 0 0,-85 11 68 0 0,-413 25-54 0 0,174-10 84 0 0,-226 7-94 0 0,0-2 0 0 0,0-1 0 0 0,-1-2 0 0 0,67-26 0 0 0,-51 10 27 0 0,-2-2-1 0 0,0-2 1 0 0,-2-3 0 0 0,-1-2 0 0 0,-2-1 0 0 0,-2-3 0 0 0,62-66 0 0 0,-39 33 38 0 0,156-177 221 0 0,-159 169-211 0 0,13-16-5 0 0,-4-3 1 0 0,61-108-1 0 0,116-206-38 0 0,4-6-8 0 0,-211 341-28 0 0,51-88-65 0 0,132-325-1 0 0,-136 217 54 0 0,-13-3 1 0 0,54-353 0 0 0,59-196-53 0 0,-101 480 36 0 0,45-281 8 0 0,-55 237-55 0 0,25 8 61 0 0,-36 146 11 0 0,-60 201 1 0 0,-2-1 1 0 0,-2 0-1 0 0,-1-1 0 0 0,-3-68 0 0 0,-26-141-3 0 0,18 190-5 0 0,-59-333-11 0 0,-4 157 60 0 0,-48-44-70 0 0,36 97 10 0 0,55 118 11 0 0,-54-82 0 0 0,47 86-3 0 0,-75-119-20 0 0,-60-106 61 0 0,80 94 35 0 0,-21-39-52 0 0,88 184-8 0 0,-71-116 2 0 0,71 126-11 0 0,-156-250-43 0 0,148 227 36 0 0,-2 2 0 0 0,-3 1 1 0 0,-51-58-1 0 0,12 26 25 0 0,-135-115-1 0 0,93 108-42 0 0,-134-79 0 0 0,54 64 24 0 0,113 64 3 0 0,-93-47-10 0 0,-5 7 0 0 0,-219-66 0 0 0,135 61-11 0 0,64 19 60 0 0,-234-47 0 0 0,326 96-51 0 0,-1 5-1 0 0,0 4 1 0 0,-160 7 0 0 0,232 4 9 0 0,1 2 1 0 0,0 2-1 0 0,0 1 1 0 0,1 2-1 0 0,0 2 0 0 0,0 1 1 0 0,-47 22-1 0 0,54-21 25 0 0,-1-1 1 0 0,-37 9-1 0 0,-6 1-7 0 0,6-2 5 0 0,-130 19 1 0 0,52-11-30 0 0,74-12 0 0 0,-87 7-1 0 0,-299-7 7 0 0,417-15 6 0 0,-286 5 60 0 0,177-11-42 0 0,35 0-25 0 0,74-2 21 0 0,-2 8-44 0 0,-70 6 0 0 0,67-2 23 0 0,-55-2 0 0 0,-124-10 52 0 0,219 8-41 0 0,0 1 0 0 0,-1 0 0 0 0,1 0-1 0 0,0 0 1 0 0,0 0 0 0 0,0 1 0 0 0,-8 4 0 0 0,6-3 0 0 0,0 0 1 0 0,-1 0 0 0 0,0-1 0 0 0,1 0 0 0 0,-1-1 0 0 0,0 1 0 0 0,-15-1 0 0 0,2-1 5 0 0,20 0-3 0 0,-23 10-982 0 0,35-1-372 0 0,-6-4 580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06.0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0 851 100 0 0,'35'123'2840'0'0,"-22"-85"-2506"0"0,-2 1 0 0 0,9 59 0 0 0,-16-54-125 0 0,-1 0 0 0 0,-3 0 0 0 0,-1 0 0 0 0,-11 64 0 0 0,-9-40 162 0 0,21-67-250 0 0,0-6-94 0 0,3-16-10 0 0,1 0-1 0 0,1 0 1 0 0,1 0 0 0 0,16-36-1 0 0,45-85 57 0 0,-51 111-64 0 0,9-22 13 0 0,3 2 1 0 0,2 0 0 0 0,2 2 0 0 0,76-89 0 0 0,-99 129-13 0 0,-4 4-5 0 0,-1-1 0 0 0,2 1 0 0 0,-1 1 0 0 0,1-1 0 0 0,-1 1 0 0 0,1 0 0 0 0,7-4 1 0 0,-11 8-6 0 0,0-1 1 0 0,0 1 0 0 0,0-1 0 0 0,0 1 0 0 0,1 0 0 0 0,-1 0 0 0 0,0 0 0 0 0,0 0 0 0 0,0 0 0 0 0,0 0-1 0 0,0 0 1 0 0,0 1 0 0 0,0-1 0 0 0,0 1 0 0 0,0 0 0 0 0,0-1 0 0 0,0 1 0 0 0,0 0 0 0 0,0 0 0 0 0,-1 0-1 0 0,1 0 1 0 0,0 1 0 0 0,0-1 0 0 0,-1 0 0 0 0,1 1 0 0 0,-1-1 0 0 0,0 1 0 0 0,1 0 0 0 0,0 1 0 0 0,14 19 5 0 0,-2 0 1 0 0,-1 0 0 0 0,0 2 0 0 0,-2-1 0 0 0,17 51 0 0 0,-1-5 2 0 0,-14-40-5 0 0,1-1 1 0 0,2 0-1 0 0,0-1 1 0 0,2-1-1 0 0,1-1 1 0 0,1 0-1 0 0,1-1 1 0 0,26 22-1 0 0,-36-36 0 0 0,1 0-1 0 0,0-1 1 0 0,0-1-1 0 0,0 0 1 0 0,1 0-1 0 0,0-1 1 0 0,1-1-1 0 0,0 0 1 0 0,-1-1-1 0 0,2-1 1 0 0,-1 0-1 0 0,0-1 1 0 0,1 0-1 0 0,0-1 1 0 0,0-1-1 0 0,-1 0 1 0 0,1-1-1 0 0,0-1 1 0 0,21-3-1 0 0,-21-1-2 0 0,0 0-1 0 0,0 0 1 0 0,0-2 0 0 0,-1 0-1 0 0,1 0 1 0 0,-2-1 0 0 0,1-1-1 0 0,-1 0 1 0 0,-1-1 0 0 0,0-1-1 0 0,0 0 1 0 0,-1 0-1 0 0,0-1 1 0 0,14-21 0 0 0,5-11 6 0 0,-1-2 1 0 0,44-97 0 0 0,136-356 8 0 0,-169 397 3 0 0,103-301-29 0 0,-143 401 8 0 0,0 0 0 0 0,1 0 0 0 0,-1 1 0 0 0,1-1 1 0 0,-1 0-1 0 0,1 1 0 0 0,0-1 0 0 0,-1 0 0 0 0,1 1 1 0 0,0-1-1 0 0,0 1 0 0 0,0 0 0 0 0,1-1 0 0 0,-1 1 1 0 0,2-2-1 0 0,-2 3 2 0 0,-1 1-1 0 0,1-1 1 0 0,0 0-1 0 0,-1 1 1 0 0,1-1 0 0 0,-1 1-1 0 0,1-1 1 0 0,-1 1 0 0 0,0-1-1 0 0,1 1 1 0 0,-1 0 0 0 0,1-1-1 0 0,-1 1 1 0 0,0-1 0 0 0,0 1-1 0 0,1 0 1 0 0,-1-1-1 0 0,0 1 1 0 0,0 0 0 0 0,0-1-1 0 0,0 1 1 0 0,1 0 0 0 0,-1 0-1 0 0,0-1 1 0 0,-1 2 0 0 0,6 65 37 0 0,-10 58 235 0 0,-30 178 1 0 0,-8-40-20 0 0,-8 272 0 0 0,56-426-402 0 0,0-18-2206 0 0,-7-82 605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06.4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83 292 0 0,'20'-2'388'0'0,"9"0"-60"0"0,7 0-28 0 0,11 0-36 0 0,7-4-32 0 0,2 2-16 0 0,4-2-96 0 0,3 0-124 0 0,0-2-108 0 0,-1-2-228 0 0,-3-7-364 0 0,6-1 164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06.7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1636 22 56 0 0,'0'-1'93'0'0,"0"0"0"0"0,0 0 0 0 0,0 0 0 0 0,0 0-1 0 0,0 0 1 0 0,0 0 0 0 0,1 0 0 0 0,-1 0 0 0 0,0 0 0 0 0,1 1 0 0 0,-1-1 0 0 0,1 0 0 0 0,-1 0-1 0 0,1 0 1 0 0,-1 0 0 0 0,1 0 0 0 0,0 1 0 0 0,-1-1 0 0 0,1 0 0 0 0,0 1 0 0 0,0-1 0 0 0,0 0 0 0 0,-1 1-1 0 0,3-1 1 0 0,-2 2-34 0 0,0 0 0 0 0,1 0 0 0 0,-1 0-1 0 0,0 0 1 0 0,0 1 0 0 0,1-1 0 0 0,-1 1 0 0 0,0-1-1 0 0,0 1 1 0 0,-1-1 0 0 0,1 1 0 0 0,0-1 0 0 0,0 1-1 0 0,-1 0 1 0 0,1 1 0 0 0,36 92 574 0 0,-4 1-1 0 0,-4 2 1 0 0,-5 1-1 0 0,-4 0 1 0 0,-4 2 0 0 0,5 168-1 0 0,-21-211-524 0 0,-2 0 0 0 0,-3 0-1 0 0,-2 0 1 0 0,-3-1-1 0 0,-2 0 1 0 0,-3 0-1 0 0,-2-1 1 0 0,-3-1 0 0 0,-2-1-1 0 0,-2-2 1 0 0,-3 0-1 0 0,-2-1 1 0 0,-2-2-1 0 0,-2-1 1 0 0,-2-1 0 0 0,-2-2-1 0 0,-2-2 1 0 0,-2-2-1 0 0,-71 57 1 0 0,32-40-264 0 0,-2-4 0 0 0,-2-3 0 0 0,-3-4 0 0 0,-1-4 0 0 0,-2-3 0 0 0,-2-5 0 0 0,-124 31 0 0 0,-119 10-4110 0 0,163-46 1797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09.1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1 236 0 0,'7'5'95'0'0,"0"0"0"0"0,1-1 0 0 0,-1 1 0 0 0,1-1-1 0 0,1-1 1 0 0,-1 1 0 0 0,0-1 0 0 0,1-1 0 0 0,-1 0 0 0 0,1 0 0 0 0,12 1 0 0 0,0 1 29 0 0,105 19 534 0 0,143 9-1 0 0,134-11 116 0 0,-227-14-475 0 0,244 16 279 0 0,471 12 810 0 0,-790-41-923 0 0,-144-16-1293 0 0,-9 4-1873 0 0,22 10 1136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09.4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294 0 312 0 0,'0'0'1317'0'0,"4"2"-924"0"0,51 20 244 0 0,-2 3 1 0 0,90 57-1 0 0,-55-29-288 0 0,-34-23-171 0 0,-2 2-1 0 0,-2 3 0 0 0,59 51 1 0 0,-95-73-130 0 0,0 2 0 0 0,-1-1 0 0 0,0 2 0 0 0,-1 0 0 0 0,-1 0 0 0 0,11 23-1 0 0,-17-29-25 0 0,-1 0 0 0 0,0 1 0 0 0,0-1-1 0 0,-1 1 1 0 0,-1 0 0 0 0,0 0 0 0 0,0 0-1 0 0,-1 0 1 0 0,-1 0 0 0 0,1 1 0 0 0,-2-1-1 0 0,-1 12 1 0 0,-1-10-6 0 0,0-1 0 0 0,-1 0 1 0 0,-1 1-1 0 0,0-2 0 0 0,0 1 0 0 0,-1-1 0 0 0,-1 1 0 0 0,0-2 0 0 0,0 1 0 0 0,-1-1 0 0 0,-1 0 0 0 0,1-1 1 0 0,-2 0-1 0 0,1 0 0 0 0,-13 8 0 0 0,-14 9 29 0 0,-2-1 0 0 0,-78 38 0 0 0,-258 106-382 0 0,117-78-2663 0 0,170-66 1497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10.4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0 256 0 0,'0'0'413'0'0,"-14"19"646"0"0,13 14-760 0 0,1 0 0 0 0,2 0-1 0 0,2-1 1 0 0,14 65 0 0 0,-3-16-13 0 0,11 43-59 0 0,4-1 0 0 0,6-2 0 0 0,56 125 0 0 0,-77-210-189 0 0,1-1 1 0 0,2 0 0 0 0,25 35-1 0 0,-34-57-19 0 0,1 0 0 0 0,0-1-1 0 0,1-1 1 0 0,0 1 0 0 0,1-2-1 0 0,0 1 1 0 0,0-2 0 0 0,1 0-1 0 0,1 0 1 0 0,17 8 0 0 0,-20-12 12 0 0,0-1 0 0 0,0 0 0 0 0,1-1 1 0 0,-1-1-1 0 0,1 0 0 0 0,-1 0 0 0 0,1-1 0 0 0,0 0 0 0 0,0-1 1 0 0,20-2-1 0 0,-15-1 33 0 0,1-1 0 0 0,-1-1 0 0 0,0 0 0 0 0,0-1-1 0 0,0 0 1 0 0,21-13 0 0 0,1-5 90 0 0,-1-1-1 0 0,-2-2 0 0 0,-1-2 0 0 0,56-57 1 0 0,-61 53-81 0 0,-1-1 1 0 0,-2-2 0 0 0,-1 0-1 0 0,-2-2 1 0 0,-1-1 0 0 0,-3-1 0 0 0,-1 0-1 0 0,-1-1 1 0 0,13-53 0 0 0,-23 64-48 0 0,-1 0 1 0 0,-2-1-1 0 0,-1 1 0 0 0,-2-1 1 0 0,-1 0-1 0 0,-3-36 1 0 0,0 45-20 0 0,-1 1 0 0 0,-1-1 0 0 0,-1 1 0 0 0,-1 0 0 0 0,-1 0 0 0 0,-1 0 0 0 0,-1 1 0 0 0,0 0 0 0 0,-17-25 0 0 0,20 37-13 0 0,0-1 0 0 0,-1 1 0 0 0,0 0 0 0 0,0 1 0 0 0,0 0 0 0 0,-1 0 0 0 0,-10-6 0 0 0,17 11-34 0 0,-1 1-1 0 0,0 0 0 0 0,1 0 1 0 0,-1 0-1 0 0,0 0 0 0 0,0 0 1 0 0,0 1-1 0 0,1-1 0 0 0,-1 0 1 0 0,0 1-1 0 0,0-1 0 0 0,0 1 1 0 0,0 0-1 0 0,0 0 0 0 0,0 0 1 0 0,0 0-1 0 0,0 0 1 0 0,0 0-1 0 0,0 0 0 0 0,0 1 1 0 0,0-1-1 0 0,0 1 0 0 0,0 0 1 0 0,0-1-1 0 0,0 1 0 0 0,0 0 1 0 0,1 0-1 0 0,-1 0 0 0 0,0 0 1 0 0,1 0-1 0 0,-1 0 0 0 0,1 1 1 0 0,-1-1-1 0 0,1 1 0 0 0,0-1 1 0 0,-1 1-1 0 0,1-1 0 0 0,0 1 1 0 0,0 0-1 0 0,0-1 0 0 0,0 1 1 0 0,0 0-1 0 0,-1 3 1 0 0,0 0-295 0 0,0-1 1 0 0,1 1 0 0 0,-1 0 0 0 0,1 0 0 0 0,0-1 0 0 0,0 1 0 0 0,0 0 0 0 0,0 9 0 0 0,4 6-1064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11.1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87 596 0 0,'0'-1'84'0'0,"1"0"1"0"0,-1 1-1 0 0,0-1 0 0 0,0 0 0 0 0,0 1 1 0 0,0-1-1 0 0,0 1 0 0 0,1-1 1 0 0,-1 0-1 0 0,0 1 0 0 0,0-1 0 0 0,1 1 1 0 0,-1-1-1 0 0,0 1 0 0 0,1-1 0 0 0,-1 1 1 0 0,1-1-1 0 0,-1 1 0 0 0,1-1 1 0 0,-1 1-1 0 0,1 0 0 0 0,-1-1 0 0 0,1 1 1 0 0,-1 0-1 0 0,1-1 0 0 0,-1 1 1 0 0,1 0-1 0 0,-1 0 0 0 0,1-1 0 0 0,0 1 1 0 0,-1 0-1 0 0,1 0 0 0 0,0 0 0 0 0,-1 0 1 0 0,1 0-1 0 0,1 0 0 0 0,0 1 0 0 0,0 0-1 0 0,0 0 0 0 0,0 0 1 0 0,0 0-1 0 0,0 1 0 0 0,0-1 1 0 0,0 0-1 0 0,-1 1 0 0 0,1 0 1 0 0,2 2-1 0 0,40 56 19 0 0,-42-55 95 0 0,13 21-98 0 0,-1 1 0 0 0,-2 0-1 0 0,-1 2 1 0 0,-1-1-1 0 0,-1 1 1 0 0,-2 0-1 0 0,8 60 1 0 0,-2 214 448 0 0,-13-299-537 0 0,-1 7 76 0 0,-1-19 4 0 0,-1-24-39 0 0,10-16 0 0 0,2 1 0 0 0,1 0 0 0 0,3 0 0 0 0,29-68 0 0 0,95-171 238 0 0,-129 271-269 0 0,1 0 0 0 0,1 0-1 0 0,0 1 1 0 0,17-20 0 0 0,-24 31-18 0 0,-1 0 0 0 0,1 1 0 0 0,0-1-1 0 0,0 1 1 0 0,0-1 0 0 0,0 1-1 0 0,0 0 1 0 0,0 0 0 0 0,1 1 0 0 0,-1-1-1 0 0,1 0 1 0 0,-1 1 0 0 0,1 0 0 0 0,0 0-1 0 0,-1 0 1 0 0,1 1 0 0 0,0-1 0 0 0,0 1-1 0 0,-1 0 1 0 0,1 0 0 0 0,0 0 0 0 0,0 0-1 0 0,0 1 1 0 0,-1-1 0 0 0,1 1 0 0 0,6 2-1 0 0,2 3 4 0 0,0 0 0 0 0,0 1 1 0 0,-1 1-1 0 0,0 0 0 0 0,-1 0 0 0 0,0 1 0 0 0,0 0 0 0 0,-1 0 0 0 0,0 1 0 0 0,12 18 0 0 0,5 12 0 0 0,34 71-1 0 0,-29-52 11 0 0,-9-18-15 0 0,41 70 34 0 0,-56-99-47 0 0,1-2 0 0 0,1 1-1 0 0,0-1 1 0 0,0 0 0 0 0,0-1 0 0 0,2 0 0 0 0,12 9 0 0 0,-18-15-34 0 0,-1-1 0 0 0,1 0 0 0 0,0 0-1 0 0,-1 0 1 0 0,1-1 0 0 0,0 1 0 0 0,0-1 0 0 0,0 0 0 0 0,0-1-1 0 0,0 1 1 0 0,0-1 0 0 0,0 0 0 0 0,1-1 0 0 0,-1 1 0 0 0,0-1 0 0 0,0 0-1 0 0,0 0 1 0 0,0 0 0 0 0,-1-1 0 0 0,1 1 0 0 0,0-1 0 0 0,-1-1 0 0 0,1 1-1 0 0,-1-1 1 0 0,1 1 0 0 0,5-7 0 0 0,10-6-156 0 0,-1-1-1 0 0,-1-2 1 0 0,0 0-1 0 0,14-20 1 0 0,-29 35 179 0 0,14-19 3 0 0,-1 0 1 0 0,-1-1-1 0 0,-1-1 1 0 0,-1 0-1 0 0,-1-1 1 0 0,-1 0-1 0 0,-1-1 0 0 0,-2 0 1 0 0,0 0-1 0 0,-2-1 1 0 0,-1 0-1 0 0,-1 0 1 0 0,-1-1-1 0 0,-1-28 1 0 0,-6 134 991 0 0,-3 95-831 0 0,8-131-179 0 0,-1 12-113 0 0,3-1-1 0 0,17 97 0 0 0,-17-130-2406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12.1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 25 272 0 0,'-22'-6'4605'0'0,"22"-12"-7274"0"0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12.8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1094 20 0 0,'-1'-14'4246'0'0,"3"19"-4176"0"0,0-1-1 0 0,0 1 0 0 0,0 0 0 0 0,0-1 0 0 0,1 0 0 0 0,0 1 1 0 0,0-1-1 0 0,0 0 0 0 0,0-1 0 0 0,1 1 0 0 0,-1 0 1 0 0,1-1-1 0 0,0 0 0 0 0,0 0 0 0 0,1 0 0 0 0,-1-1 0 0 0,8 4 1 0 0,-5-3-26 0 0,0-1 1 0 0,0-1 0 0 0,0 1-1 0 0,0-1 1 0 0,0 0 0 0 0,1-1-1 0 0,-1 0 1 0 0,0 0 0 0 0,1 0 0 0 0,-1-1-1 0 0,8-2 1 0 0,3-1-11 0 0,1-1 0 0 0,-1-2-1 0 0,0 1 1 0 0,-1-2 0 0 0,0 0 0 0 0,0-2 0 0 0,-1 1 0 0 0,26-22 0 0 0,-20 12-26 0 0,-1-2 1 0 0,-1-1 0 0 0,-1 0 0 0 0,-1-1 0 0 0,-1-1 0 0 0,-1-1 0 0 0,-2-1 0 0 0,0 0-1 0 0,-1 0 1 0 0,-2-1 0 0 0,-1-1 0 0 0,-1 0 0 0 0,10-50 0 0 0,-13 42-26 0 0,-2 0 1 0 0,0 0 0 0 0,-3 0 0 0 0,-1 0-1 0 0,-2-1 1 0 0,-1 1 0 0 0,-2 0 0 0 0,-1 1-1 0 0,-2-1 1 0 0,-22-60 0 0 0,23 76 5 0 0,-1 1 0 0 0,0 0 0 0 0,-1 0 0 0 0,-1 1-1 0 0,-1 0 1 0 0,-1 1 0 0 0,0 0 0 0 0,-1 1 0 0 0,-1 0 0 0 0,-19-17 0 0 0,32 33 10 0 0,0-1 1 0 0,1 1-1 0 0,-1-1 0 0 0,0 1 1 0 0,0-1-1 0 0,0 1 0 0 0,0-1 1 0 0,1 1-1 0 0,-1 0 0 0 0,0 0 1 0 0,0-1-1 0 0,0 1 1 0 0,0 0-1 0 0,0 0 0 0 0,0 0 1 0 0,0 0-1 0 0,0 0 0 0 0,0 0 1 0 0,0 0-1 0 0,1 0 0 0 0,-1 0 1 0 0,0 1-1 0 0,0-1 0 0 0,0 0 1 0 0,0 1-1 0 0,0-1 0 0 0,0 0 1 0 0,-1 2-1 0 0,0 0 1 0 0,-1 0-1 0 0,1 0 1 0 0,-1 1-1 0 0,1-1 1 0 0,0 1-1 0 0,0 0 1 0 0,0-1-1 0 0,-2 6 1 0 0,-2 4-2 0 0,0 0 1 0 0,1 0 0 0 0,-4 18-1 0 0,-27 133-13 0 0,-18 198 0 0 0,14 169 25 0 0,35-420 15 0 0,4 0 0 0 0,5 1 1 0 0,33 195-1 0 0,-36-303-26 0 0,50 225 13 0 0,-38-184 5 0 0,1-1 1 0 0,3 0-1 0 0,22 42 1 0 0,-32-71 3 0 0,8 20 9 0 0,-14-33-12 0 0,-1 0 0 0 0,0-1 0 0 0,0 1 0 0 0,1 0-1 0 0,-1-1 1 0 0,1 1 0 0 0,-1 0 0 0 0,0-1 0 0 0,1 1-1 0 0,-1 0 1 0 0,1-1 0 0 0,0 1 0 0 0,-1-1-1 0 0,1 1 1 0 0,-1-1 0 0 0,1 1 0 0 0,0-1 0 0 0,0 1-1 0 0,-1-1 1 0 0,1 0 0 0 0,0 1 0 0 0,-1-1-1 0 0,1 0 1 0 0,0 0 0 0 0,0 1 0 0 0,0-1 0 0 0,-1 0-1 0 0,1 0 1 0 0,1 0 0 0 0,1-2 19 0 0,0 0-1 0 0,0 0 1 0 0,-1 0 0 0 0,1 0-1 0 0,-1-1 1 0 0,1 1 0 0 0,-1-1-1 0 0,0 0 1 0 0,0 1 0 0 0,0-1-1 0 0,0 0 1 0 0,-1 0 0 0 0,2-4-1 0 0,16-44 186 0 0,-18 48-204 0 0,13-46 45 0 0,-3 0 0 0 0,-2-1-1 0 0,-2-1 1 0 0,-2 1 0 0 0,-3-1-1 0 0,-2 0 1 0 0,-2 0 0 0 0,-14-86-1 0 0,9 107-658 0 0,0 0 0 0 0,-2 1 0 0 0,-2 0 0 0 0,0 1 0 0 0,-31-53-1 0 0,33 64-1159 0 0,5 0 138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13.2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101 178 436 0 0,'-5'-1'1452'0'0,"1"11"-952"0"0,0 17-87 0 0,9 11-160 0 0,1 0 1 0 0,2-1-1 0 0,2 0 0 0 0,2 0 1 0 0,27 60-1 0 0,-31-80-209 0 0,1 1 0 0 0,0-1 0 0 0,2-1-1 0 0,0 0 1 0 0,0 0 0 0 0,2-1 0 0 0,0-1 0 0 0,1 0 0 0 0,0-1 0 0 0,1 0 0 0 0,0-1-1 0 0,1-1 1 0 0,20 11 0 0 0,-30-19-30 0 0,1 0 0 0 0,-1 0-1 0 0,1-1 1 0 0,-1 1 0 0 0,1-2 0 0 0,-1 1 0 0 0,1-1-1 0 0,0 0 1 0 0,0 0 0 0 0,0-1 0 0 0,0 0 0 0 0,0 0-1 0 0,-1-1 1 0 0,1 0 0 0 0,0 0 0 0 0,0 0 0 0 0,-1-1-1 0 0,8-2 1 0 0,-7 0 6 0 0,0 0 0 0 0,-1 0 1 0 0,1 0-1 0 0,-1-1 0 0 0,0 0 0 0 0,0 0 0 0 0,-1-1 0 0 0,0 1 0 0 0,1-1 0 0 0,-2 0 1 0 0,1-1-1 0 0,-1 1 0 0 0,0-1 0 0 0,0 0 0 0 0,4-13 0 0 0,-2 4 46 0 0,0-1-1 0 0,-2 0 1 0 0,0 0-1 0 0,-1 0 0 0 0,0 0 1 0 0,-2 0-1 0 0,0-1 1 0 0,-1 1-1 0 0,-1-1 1 0 0,-4-27-1 0 0,1 21-4 0 0,-2 1-1 0 0,0 0 1 0 0,-2 0 0 0 0,0 1-1 0 0,-1 0 1 0 0,-2 0-1 0 0,-21-34 1 0 0,21 40-32 0 0,-1 0 1 0 0,0 1-1 0 0,-1 0 1 0 0,0 1-1 0 0,-2 1 1 0 0,1 0-1 0 0,-1 1 1 0 0,-1 0 0 0 0,-28-14-1 0 0,32 19-19 0 0,-1 2 0 0 0,0 0 0 0 0,0 0 0 0 0,0 1 0 0 0,0 1 0 0 0,-1 0 0 0 0,0 1 1 0 0,1 0-1 0 0,-1 1 0 0 0,0 1 0 0 0,0 0 0 0 0,0 1 0 0 0,0 0 0 0 0,-16 5 0 0 0,22-5-171 0 0,1 1 0 0 0,0 0 0 0 0,0 1 1 0 0,0-1-1 0 0,0 1 0 0 0,0 1 0 0 0,1-1 0 0 0,-1 1 1 0 0,1 0-1 0 0,0 1 0 0 0,0-1 0 0 0,1 1 0 0 0,-1 0 0 0 0,1 1 1 0 0,0-1-1 0 0,1 1 0 0 0,-1 0 0 0 0,1 0 0 0 0,0 1 0 0 0,1-1 1 0 0,-1 1-1 0 0,1 0 0 0 0,0 0 0 0 0,1 0 0 0 0,0 0 0 0 0,-2 14 1 0 0,3 9-1432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9:52.4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3838 138 36 0 0,'-123'34'189'0'0,"2"5"0"0"0,-175 83 0 0 0,-281 172-321 0 0,537-272 137 0 0,-89 47-10 0 0,-58 29 102 0 0,-296 209 0 0 0,313-167 49 0 0,-246 260 0 0 0,-8 57 23 0 0,39 32-29 0 0,324-392-82 0 0,3 3 1 0 0,6 2-1 0 0,4 2 0 0 0,4 2 1 0 0,-48 183-1 0 0,49-109 73 0 0,-37 367 0 0 0,74-464-112 0 0,4 1 1 0 0,3-1-1 0 0,4 1 1 0 0,4-1-1 0 0,3-1 1 0 0,3 0-1 0 0,5 0 1 0 0,56 148 0 0 0,65 138 18 0 0,105 253 18 0 0,-207-533-66 0 0,91 200 51 0 0,-89-209-11 0 0,79 117-1 0 0,-47-100-16 0 0,3-3 0 0 0,139 130 0 0 0,208 127 30 0 0,139 18-4 0 0,-472-319 26 0 0,2-3 0 0 0,1-4 0 0 0,118 34 1 0 0,301 60 324 0 0,-325-91-330 0 0,816 157 474 0 0,-801-175-469 0 0,213 0-1 0 0,-327-27-62 0 0,0-4 0 0 0,0-4 1 0 0,-1-3-1 0 0,156-41 0 0 0,-129 17-3 0 0,-2-5 0 0 0,-1-5 0 0 0,104-60 0 0 0,381-228 15 0 0,-469 253-26 0 0,-3-6 0 0 0,171-155 0 0 0,-160 105 25 0 0,199-260 0 0 0,17-97-48 0 0,-220 302 52 0 0,-46 61-43 0 0,128-268-1 0 0,19-161-40 0 0,-47-47-6 0 0,-161 493 14 0 0,17-210-1 0 0,-32-121-19 0 0,-10 274 37 0 0,-1-57-7 0 0,-4 157 44 0 0,-3 0 1 0 0,-3 0-1 0 0,-24-76 1 0 0,-88-199-56 0 0,93 285 59 0 0,-2 1 0 0 0,-77-105 0 0 0,29 48 6 0 0,-8-10-40 0 0,-207-225 0 0 0,-144-78-36 0 0,139 177 50 0 0,223 190 20 0 0,-27-14-10 0 0,-2 6 1 0 0,-135-66-1 0 0,151 93 8 0 0,-190-60 0 0 0,240 89-1 0 0,-632-148 12 0 0,496 126 7 0 0,-346-86-45 0 0,96 41 17 0 0,364 72 8 0 0,-90-13-6 0 0,-214-2 0 0 0,353 24 5 0 0,-4-2 5 0 0,1 2 0 0 0,-1 0 0 0 0,1 1 0 0 0,-1 1 0 0 0,1 1 1 0 0,-1 0-1 0 0,1 2 0 0 0,1-1 0 0 0,-18 9 0 0 0,31-11-47 0 0,1-1-1 0 0,-1 1 1 0 0,1 0-1 0 0,0 1 1 0 0,0-1-1 0 0,0 0 1 0 0,0 0 0 0 0,1 1-1 0 0,-1-1 1 0 0,0 1-1 0 0,1 0 1 0 0,0 0 0 0 0,0-1-1 0 0,0 1 1 0 0,0 0-1 0 0,0 0 1 0 0,0 0 0 0 0,1 0-1 0 0,-1 0 1 0 0,1 0-1 0 0,0 0 1 0 0,0 0 0 0 0,0 0-1 0 0,1 0 1 0 0,-1 0-1 0 0,0 0 1 0 0,1 0-1 0 0,0 0 1 0 0,0 0 0 0 0,0-1-1 0 0,0 1 1 0 0,2 4-1 0 0,2 5-686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13.7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0 234 144 0 0,'0'0'1004'0'0,"4"3"-555"0"0,76 66 938 0 0,-34-29-842 0 0,89 62 0 0 0,-104-83-406 0 0,2-2 0 0 0,0 0 0 0 0,37 12 0 0 0,-54-23-90 0 0,0-2 0 0 0,0 1 0 0 0,1-2-1 0 0,-1 0 1 0 0,1-1 0 0 0,-1-1 0 0 0,1 0-1 0 0,0-1 1 0 0,18-3 0 0 0,-30 2-37 0 0,0 1 0 0 0,0-1 0 0 0,1 0 1 0 0,-1-1-1 0 0,0 1 0 0 0,-1-1 0 0 0,1 0 1 0 0,0 0-1 0 0,0-1 0 0 0,-1 1 0 0 0,1-1 0 0 0,-1 0 1 0 0,0 0-1 0 0,0-1 0 0 0,0 1 0 0 0,0-1 0 0 0,-1 0 1 0 0,0 0-1 0 0,1 0 0 0 0,-1 0 0 0 0,-1-1 0 0 0,1 1 1 0 0,-1-1-1 0 0,1 0 0 0 0,-1 1 0 0 0,-1-1 1 0 0,1 0-1 0 0,-1 0 0 0 0,0 0 0 0 0,0-1 0 0 0,0 1 1 0 0,-1 0-1 0 0,0-10 0 0 0,0-1 15 0 0,-2-1 0 0 0,0 1 0 0 0,-2-1 1 0 0,1 1-1 0 0,-2 0 0 0 0,0 0 0 0 0,-1 1 0 0 0,0-1 0 0 0,-14-21 1 0 0,10 18-21 0 0,-2 1 0 0 0,0 1 0 0 0,0 0 0 0 0,-2 1 0 0 0,0 0 0 0 0,-1 1 0 0 0,-1 1 0 0 0,0 0 1 0 0,0 1-1 0 0,-2 1 0 0 0,-21-12 0 0 0,36 24-24 0 0,10 7 4 0 0,19 7 5 0 0,-8-10 8 0 0,0 0-1 0 0,0-2 1 0 0,1 0 0 0 0,-1-1 0 0 0,0-1 0 0 0,34-3-1 0 0,112-26 57 0 0,-128 22-47 0 0,29-12 100 0 0,-52 14-25 0 0,0 1 0 0 0,0 0 0 0 0,1 1 0 0 0,-1 0 1 0 0,1 1-1 0 0,0 1 0 0 0,-1 0 0 0 0,22 1 0 0 0,-32 2-65 0 0,0-1-1 0 0,0 0 1 0 0,0 1-1 0 0,0-1 1 0 0,0 1-1 0 0,-1 0 1 0 0,1 0-1 0 0,0 0 1 0 0,-1 0-1 0 0,0 1 1 0 0,1-1-1 0 0,-1 0 0 0 0,0 1 1 0 0,-1 0-1 0 0,1-1 1 0 0,0 1-1 0 0,-1 0 1 0 0,1 0-1 0 0,-1 0 1 0 0,0 0-1 0 0,0 0 1 0 0,1 5-1 0 0,3 10 33 0 0,-1 1-1 0 0,3 28 1 0 0,-7-46-48 0 0,22 308 228 0 0,-12-125-154 0 0,-7-143-713 0 0,1 1 1 0 0,3-1 0 0 0,13 46 0 0 0,-17-76-1307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14.4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0 207 436 0 0,'0'0'442'0'0,"14"13"327"0"0,-4 0-513 0 0,-1 1-1 0 0,-1 1 0 0 0,-1-1 1 0 0,0 2-1 0 0,-1-1 0 0 0,0 1 1 0 0,5 29-1 0 0,-4-22-84 0 0,22 100 426 0 0,-19-70-271 0 0,25 69 0 0 0,-35-122-308 0 0,0 0 1 0 0,0 0 0 0 0,0 0 0 0 0,0 0-1 0 0,0 1 1 0 0,0-1 0 0 0,0 0-1 0 0,0 0 1 0 0,0 0 0 0 0,0 1-1 0 0,1-1 1 0 0,-1 0 0 0 0,0 0-1 0 0,0 0 1 0 0,0 0 0 0 0,0 1-1 0 0,0-1 1 0 0,0 0 0 0 0,1 0-1 0 0,-1 0 1 0 0,0 0 0 0 0,0 0-1 0 0,0 0 1 0 0,0 0 0 0 0,1 0 0 0 0,-1 1-1 0 0,0-1 1 0 0,0 0 0 0 0,0 0-1 0 0,1 0 1 0 0,-1 0 0 0 0,0 0-1 0 0,0 0 1 0 0,0 0 0 0 0,1 0-1 0 0,-1 0 1 0 0,0 0 0 0 0,0 0-1 0 0,0 0 1 0 0,1 0 0 0 0,-1 0-1 0 0,0 0 1 0 0,0 0 0 0 0,0-1-1 0 0,0 1 1 0 0,1 0 0 0 0,-1 0-1 0 0,0 0 1 0 0,0 0 0 0 0,0 0 0 0 0,0 0-1 0 0,1 0 1 0 0,-1-1 0 0 0,0 1-1 0 0,0 0 1 0 0,0 0 0 0 0,0 0-1 0 0,0 0 1 0 0,0-1 0 0 0,0 1-1 0 0,1 0 1 0 0,-1 0 0 0 0,0 0-1 0 0,0 0 1 0 0,0-1 0 0 0,0 1-1 0 0,0 0 1 0 0,0 0 0 0 0,0-1-1 0 0,11-26 431 0 0,9-45-370 0 0,-18 63 46 0 0,14-53 157 0 0,49-118-1 0 0,-52 152-190 0 0,1 0 0 0 0,1 1 0 0 0,1 0 0 0 0,2 1 0 0 0,1 1 0 0 0,25-26 0 0 0,-40 46-68 0 0,1 0 0 0 0,1 0-1 0 0,-1 1 1 0 0,1 0 0 0 0,-1 0 0 0 0,1 0-1 0 0,0 0 1 0 0,1 1 0 0 0,-1 0 0 0 0,1 1-1 0 0,-1-1 1 0 0,1 1 0 0 0,7-1 0 0 0,-12 3-19 0 0,0 0 1 0 0,-1 0-1 0 0,1 0 1 0 0,0 0-1 0 0,-1 1 0 0 0,1-1 1 0 0,0 0-1 0 0,-1 1 1 0 0,1-1-1 0 0,-1 1 1 0 0,1 0-1 0 0,-1 0 1 0 0,1-1-1 0 0,-1 1 0 0 0,1 0 1 0 0,-1 0-1 0 0,0 0 1 0 0,1 1-1 0 0,-1-1 1 0 0,0 0-1 0 0,0 0 0 0 0,0 1 1 0 0,0-1-1 0 0,1 2 1 0 0,17 36 36 0 0,-10-3-18 0 0,-2 1 0 0 0,-2 0 0 0 0,-2 0 0 0 0,0 0 0 0 0,-5 46 0 0 0,6 67 17 0 0,-3-128-34 0 0,0-7 1 0 0,0-1 1 0 0,1 1 0 0 0,0 0-1 0 0,1-1 1 0 0,1 1 0 0 0,6 14-1 0 0,-10-29-5 0 0,0 1 1 0 0,1 0-1 0 0,-1-1 0 0 0,0 1 0 0 0,1-1 0 0 0,-1 1 0 0 0,0-1 1 0 0,1 1-1 0 0,-1-1 0 0 0,1 1 0 0 0,-1-1 0 0 0,0 0 1 0 0,1 1-1 0 0,0-1 0 0 0,-1 0 0 0 0,1 1 0 0 0,-1-1 0 0 0,1 0 1 0 0,-1 0-1 0 0,1 1 0 0 0,-1-1 0 0 0,1 0 0 0 0,0 0 1 0 0,-1 0-1 0 0,1 0 0 0 0,0 0 0 0 0,-1 0 0 0 0,1 0 0 0 0,-1 0 1 0 0,1 0-1 0 0,0 0 0 0 0,-1 0 0 0 0,1 0 0 0 0,0-1 0 0 0,24-16 51 0 0,13-31 55 0 0,-36 44-96 0 0,209-321 940 0 0,-181 286-862 0 0,2 1 0 0 0,1 1-1 0 0,1 1 1 0 0,3 3 0 0 0,0 0 0 0 0,55-34 0 0 0,-89 64-86 0 0,1 1 1 0 0,0 0-1 0 0,0 0 1 0 0,-1 0-1 0 0,1 0 1 0 0,1 0-1 0 0,-1 1 1 0 0,0 0 0 0 0,0 0-1 0 0,1 0 1 0 0,-1 0-1 0 0,0 1 1 0 0,1-1-1 0 0,-1 1 1 0 0,0 0-1 0 0,1 0 1 0 0,-1 1-1 0 0,0 0 1 0 0,1-1 0 0 0,-1 1-1 0 0,0 1 1 0 0,0-1-1 0 0,1 1 1 0 0,-1-1-1 0 0,-1 1 1 0 0,6 3-1 0 0,-3 0-3 0 0,0 0-1 0 0,-1 0 1 0 0,1 0-1 0 0,-1 1 1 0 0,0 0 0 0 0,-1 0-1 0 0,1 0 1 0 0,-1 0-1 0 0,0 1 1 0 0,-1 0-1 0 0,0-1 1 0 0,0 1-1 0 0,0 1 1 0 0,2 8-1 0 0,4 24 0 0 0,-2 0-1 0 0,-1 0 0 0 0,-2 1 0 0 0,-2-1 1 0 0,-3 47-1 0 0,-32 204 6 0 0,11-124-47 0 0,4 13-1196 0 0,13-58-3609 0 0,8-70 2139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15.3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1 148 0 0,'2'1'2813'0'0,"25"9"-2610"0"0,54 1 313 0 0,1-3-1 0 0,144-6 1 0 0,-99-2-255 0 0,-46 0-117 0 0,831 2 995 0 0,-870-3-1087 0 0,25 1 119 0 0,77-12-1 0 0,-123 8-255 0 0,-34 4-102 0 0,-60 5-1187 0 0,35-2-738 0 0,7-2 482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15.7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1 312 0 0,'83'43'737'0'0,"-2"3"0"0"0,107 82 1 0 0,-155-105-580 0 0,-1 1 1 0 0,-1 1 0 0 0,-2 2-1 0 0,-1 2 1 0 0,42 52 0 0 0,-62-70-117 0 0,-1 1 0 0 0,-1-1 1 0 0,0 1-1 0 0,0 0 0 0 0,-1 0 1 0 0,0 1-1 0 0,-2-1 0 0 0,1 1 0 0 0,1 15 1 0 0,-4-18-18 0 0,-1-1 0 0 0,0 1 0 0 0,0-1 0 0 0,-1 1 0 0 0,0 0 0 0 0,-1-1 0 0 0,0 1 0 0 0,-1-1 0 0 0,1 0 0 0 0,-2 0 0 0 0,1 0 0 0 0,-2 0 0 0 0,-9 16 0 0 0,0-5 29 0 0,-1 0 0 0 0,-1 0 0 0 0,-1-1 0 0 0,-35 30 0 0 0,-88 56 72 0 0,51-40-221 0 0,-46 27-2305 0 0,98-67 1186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17.8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166 1 304 0 0,'0'0'311'0'0,"-1"3"-23"0"0,-4 16-82 0 0,1 1 0 0 0,0-1 0 0 0,2 1 0 0 0,0 0-1 0 0,2 27 1 0 0,-5 38 64 0 0,2-52-158 0 0,-76 554 1118 0 0,76-565-1203 0 0,-20 107 237 0 0,-12 251 0 0 0,40-327-844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18.8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1 118 284 0 0,'370'-34'1101'0'0,"229"-19"62"0"0,-570 50-989 0 0,45-11 0 0 0,-11 2 180 0 0,-60 11-333 0 0,0 1-1 0 0,0 0 1 0 0,0 0-1 0 0,-1 0 1 0 0,1 1-1 0 0,0-1 1 0 0,0 1-1 0 0,0-1 1 0 0,-1 1-1 0 0,1 0 0 0 0,0 0 1 0 0,-1 0-1 0 0,1 1 1 0 0,-1-1-1 0 0,1 0 1 0 0,-1 1-1 0 0,0 0 1 0 0,1 0-1 0 0,-1-1 1 0 0,0 1-1 0 0,0 0 1 0 0,0 1-1 0 0,0-1 1 0 0,-1 0-1 0 0,1 1 0 0 0,-1-1 1 0 0,1 1-1 0 0,-1-1 1 0 0,0 1-1 0 0,2 4 1 0 0,2 8 43 0 0,-1 0 0 0 0,0 1 1 0 0,-1-1-1 0 0,2 18 1 0 0,-4-27-53 0 0,12 152 178 0 0,-7 1-1 0 0,-18 196 1 0 0,8-272-119 0 0,-53 524 206 0 0,46-520-239 0 0,0-12 1497 0 0,10-76-1521 0 0,0 1 0 0 0,0-1 0 0 0,0 0-1 0 0,0 1 1 0 0,0-1 0 0 0,0 0-1 0 0,0 0 1 0 0,0 0 0 0 0,0 0 0 0 0,0 0-1 0 0,1 0 1 0 0,-1 0 0 0 0,0 0 0 0 0,1 0-1 0 0,-1 0 1 0 0,1-1 0 0 0,-1 1 0 0 0,1 0-1 0 0,-1 0 1 0 0,1-1 0 0 0,0 1 0 0 0,0 0-1 0 0,0 0 1 0 0,0-1 0 0 0,0 1 0 0 0,0 0-1 0 0,0 0 1 0 0,0-1 0 0 0,0 1 0 0 0,1-3-1 0 0,6-40 317 0 0,-3 37-320 0 0,0-1 0 0 0,1 2 0 0 0,0-1 0 0 0,0 1 0 0 0,1-1 0 0 0,-1 1 0 0 0,1 1 0 0 0,1-1 0 0 0,-1 1 0 0 0,8-5 0 0 0,-11 8-12 0 0,-2 1 1 0 0,1 1 1 0 0,0-1 0 0 0,-1 0 0 0 0,1 0 0 0 0,-1-1 0 0 0,1 1 0 0 0,-1 0 0 0 0,1 0 0 0 0,-1-1 0 0 0,0 1 0 0 0,1-1 0 0 0,-1 1 0 0 0,0-1 0 0 0,0 0 0 0 0,0 1 1 0 0,0-1-1 0 0,0 0 0 0 0,-1 0 0 0 0,2-3 0 0 0,-3 4 3 0 0,0-2 1 0 0,0-1 0 0 0,0 1 0 0 0,0 0-1 0 0,0-1 1 0 0,0 1 0 0 0,1 0 0 0 0,-1-1 0 0 0,1 1 0 0 0,0-1-1 0 0,0 1 1 0 0,1-5 0 0 0,1-12-21 0 0,2 0 0 0 0,0 0 1 0 0,1 0-1 0 0,1 1 0 0 0,0-1 0 0 0,2 1 0 0 0,0 1 1 0 0,1 0-1 0 0,19-28 0 0 0,-10 21-22 0 0,1 2 1 0 0,1 0-1 0 0,0 1 1 0 0,2 1-1 0 0,43-32 1 0 0,-57 47 17 0 0,25-19-74 0 0,0 2 0 0 0,42-21 1 0 0,-66 39 79 0 0,1 0 1 0 0,-1 1 0 0 0,1 1-1 0 0,0-1 1 0 0,0 2 0 0 0,0-1-1 0 0,0 1 1 0 0,0 1-1 0 0,1 0 1 0 0,-1 0 0 0 0,0 1-1 0 0,1 0 1 0 0,17 3 0 0 0,-23-1 5 0 0,0-1 1 0 0,1 1 0 0 0,-1 0-1 0 0,0 0 1 0 0,0 1-1 0 0,0 0 1 0 0,0-1 0 0 0,0 2-1 0 0,-1-1 1 0 0,1 0 0 0 0,-1 1-1 0 0,0 0 1 0 0,0 0 0 0 0,4 6-1 0 0,-2-2 2 0 0,-1 0 0 0 0,0 1 0 0 0,0 0 1 0 0,-1 0-1 0 0,0 1 0 0 0,-1-1 0 0 0,4 14 0 0 0,-1 10 5 0 0,-1 1 0 0 0,-2 0-1 0 0,-1 52 1 0 0,-10 147 43 0 0,4-158-55 0 0,0-43 26 0 0,3-27-11 0 0,0 0-1 0 0,0 0 0 0 0,0 1 1 0 0,1-1-1 0 0,0 0 1 0 0,0 0-1 0 0,0 1 0 0 0,1-1 1 0 0,-1 0-1 0 0,1 0 0 0 0,1 0 1 0 0,2 8-1 0 0,-3-12 4 0 0,0-1 0 0 0,0 1 0 0 0,0-1 0 0 0,0 1-1 0 0,0-1 1 0 0,0 0 0 0 0,0 1 0 0 0,0-1 0 0 0,0 0-1 0 0,0 0 1 0 0,0 0 0 0 0,0 0 0 0 0,0 0 0 0 0,0 0 0 0 0,1 0-1 0 0,-1 0 1 0 0,0 0 0 0 0,0-1 0 0 0,0 1 0 0 0,0 0-1 0 0,0-1 1 0 0,0 1 0 0 0,0 0 0 0 0,0-1 0 0 0,0 0 0 0 0,0 1-1 0 0,0-1 1 0 0,1-1 0 0 0,27-16 41 0 0,-29 18-45 0 0,28-18-1686 0 0,-42 13-815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19.2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27 144 0 0,'0'0'1694'0'0,"14"-26"-2406"0"0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20.5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0 676 300 0 0,'45'-4'302'0'0,"-1"-2"0"0"0,0-2-1 0 0,0-2 1 0 0,-1-1 0 0 0,0-3 0 0 0,42-19-1 0 0,-68 25-257 0 0,-1-1 0 0 0,0-1-1 0 0,0 0 1 0 0,-1-1-1 0 0,0-1 1 0 0,-1 0-1 0 0,17-19 1 0 0,-23 20-9 0 0,1 0 0 0 0,-2 0 1 0 0,1-1-1 0 0,-2 0 1 0 0,1 0-1 0 0,-2 0 0 0 0,0-1 1 0 0,0 0-1 0 0,-1 0 0 0 0,0 0 1 0 0,1-16-1 0 0,-4 18-19 0 0,0 0 0 0 0,-1 0-1 0 0,0 0 1 0 0,0 0 0 0 0,-1 0 0 0 0,-1 0 0 0 0,0 0 0 0 0,-1 0 0 0 0,0 0-1 0 0,0 1 1 0 0,-1 0 0 0 0,0-1 0 0 0,-1 1 0 0 0,0 1 0 0 0,-1-1-1 0 0,0 1 1 0 0,0 0 0 0 0,-1 0 0 0 0,0 1 0 0 0,-1 0 0 0 0,0 0-1 0 0,0 1 1 0 0,-1 0 0 0 0,-13-9 0 0 0,14 11-10 0 0,0 0 1 0 0,-1 1-1 0 0,1 0 1 0 0,-1 0-1 0 0,0 1 1 0 0,0 0-1 0 0,-1 0 1 0 0,1 1-1 0 0,0 0 1 0 0,-1 1-1 0 0,0 0 1 0 0,1 1-1 0 0,-1 0 1 0 0,1 0-1 0 0,-1 1 1 0 0,0 0-1 0 0,1 1 1 0 0,0 0-1 0 0,-1 0 1 0 0,1 1-1 0 0,0 0 1 0 0,0 1-1 0 0,0 0 1 0 0,1 1-1 0 0,0-1 1 0 0,0 2-1 0 0,0-1 1 0 0,-9 8-1 0 0,5-1 1 0 0,0 0 0 0 0,1 1-1 0 0,1 1 1 0 0,0-1 0 0 0,1 1 0 0 0,0 1-1 0 0,1 0 1 0 0,1 0 0 0 0,0 1 0 0 0,1-1-1 0 0,1 2 1 0 0,0-1 0 0 0,-4 27 0 0 0,8-39-6 0 0,0-1 0 0 0,1 1 1 0 0,-1-1-1 0 0,1 1 1 0 0,0-1-1 0 0,0 1 0 0 0,0-1 1 0 0,0 1-1 0 0,0-1 1 0 0,1 0-1 0 0,0 1 0 0 0,-1-1 1 0 0,1 1-1 0 0,1-1 1 0 0,-1 0-1 0 0,0 0 0 0 0,1 1 1 0 0,-1-1-1 0 0,1 0 1 0 0,0 0-1 0 0,0-1 0 0 0,1 1 1 0 0,-1 0-1 0 0,0-1 1 0 0,1 1-1 0 0,-1-1 0 0 0,1 0 1 0 0,0 0-1 0 0,0 0 1 0 0,0 0-1 0 0,0 0 0 0 0,0-1 1 0 0,0 1-1 0 0,1-1 1 0 0,-1 0-1 0 0,0 0 0 0 0,5 1 1 0 0,6-1 7 0 0,1 1 0 0 0,-1-2 1 0 0,1 0-1 0 0,-1 0 1 0 0,1-2-1 0 0,-1 0 0 0 0,24-6 1 0 0,19-8 47 0 0,-1-2 1 0 0,-1-3 0 0 0,0-2-1 0 0,-2-3 1 0 0,-1-2 0 0 0,-1-2-1 0 0,53-41 1 0 0,-89 60-11 0 0,-5 2 0 0 0,1 1 1 0 0,0 0 0 0 0,1 1 0 0 0,0 1 0 0 0,0-1 0 0 0,18-5-1 0 0,-28 12-45 0 0,0 0 0 0 0,-1 0 0 0 0,1 0-1 0 0,-1 0 1 0 0,1 1 0 0 0,0-1-1 0 0,-1 1 1 0 0,1-1 0 0 0,-1 1-1 0 0,1-1 1 0 0,-1 1 0 0 0,1 0-1 0 0,-1 0 1 0 0,0 0 0 0 0,1 0-1 0 0,-1 0 1 0 0,0 0 0 0 0,0 0-1 0 0,1 0 1 0 0,-1 0 0 0 0,0 1 0 0 0,0-1-1 0 0,-1 0 1 0 0,1 1 0 0 0,0-1-1 0 0,0 1 1 0 0,-1-1 0 0 0,1 1-1 0 0,0-1 1 0 0,-1 1 0 0 0,0 0-1 0 0,1-1 1 0 0,-1 4 0 0 0,9 54 34 0 0,-12 81 4 0 0,0-105-29 0 0,1 0 1 0 0,2 0-1 0 0,2 0 0 0 0,1 0 0 0 0,8 36 1 0 0,-8-60-8 0 0,0 0 0 0 0,1 0 1 0 0,0-1-1 0 0,1 1 0 0 0,0-1 1 0 0,0 0-1 0 0,1 0 0 0 0,1-1 1 0 0,-1 1-1 0 0,2-1 0 0 0,-1-1 1 0 0,1 0-1 0 0,1 0 0 0 0,-1 0 0 0 0,1-1 1 0 0,0 0-1 0 0,1-1 0 0 0,0 0 1 0 0,0 0-1 0 0,0-1 0 0 0,1-1 1 0 0,0 0-1 0 0,-1 0 0 0 0,1-1 1 0 0,1 0-1 0 0,-1-1 0 0 0,0 0 1 0 0,1-1-1 0 0,-1 0 0 0 0,1-1 0 0 0,16-2 1 0 0,-9 0 0 0 0,0-1 0 0 0,0 0 0 0 0,-1-1 1 0 0,1-2-1 0 0,-1 0 0 0 0,0 0 0 0 0,-1-2 0 0 0,1 0 1 0 0,-2-1-1 0 0,1-1 0 0 0,-1 0 0 0 0,-1-2 0 0 0,26-22 1 0 0,-19 11-6 0 0,0 0 1 0 0,-2-1 0 0 0,-1 0-1 0 0,-1-2 1 0 0,-1 0 0 0 0,-1-2-1 0 0,19-46 1 0 0,-27 54-13 0 0,19-35-35 0 0,-26 54 34 0 0,0 7 15 0 0,0 1 0 0 0,0-1 0 0 0,1 0 0 0 0,0 0 0 0 0,0-1-1 0 0,1 1 1 0 0,0 0 0 0 0,-1-1 0 0 0,2 1 0 0 0,-1-1 0 0 0,1 0-1 0 0,0 0 1 0 0,0 0 0 0 0,0-1 0 0 0,1 1 0 0 0,-1-1 0 0 0,1 0-1 0 0,0-1 1 0 0,0 1 0 0 0,1-1 0 0 0,-1 0 0 0 0,1 0-1 0 0,-1 0 1 0 0,1-1 0 0 0,0 0 0 0 0,10 2 0 0 0,-6-4-4 0 0,1 0 0 0 0,0-1 0 0 0,-1 0 0 0 0,1-1 0 0 0,-1-1 0 0 0,1 1 0 0 0,-1-1 0 0 0,0-1 0 0 0,0 0 0 0 0,-1-1 0 0 0,1 1 0 0 0,-1-2 0 0 0,0 1 0 0 0,0-2 0 0 0,0 1 0 0 0,-1-1 0 0 0,0 0 0 0 0,-1-1 0 0 0,1 1 1 0 0,-2-2-1 0 0,1 1 0 0 0,6-12 0 0 0,-7 11 6 0 0,-1 0 1 0 0,0 0 0 0 0,0-1-1 0 0,-1 1 1 0 0,0-1 0 0 0,-1 0-1 0 0,0 0 1 0 0,-1 0 0 0 0,0 0-1 0 0,1-14 1 0 0,-3 17 6 0 0,0 0 0 0 0,-1-1 0 0 0,1 1 0 0 0,-1 0 0 0 0,-1 0 0 0 0,1 0 0 0 0,-1 1 0 0 0,-1-1 0 0 0,1 0 0 0 0,-1 1 0 0 0,0-1 0 0 0,0 1 0 0 0,-1 0 0 0 0,0 0 0 0 0,-8-10 0 0 0,8 12-5 0 0,1 0-1 0 0,-1 1 1 0 0,-1-1 0 0 0,1 1-1 0 0,0 0 1 0 0,-1 0 0 0 0,1 0-1 0 0,-1 1 1 0 0,0 0 0 0 0,0-1 0 0 0,0 2-1 0 0,0-1 1 0 0,0 1 0 0 0,-1-1-1 0 0,1 1 1 0 0,0 1 0 0 0,-1-1-1 0 0,1 1 1 0 0,0 0 0 0 0,-1 0 0 0 0,1 1-1 0 0,0-1 1 0 0,-1 1 0 0 0,1 0-1 0 0,0 1 1 0 0,0-1 0 0 0,0 1-1 0 0,0 0 1 0 0,0 0 0 0 0,-7 5 0 0 0,0-1-3 0 0,1 1 0 0 0,0 1 0 0 0,1-1 1 0 0,-1 2-1 0 0,2-1 0 0 0,-1 2 0 0 0,1-1 1 0 0,0 1-1 0 0,1 0 0 0 0,0 1 1 0 0,-9 18-1 0 0,6-7 7 0 0,2 0 0 0 0,0 1 0 0 0,2 0 0 0 0,0 0 0 0 0,-3 27 0 0 0,8-38-7 0 0,1 0 0 0 0,-1 1-1 0 0,2-1 1 0 0,0 1 0 0 0,0-1 0 0 0,1 0 0 0 0,1 1 0 0 0,0-1-1 0 0,1 0 1 0 0,0 0 0 0 0,10 23 0 0 0,-8-26-2 0 0,1-1 0 0 0,1 0 1 0 0,-1 0-1 0 0,1 0 0 0 0,1-1 0 0 0,-1 0 1 0 0,1 0-1 0 0,1-1 0 0 0,-1 0 0 0 0,1-1 1 0 0,0 0-1 0 0,0 0 0 0 0,1-1 0 0 0,-1 0 1 0 0,1 0-1 0 0,0-1 0 0 0,18 3 0 0 0,-1-1 5 0 0,-1-1 0 0 0,1-1-1 0 0,-1-2 1 0 0,1 0 0 0 0,48-6 0 0 0,-43 0-4 0 0,0-1 1 0 0,0-1 0 0 0,0-2 0 0 0,-1-1 0 0 0,34-17 0 0 0,-45 18 3 0 0,0-2-1 0 0,-1-1 1 0 0,0 0 0 0 0,-1-1 0 0 0,0-1 0 0 0,-1-1-1 0 0,-1 0 1 0 0,20-24 0 0 0,-28 30 2 0 0,-5 7-5 0 0,-1 0 0 0 0,0-1 0 0 0,0 1 0 0 0,0 0 0 0 0,0-1 0 0 0,0 1 0 0 0,-1-1-1 0 0,1 0 1 0 0,-1 1 0 0 0,0-1 0 0 0,2-4 0 0 0,-2 10-1 0 0,-1 0 0 0 0,1-1 0 0 0,0 1-1 0 0,0 0 1 0 0,1 0 0 0 0,-1-1 0 0 0,1 1 0 0 0,-1 0-1 0 0,1-1 1 0 0,0 0 0 0 0,0 1 0 0 0,0-1-1 0 0,4 4 1 0 0,29 23 15 0 0,-24-24-17 0 0,0 0 0 0 0,0 0 1 0 0,0-1-1 0 0,0-1 0 0 0,1 0 1 0 0,0 0-1 0 0,0-1 0 0 0,-1-1 0 0 0,1 0 1 0 0,0 0-1 0 0,18-2 0 0 0,-10-1 2 0 0,-1 0-1 0 0,1-1 0 0 0,-1-1 0 0 0,0-1 0 0 0,0 0 0 0 0,22-10 0 0 0,-27 7 2 0 0,0 0 1 0 0,-1 0-1 0 0,0-1 1 0 0,0-1-1 0 0,-1 0 0 0 0,0-1 1 0 0,-1-1-1 0 0,0 1 1 0 0,-1-1-1 0 0,0-1 1 0 0,-1 0-1 0 0,0-1 0 0 0,-1 1 1 0 0,9-24-1 0 0,-13 27-3 0 0,0 1 1 0 0,0 0-1 0 0,-1-1 0 0 0,-1 0 0 0 0,0 1 0 0 0,0-1 1 0 0,-1 0-1 0 0,0 0 0 0 0,0 0 0 0 0,-1 0 1 0 0,-1 0-1 0 0,0 0 0 0 0,0 0 0 0 0,-1 0 0 0 0,0 0 1 0 0,-1 0-1 0 0,0 1 0 0 0,0-1 0 0 0,-1 1 0 0 0,0 0 1 0 0,-1 0-1 0 0,0 0 0 0 0,0 1 0 0 0,-8-9 1 0 0,9 12 4 0 0,-1 0 0 0 0,0 0 1 0 0,0 1-1 0 0,0-1 0 0 0,-1 1 1 0 0,1 1-1 0 0,-1-1 0 0 0,0 1 1 0 0,0 0-1 0 0,-1 0 1 0 0,1 0-1 0 0,0 1 0 0 0,-1 0 1 0 0,1 1-1 0 0,-1-1 0 0 0,0 1 1 0 0,0 0-1 0 0,1 1 0 0 0,-1 0 1 0 0,0 0-1 0 0,0 0 1 0 0,0 1-1 0 0,1 0 0 0 0,-1 0 1 0 0,0 1-1 0 0,1 0 0 0 0,-1 0 1 0 0,-7 4-1 0 0,2-1-2 0 0,1 1 1 0 0,-1 0-1 0 0,2 1 0 0 0,-1 0 0 0 0,1 1 1 0 0,0 0-1 0 0,0 0 0 0 0,1 1 1 0 0,1 1-1 0 0,-1-1 0 0 0,1 1 0 0 0,1 1 1 0 0,0-1-1 0 0,-8 17 0 0 0,6-8 3 0 0,1 1 0 0 0,1 1 0 0 0,1-1 0 0 0,0 1-1 0 0,2 0 1 0 0,0 1 0 0 0,1-1 0 0 0,2 1 0 0 0,0 30 0 0 0,2-39-2 0 0,1 1 0 0 0,0-1-1 0 0,1 0 1 0 0,0 0 0 0 0,1 0 0 0 0,0 0 0 0 0,1 0 0 0 0,1-1 0 0 0,0 0 0 0 0,1 0 0 0 0,0-1-1 0 0,0 1 1 0 0,1-1 0 0 0,1-1 0 0 0,0 0 0 0 0,10 9 0 0 0,9 5 10 0 0,1-2-1 0 0,1-1 1 0 0,0-2 0 0 0,2-1 0 0 0,0-1-1 0 0,1-1 1 0 0,57 17 0 0 0,-33-17-97 0 0,-1-2-1 0 0,1-3 1 0 0,115 7 0 0 0,-144-16-456 0 0,0-2 1 0 0,0-1 0 0 0,-1-1 0 0 0,1-2 0 0 0,28-7 0 0 0,-3-6-1080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21.1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264 14 316 0 0,'3'-14'1769'0'0,"4"24"-816"0"0,3 23-382 0 0,-3 34-312 0 0,-2-1 0 0 0,-4 1 0 0 0,-2 0 1 0 0,-16 100-1 0 0,-67 263 141 0 0,75-391-341 0 0,-18 78 122 0 0,-65 169-1 0 0,91-283-174 0 0,0 0 0 0 0,0 0-1 0 0,0 0 1 0 0,-1 0 0 0 0,1 0-1 0 0,-1-1 1 0 0,0 1 0 0 0,0 0 0 0 0,0-1-1 0 0,0 0 1 0 0,0 1 0 0 0,-1-1-1 0 0,1 0 1 0 0,-1 0 0 0 0,-2 1 0 0 0,4-2 30 0 0,-17-19-236 0 0,13 14 132 0 0,3-2-117 0 0,0-1 0 0 0,0 0 0 0 0,0 1 0 0 0,1-1 0 0 0,0 0 0 0 0,0 0 0 0 0,1 0 0 0 0,0 0 0 0 0,0 0 0 0 0,1 1 0 0 0,1-10 0 0 0,0-6-734 0 0,0-22-459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21.5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 48 24 0 0,'43'-13'390'0'0,"0"3"-1"0"0,0 1 1 0 0,1 2-1 0 0,85-2 1 0 0,-58 10 16 0 0,0 3 1 0 0,91 16-1 0 0,-139-16-321 0 0,-1 0-1 0 0,0 2 1 0 0,0 1 0 0 0,-1 0 0 0 0,25 13-1 0 0,-41-17-59 0 0,1 1 0 0 0,-1-1 0 0 0,0 1 0 0 0,1 0 0 0 0,-2 0 0 0 0,1 0 0 0 0,0 1 0 0 0,-1 0 0 0 0,0 0 0 0 0,5 6 0 0 0,-8-7-10 0 0,1 0 1 0 0,0-1-1 0 0,-1 1 1 0 0,1 0-1 0 0,-1 0 1 0 0,0 0-1 0 0,-1 0 1 0 0,1 0-1 0 0,-1 0 1 0 0,0 0-1 0 0,1 0 0 0 0,-2 0 1 0 0,1 0-1 0 0,0 0 1 0 0,-1 0-1 0 0,0 0 1 0 0,-2 7-1 0 0,-3 3 14 0 0,0 1 0 0 0,-1-2 0 0 0,-1 1 0 0 0,0-1 0 0 0,-1 0 0 0 0,0-1 0 0 0,-1 0 0 0 0,0 0 0 0 0,-16 13-1 0 0,-17 13 52 0 0,-52 34-1 0 0,80-61-67 0 0,-27 17 34 0 0,-1-2 0 0 0,-1-1 0 0 0,-73 29 0 0 0,-145 37-28 0 0,206-73-85 0 0,28-7-2668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9:53.8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87 161 44 0 0,'0'0'114'0'0,"1"1"-64"0"0,0 0-1 0 0,0 0 1 0 0,-1 0-1 0 0,1-1 1 0 0,0 1-1 0 0,-1 0 1 0 0,1 0-1 0 0,-1 0 1 0 0,1 0-1 0 0,-1 0 1 0 0,1 1-1 0 0,-1-1 1 0 0,0 0-1 0 0,1 0 1 0 0,-1 1-1 0 0,-2 0-28 0 0,-1-1-1 0 0,1 0 1 0 0,-1 0-1 0 0,0-1 1 0 0,1 1-1 0 0,-1 0 1 0 0,0-1-1 0 0,1 0 1 0 0,-1 1-1 0 0,0-1 1 0 0,0 0-1 0 0,1-1 1 0 0,-1 1-1 0 0,0 0 1 0 0,0-1-1 0 0,1 0 1 0 0,-1 1-1 0 0,0-1 1 0 0,1 0-1 0 0,-1 0 1 0 0,1 0-1 0 0,0-1 1 0 0,-1 1-1 0 0,1-1 1 0 0,0 1-1 0 0,0-1 1 0 0,-1 0-1 0 0,1 0 1 0 0,1 0-1 0 0,-1 0 1 0 0,0 0-1 0 0,0 0 1 0 0,1 0-1 0 0,-1-1 1 0 0,1 1-1 0 0,0-1 1 0 0,0 1-1 0 0,0-1 1 0 0,0 1-1 0 0,0-1 1 0 0,0 0-1 0 0,1 1 1 0 0,0-1-1 0 0,-1 0 1 0 0,1 1-1 0 0,0-1 1 0 0,0 0-1 0 0,0 0 1 0 0,0 1-1 0 0,1-1 1 0 0,-1 0-1 0 0,1 1 1 0 0,0-1-1 0 0,0 0 1 0 0,0 1-1 0 0,0-1 1 0 0,0 1-1 0 0,0-1 1 0 0,1 1-1 0 0,1-3 1 0 0,1 1-5 0 0,-1-1 1 0 0,1 1-1 0 0,1 0 0 0 0,-1 0 1 0 0,1 0-1 0 0,-1 0 0 0 0,1 1 1 0 0,0 0-1 0 0,0 0 0 0 0,0 0 1 0 0,1 1-1 0 0,-1 0 1 0 0,1 0-1 0 0,10-3 0 0 0,-13 5-12 0 0,0 0 0 0 0,0 0 0 0 0,0 0 0 0 0,0 0-1 0 0,1 1 1 0 0,-1-1 0 0 0,0 1 0 0 0,0 0 0 0 0,0 0 0 0 0,0 0-1 0 0,0 0 1 0 0,-1 1 0 0 0,1-1 0 0 0,0 1 0 0 0,4 2 0 0 0,-6-3-3 0 0,0 1 0 0 0,0-1 0 0 0,-1 0 0 0 0,1 0 0 0 0,0 1 0 0 0,0-1 0 0 0,-1 1 0 0 0,1-1 0 0 0,-1 0 0 0 0,1 1 0 0 0,-1-1 0 0 0,1 1 0 0 0,-1-1 0 0 0,0 1 0 0 0,0 0 0 0 0,0-1 0 0 0,0 1 0 0 0,0-1 0 0 0,0 1 0 0 0,0-1 0 0 0,-1 3 0 0 0,0 0 2 0 0,0 0 0 0 0,-1-1-1 0 0,1 1 1 0 0,-1-1-1 0 0,1 1 1 0 0,-1-1-1 0 0,0 0 1 0 0,-1 0-1 0 0,1 0 1 0 0,0 0-1 0 0,-1 0 1 0 0,0 0-1 0 0,0-1 1 0 0,1 1-1 0 0,-2-1 1 0 0,1 0-1 0 0,0 0 1 0 0,-4 2-1 0 0,1-2 3 0 0,0 0 0 0 0,0-1 0 0 0,0 0 0 0 0,-1 0 0 0 0,1-1 0 0 0,0 0 0 0 0,-11-1 0 0 0,14 1 3 0 0,0 0-1 0 0,1-1 1 0 0,-1 1 0 0 0,1-1 0 0 0,-1 0-1 0 0,0 1 1 0 0,1-1 0 0 0,-1 0 0 0 0,1-1-1 0 0,0 1 1 0 0,-1 0 0 0 0,1-1 0 0 0,0 1 0 0 0,0-1-1 0 0,0 0 1 0 0,0 0 0 0 0,0 0 0 0 0,0 0-1 0 0,1 0 1 0 0,-4-4 0 0 0,5 4-5 0 0,0 0 0 0 0,0 1 0 0 0,0-1 0 0 0,0 0 1 0 0,0 1-1 0 0,0-1 0 0 0,1 1 0 0 0,-1-1 0 0 0,0 0 0 0 0,1 1 0 0 0,-1-1 0 0 0,1 1 0 0 0,0-1 1 0 0,0 1-1 0 0,-1 0 0 0 0,1-1 0 0 0,0 1 0 0 0,0 0 0 0 0,0-1 0 0 0,0 1 0 0 0,0 0 0 0 0,1 0 1 0 0,1-1-1 0 0,34-31 45 0 0,-33 29-51 0 0,4-1 4 0 0,-1 0 0 0 0,1 0 0 0 0,0 0-1 0 0,0 1 1 0 0,0 0 0 0 0,1 1 0 0 0,-1-1 0 0 0,18-3 0 0 0,-24 7-6 0 0,13 12-45 0 0,-17-8 49 0 0,0-1 0 0 0,0 0 0 0 0,0 0 0 0 0,0 0 0 0 0,-1 0 0 0 0,1 0 0 0 0,-1 0 0 0 0,1-1 1 0 0,-1 1-1 0 0,0-1 0 0 0,0 0 0 0 0,0 0 0 0 0,-1 0 0 0 0,1 0 0 0 0,0 0 0 0 0,-1-1 0 0 0,1 0 1 0 0,-8 2-1 0 0,4-1 11 0 0,0 0 0 0 0,0-1 0 0 0,0 1 0 0 0,-1-2 0 0 0,1 1 0 0 0,-1-1 0 0 0,1 0 1 0 0,-14-3-1 0 0,20 3-11 0 0,1 1 0 0 0,-1-1 0 0 0,0 0 0 0 0,0 0 0 0 0,0 0 0 0 0,1-1 0 0 0,-1 1 0 0 0,0 0 0 0 0,0 0 1 0 0,1 0-1 0 0,-1 0 0 0 0,0-1 0 0 0,0 1 0 0 0,1 0 0 0 0,-1-1 0 0 0,0 1 0 0 0,1-1 0 0 0,-1 1 0 0 0,0-1 1 0 0,1 1-1 0 0,-1-1 0 0 0,0 1 0 0 0,1-1 0 0 0,-1 1 0 0 0,1-1 0 0 0,0 0 0 0 0,-1 1 0 0 0,1-1 0 0 0,-1 0 1 0 0,1 0-1 0 0,0 1 0 0 0,-1-1 0 0 0,1 0 0 0 0,0 0 0 0 0,0 1 0 0 0,0-1 0 0 0,0 0 0 0 0,0 0 0 0 0,0 0 1 0 0,0 1-1 0 0,0-1 0 0 0,0 0 0 0 0,0 0 0 0 0,0 0 0 0 0,0 1 0 0 0,0-1 0 0 0,1-1 0 0 0,17-20-1428 0 0,-11 15 578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23.1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81 118 208 0 0,'-2'0'77'0'0,"0"0"0"0"0,-1 0-1 0 0,1 1 1 0 0,0-1 0 0 0,-1 1 0 0 0,1-1 0 0 0,0 1-1 0 0,0 0 1 0 0,-1 0 0 0 0,1 0 0 0 0,0 0 0 0 0,0 0-1 0 0,0 0 1 0 0,0 1 0 0 0,0-1 0 0 0,1 1 0 0 0,-1-1-1 0 0,0 1 1 0 0,1 0 0 0 0,-1 0 0 0 0,1 0 0 0 0,-1-1-1 0 0,1 1 1 0 0,0 1 0 0 0,0-1 0 0 0,0 0 0 0 0,0 0 0 0 0,0 0-1 0 0,1 0 1 0 0,-2 5 0 0 0,-3 10 113 0 0,0 0 1 0 0,-3 34-1 0 0,6-42-92 0 0,-1 18 62 0 0,1-1-1 0 0,0 1 0 0 0,5 44 0 0 0,-2-62-125 0 0,0 0-1 0 0,0 0 1 0 0,1 0-1 0 0,0 0 1 0 0,1 0-1 0 0,0 0 1 0 0,0-1-1 0 0,1 1 0 0 0,0-1 1 0 0,0 0-1 0 0,1 0 1 0 0,0-1-1 0 0,1 1 1 0 0,8 8-1 0 0,-12-14-23 0 0,1-1 1 0 0,-1 0-1 0 0,0 1 0 0 0,1-1 1 0 0,-1 0-1 0 0,1-1 1 0 0,-1 1-1 0 0,1 0 0 0 0,0-1 1 0 0,-1 1-1 0 0,1-1 0 0 0,0 0 1 0 0,-1 0-1 0 0,1 0 0 0 0,0 0 1 0 0,-1-1-1 0 0,1 1 0 0 0,-1-1 1 0 0,1 1-1 0 0,0-1 0 0 0,-1 0 1 0 0,1 0-1 0 0,-1 0 0 0 0,0 0 1 0 0,1-1-1 0 0,-1 1 1 0 0,0-1-1 0 0,0 1 0 0 0,3-4 1 0 0,8-4 21 0 0,-1-2 0 0 0,0 1 1 0 0,15-18-1 0 0,15-23 28 0 0,-2-3 0 0 0,35-62-1 0 0,-74 115-59 0 0,-1 1 0 0 0,0-1 0 0 0,0 0-1 0 0,1 1 1 0 0,-1-1 0 0 0,0 1 0 0 0,1-1-1 0 0,-1 0 1 0 0,1 1 0 0 0,-1-1-1 0 0,0 1 1 0 0,1-1 0 0 0,-1 1 0 0 0,1 0-1 0 0,0-1 1 0 0,-1 1 0 0 0,1-1 0 0 0,-1 1-1 0 0,1 0 1 0 0,0-1 0 0 0,-1 1-1 0 0,1 0 1 0 0,0 0 0 0 0,-1 0 0 0 0,1-1-1 0 0,0 1 1 0 0,-1 0 0 0 0,1 0-1 0 0,0 0 1 0 0,-1 0 0 0 0,1 0 0 0 0,0 0-1 0 0,0 0 1 0 0,-1 1 0 0 0,1-1 0 0 0,0 0-1 0 0,-1 0 1 0 0,1 0 0 0 0,0 1-1 0 0,-1-1 1 0 0,1 0 0 0 0,-1 1 0 0 0,1-1-1 0 0,-1 0 1 0 0,1 1 0 0 0,0-1 0 0 0,-1 1-1 0 0,1-1 1 0 0,-1 1 0 0 0,0-1-1 0 0,1 1 1 0 0,-1 0 0 0 0,1-1 0 0 0,-1 1-1 0 0,0-1 1 0 0,1 1 0 0 0,-1 0 0 0 0,0-1-1 0 0,0 1 1 0 0,0 0 0 0 0,1 0-1 0 0,14 41-9 0 0,-15-41 9 0 0,8 24-2 0 0,0 0-1 0 0,1 0 1 0 0,2-1 0 0 0,0-1-1 0 0,2 0 1 0 0,0-1 0 0 0,2 0 0 0 0,23 27-1 0 0,-30-40 6 0 0,1 0 0 0 0,0 0 0 0 0,0-1 0 0 0,0 0 0 0 0,1-1-1 0 0,0 0 1 0 0,1 0 0 0 0,0-1 0 0 0,0-1 0 0 0,0 0 0 0 0,1 0-1 0 0,-1-1 1 0 0,1 0 0 0 0,0-1 0 0 0,0-1 0 0 0,0 0 0 0 0,1 0-1 0 0,-1-1 1 0 0,23-2 0 0 0,-28 0 6 0 0,1 0 0 0 0,-1-1 0 0 0,1 1 0 0 0,-1-2 0 0 0,0 1 0 0 0,0-1 0 0 0,0 0 0 0 0,-1-1 0 0 0,1 1 0 0 0,-1-1 0 0 0,1-1 0 0 0,-1 1 0 0 0,6-7 0 0 0,-3 2 31 0 0,-1 1-1 0 0,0-2 1 0 0,-1 1-1 0 0,0-1 1 0 0,-1 0-1 0 0,1-1 1 0 0,8-22-1 0 0,-10 22-7 0 0,-1-2 1 0 0,0 1-1 0 0,0 0 0 0 0,-2-1 0 0 0,1 1 0 0 0,-2-1 0 0 0,1 0 0 0 0,-2 0 0 0 0,0 0 1 0 0,0 0-1 0 0,-1 0 0 0 0,-1 1 0 0 0,0-1 0 0 0,-1 0 0 0 0,0 1 0 0 0,-8-19 1 0 0,7 22-19 0 0,-1-1 0 0 0,1 1 0 0 0,-2 0 0 0 0,0 1 0 0 0,0-1 0 0 0,0 1 0 0 0,-1 0 0 0 0,0 0 0 0 0,0 1 0 0 0,-1 0 0 0 0,-12-8 0 0 0,19 14 5 0 0,1 1-17 0 0,-1 0-1 0 0,1 0 0 0 0,0 0 1 0 0,0 0-1 0 0,-1 1 1 0 0,1-1-1 0 0,0 0 0 0 0,-1 0 1 0 0,1 0-1 0 0,0 0 1 0 0,0 0-1 0 0,-1 0 1 0 0,1 0-1 0 0,0 1 0 0 0,-1-1 1 0 0,1 0-1 0 0,0 0 1 0 0,0 0-1 0 0,0 1 0 0 0,-1-1 1 0 0,1 0-1 0 0,0 0 1 0 0,0 1-1 0 0,0-1 0 0 0,-1 0 1 0 0,1 0-1 0 0,0 1 1 0 0,0-1-1 0 0,0 0 0 0 0,0 1 1 0 0,0-1-1 0 0,0 0 1 0 0,0 1-1 0 0,0-1 1 0 0,0 0-1 0 0,0 0 0 0 0,0 1 1 0 0,0-1-1 0 0,0 0 1 0 0,0 1-1 0 0,0-1 0 0 0,0 0 1 0 0,0 1-1 0 0,0-1 1 0 0,0 0-1 0 0,0 0 0 0 0,0 1 1 0 0,1-1-1 0 0,-1 0 1 0 0,0 1-1 0 0,0-1 0 0 0,0 0 1 0 0,1 0-1 0 0,-1 0 1 0 0,0 1-1 0 0,0-1 0 0 0,0 0 1 0 0,1 0-1 0 0,-1 0 1 0 0,0 1-1 0 0,0-1 1 0 0,1 0-1 0 0,-1 0 0 0 0,0 0 1 0 0,1 0-1 0 0,-1 0 1 0 0,1 0-1 0 0,22 17 8 0 0,-12-14-8 0 0,1 0 0 0 0,-1 0-1 0 0,1-1 1 0 0,0-1 0 0 0,-1 0-1 0 0,1-1 1 0 0,14-1-1 0 0,87-13-5 0 0,-87 10 6 0 0,74-14 5 0 0,-49 8 1 0 0,0 1-1 0 0,68-1 1 0 0,-117 10-5 0 0,1 1 0 0 0,-1-1 0 0 0,1 1 0 0 0,-1-1 0 0 0,1 1 0 0 0,-1 0 1 0 0,1 0-1 0 0,-1 0 0 0 0,0 0 0 0 0,1 0 0 0 0,-1 1 0 0 0,0-1 0 0 0,0 1 0 0 0,0-1 0 0 0,0 1 0 0 0,0 0 0 0 0,0 0 0 0 0,-1 0 1 0 0,1 0-1 0 0,0 0 0 0 0,-1 0 0 0 0,0 0 0 0 0,1 0 0 0 0,-1 1 0 0 0,0-1 0 0 0,0 0 0 0 0,-1 1 0 0 0,1-1 0 0 0,0 1 1 0 0,-1-1-1 0 0,1 1 0 0 0,-1 4 0 0 0,2 10 7 0 0,0 1 0 0 0,-2 0 0 0 0,-2 29 1 0 0,2-37 5 0 0,-5 47 0 0 0,2-18 8 0 0,1 0 0 0 0,6 69 0 0 0,-3-95-17 0 0,1-1-1 0 0,1 1 0 0 0,0-1 0 0 0,1 0 1 0 0,0 0-1 0 0,1 0 0 0 0,0-1 0 0 0,1 0 1 0 0,0 0-1 0 0,1 0 0 0 0,0 0 0 0 0,17 17 1 0 0,-15-18-3 0 0,0-1 1 0 0,1-1 0 0 0,0 0-1 0 0,0 0 1 0 0,1-1 0 0 0,0-1-1 0 0,0 1 1 0 0,1-2 0 0 0,-1 1-1 0 0,1-2 1 0 0,18 5-1 0 0,-22-7 4 0 0,1-1 0 0 0,-1 0-1 0 0,1 0 1 0 0,0-1-1 0 0,0 0 1 0 0,-1-1-1 0 0,1 0 1 0 0,-1 0 0 0 0,1 0-1 0 0,-1-2 1 0 0,1 1-1 0 0,-1-1 1 0 0,0 0-1 0 0,0 0 1 0 0,0-1-1 0 0,0 0 1 0 0,13-11 0 0 0,-5 3-1 0 0,-1-1 0 0 0,-1-1 0 0 0,0 0 0 0 0,-1-1 0 0 0,0-1 0 0 0,-1 0 1 0 0,12-23-1 0 0,-16 25-5 0 0,-1 0-1 0 0,0 0 1 0 0,-1-1 0 0 0,0 0 0 0 0,-1-1 0 0 0,-1 1-1 0 0,0-1 1 0 0,-2 0 0 0 0,3-26 0 0 0,-6 41-2 0 0,1 0-1 0 0,0 0 1 0 0,0-1-1 0 0,0 1 1 0 0,1 0 0 0 0,-1 0-1 0 0,0-1 1 0 0,0 1 0 0 0,1 0-1 0 0,-1 0 1 0 0,1-1-1 0 0,-1 1 1 0 0,1 0 0 0 0,-1 0-1 0 0,2-2 1 0 0,-1 3 2 0 0,-1 0 0 0 0,1-1-1 0 0,-1 1 1 0 0,1 0 0 0 0,-1-1 0 0 0,1 1 0 0 0,-1 0 0 0 0,1 0 0 0 0,-1 0 0 0 0,1 0 0 0 0,-1 0-1 0 0,1-1 1 0 0,0 1 0 0 0,-1 0 0 0 0,1 0 0 0 0,-1 0 0 0 0,1 0 0 0 0,0 1 0 0 0,-1-1 0 0 0,1 0-1 0 0,-1 0 1 0 0,1 0 0 0 0,-1 0 0 0 0,1 1 0 0 0,40 26 23 0 0,-14-7-62 0 0,-23-19 38 0 0,0 1 1 0 0,0-1 0 0 0,0 1 0 0 0,0-1 0 0 0,0 0 0 0 0,0 0 0 0 0,1-1 0 0 0,-1 0-1 0 0,0 1 1 0 0,0-1 0 0 0,0-1 0 0 0,1 1 0 0 0,-1 0 0 0 0,0-1 0 0 0,0 0 0 0 0,0 0-1 0 0,0 0 1 0 0,0-1 0 0 0,6-2 0 0 0,-5 1 3 0 0,-1-1-1 0 0,0 1 1 0 0,0-1-1 0 0,0 1 1 0 0,-1-1-1 0 0,1 0 0 0 0,-1-1 1 0 0,0 1-1 0 0,0 0 1 0 0,0-1-1 0 0,-1 0 1 0 0,1 1-1 0 0,2-10 1 0 0,-2 3-3 0 0,1-1 0 0 0,-2 0 0 0 0,0 1-1 0 0,0-1 1 0 0,-1 0 0 0 0,0 0 0 0 0,-1 0 0 0 0,0 0 0 0 0,-1 0 0 0 0,-1 0 0 0 0,0 0-1 0 0,0 1 1 0 0,-6-15 0 0 0,7 21-1 0 0,-1 1 0 0 0,-1-1-1 0 0,1 0 1 0 0,0 1 0 0 0,-1-1-1 0 0,0 1 1 0 0,0 0 0 0 0,-1 0-1 0 0,1 0 1 0 0,-1 0-1 0 0,0 1 1 0 0,0-1 0 0 0,0 1-1 0 0,0 0 1 0 0,0 1 0 0 0,-1-1-1 0 0,1 0 1 0 0,-1 1 0 0 0,0 0-1 0 0,-7-2 1 0 0,7 3-1 0 0,0 1 0 0 0,0 0-1 0 0,1 0 1 0 0,-1 0 0 0 0,0 0 0 0 0,0 1-1 0 0,1 0 1 0 0,-1 0 0 0 0,0 0 0 0 0,1 1-1 0 0,-1-1 1 0 0,1 1 0 0 0,-1 0 0 0 0,1 0-1 0 0,0 1 1 0 0,0-1 0 0 0,0 1 0 0 0,0 0-1 0 0,1 0 1 0 0,-1 0 0 0 0,1 0 0 0 0,-5 6-1 0 0,-9 11-2 0 0,1 1 0 0 0,0 0 0 0 0,2 2-1 0 0,1-1 1 0 0,0 1 0 0 0,2 1 0 0 0,1 0-1 0 0,1 1 1 0 0,0 0 0 0 0,2 1 0 0 0,2-1-1 0 0,0 1 1 0 0,1 0 0 0 0,0 27 0 0 0,4-45 7 0 0,1 0-1 0 0,-1-1 1 0 0,1 1 0 0 0,1-1 0 0 0,-1 1 0 0 0,1-1 0 0 0,1 0 0 0 0,-1 1 0 0 0,1-1 0 0 0,0 0 0 0 0,1-1 0 0 0,0 1 0 0 0,0-1 0 0 0,0 1 0 0 0,1-1 0 0 0,6 6 0 0 0,-5-6 1 0 0,1-1 1 0 0,0 0-1 0 0,0-1 1 0 0,0 0 0 0 0,0 0-1 0 0,1 0 1 0 0,0-1-1 0 0,-1 0 1 0 0,1-1-1 0 0,1 1 1 0 0,-1-2 0 0 0,0 1-1 0 0,0-1 1 0 0,12 0-1 0 0,-2-1 2 0 0,1-1-1 0 0,0 0 1 0 0,-1-2-1 0 0,1 0 0 0 0,-1-1 1 0 0,0-1-1 0 0,0 0 1 0 0,0-2-1 0 0,-1 0 1 0 0,22-13-1 0 0,-12 5 8 0 0,0-2 0 0 0,-1 0 0 0 0,-2-2 0 0 0,1-1-1 0 0,26-29 1 0 0,-33 30-5 0 0,-1-1-1 0 0,-1-1 1 0 0,-1 0-1 0 0,0-1 0 0 0,-2 0 1 0 0,-1-1-1 0 0,11-29 1 0 0,-15 33-39 0 0,-8 19 32 0 0,0 0 0 0 0,0 0 0 0 0,0 0-1 0 0,0 0 1 0 0,0 0 0 0 0,1 1-1 0 0,-1-1 1 0 0,0 0 0 0 0,0 0 0 0 0,0 0-1 0 0,0 0 1 0 0,0 0 0 0 0,0 0-1 0 0,0 0 1 0 0,0 0 0 0 0,0 0-1 0 0,0 0 1 0 0,0 0 0 0 0,0 0 0 0 0,0 0-1 0 0,0 0 1 0 0,0 0 0 0 0,0 1-1 0 0,0-1 1 0 0,1 0 0 0 0,-1 0 0 0 0,0 0-1 0 0,0 0 1 0 0,0 0 0 0 0,0 0-1 0 0,0 0 1 0 0,0 0 0 0 0,0 0 0 0 0,0 0-1 0 0,0 0 1 0 0,0 0 0 0 0,1 0-1 0 0,-1 0 1 0 0,0 0 0 0 0,0 0 0 0 0,0 0-1 0 0,0 0 1 0 0,0 0 0 0 0,0 0-1 0 0,0-1 1 0 0,0 1 0 0 0,0 0 0 0 0,0 0-1 0 0,0 0 1 0 0,0 0 0 0 0,1 0-1 0 0,-1 0 1 0 0,0 0 0 0 0,0 0 0 0 0,0 0-1 0 0,0 0 1 0 0,0 0 0 0 0,0 0-1 0 0,0 0 1 0 0,0 0 0 0 0,0 0 0 0 0,0-1-1 0 0,0 1 1 0 0,0 0 0 0 0,-1 33-14 0 0,0-6 12 0 0,10 191-37 0 0,-5-187 43 0 0,1 0 0 0 0,1-1 0 0 0,2 1 0 0 0,1-2 0 0 0,13 30 0 0 0,-21-58-3 0 0,-1 0-1 0 0,1 0 1 0 0,-1 0-1 0 0,1-1 1 0 0,-1 1-1 0 0,1 0 1 0 0,-1-1 0 0 0,1 1-1 0 0,0 0 1 0 0,-1-1-1 0 0,1 1 1 0 0,0-1 0 0 0,-1 1-1 0 0,1-1 1 0 0,0 1-1 0 0,0-1 1 0 0,0 1-1 0 0,-1-1 1 0 0,1 0 0 0 0,0 0-1 0 0,0 1 1 0 0,0-1-1 0 0,0 0 1 0 0,0 0 0 0 0,0 0-1 0 0,-1 0 1 0 0,1 0-1 0 0,0 0 1 0 0,0 0 0 0 0,0 0-1 0 0,0 0 1 0 0,0-1-1 0 0,0 1 1 0 0,0 0-1 0 0,-1-1 1 0 0,2 0 0 0 0,29-18 13 0 0,108-129 27 0 0,-61 60 53 0 0,-48 54-59 0 0,-20 22-29 0 0,0 0 0 0 0,0 0 0 0 0,1 2 0 0 0,0-1 0 0 0,1 1 0 0 0,1 1-1 0 0,-1 0 1 0 0,21-11 0 0 0,-32 20-6 0 0,1-1-1 0 0,-1 1 1 0 0,0-1-1 0 0,1 1 1 0 0,-1 0-1 0 0,0-1 0 0 0,1 1 1 0 0,-1 0-1 0 0,1 0 1 0 0,-1 0-1 0 0,0 0 1 0 0,1 0-1 0 0,-1 0 1 0 0,0 0-1 0 0,1 0 0 0 0,-1 1 1 0 0,1-1-1 0 0,-1 1 1 0 0,0-1-1 0 0,0 1 1 0 0,1-1-1 0 0,-1 1 1 0 0,0 0-1 0 0,0-1 1 0 0,0 1-1 0 0,0 0 0 0 0,1 0 1 0 0,-1 0-1 0 0,0 0 1 0 0,-1 0-1 0 0,1 0 1 0 0,0 0-1 0 0,0 0 1 0 0,0 0-1 0 0,-1 1 0 0 0,1-1 1 0 0,0 3-1 0 0,2 2 2 0 0,-1 0-1 0 0,0 0 0 0 0,-1 1 0 0 0,0-1 1 0 0,1 10-1 0 0,-1-13 1 0 0,4 54 1 0 0,-2-16-11 0 0,14 64 1 0 0,-13-90 7 0 0,0 0 0 0 0,1 0 0 0 0,1-1 0 0 0,1 1 0 0 0,0-2 0 0 0,0 1 0 0 0,18 22 0 0 0,-13-21 1 0 0,1 0 0 0 0,0-1 1 0 0,1-1-1 0 0,1 0 0 0 0,0-1 0 0 0,1 0 1 0 0,0-1-1 0 0,0-1 0 0 0,1-1 0 0 0,1 0 1 0 0,0-1-1 0 0,0-1 0 0 0,0-1 0 0 0,1-1 1 0 0,0 0-1 0 0,0-1 0 0 0,0-1 1 0 0,1-1-1 0 0,-1-1 0 0 0,1 0 0 0 0,-1-2 1 0 0,1 0-1 0 0,-1-1 0 0 0,0-1 0 0 0,0-1 1 0 0,0 0-1 0 0,0-2 0 0 0,27-11 0 0 0,-22 5 4 0 0,-1-1-1 0 0,-1-2 0 0 0,0 0 1 0 0,-1-1-1 0 0,0-1 0 0 0,-2-1 1 0 0,0 0-1 0 0,-1-2 0 0 0,-1 0 1 0 0,0-1-1 0 0,-2-1 1 0 0,18-34-1 0 0,-1-6 10 0 0,-3-2 0 0 0,-3-1 0 0 0,27-103 0 0 0,-45 135-14 0 0,-1-1 0 0 0,-2 0 1 0 0,-2 0-1 0 0,-1 0 1 0 0,-1-1-1 0 0,-2 1 0 0 0,-2 0 1 0 0,-6-36-1 0 0,9 69-3 0 0,0 0 0 0 0,0 0-1 0 0,-1 0 1 0 0,1 0 0 0 0,0 0 0 0 0,0-1-1 0 0,0 1 1 0 0,-1 0 0 0 0,1 0-1 0 0,-1 0 1 0 0,1 0 0 0 0,-1 0 0 0 0,1 0-1 0 0,-1 0 1 0 0,0 0 0 0 0,1 0-1 0 0,-1 0 1 0 0,0 0 0 0 0,0 1 0 0 0,1-1-1 0 0,-1 0 1 0 0,0 0 0 0 0,0 1-1 0 0,0-1 1 0 0,0 1 0 0 0,0-1-1 0 0,-2 0 1 0 0,2 1 2 0 0,-1 0 0 0 0,1 0 0 0 0,-1 1 1 0 0,0-1-1 0 0,1 1 0 0 0,-1-1 0 0 0,1 1 0 0 0,-1-1 0 0 0,1 1 0 0 0,-1 0 0 0 0,1 0 0 0 0,-1-1 0 0 0,1 1 0 0 0,0 0 1 0 0,-1 0-1 0 0,0 2 0 0 0,-7 5 1 0 0,1 1-1 0 0,1-1 1 0 0,0 2 0 0 0,-8 11 0 0 0,-11 30 5 0 0,3 0 0 0 0,2 2 0 0 0,-25 92 0 0 0,36-109-8 0 0,-68 265-20 0 0,68-250 31 0 0,3 2 1 0 0,2-1 0 0 0,2 1 0 0 0,4 53 0 0 0,2-81-332 0 0,1 0 0 0 0,1 0 0 0 0,2 0 0 0 0,11 30 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23.5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9 340 0 0,'28'-4'342'0'0,"-1"1"0"0"0,1 2 0 0 0,0 0 1 0 0,54 8-1 0 0,-2-1-45 0 0,94 1 58 0 0,401-5-203 0 0,-480-15-1568 0 0,-61 7 605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0:14.8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212 1 8 0 0,'-19'32'30'0'0,"3"1"-1"0"0,0 1 1 0 0,3 0-1 0 0,0 1 1 0 0,-7 37-1 0 0,-26 187 198 0 0,21-139-126 0 0,-2 20 11 0 0,20-87-106 0 0,4-35 23 0 0,0 1-1 0 0,1 0 0 0 0,0 0 0 0 0,2 0 0 0 0,0 0 1 0 0,2 1-1 0 0,0-1 0 0 0,1-1 0 0 0,0 1 0 0 0,8 20 0 0 0,4 1 71 0 0,2 0-1 0 0,2-1 0 0 0,1 0 1 0 0,36 50-1 0 0,-47-77-90 0 0,1 0 1 0 0,0 0-1 0 0,1 0 1 0 0,0-2 0 0 0,1 1-1 0 0,0-1 1 0 0,1-1-1 0 0,0 0 1 0 0,0-1-1 0 0,18 8 1 0 0,-23-12-767 0 0,1-2 321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33.4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1001 34 156 0 0,'1'-21'1760'0'0,"-3"19"-1710"0"0,0 1-1 0 0,0 0 1 0 0,0-1-1 0 0,0 1 1 0 0,0 0-1 0 0,0 0 1 0 0,0 1-1 0 0,-1-1 1 0 0,1 0-1 0 0,0 1 1 0 0,0-1-1 0 0,0 1 1 0 0,-1 0-1 0 0,1-1 1 0 0,0 1-1 0 0,-1 0 1 0 0,1 1-1 0 0,-3-1 1 0 0,-49 10 361 0 0,35-6-319 0 0,-58 13 92 0 0,1 4-1 0 0,0 3 1 0 0,2 3-1 0 0,1 3 0 0 0,2 4 1 0 0,1 2-1 0 0,2 4 1 0 0,-74 56-1 0 0,124-82-149 0 0,0 0 0 0 0,1 1-1 0 0,1 1 1 0 0,1 1 0 0 0,0 0 0 0 0,-16 24 0 0 0,28-36-26 0 0,0 0 0 0 0,-1 0 0 0 0,2 1 0 0 0,-1-1 1 0 0,1 1-1 0 0,-1-1 0 0 0,1 1 0 0 0,1 0 0 0 0,-1 0 0 0 0,1 0 1 0 0,0 0-1 0 0,1 0 0 0 0,-1 0 0 0 0,1 0 0 0 0,0 0 1 0 0,1 0-1 0 0,0 0 0 0 0,-1 0 0 0 0,2 0 0 0 0,-1-1 1 0 0,1 1-1 0 0,0 0 0 0 0,0 0 0 0 0,0-1 0 0 0,1 0 1 0 0,0 1-1 0 0,0-1 0 0 0,5 6 0 0 0,3 1 15 0 0,1 0 1 0 0,0-1-1 0 0,1 0 0 0 0,0-1 1 0 0,1 0-1 0 0,0-1 0 0 0,23 11 1 0 0,113 42 120 0 0,-143-59-137 0 0,241 78 204 0 0,-141-49-51 0 0,-2 4 1 0 0,127 63-1 0 0,-217-91-134 0 0,-1-1-1 0 0,-1 2 1 0 0,0 0-1 0 0,0 1 1 0 0,0 0 0 0 0,-2 0-1 0 0,1 2 1 0 0,-1-1-1 0 0,16 24 1 0 0,-23-28-14 0 0,0-1 1 0 0,0 1-1 0 0,-1 0 1 0 0,0 0-1 0 0,-1 1 1 0 0,0-1-1 0 0,0 1 0 0 0,0-1 1 0 0,-1 1-1 0 0,0-1 1 0 0,0 1-1 0 0,-1 0 1 0 0,0-1-1 0 0,-1 1 1 0 0,1 0-1 0 0,-1 0 1 0 0,-1-1-1 0 0,0 1 0 0 0,0-1 1 0 0,0 0-1 0 0,-1 1 1 0 0,-4 7-1 0 0,-2 1 16 0 0,0-1 0 0 0,-1 0 0 0 0,-1 0-1 0 0,0-1 1 0 0,-1 0 0 0 0,-1-1 0 0 0,0 0-1 0 0,-16 10 1 0 0,2-2 27 0 0,-1-1 0 0 0,-1-1-1 0 0,-41 18 1 0 0,-10-2-46 0 0,-1-3 0 0 0,-1-4-1 0 0,-2-4 1 0 0,-1-4 0 0 0,-149 17 0 0 0,233-37-16 0 0,-32 1-554 0 0,32-1 475 0 0,0 0 0 0 0,1-1 0 0 0,-1 1 0 0 0,0 0-1 0 0,1 0 1 0 0,-1 0 0 0 0,0-1 0 0 0,1 1 0 0 0,-1 0 0 0 0,1 0 0 0 0,-1-1 0 0 0,0 1 0 0 0,1-1-1 0 0,-1 1 1 0 0,1-1 0 0 0,-1 1 0 0 0,1 0 0 0 0,-1-1 0 0 0,1 0 0 0 0,0 1 0 0 0,-1-1 0 0 0,1 1 0 0 0,0-1-1 0 0,-1 1 1 0 0,1-1 0 0 0,0 0 0 0 0,0 1 0 0 0,-1-1 0 0 0,1 0 0 0 0,0 1 0 0 0,0-1 0 0 0,0 0 0 0 0,0 1-1 0 0,0-1 1 0 0,0 0 0 0 0,0 1 0 0 0,0-1 0 0 0,0 0 0 0 0,0 1 0 0 0,1-1 0 0 0,-1 0 0 0 0,0 1-1 0 0,0-1 1 0 0,1-1 0 0 0,8-17-1682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33.8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0 272 0 0,'14'8'2819'0'0,"-10"0"-2674"0"0,-1-1-1 0 0,0 1 1 0 0,-1 0 0 0 0,0 0 0 0 0,0 0-1 0 0,0 1 1 0 0,-1-1 0 0 0,0 11 0 0 0,3 15 163 0 0,11 121 482 0 0,-9-74-453 0 0,-1 20 204 0 0,-11 122 0 0 0,3-183-94 0 0,-1-3-4686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34.1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1 376 0 0,'0'0'500'0'0,"24"8"-540"0"0,-10 2-104 0 0,2-4-148 0 0,-1 4 72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35.1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0 184 128 0 0,'2'-10'1830'0'0,"3"16"-731"0"0,2 4-1117 0 0,2 0 167 0 0,-1 0 0 0 0,-1 1 0 0 0,0 0-1 0 0,-1 1 1 0 0,0 0 0 0 0,0-1 0 0 0,5 19 0 0 0,18 90 272 0 0,-22-85-280 0 0,1 12-30 0 0,-3-1 0 0 0,-2 1 0 0 0,-2-1 0 0 0,-2 1 0 0 0,-2-1 0 0 0,-2 1 0 0 0,-2-1 0 0 0,-2 0 0 0 0,-17 48 0 0 0,26-94-98 0 0,0 0 1 0 0,0 0-1 0 0,0 0 1 0 0,0-1-1 0 0,0 1 1 0 0,-1 0-1 0 0,1 0 1 0 0,0 0-1 0 0,0 0 1 0 0,0 0-1 0 0,0 0 1 0 0,0 0-1 0 0,0 0 1 0 0,-1 0-1 0 0,1-1 1 0 0,0 1-1 0 0,0 0 1 0 0,0 0-1 0 0,0 0 1 0 0,-1 0-1 0 0,1 0 1 0 0,0 0-1 0 0,0 0 1 0 0,0 0-1 0 0,0 0 0 0 0,-1 0 1 0 0,1 0-1 0 0,0 0 1 0 0,0 0-1 0 0,0 0 1 0 0,0 0-1 0 0,0 0 1 0 0,-1 1-1 0 0,1-1 1 0 0,0 0-1 0 0,0 0 1 0 0,0 0-1 0 0,0 0 1 0 0,0 0-1 0 0,-1 0 1 0 0,1 0-1 0 0,0 0 1 0 0,0 0-1 0 0,0 1 1 0 0,0-1-1 0 0,0 0 1 0 0,0 0-1 0 0,0 0 1 0 0,0 0-1 0 0,-1 0 1 0 0,1 1-1 0 0,0-1 1 0 0,0 0-1 0 0,0 0 1 0 0,0 0-1 0 0,0 0 1 0 0,0 1-1 0 0,0-1 1 0 0,0 0-1 0 0,0 0 0 0 0,-7-24 285 0 0,-1-32-69 0 0,9 14-161 0 0,0 1 0 0 0,3-1-1 0 0,2 0 1 0 0,1 1 0 0 0,2 0 0 0 0,2 1-1 0 0,2 0 1 0 0,1 1 0 0 0,2 0-1 0 0,39-66 1 0 0,-32 71-56 0 0,2 0-1 0 0,2 2 1 0 0,56-53 0 0 0,-76 78-10 0 0,1 0 1 0 0,0 1 0 0 0,0 0-1 0 0,1 0 1 0 0,0 1 0 0 0,0 0-1 0 0,0 0 1 0 0,0 1-1 0 0,18-5 1 0 0,-23 8-3 0 0,0 0 0 0 0,1 0 0 0 0,-1 0 0 0 0,0 1 0 0 0,0 0 0 0 0,0 0 0 0 0,1 0 0 0 0,-1 0 0 0 0,0 0 0 0 0,0 1 0 0 0,0 0 0 0 0,0 0 0 0 0,0 0 0 0 0,0 1-1 0 0,0-1 1 0 0,0 1 0 0 0,0 0 0 0 0,-1 0 0 0 0,1 0 0 0 0,-1 0 0 0 0,1 1 0 0 0,-1-1 0 0 0,0 1 0 0 0,0 0 0 0 0,4 5 0 0 0,14 22 3 0 0,-1 2 0 0 0,-2 0 0 0 0,-1 1 0 0 0,23 64-1 0 0,-26-59-2 0 0,2-1 1 0 0,1 0-1 0 0,40 59 0 0 0,-46-80 5 0 0,1-1 1 0 0,0-1-1 0 0,2 0 1 0 0,0-1 0 0 0,0-1-1 0 0,1 0 1 0 0,32 20-1 0 0,-34-25-3 0 0,0-1 0 0 0,0-1 0 0 0,0 0-1 0 0,1 0 1 0 0,0-2 0 0 0,0 0 0 0 0,0 0 0 0 0,0-1-1 0 0,0-1 1 0 0,0 0 0 0 0,18-2 0 0 0,-15 0 3 0 0,-1-1 0 0 0,1-1 0 0 0,-1-1 0 0 0,1 0 1 0 0,-1-1-1 0 0,0-1 0 0 0,-1 0 0 0 0,0-1 0 0 0,0-1 0 0 0,0 0 1 0 0,-1-1-1 0 0,0-1 0 0 0,-1 0 0 0 0,16-15 0 0 0,-14 10 9 0 0,-1-1 0 0 0,0-1 0 0 0,-1 0 0 0 0,-1-1 0 0 0,-1-1 0 0 0,0 1 1 0 0,-1-2-1 0 0,-2 1 0 0 0,1-1 0 0 0,7-33 0 0 0,-10 27 17 0 0,-1-1 0 0 0,-2 0 1 0 0,0 1-1 0 0,-2-1 0 0 0,-3-36 1 0 0,2 58-28 0 0,0 0 0 0 0,-1 0 0 0 0,1 0 0 0 0,-1 0 1 0 0,0 1-1 0 0,-1-1 0 0 0,1 0 0 0 0,-1 1 0 0 0,0-1 1 0 0,0 1-1 0 0,0 0 0 0 0,-1 0 0 0 0,0 0 0 0 0,1 0 0 0 0,-7-6 1 0 0,7 8-4 0 0,0 1 0 0 0,0-1 0 0 0,-1 1 1 0 0,1 0-1 0 0,0-1 0 0 0,-1 1 1 0 0,1 0-1 0 0,-1 1 0 0 0,1-1 0 0 0,-1 0 1 0 0,1 1-1 0 0,-1-1 0 0 0,0 1 1 0 0,1 0-1 0 0,-1 0 0 0 0,0 0 0 0 0,1 0 1 0 0,-1 0-1 0 0,0 1 0 0 0,1-1 1 0 0,-1 1-1 0 0,1-1 0 0 0,-1 1 0 0 0,1 0 1 0 0,-1 0-1 0 0,1 1 0 0 0,-1-1 1 0 0,1 0-1 0 0,-4 3 0 0 0,-4 4 0 0 0,-1 0 0 0 0,1 1-1 0 0,1 0 1 0 0,-1 1 0 0 0,2 0 0 0 0,-1 0-1 0 0,2 1 1 0 0,-1 0 0 0 0,1 0 0 0 0,1 1 0 0 0,0-1-1 0 0,0 2 1 0 0,2-1 0 0 0,-5 15 0 0 0,6-18-4 0 0,1 0 0 0 0,-1 0 0 0 0,2 0 0 0 0,-1 0 0 0 0,1 0 0 0 0,1 1 0 0 0,0-1 0 0 0,0 1 0 0 0,1-1 0 0 0,0 0 0 0 0,0 0 0 0 0,1 1 0 0 0,0-1 0 0 0,1 0 0 0 0,0-1 0 0 0,0 1 0 0 0,1 0 0 0 0,0-1 0 0 0,1 0 0 0 0,10 15 0 0 0,-10-18-2 0 0,-1 0-1 0 0,1 0 1 0 0,1 0-1 0 0,-1-1 1 0 0,0 1-1 0 0,1-1 1 0 0,0-1-1 0 0,0 1 1 0 0,0-1-1 0 0,1 0 1 0 0,-1-1-1 0 0,1 1 0 0 0,-1-1 1 0 0,1 0-1 0 0,0-1 1 0 0,13 2-1 0 0,-11-3 5 0 0,0-1 0 0 0,1 0 0 0 0,-1 0-1 0 0,0-1 1 0 0,1 0 0 0 0,-1 0 0 0 0,0-1-1 0 0,0 0 1 0 0,-1-1 0 0 0,1 0 0 0 0,10-7-1 0 0,-4 2 7 0 0,0-2 0 0 0,-1 0 0 0 0,0 0 0 0 0,-1-2 0 0 0,0 1 0 0 0,-1-2 0 0 0,0 0 0 0 0,-1 0 0 0 0,-1-1 0 0 0,0 0 0 0 0,-1-1 0 0 0,10-23 0 0 0,-11 18 49 0 0,-2-1 0 0 0,-1 1 0 0 0,-1-1 0 0 0,0 0 0 0 0,-2 0 0 0 0,0 0 0 0 0,-2 0 0 0 0,0-1 0 0 0,-6-36 0 0 0,4-28 580 0 0,1 78-484 0 0,-3 10-5 0 0,-1 16-50 0 0,-3 425 247 0 0,6-154-271 0 0,-7 76-23 0 0,-1-235-38 0 0,-6 0 0 0 0,-58 232 0 0 0,62-314-53 0 0,-2 0-1 0 0,-29 61 0 0 0,37-94 27 0 0,-1 0 0 0 0,-1 0 0 0 0,0-1-1 0 0,-1 0 1 0 0,0-1 0 0 0,-1 1 0 0 0,-1-2-1 0 0,0 0 1 0 0,0 0 0 0 0,-1-1 0 0 0,-18 12-1 0 0,24-18 13 0 0,0-1-1 0 0,0 0 0 0 0,0-1 1 0 0,0 1-1 0 0,-1-1 1 0 0,1-1-1 0 0,-1 1 0 0 0,0-1 1 0 0,1 0-1 0 0,-1 0 0 0 0,0-1 1 0 0,0 0-1 0 0,1 0 0 0 0,-11-2 1 0 0,7 0-2 0 0,0-1 0 0 0,0 0-1 0 0,0-1 1 0 0,0 0 0 0 0,0 0 0 0 0,1-1 0 0 0,0 0-1 0 0,-15-11 1 0 0,11 6 2 0 0,0-1-1 0 0,1 0 1 0 0,0-1-1 0 0,1 0 1 0 0,0-1-1 0 0,1 0 1 0 0,1-1-1 0 0,0 0 1 0 0,1 0 0 0 0,0-1-1 0 0,-9-26 1 0 0,12 20-11 0 0,1 0 1 0 0,0-1 0 0 0,2 1 0 0 0,1-1 0 0 0,0 1 0 0 0,2-1 0 0 0,0 0-1 0 0,2 1 1 0 0,0-1 0 0 0,2 1 0 0 0,0 0 0 0 0,1 0 0 0 0,12-28-1 0 0,6-4-188 0 0,2 0-1 0 0,2 2 0 0 0,62-85 0 0 0,-27 54-320 0 0,85-86 0 0 0,-125 144 385 0 0,83-89-527 0 0,228-258-3719 0 0,-268 288 2803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35.6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139 272 268 0 0,'-71'-240'2302'0'0,"60"209"-1317"0"0,21 64-284 0 0,9 31-483 0 0,-6 5-77 0 0,-2 1-1 0 0,-3 1 1 0 0,-4 0 0 0 0,-4 81 0 0 0,-43 281 316 0 0,12-248-260 0 0,-8 67 40 0 0,34-199-153 0 0,1 1 1 0 0,7 89-1 0 0,-2-132-60 0 0,0 0 0 0 0,1 0-1 0 0,0 1 1 0 0,1-1 0 0 0,0-1 0 0 0,6 13 0 0 0,-9-21-19 0 0,1-1 1 0 0,0 1 0 0 0,0-1 0 0 0,0 1 0 0 0,0-1-1 0 0,0 0 1 0 0,0 1 0 0 0,0-1 0 0 0,0 0 0 0 0,1 0-1 0 0,-1 0 1 0 0,0 0 0 0 0,1 0 0 0 0,-1 0-1 0 0,1 0 1 0 0,-1-1 0 0 0,1 1 0 0 0,-1 0 0 0 0,4 0-1 0 0,-3-1 0 0 0,0 0-1 0 0,1 0 1 0 0,-1-1-1 0 0,1 1 1 0 0,-1-1-1 0 0,0 1 1 0 0,1-1-1 0 0,-1 0 1 0 0,0 0-1 0 0,1 0 0 0 0,-1 0 1 0 0,0 0-1 0 0,0-1 1 0 0,0 1-1 0 0,0-1 1 0 0,0 1-1 0 0,-1-1 1 0 0,3-1-1 0 0,12-13 12 0 0,-1 0-1 0 0,-1 0 1 0 0,-1-2-1 0 0,0 1 1 0 0,-1-2-1 0 0,-1 0 1 0 0,18-39-1 0 0,-5-8 12 0 0,20-79-1 0 0,-24 75 5 0 0,-14 31-18 0 0,-5 32-24 0 0,-1 1-1 0 0,1 0 1 0 0,0 0-1 0 0,1 0 1 0 0,0 0-1 0 0,-1 1 0 0 0,5-8 1 0 0,-6 13 9 0 0,1-1 1 0 0,0 1-1 0 0,0-1 1 0 0,0 1-1 0 0,0 0 0 0 0,0-1 1 0 0,0 1-1 0 0,0 0 1 0 0,0-1-1 0 0,0 1 0 0 0,0 0 1 0 0,0 0-1 0 0,0 0 1 0 0,0 0-1 0 0,0 0 0 0 0,0 0 1 0 0,0 1-1 0 0,0-1 1 0 0,0 0-1 0 0,0 0 0 0 0,0 1 1 0 0,0-1-1 0 0,0 0 1 0 0,0 1-1 0 0,0-1 0 0 0,0 1 1 0 0,-1-1-1 0 0,2 2 1 0 0,-1-2-4 0 0,9 4 7 0 0,1-1 0 0 0,0 0 0 0 0,-1-1 0 0 0,1 0 0 0 0,0 0 0 0 0,0-1 0 0 0,0-1 0 0 0,0 0 0 0 0,0-1-1 0 0,0 0 1 0 0,0 0 0 0 0,0-1 0 0 0,0-1 0 0 0,0 0 0 0 0,-1 0 0 0 0,0-1 0 0 0,1 0 0 0 0,-1-1 0 0 0,-1 0 0 0 0,15-10 0 0 0,-14 7 4 0 0,0 0 1 0 0,-1 0 0 0 0,0-1-1 0 0,0 0 1 0 0,-1-1 0 0 0,0 0 0 0 0,-1-1-1 0 0,0 1 1 0 0,0-1 0 0 0,-2-1 0 0 0,1 1-1 0 0,-1-1 1 0 0,-1 0 0 0 0,0 0-1 0 0,-1 0 1 0 0,0 0 0 0 0,2-18 0 0 0,-3 7 10 0 0,-1 0 1 0 0,-1 0 0 0 0,0 0 0 0 0,-2 0 0 0 0,-6-30-1 0 0,6 45 18 0 0,1 0 0 0 0,-1 1 0 0 0,-1-1 0 0 0,0 0-1 0 0,0 1 1 0 0,0 0 0 0 0,-1 0 0 0 0,0 0-1 0 0,0 0 1 0 0,-1 0 0 0 0,1 1 0 0 0,-2 0-1 0 0,1 0 1 0 0,-1 0 0 0 0,0 1 0 0 0,0 0 0 0 0,0 0-1 0 0,-14-8 1 0 0,15 11-11 0 0,-1 0 0 0 0,1 1-1 0 0,-1-1 1 0 0,0 1 0 0 0,1 1 0 0 0,-1-1 0 0 0,0 1-1 0 0,0 0 1 0 0,1 0 0 0 0,-1 0 0 0 0,0 1 0 0 0,1 0-1 0 0,-1 0 1 0 0,0 0 0 0 0,1 1 0 0 0,-1 0 0 0 0,1 0-1 0 0,0 0 1 0 0,0 1 0 0 0,0 0 0 0 0,0 0 0 0 0,0 0-1 0 0,0 1 1 0 0,-6 6 0 0 0,-2 1 10 0 0,0 1-1 0 0,1 1 1 0 0,1 0-1 0 0,0 0 0 0 0,1 1 1 0 0,-16 31-1 0 0,14-21-2 0 0,1 1-1 0 0,1 0 0 0 0,1 0 1 0 0,2 1-1 0 0,0 1 0 0 0,2-1 1 0 0,1 1-1 0 0,1 0 0 0 0,1 43 1 0 0,2-52-19 0 0,2-1 0 0 0,0 0 1 0 0,1-1-1 0 0,0 1 0 0 0,2 0 1 0 0,0-1-1 0 0,0 0 0 0 0,2 0 1 0 0,0 0-1 0 0,1-1 0 0 0,0 0 1 0 0,1-1-1 0 0,1 0 0 0 0,0 0 1 0 0,1-1-1 0 0,16 15 0 0 0,-7-11-26 0 0,0-1-1 0 0,2-1 0 0 0,-1-1 1 0 0,2-1-1 0 0,0-1 1 0 0,0-1-1 0 0,1-1 1 0 0,1-1-1 0 0,-1-1 1 0 0,49 9-1 0 0,-42-12-556 0 0,0-1 0 0 0,1-2 1 0 0,-1-1-1 0 0,0-2 0 0 0,1-1 0 0 0,-1-1 1 0 0,0-2-1 0 0,56-15 0 0 0,-8-5-1534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36.4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425 293 144 0 0,'0'0'2260'0'0,"0"5"-1929"0"0,11 191 1070 0 0,1 22-755 0 0,-17-63-225 0 0,-42 269 0 0 0,18-287-211 0 0,24-119-137 0 0,0-2 0 0 0,-1 1 1 0 0,-1-1-1 0 0,-1 0 0 0 0,-17 28 0 0 0,23-42-46 0 0,0 1 0 0 0,0 0 0 0 0,0-1 0 0 0,0 1 1 0 0,0-1-1 0 0,0 0 0 0 0,-1 0 0 0 0,1 0 0 0 0,-1 0 0 0 0,1 0 0 0 0,-1 0 0 0 0,0-1 0 0 0,0 1 0 0 0,0-1 0 0 0,1 0 0 0 0,-1 0 0 0 0,-1 0 0 0 0,1 0 0 0 0,0 0 0 0 0,0-1 0 0 0,0 0 0 0 0,0 1 0 0 0,0-1 1 0 0,-1 0-1 0 0,1 0 0 0 0,0-1 0 0 0,0 1 0 0 0,0-1 0 0 0,0 0 0 0 0,0 1 0 0 0,-1-1 0 0 0,2-1 0 0 0,-1 1 0 0 0,0 0 0 0 0,0-1 0 0 0,0 1 0 0 0,0-1 0 0 0,1 0 0 0 0,-1 0 0 0 0,1 0 0 0 0,-3-3 0 0 0,-8-7 30 0 0,0 0 1 0 0,1-1-1 0 0,1-1 0 0 0,0 1 0 0 0,1-2 0 0 0,-10-18 0 0 0,3 0-16 0 0,2 0 1 0 0,1-1-1 0 0,1-1 1 0 0,2 0-1 0 0,2-1 1 0 0,1 0 0 0 0,2 0-1 0 0,1 0 1 0 0,1-59-1 0 0,6 7-3 0 0,4 0-1 0 0,32-158 0 0 0,-29 204-41 0 0,2 0 0 0 0,1 1 0 0 0,3 1-1 0 0,1 0 1 0 0,1 1 0 0 0,3 1 0 0 0,1 1 0 0 0,1 1-1 0 0,2 0 1 0 0,45-48 0 0 0,-55 69-13 0 0,1 1 0 0 0,1 0 0 0 0,1 1-1 0 0,0 1 1 0 0,0 1 0 0 0,1 0 0 0 0,1 2 0 0 0,0 0 0 0 0,0 1-1 0 0,0 0 1 0 0,1 2 0 0 0,0 1 0 0 0,1 0 0 0 0,-1 1 0 0 0,1 1-1 0 0,-1 1 1 0 0,1 1 0 0 0,0 1 0 0 0,34 4 0 0 0,-21 0-15 0 0,-1 0 0 0 0,0 2 0 0 0,0 2 0 0 0,-1 1 0 0 0,0 2 0 0 0,0 0 0 0 0,42 24 0 0 0,-62-29 20 0 0,-2 1 0 0 0,1 0 0 0 0,-1 1 0 0 0,0 0 0 0 0,-1 1 0 0 0,0 0 0 0 0,0 0 0 0 0,-1 1 0 0 0,14 21 0 0 0,-17-23 3 0 0,-1 0 1 0 0,-1 0-1 0 0,0 1 0 0 0,0 0 1 0 0,0 0-1 0 0,-1 0 1 0 0,-1 0-1 0 0,1 0 0 0 0,-1 0 1 0 0,-1 0-1 0 0,0 1 1 0 0,0-1-1 0 0,-1 0 1 0 0,0 0-1 0 0,-3 12 0 0 0,-1-2-2 0 0,-1-1 0 0 0,-1 0 0 0 0,0 0-1 0 0,-2 0 1 0 0,0-1 0 0 0,-1 0 0 0 0,0 0-1 0 0,-1-2 1 0 0,-19 22 0 0 0,0-5-33 0 0,-2-1 0 0 0,-69 53 0 0 0,51-51-86 0 0,-1-2 1 0 0,-2-2-1 0 0,-106 41 1 0 0,112-50-142 0 0,23-15-354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36.7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82 186 64 0 0,'-5'2'113'0'0,"1"1"0"0"0,-1 0 0 0 0,0 0-1 0 0,1 0 1 0 0,0 1 0 0 0,-1 0 0 0 0,1 0 0 0 0,1 0 0 0 0,-1 0 0 0 0,1 0-1 0 0,-1 1 1 0 0,1-1 0 0 0,1 1 0 0 0,-1 0 0 0 0,0 0 0 0 0,1 0 0 0 0,0 1-1 0 0,1-1 1 0 0,-1 0 0 0 0,1 1 0 0 0,-1 6 0 0 0,-2 9 36 0 0,1 1-1 0 0,1 1 1 0 0,1-1 0 0 0,1 23-1 0 0,2-29-94 0 0,0 0-1 0 0,1 0 1 0 0,1 0-1 0 0,1 0 1 0 0,0-1-1 0 0,1 1 1 0 0,0-1 0 0 0,1-1-1 0 0,1 1 1 0 0,1-1-1 0 0,0-1 1 0 0,0 0-1 0 0,1 0 1 0 0,1-1-1 0 0,0 0 1 0 0,1 0-1 0 0,0-2 1 0 0,1 1-1 0 0,0-2 1 0 0,1 1-1 0 0,0-2 1 0 0,0 0-1 0 0,20 8 1 0 0,-21-10-16 0 0,0-1 1 0 0,0-1-1 0 0,0 0 1 0 0,0 0-1 0 0,1-1 0 0 0,-1-1 1 0 0,1 0-1 0 0,0-1 1 0 0,-1-1-1 0 0,1 0 1 0 0,0-1-1 0 0,-1 0 0 0 0,1-1 1 0 0,0-1-1 0 0,-1 0 1 0 0,0 0-1 0 0,0-2 1 0 0,0 1-1 0 0,0-2 0 0 0,-1 0 1 0 0,0 0-1 0 0,0-1 1 0 0,0-1-1 0 0,-1 0 1 0 0,0 0-1 0 0,-1-1 0 0 0,0-1 1 0 0,10-11-1 0 0,-8 6 60 0 0,0-2-1 0 0,-1 0 1 0 0,0 0 0 0 0,-2-1-1 0 0,0 0 1 0 0,-1 0-1 0 0,-1-1 1 0 0,0 0-1 0 0,-2-1 1 0 0,0 1 0 0 0,-1-1-1 0 0,-1 0 1 0 0,-1 0-1 0 0,-1 0 1 0 0,-2-29 0 0 0,0 33-54 0 0,0 0 0 0 0,-2 0-1 0 0,0 0 1 0 0,-1 0 0 0 0,0 1 0 0 0,-1 0 0 0 0,-1-1 0 0 0,-1 2 0 0 0,0-1 0 0 0,-1 1 0 0 0,0 0 0 0 0,-1 1 0 0 0,0 0 0 0 0,-1 0 0 0 0,-1 1 0 0 0,0 0 0 0 0,-1 1 0 0 0,0 0-1 0 0,-23-14 1 0 0,26 19-76 0 0,-1 1-1 0 0,1 0 0 0 0,-2 1 0 0 0,1 0 0 0 0,0 1 0 0 0,-1 0 0 0 0,1 1 0 0 0,-1 0 1 0 0,0 1-1 0 0,0 0 0 0 0,0 0 0 0 0,0 1 0 0 0,1 0 0 0 0,-1 1 0 0 0,0 1 1 0 0,0 0-1 0 0,1 0 0 0 0,-1 1 0 0 0,1 0 0 0 0,-1 1 0 0 0,1 0 0 0 0,0 0 0 0 0,1 2 1 0 0,-1-1-1 0 0,1 1 0 0 0,0 0 0 0 0,0 1 0 0 0,1 0 0 0 0,0 0 0 0 0,0 1 1 0 0,1 0-1 0 0,0 0 0 0 0,0 1 0 0 0,1 0 0 0 0,0 0 0 0 0,-7 14 0 0 0,13-22 15 0 0,-5 9-399 0 0,0 0 1 0 0,1 0-1 0 0,1 1 0 0 0,-1-1 0 0 0,2 1 1 0 0,-1 0-1 0 0,2 0 0 0 0,-2 15 0 0 0,7 6-1351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9:56.9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 63 44 0 0,'0'0'144'0'0,"16"-28"253"0"0,-13 25-348 0 0,-1 0-1 0 0,1 0 1 0 0,0 0-1 0 0,0 0 1 0 0,0 0 0 0 0,1 1-1 0 0,-1-1 1 0 0,5-2-1 0 0,-7 5 30 0 0,-1 0-73 0 0,0-1 0 0 0,0 1 0 0 0,0 0 0 0 0,0 0 0 0 0,0 0 0 0 0,0 0 0 0 0,-1 0 0 0 0,1 0 0 0 0,0-1 0 0 0,0 1 0 0 0,0 0 0 0 0,0 0 0 0 0,0 0 0 0 0,0 0 0 0 0,0-1 0 0 0,0 1 0 0 0,0 0 0 0 0,0 0 0 0 0,0 0 0 0 0,0 0 0 0 0,0 0 0 0 0,0-1 0 0 0,0 1 0 0 0,0 0 0 0 0,0 0 0 0 0,0 0 0 0 0,1 0 0 0 0,-1-1 0 0 0,0 1 0 0 0,0 0 0 0 0,0 0 0 0 0,0 0 0 0 0,0 0 0 0 0,0 0 0 0 0,0 0 0 0 0,0-1 0 0 0,0 1 0 0 0,1 0-1 0 0,-1 0 1 0 0,0 0 0 0 0,0 0 0 0 0,0 0 0 0 0,0 0 0 0 0,0 0 0 0 0,1 0 0 0 0,-1 0 0 0 0,0 0 0 0 0,0 0 0 0 0,0 0 0 0 0,0 0 0 0 0,1 0 0 0 0,-1 0 0 0 0,0 0 0 0 0,0 0 0 0 0,0 0 0 0 0,0 0 0 0 0,0 0 0 0 0,1 0 0 0 0,-1 0 0 0 0,0 0 0 0 0,0 0 0 0 0,0 0 0 0 0,0 0 0 0 0,1 0 0 0 0,3 15 32 0 0,-1 11-34 0 0,-1-19-1 0 0,-1 1 0 0 0,0 0-1 0 0,-1 0 1 0 0,1 0 0 0 0,-3 15 0 0 0,-10 61 47 0 0,9-54-18 0 0,-1 0 1 0 0,-10 32-1 0 0,7-31-20 0 0,-6 46 0 0 0,2-11 18 0 0,-5 28 19 0 0,-6 100 1 0 0,18-91 45 0 0,17 195 0 0 0,1-179 9 0 0,52 208 0 0 0,-51-259-87 0 0,-2 0 0 0 0,-4 2 0 0 0,2 107 0 0 0,-1 3 40 0 0,-8-159-47 0 0,1 19 4 0 0,2 0 0 0 0,2-1 0 0 0,11 41 1 0 0,24 43 47 0 0,26 90 79 0 0,-61-184-122 0 0,-2 1 0 0 0,-1 0-1 0 0,-1 0 1 0 0,-1 0 0 0 0,-4 44 0 0 0,-4-11 3 0 0,2 0 0 0 0,3 0 0 0 0,10 91 0 0 0,-6-132-13 0 0,0-1 1 0 0,2 1-1 0 0,1-1 1 0 0,11 29-1 0 0,-12-40-4 0 0,0-1 0 0 0,0-1-1 0 0,0 1 1 0 0,1-1 0 0 0,1 0-1 0 0,-1 0 1 0 0,1-1 0 0 0,1 0-1 0 0,-1 0 1 0 0,1 0 0 0 0,17 9-1 0 0,-18-12-4 0 0,165 94 26 0 0,-154-90-20 0 0,1 0 1 0 0,0-1-1 0 0,1-1 0 0 0,-1-1 1 0 0,1-1-1 0 0,0 0 0 0 0,36 1 0 0 0,16-3 9 0 0,101 15 0 0 0,-153-12-15 0 0,-1 0 1 0 0,0 2 0 0 0,28 13 0 0 0,-42-17-7 0 0,0-1 6 0 0,-1 0 0 0 0,1 1 0 0 0,-1 0 0 0 0,0 0 0 0 0,0 0 0 0 0,0 1 0 0 0,0 0 0 0 0,0-1 0 0 0,-1 1 0 0 0,0 0 0 0 0,0 1 0 0 0,0-1 0 0 0,0 0 0 0 0,-1 1 0 0 0,3 5 0 0 0,25 38 12 0 0,-20-39 1 0 0,-10-9-11 0 0,1 0 0 0 0,-1 0 0 0 0,1 0 0 0 0,-1 0-1 0 0,1 1 1 0 0,-1-1 0 0 0,1 0 0 0 0,-1 0-1 0 0,1 1 1 0 0,-1-1 0 0 0,1 0 0 0 0,-1 1-1 0 0,0-1 1 0 0,1 0 0 0 0,-1 1 0 0 0,1-1-1 0 0,-1 1 1 0 0,0-1 0 0 0,0 0 0 0 0,1 1 0 0 0,-1-1-1 0 0,0 1 1 0 0,0-1 0 0 0,1 1 0 0 0,-1-1-1 0 0,0 1 1 0 0,0-1 0 0 0,0 1 0 0 0,0 0-1 0 0,0-1 1 0 0,0 1 0 0 0,0-1 0 0 0,0 1 0 0 0,0 0-1 0 0,-20 9-469 0 0,17-9 342 0 0,-1 1 0 0 0,1-1 0 0 0,0 1 0 0 0,0-1 0 0 0,0 1 0 0 0,0 0-1 0 0,0 0 1 0 0,0 0 0 0 0,-4 4 0 0 0,4 0-549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37.1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5 500 0 0,'7'-5'2511'0'0,"-7"6"-2471"0"0,9 17 654 0 0,2 28-382 0 0,3 529 1593 0 0,-15-393-2016 0 0,6-165-3015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37.4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0 164 0 0,'0'0'420'0'0,"7"27"-532"0"0,-7-19-88 0 0,4 2 48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37.8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1 659 300 0 0,'20'32'489'0'0,"0"1"-1"0"0,-3 1 1 0 0,-1 0-1 0 0,-1 1 1 0 0,-2 1-1 0 0,15 62 1 0 0,-23-71-399 0 0,0 0 0 0 0,-2 1 0 0 0,-2 0 1 0 0,0-1-1 0 0,-1 1 0 0 0,-2 0 0 0 0,-1-1 0 0 0,-1 1 1 0 0,-15 48-1 0 0,11-43 653 0 0,17-78-607 0 0,27-81 0 0 0,-11 45-42 0 0,4-15 24 0 0,5 1-1 0 0,3 2 1 0 0,59-105-1 0 0,-90 187-96 0 0,27-43 42 0 0,-32 53-63 0 0,0 0 0 0 0,0 0 0 0 0,0-1-1 0 0,0 1 1 0 0,0 0 0 0 0,0 0 0 0 0,0 0 0 0 0,0 0 0 0 0,0 0 0 0 0,0 1-1 0 0,0-1 1 0 0,0 0 0 0 0,1 0 0 0 0,-1 1 0 0 0,0-1 0 0 0,1 1 0 0 0,-1-1-1 0 0,0 1 1 0 0,1 0 0 0 0,-1-1 0 0 0,1 1 0 0 0,-1 0 0 0 0,1 0 0 0 0,-1 0-1 0 0,0 0 1 0 0,1 0 0 0 0,-1 0 0 0 0,1 1 0 0 0,-1-1 0 0 0,0 0 0 0 0,1 1-1 0 0,-1-1 1 0 0,1 1 0 0 0,-1 0 0 0 0,2 0 0 0 0,7 7 1 0 0,-1 1 0 0 0,1 0 0 0 0,-1 0 0 0 0,-1 1 0 0 0,0 0 0 0 0,0 0 0 0 0,6 13-1 0 0,42 87 53 0 0,-22-41-44 0 0,13 20 0 0 0,60 83-1 0 0,-87-144-6 0 0,1-2-1 0 0,1 0 1 0 0,1-2 0 0 0,1 0 0 0 0,2-2 0 0 0,52 36 0 0 0,-54-42 5 0 0,1-2 0 0 0,1 0 0 0 0,1-2 1 0 0,0-1-1 0 0,0-1 0 0 0,1-1 1 0 0,0-2-1 0 0,41 6 0 0 0,-57-11 3 0 0,0-1-1 0 0,0-1 1 0 0,0 0 0 0 0,0 0-1 0 0,0-1 1 0 0,0-1 0 0 0,0 0-1 0 0,-1-1 1 0 0,1 0 0 0 0,-1 0 0 0 0,0-2-1 0 0,0 1 1 0 0,0-1 0 0 0,0-1-1 0 0,-1 0 1 0 0,0 0 0 0 0,0-1-1 0 0,0 0 1 0 0,-1-1 0 0 0,0 0-1 0 0,-1-1 1 0 0,13-15 0 0 0,-8 4 14 0 0,0-1 1 0 0,-2 0-1 0 0,0-1 1 0 0,-1-1-1 0 0,-1 0 1 0 0,-1 0 0 0 0,-2 0-1 0 0,7-37 1 0 0,-2-21 24 0 0,2-91 0 0 0,-13 167-49 0 0,3-94 13 0 0,-5 0 0 0 0,-4 0 0 0 0,-4 1 0 0 0,-5 0-1 0 0,-30-109 1 0 0,44 202-18 0 0,0 0-1 0 0,-1 1 1 0 0,1-1-1 0 0,-1 0 1 0 0,0 1-1 0 0,0-1 0 0 0,0 1 1 0 0,-6-7-1 0 0,6 13 2 0 0,1 0 0 0 0,-1 0 0 0 0,0 0 0 0 0,1 0 0 0 0,0 1 0 0 0,-1-1 0 0 0,1 1 0 0 0,0-1 0 0 0,0 1 0 0 0,0-1 0 0 0,1 1 0 0 0,-1-1 0 0 0,0 1 0 0 0,1 3 0 0 0,-31 363 11 0 0,19-183 41 0 0,11-180-46 0 0,-14 174 85 0 0,15 326 1 0 0,8-437-559 0 0,17 71 0 0 0,-33-158-3105 0 0,1 1 2073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38.2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14 56 0 0,'0'-6'268'0'0,"2"2"308"0"0,14 0-76 0 0,18 10-264 0 0,-1-4-16 0 0,17 6-28 0 0,8-2-24 0 0,2 2-36 0 0,5 2-8 0 0,27-1-56 0 0,0 3-44 0 0,2-6-76 0 0,7 2-156 0 0,-12 0-176 0 0,1-4-416 0 0,-1-2 184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38.8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 79 112 0 0,'-2'0'57'0'0,"0"0"0"0"0,0 0-1 0 0,0 0 1 0 0,0 0 0 0 0,0 0 0 0 0,1 0-1 0 0,-1 1 1 0 0,0-1 0 0 0,0 1 0 0 0,0-1 0 0 0,1 1-1 0 0,-1 0 1 0 0,-2 1 0 0 0,3-2-35 0 0,1 1 0 0 0,0-1 0 0 0,0 1 0 0 0,-1-1 0 0 0,1 0 0 0 0,0 1 0 0 0,0-1 0 0 0,0 1 0 0 0,0-1 0 0 0,0 0 0 0 0,0 1 0 0 0,-1-1 0 0 0,1 1 0 0 0,0-1 0 0 0,0 1 0 0 0,0-1 0 0 0,0 0 0 0 0,0 1 0 0 0,1-1 0 0 0,-1 1 0 0 0,0-1 0 0 0,0 1 0 0 0,0-1 0 0 0,0 0 0 0 0,0 1 0 0 0,1-1 0 0 0,-1 1 0 0 0,0-1 0 0 0,0 0 0 0 0,0 1 0 0 0,1-1 0 0 0,-1 0 0 0 0,0 1 0 0 0,1-1 0 0 0,3 4 45 0 0,-1-1 0 0 0,1 1 1 0 0,0-1-1 0 0,1 0 0 0 0,-1-1 1 0 0,0 1-1 0 0,1-1 0 0 0,-1 0 1 0 0,8 3-1 0 0,37 9 138 0 0,0-2 1 0 0,71 9-1 0 0,110 2 115 0 0,-175-19-260 0 0,927 43 674 0 0,1-42-329 0 0,-769-5-347 0 0,300 1 105 0 0,1009-6 103 0 0,-4-44 9 0 0,-600-21-41 0 0,-845 63-212 0 0,602-68 314 0 0,-630 70-257 0 0,-30 4-7 0 0,-1-1 0 0 0,0 0 0 0 0,0 0 1 0 0,0-2-1 0 0,0 0 0 0 0,-1 0 0 0 0,24-12 0 0 0,-38 16-75 0 0,0 0 1 0 0,-1 0 0 0 0,1 0-1 0 0,0 0 1 0 0,0 0-1 0 0,-1 0 1 0 0,1 0 0 0 0,0 0-1 0 0,0-1 1 0 0,-1 1 0 0 0,1 0-1 0 0,0 0 1 0 0,0 0 0 0 0,0 0-1 0 0,-1 0 1 0 0,1 0 0 0 0,0-1-1 0 0,0 1 1 0 0,0 0 0 0 0,-1 0-1 0 0,1 0 1 0 0,0-1 0 0 0,0 1-1 0 0,0 0 1 0 0,0 0 0 0 0,0 0-1 0 0,0-1 1 0 0,-1 1-1 0 0,1 0 1 0 0,0 0 0 0 0,0-1-1 0 0,0 1 1 0 0,0 0 0 0 0,0 0-1 0 0,0-1 1 0 0,0 1 0 0 0,0 0-1 0 0,0 0 1 0 0,0-1 0 0 0,0 1-1 0 0,0 0 1 0 0,0 0 0 0 0,0-1-1 0 0,0 1 1 0 0,1 0 0 0 0,-1 0-1 0 0,0-1 1 0 0,0 1-1 0 0,0 0 1 0 0,0 0 0 0 0,0 0-1 0 0,0-1 1 0 0,1 1 0 0 0,-1 0-1 0 0,0 0 1 0 0,0 0 0 0 0,1-1-1 0 0,-24 1-438 0 0,-43 11-2471 0 0,32-7 1219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42.1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166 27 116 0 0,'0'0'261'0'0,"-6"-27"4602"0"0,22 115-4576 0 0,-4 1 0 0 0,-3 1 0 0 0,-5-1 0 0 0,-3 1 0 0 0,-4 0 0 0 0,-22 127 0 0 0,21-192-262 0 0,-37 177 151 0 0,31-167-122 0 0,-1-1-1 0 0,-1 0 1 0 0,-31 56 0 0 0,43-89-53 0 0,-1 0 0 0 0,1 0 0 0 0,-1 1 0 0 0,1-1 0 0 0,-1 0 0 0 0,0 0 0 0 0,1 0 0 0 0,-1 0 0 0 0,0 0 0 0 0,0 0 0 0 0,0 0 0 0 0,0-1 0 0 0,0 1 0 0 0,0 0 0 0 0,0 0 0 0 0,0-1 0 0 0,0 1 0 0 0,-1-1 0 0 0,1 1 0 0 0,-2 0 0 0 0,2-1-17 0 0,0 0 0 0 0,0-1 0 0 0,0 1 0 0 0,1 0 0 0 0,-1-1 0 0 0,0 1 0 0 0,0 0 0 0 0,0-1 0 0 0,1 1 0 0 0,-1-1 0 0 0,0 1 0 0 0,0-1 0 0 0,1 0 0 0 0,-1 1 0 0 0,1-1 0 0 0,-1 0 0 0 0,0 1 0 0 0,1-1 0 0 0,0 0 0 0 0,-1 0 0 0 0,1 1 0 0 0,-1-2 0 0 0,-2-4-114 0 0,0-1 0 0 0,1 0 0 0 0,0 1 0 0 0,0-1 1 0 0,1 0-1 0 0,-1-9 0 0 0,1-17-495 0 0,2-1 1 0 0,1 1 0 0 0,8-42-1 0 0,-4 32-762 0 0,1-7-37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42.4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1 117 360 0 0,'4'-5'127'0'0,"-1"0"0"0"0,1 0 0 0 0,1 1-1 0 0,-1 0 1 0 0,1-1 0 0 0,-1 2 0 0 0,1-1 0 0 0,0 0-1 0 0,1 1 1 0 0,-1 0 0 0 0,1 1 0 0 0,7-4 0 0 0,74-22 573 0 0,-40 17-398 0 0,0 2 0 0 0,0 2 1 0 0,95-1-1 0 0,-114 8-205 0 0,0 2-1 0 0,1 1 0 0 0,-1 1 1 0 0,0 1-1 0 0,-1 1 1 0 0,0 2-1 0 0,0 1 1 0 0,27 13-1 0 0,-41-16-52 0 0,-1 1 0 0 0,0 0-1 0 0,0 1 1 0 0,0 1 0 0 0,-1 0 0 0 0,0 1-1 0 0,-1 0 1 0 0,0 0 0 0 0,0 1-1 0 0,-1 0 1 0 0,-1 1 0 0 0,14 23-1 0 0,-18-25-17 0 0,1 0 0 0 0,-1 1 1 0 0,-1-1-1 0 0,0 1 0 0 0,-1 0 0 0 0,1 0 0 0 0,-2 0 0 0 0,0 0 0 0 0,0 0 0 0 0,-1 0 0 0 0,-1 0 0 0 0,1 0 0 0 0,-2 0 1 0 0,0 0-1 0 0,0 0 0 0 0,-7 20 0 0 0,2-10-2 0 0,-2 0-1 0 0,1-1 1 0 0,-2 0 0 0 0,-1-1-1 0 0,-1 0 1 0 0,0 0 0 0 0,-1-2-1 0 0,-1 1 1 0 0,-1-2 0 0 0,-29 27 0 0 0,23-27-97 0 0,0 0 0 0 0,0-2 0 0 0,-2 0 1 0 0,-33 15-1 0 0,-49 10-3089 0 0,84-32 1737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42.8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18 348 0 0,'1'-1'134'0'0,"-1"0"0"0"0,1-1 0 0 0,0 1 0 0 0,1 0 0 0 0,-1 0 0 0 0,0 0 0 0 0,0 0-1 0 0,0 0 1 0 0,1 0 0 0 0,-1 0 0 0 0,0 0 0 0 0,1 1 0 0 0,-1-1 0 0 0,1 0 0 0 0,-1 1 0 0 0,1-1 0 0 0,-1 1 0 0 0,1 0 0 0 0,-1-1 0 0 0,1 1 0 0 0,2 0 0 0 0,-2 1-43 0 0,1-1 0 0 0,-1 1 0 0 0,1 0 0 0 0,0 0 0 0 0,-1 0 0 0 0,0 1 0 0 0,1-1 0 0 0,-1 1 0 0 0,0-1 1 0 0,0 1-1 0 0,3 2 0 0 0,4 5 129 0 0,1 1-1 0 0,-1 0 1 0 0,-1 0 0 0 0,0 1 0 0 0,-1 0-1 0 0,0 0 1 0 0,0 1 0 0 0,-1 0 0 0 0,-1 0 0 0 0,0 1-1 0 0,6 23 1 0 0,-1 5 197 0 0,-2 0 0 0 0,3 60 0 0 0,-7 4 338 0 0,-15 153 0 0 0,0-53-115 0 0,3-91-326 0 0,3-76-96 0 0,3 0 0 0 0,4 76 0 0 0,-2-113-241 0 0,-1-1 0 0 0,1 0 1 0 0,0 1-1 0 0,0-1 0 0 0,0 0 0 0 0,0 1 1 0 0,0-1-1 0 0,0 1 0 0 0,1-1 1 0 0,-1 0-1 0 0,0 1 0 0 0,0-1 0 0 0,0 0 1 0 0,0 0-1 0 0,0 1 0 0 0,0-1 1 0 0,0 0-1 0 0,1 1 0 0 0,-1-1 0 0 0,0 0 1 0 0,0 1-1 0 0,1-1 0 0 0,-1 0 1 0 0,0 0-1 0 0,0 0 0 0 0,1 1 0 0 0,-1-1 1 0 0,0 0-1 0 0,0 0 0 0 0,1 0 1 0 0,-1 1-1 0 0,0-1 0 0 0,1 0 0 0 0,-1 0 1 0 0,0 0-1 0 0,1 0 0 0 0,-1 0 1 0 0,0 0-1 0 0,1 0 0 0 0,-1 0 1 0 0,15-11-1122 0 0,19-34-1988 0 0,-25 32 1326 0 0,16-20-659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43.1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4 404 0 0,'5'-4'1712'0'0,"17"16"-1592"0"0,-15-1-196 0 0,-3-1-284 0 0,3 6-392 0 0,-3-2 172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43.5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0 382 512 0 0,'0'6'2764'0'0,"0"2"-2240"0"0,2-2-68 0 0,3-2-56 0 0,-3 2-80 0 0,0 2-160 0 0,1 0-188 0 0,1-2-188 0 0,1 0-176 0 0,-1 3-360 0 0</inkml:trace>
  <inkml:trace contextRef="#ctx0" brushRef="#br0" timeOffset="1">497 110 328 0 0,'763'-76'3833'0'0,"-709"72"-3883"0"0,-23 2-496 0 0,-1-1 1 0 0,1-1-1 0 0,56-16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9:58.9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98 36 0 0,'12'-56'518'0'0,"-12"56"-471"0"0,0-2 34 0 0,0-1 0 0 0,0 1 0 0 0,0 0 1 0 0,0-1-1 0 0,1 1 0 0 0,-1 0 0 0 0,1 0 0 0 0,0 0 1 0 0,-1-1-1 0 0,1 1 0 0 0,0 0 0 0 0,0 0 0 0 0,2-2 0 0 0,-1 2-18 0 0,0 1-1 0 0,0 0 0 0 0,0 1 1 0 0,0-1-1 0 0,0 0 0 0 0,0 0 0 0 0,0 1 1 0 0,0 0-1 0 0,0-1 0 0 0,0 1 1 0 0,1 0-1 0 0,-1 0 0 0 0,0 0 0 0 0,0 0 1 0 0,0 0-1 0 0,0 0 0 0 0,0 1 0 0 0,1-1 1 0 0,-1 1-1 0 0,0 0 0 0 0,0-1 1 0 0,0 1-1 0 0,2 1 0 0 0,51 25-158 0 0,15 19 151 0 0,169 126-61 0 0,130 120 31 0 0,-195-156 33 0 0,-80-66-24 0 0,-42-33-53 0 0,63 59 0 0 0,68 60 43 0 0,-146-127-15 0 0,1-1 0 0 0,52 28 0 0 0,-53-34 0 0 0,151 86 29 0 0,32 19-6 0 0,-120-70-41 0 0,112 47 0 0 0,-12-7 20 0 0,-97-44 7 0 0,3-4 1 0 0,160 50-1 0 0,-199-77-27 0 0,113 52-1 0 0,-114-41 5 0 0,98 32 1 0 0,-126-53 45 0 0,70 14 1 0 0,-106-26-33 0 0,45 6-9 0 0,-45-6 16 0 0,3 0-27 0 0,-1-1 2 0 0,1 0 1 0 0,-1 1 0 0 0,1 0 0 0 0,-1 0-1 0 0,1 0 1 0 0,8 2 0 0 0,-11-2 29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54.0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218 1 200 0 0,'0'0'802'0'0,"-2"3"-466"0"0,-8 17 0 0 0,1 0 0 0 0,0 0 0 0 0,2 1 0 0 0,1 0 1 0 0,-7 38-1 0 0,-14 43 234 0 0,-7 10 37 0 0,5 2-1 0 0,4 0 1 0 0,-11 152-1 0 0,29-159-163 0 0,4 0-1 0 0,18 162 1 0 0,-15-234-795 0 0,-12-52-2059 0 0,9-3 549 0 0,3 0 140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55.0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353 1 364 0 0,'-20'15'271'0'0,"0"0"-1"0"0,1 2 1 0 0,0 0-1 0 0,1 1 0 0 0,1 1 1 0 0,-26 38-1 0 0,5 2 128 0 0,-37 76 0 0 0,61-107-312 0 0,2 0 1 0 0,0 0 0 0 0,2 1-1 0 0,1 1 1 0 0,1 0-1 0 0,1 0 1 0 0,-3 49-1 0 0,9-66-62 0 0,1 0-1 0 0,0 1 1 0 0,1-1 0 0 0,1 0-1 0 0,0 0 1 0 0,1 0 0 0 0,0 0-1 0 0,1-1 1 0 0,0 1 0 0 0,1-1-1 0 0,0 0 1 0 0,1 0 0 0 0,0 0-1 0 0,1-1 1 0 0,1 0-1 0 0,0-1 1 0 0,0 1 0 0 0,1-2-1 0 0,0 1 1 0 0,12 9 0 0 0,11 5 1 0 0,1-2 1 0 0,1-1-1 0 0,1-2 1 0 0,0-1 0 0 0,2-1-1 0 0,0-3 1 0 0,0-1-1 0 0,1-1 1 0 0,1-2-1 0 0,0-2 1 0 0,0-2-1 0 0,1-1 1 0 0,0-2 0 0 0,0-2-1 0 0,-1-2 1 0 0,1-1-1 0 0,41-8 1 0 0,-60 6 14 0 0,-1-2 0 0 0,1 0 1 0 0,-2 0-1 0 0,1-2 0 0 0,-1-1 1 0 0,0 0-1 0 0,0-1 0 0 0,-2-1 0 0 0,1-1 1 0 0,-1-1-1 0 0,-1 0 0 0 0,0-1 1 0 0,-1 0-1 0 0,21-27 0 0 0,-26 28 6 0 0,0-2-1 0 0,-1 1 1 0 0,0-2 0 0 0,-2 1-1 0 0,1-1 1 0 0,-2 0-1 0 0,0 0 1 0 0,-1-1-1 0 0,-1 1 1 0 0,0-1-1 0 0,-1 0 1 0 0,-1-1 0 0 0,-1 1-1 0 0,0 0 1 0 0,-1-1-1 0 0,-1 1 1 0 0,-1 0-1 0 0,-4-18 1 0 0,1 15-21 0 0,-1 0 0 0 0,-1 0 0 0 0,-1 1 0 0 0,-1 0 0 0 0,0 0 0 0 0,-1 1 0 0 0,-2 0 0 0 0,1 1 0 0 0,-2 0 0 0 0,0 1 0 0 0,-2 0 0 0 0,1 1 1 0 0,-2 1-1 0 0,0 0 0 0 0,0 1 0 0 0,-1 1 0 0 0,-1 1 0 0 0,0 0 0 0 0,0 1 0 0 0,-23-8 0 0 0,32 15-62 0 0,0 1 0 0 0,-1 0 0 0 0,1 0 1 0 0,0 1-1 0 0,-1 0 0 0 0,1 0 0 0 0,0 1 0 0 0,-1 1 1 0 0,1-1-1 0 0,-14 4 0 0 0,5 1-790 0 0,-1 0 0 0 0,1 1 0 0 0,-33 17 0 0 0,20-6-854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56.3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189 1 180 0 0,'-7'11'214'0'0,"2"1"-1"0"0,-1 0 1 0 0,2 0 0 0 0,-1 1-1 0 0,2 0 1 0 0,0-1 0 0 0,0 1-1 0 0,-1 23 1 0 0,2 11 195 0 0,5 52 0 0 0,-1-38-63 0 0,10 164 499 0 0,-4-131-446 0 0,-4 0 0 0 0,-15 168 1 0 0,5-229-358 0 0,-1 1-1 0 0,-1-1 1 0 0,-2 0 0 0 0,-26 57 0 0 0,33-84-240 0 0,0 0 1 0 0,0-1 0 0 0,0 0 0 0 0,-1 1 0 0 0,0-1-1 0 0,0-1 1 0 0,-1 1 0 0 0,1 0 0 0 0,-1-1 0 0 0,0 0-1 0 0,0 0 1 0 0,0-1 0 0 0,0 1 0 0 0,-1-1 0 0 0,-11 5 0 0 0,1-7-1135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56.6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0 316 528 0 0,'60'-41'508'0'0,"2"3"1"0"0,2 2-1 0 0,0 3 1 0 0,90-31-1 0 0,-75 37 14 0 0,129-26 0 0 0,-163 44-307 0 0,0 3-1 0 0,51-2 1 0 0,-78 8-130 0 0,0 0 0 0 0,0 2 0 0 0,1 0-1 0 0,-1 0 1 0 0,0 2 0 0 0,-1 0 0 0 0,34 13-1 0 0,-44-13-54 0 0,0 1 0 0 0,0-1 0 0 0,0 1 0 0 0,0 0 0 0 0,-1 1 0 0 0,0-1 0 0 0,0 1 0 0 0,-1 1 0 0 0,1-1 0 0 0,-1 1 0 0 0,-1 0 0 0 0,1 0 0 0 0,-1 0 0 0 0,0 1 0 0 0,-1-1-1 0 0,0 1 1 0 0,0 0 0 0 0,-1 0 0 0 0,0 0 0 0 0,0 0 0 0 0,1 16 0 0 0,-1 2 35 0 0,-1 0-1 0 0,-1 0 1 0 0,-1 0 0 0 0,-1 0 0 0 0,-10 45-1 0 0,0-26 7 0 0,-1-1 0 0 0,-2-1 0 0 0,-33 67 1 0 0,-80 108 118 0 0,85-160-524 0 0,-3-2 0 0 0,-3-3 0 0 0,-100 88 0 0 0,114-114-2448 0 0,25-21 1182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57.0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56 172 0 0,'13'-6'261'0'0,"0"0"0"0"0,1 1 1 0 0,-1 1-1 0 0,1 1 0 0 0,0 0 0 0 0,0 0 0 0 0,0 1 1 0 0,0 1-1 0 0,16 1 0 0 0,26-4 81 0 0,-25 0-185 0 0,147-11 527 0 0,-161 15-617 0 0,-1 1 0 0 0,0 0-1 0 0,1 1 1 0 0,-1 1 0 0 0,0 0 0 0 0,-1 1-1 0 0,1 1 1 0 0,25 11 0 0 0,-36-14-48 0 0,-1 1 0 0 0,1 0 1 0 0,-1 0-1 0 0,0 0 0 0 0,0 0 1 0 0,0 1-1 0 0,-1-1 0 0 0,1 1 1 0 0,-1 0-1 0 0,0 0 0 0 0,0 0 1 0 0,0 1-1 0 0,-1-1 0 0 0,1 1 1 0 0,2 6-1 0 0,-3-3 5 0 0,0 0-1 0 0,0 0 1 0 0,-1 0 0 0 0,0 0-1 0 0,0 0 1 0 0,0 1 0 0 0,-1-1-1 0 0,-2 15 1 0 0,-2 0 16 0 0,-1-1 0 0 0,-1 0 0 0 0,-1 0 1 0 0,-1-1-1 0 0,-1 0 0 0 0,-12 22 0 0 0,-178 273 342 0 0,22-40 44 0 0,167-259-398 0 0,2-5 16 0 0,0 1 1 0 0,1-1-1 0 0,1 1 0 0 0,0 0 1 0 0,1 1-1 0 0,0-1 0 0 0,1 1 1 0 0,1 0-1 0 0,-4 28 1 0 0,7-41-36 0 0,0 1 1 0 0,0-1 0 0 0,0 1 0 0 0,0-1 0 0 0,0 1-1 0 0,1-1 1 0 0,-1 1 0 0 0,0-1 0 0 0,1 1 0 0 0,-1-1 0 0 0,1 0-1 0 0,0 1 1 0 0,-1-1 0 0 0,1 1 0 0 0,0-1 0 0 0,0 0-1 0 0,0 0 1 0 0,0 0 0 0 0,0 1 0 0 0,0-1 0 0 0,0 0-1 0 0,0 0 1 0 0,2 1 0 0 0,0-1-3 0 0,0 0 0 0 0,-1 0 0 0 0,1 0 0 0 0,0 0 0 0 0,0-1 0 0 0,-1 1 0 0 0,1-1 0 0 0,0 0 0 0 0,0 0 0 0 0,0 0 0 0 0,5-1 0 0 0,7-2-28 0 0,0 0 0 0 0,-1-1-1 0 0,25-10 1 0 0,-33 12 3 0 0,48-22-671 0 0,-1-2 0 0 0,-1-2 0 0 0,-2-2 0 0 0,-1-2 0 0 0,71-61 0 0 0,-71 50-848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57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 4 584 0 0,'5'-4'2520'0'0,"1"22"-2180"0"0,-8-6-132 0 0,0 0-168 0 0,0 2-140 0 0,-3 5-132 0 0,-4 5-328 0 0,-2 2-608 0 0,0-8 268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57.7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1 447 196 0 0,'0'6'2452'0'0,"0"4"-1992"0"0,4-5 172 0 0,-2 7-508 0 0,-2-8-152 0 0,7 4-816 0 0</inkml:trace>
  <inkml:trace contextRef="#ctx0" brushRef="#br0" timeOffset="1">370 123 64 0 0,'9'-2'520'0'0,"4"0"-36"0"0,12 0-56 0 0,4 2-52 0 0,9-4-32 0 0,12-2-52 0 0,3-2-44 0 0,8 0-140 0 0,1 0-108 0 0,3-4-136 0 0,20-2-84 0 0,-17-3-200 0 0,14-1-452 0 0,4-4 200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7:07.7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1 101 60 0 0,'0'0'387'0'0,"3"-42"2544"0"0,27-15-500 0 0,-30 56-2156 0 0,2 2-232 0 0,-1 0-1 0 0,0 0 1 0 0,0 0 0 0 0,0 0 0 0 0,0 0 0 0 0,0 1-1 0 0,0-1 1 0 0,0 0 0 0 0,0 1 0 0 0,0-1 0 0 0,-1 1-1 0 0,1-1 1 0 0,-1 1 0 0 0,1-1 0 0 0,-1 1 0 0 0,1 1-1 0 0,10 37 25 0 0,-10-33 3 0 0,33 155 377 0 0,14 186 0 0 0,-42-295-376 0 0,7 50 32 0 0,10 120 73 0 0,-8 101 180 0 0,-13-278-437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7:08.2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67 12 424 0 0,'-7'-11'2996'0'0,"-1"45"-2202"0"0,-15 194 270 0 0,7-85-635 0 0,8-50-212 0 0,3 0 0 0 0,5 0 1 0 0,4 0-1 0 0,4 1 1 0 0,4-2-1 0 0,37 140 1 0 0,-11-65 171 0 0,-38-166-427 0 0,0 0 0 0 0,0 0-1 0 0,-1-1 1 0 0,1 1 0 0 0,0 0 0 0 0,1 0 0 0 0,-1 0-1 0 0,0-1 1 0 0,0 1 0 0 0,0 0 0 0 0,0 0-1 0 0,1-1 1 0 0,-1 1 0 0 0,0 0 0 0 0,0 0 0 0 0,1-1-1 0 0,-1 1 1 0 0,1 0 0 0 0,-1-1 0 0 0,1 1-1 0 0,-1-1 1 0 0,1 1 0 0 0,-1 0 0 0 0,1-1 0 0 0,-1 1-1 0 0,1-1 1 0 0,0 0 0 0 0,-1 1 0 0 0,1-1 0 0 0,0 1-1 0 0,-1-1 1 0 0,1 0 0 0 0,1 1 0 0 0,17-27-3251 0 0,-10 10 1583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7:08.7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83 4 472 0 0,'-4'-4'2994'0'0,"8"56"-2627"0"0,-2-1-1 0 0,-3 1 1 0 0,-13 92-1 0 0,6-70-134 0 0,-15 95 177 0 0,-4 76 18 0 0,25-200-345 0 0,-7 323 449 0 0,11-277-377 0 0,4-1-1 0 0,18 93 1 0 0,-17-145 4 0 0,0 54 1 0 0,3-192-4529 0 0,-4 71 2669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0:00.0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0 108 92 0 0,'56'-21'220'0'0,"0"2"0"0"0,1 3 0 0 0,1 2 0 0 0,0 2 0 0 0,1 3 0 0 0,66-1-1 0 0,-94 8-156 0 0,-14 0-26 0 0,1 1 0 0 0,-1 0 0 0 0,1 1 1 0 0,-1 1-1 0 0,1 0 0 0 0,31 8 0 0 0,-47-8-33 0 0,0-1 0 0 0,0 1 0 0 0,0 0 0 0 0,0 0 1 0 0,0 0-1 0 0,0 0 0 0 0,0 0 0 0 0,-1 0 0 0 0,1 0 0 0 0,0 1 0 0 0,-1-1 0 0 0,1 1 0 0 0,-1-1 0 0 0,1 1 0 0 0,-1 0 0 0 0,0-1 0 0 0,0 1 0 0 0,1 0 0 0 0,-1 0 0 0 0,-1 0 1 0 0,1 0-1 0 0,0 0 0 0 0,0 0 0 0 0,0 3 0 0 0,-1-1-1 0 0,0 1 1 0 0,0-1-1 0 0,-1 0 0 0 0,1 0 1 0 0,-1 1-1 0 0,0-1 1 0 0,0 0-1 0 0,0 0 0 0 0,-1 0 1 0 0,0 0-1 0 0,-3 6 1 0 0,-6 9 10 0 0,-2-1 0 0 0,0 0 0 0 0,-25 26 0 0 0,-6-1 29 0 0,-74 57 0 0 0,-20 18-22 0 0,135-116-28 0 0,1 0 0 0 0,-1 1 0 0 0,1-1 0 0 0,0 1 0 0 0,0-1 0 0 0,0 1 0 0 0,0 0 0 0 0,0-1 0 0 0,0 1 0 0 0,1 0 0 0 0,0 0 0 0 0,-1 0 0 0 0,1 1 0 0 0,0-1 0 0 0,-1 6 0 0 0,3-7 1 0 0,-1 1-1 0 0,1-1 0 0 0,0 0 1 0 0,0 0-1 0 0,0 1 0 0 0,0-1 1 0 0,0 0-1 0 0,0 0 0 0 0,0 0 1 0 0,1 0-1 0 0,-1 0 1 0 0,1-1-1 0 0,-1 1 0 0 0,1 0 1 0 0,0-1-1 0 0,0 1 0 0 0,0-1 1 0 0,0 0-1 0 0,0 1 0 0 0,0-1 1 0 0,0 0-1 0 0,0 0 0 0 0,4 1 1 0 0,26 11-19 0 0,1-1-1 0 0,0-1 1 0 0,46 7 0 0 0,11 4-17 0 0,61 28-1 0 0,-129-42 43 0 0,-1 2 0 0 0,0 0 0 0 0,-1 2 0 0 0,35 25 0 0 0,-52-34 0 0 0,0-1 1 0 0,1 1-1 0 0,-1 0 1 0 0,-1 0-1 0 0,1 0 1 0 0,0 0-1 0 0,-1 1 0 0 0,0-1 1 0 0,1 1-1 0 0,-1 0 1 0 0,-1-1-1 0 0,1 1 1 0 0,0 0-1 0 0,-1 0 1 0 0,0 0-1 0 0,0 0 1 0 0,0 0-1 0 0,-1 1 0 0 0,1-1 1 0 0,-1 0-1 0 0,0 0 1 0 0,0 0-1 0 0,0 0 1 0 0,-1 1-1 0 0,0-1 1 0 0,1 0-1 0 0,-2 0 1 0 0,1 0-1 0 0,0 0 0 0 0,-1 0 1 0 0,1-1-1 0 0,-1 1 1 0 0,0 0-1 0 0,-1-1 1 0 0,1 1-1 0 0,-5 5 1 0 0,-3 3 0 0 0,-1 1 1 0 0,0-1 0 0 0,0-1-1 0 0,-2 0 1 0 0,1-1 0 0 0,-1 0-1 0 0,-1-1 1 0 0,-17 9 0 0 0,4-5 10 0 0,-1-2 0 0 0,0-1-1 0 0,-1-1 1 0 0,0-1 0 0 0,-39 5 0 0 0,7-5-9 0 0,-96-1 0 0 0,114-12-1052 0 0,41 4 562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8:03.3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1367 5 112 0 0,'-68'-2'585'0'0,"38"0"-463"0"0,1 2 0 0 0,-1 1 0 0 0,0 1 0 0 0,0 1-1 0 0,-30 8 1 0 0,-24 15 58 0 0,1 2 0 0 0,2 5 0 0 0,1 2 0 0 0,-119 74 1 0 0,139-69-4 0 0,1 2 0 0 0,2 2 1 0 0,2 3-1 0 0,3 2 1 0 0,-91 109-1 0 0,127-136-106 0 0,0 0 0 0 0,1 1 0 0 0,2 1 0 0 0,0 0 0 0 0,2 1 1 0 0,0 0-1 0 0,2 1 0 0 0,1 0 0 0 0,1 0 0 0 0,1 1 0 0 0,-4 41 0 0 0,9-49-43 0 0,1-1 0 0 0,0 0 0 0 0,2 0 0 0 0,0 1-1 0 0,1-1 1 0 0,0-1 0 0 0,2 1 0 0 0,0 0 0 0 0,1-1 0 0 0,1 0 0 0 0,0-1 0 0 0,1 1 0 0 0,1-1-1 0 0,1-1 1 0 0,0 0 0 0 0,1 0 0 0 0,1-1 0 0 0,13 13 0 0 0,5 1-4 0 0,2-2 1 0 0,1-1-1 0 0,1-1 1 0 0,1-2-1 0 0,0-2 0 0 0,2-1 1 0 0,1-2-1 0 0,0-1 1 0 0,1-2-1 0 0,47 10 1 0 0,-24-10 7 0 0,0-3 0 0 0,1-2 1 0 0,1-3-1 0 0,-1-4 0 0 0,118-8 0 0 0,-169 5-19 0 0,0 1-1 0 0,0-2 1 0 0,0 0-1 0 0,0 0 0 0 0,-1-1 1 0 0,1 0-1 0 0,-1-1 0 0 0,1-1 1 0 0,-1 0-1 0 0,-1 0 0 0 0,1-1 1 0 0,14-10-1 0 0,-25 16-33 0 0,0 0 0 0 0,0-1 0 0 0,1 1 0 0 0,-1 0 0 0 0,0 0 0 0 0,0-1 0 0 0,1 1 0 0 0,-1 0 0 0 0,0-1 0 0 0,0 1 0 0 0,0 0 0 0 0,0-1 0 0 0,0 1 0 0 0,1 0 0 0 0,-1-1 0 0 0,0 1 0 0 0,0 0 0 0 0,0-1 0 0 0,0 1 0 0 0,0 0 0 0 0,0-1 0 0 0,0 1 0 0 0,0 0 0 0 0,0-1 0 0 0,0 1 0 0 0,0 0 0 0 0,0-1 0 0 0,-1 1 0 0 0,1 0 0 0 0,0-1 0 0 0,0 1 0 0 0,0 0 0 0 0,0-1 0 0 0,-1 1 0 0 0,1 0 0 0 0,0 0 0 0 0,0-1 0 0 0,0 1 0 0 0,-1 0 0 0 0,1 0 0 0 0,0-1 0 0 0,0 1 0 0 0,-1 0 0 0 0,1 0 0 0 0,0 0 0 0 0,-1 0 0 0 0,1-1 0 0 0,-1 1 0 0 0,-13-6-1823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8:03.8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165 11 100 0 0,'-1'-10'2457'0'0,"-30"175"-1116"0"0,15-71-913 0 0,-14 144 396 0 0,11-70-344 0 0,-38 302 862 0 0,47-327-892 0 0,10 188-1 0 0,3-306-396 0 0,-1 3-190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8:04.6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59 0 224 0 0,'0'27'264'0'0,"-2"3"20"0"0,2 0-36 0 0,-5 12-72 0 0,-4-1-64 0 0,5-7-80 0 0,-5 0-260 0 0,-7 6-240 0 0,3-1 112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8:04.9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4 0 0,'4'6'2448'0'0,"3"-2"-1804"0"0,-5 2-352 0 0,2 0-368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8:05.3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1 189 484 0 0,'72'-18'1472'0'0,"120"-14"-1"0"0,-72 15-1099 0 0,93-14 20 0 0,148-29 68 0 0,-357 59-582 0 0,40-10 363 0 0,-43 11-383 0 0,1-1 0 0 0,0 1 0 0 0,-1 0 1 0 0,1-1-1 0 0,0 0 0 0 0,-1 1 0 0 0,1-1 1 0 0,-1 0-1 0 0,1 0 0 0 0,-1 0 0 0 0,0 0 0 0 0,1 0 1 0 0,-1 0-1 0 0,0 0 0 0 0,0 0 0 0 0,1 0 1 0 0,-1-1-1 0 0,1-2 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47.3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117 14 28 0 0,'0'0'3517'0'0,"-37"-13"2989"0"0,35 14-6499 0 0,0 1 0 0 0,0 0 1 0 0,1 0-1 0 0,-1 0 0 0 0,0 1 0 0 0,1-1 1 0 0,0 0-1 0 0,-1 1 0 0 0,1-1 0 0 0,0 0 1 0 0,0 1-1 0 0,0-1 0 0 0,1 1 0 0 0,-1 0 0 0 0,1-1 1 0 0,-1 1-1 0 0,1 0 0 0 0,0 3 0 0 0,-1 0 9 0 0,-11 60-15 0 0,-31 220 68 0 0,41-228-20 0 0,2 0-1 0 0,11 74 0 0 0,29 115 111 0 0,-21-140-80 0 0,5 20-16 0 0,-8-54 29 0 0,-4 1-1 0 0,5 120 1 0 0,-14-178-3538 0 0,3-32 225 0 0,3-3 785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48.4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198 1 300 0 0,'-15'19'258'0'0,"0"1"0"0"0,2 0 0 0 0,0 1-1 0 0,1 1 1 0 0,1 0 0 0 0,-15 42 0 0 0,-31 148 542 0 0,52-190-688 0 0,-6 32 113 0 0,2 1 1 0 0,3 0-1 0 0,1 101 0 0 0,7-113-108 0 0,2 0-1 0 0,1 0 1 0 0,2 0-1 0 0,3-1 1 0 0,20 61-1 0 0,-23-86-78 0 0,0-1 0 0 0,1 1 0 0 0,1-2 0 0 0,0 1 1 0 0,1-1-1 0 0,1-1 0 0 0,0 0 0 0 0,1 0 0 0 0,1-1 0 0 0,0-1 0 0 0,0 0 0 0 0,1-1 0 0 0,27 17 0 0 0,-23-18-6 0 0,1-1 0 0 0,0-1 0 0 0,1 0-1 0 0,0-2 1 0 0,0 0 0 0 0,0-1 0 0 0,1-1-1 0 0,0-1 1 0 0,0-1 0 0 0,0 0-1 0 0,30-3 1 0 0,-17-2 39 0 0,0-1-1 0 0,-1-1 1 0 0,0-2-1 0 0,0-2 1 0 0,-1-1 0 0 0,0-1-1 0 0,0-2 1 0 0,-1-1-1 0 0,-1-1 1 0 0,0-2 0 0 0,-2-1-1 0 0,0-1 1 0 0,31-28-1 0 0,-43 32-4 0 0,-1-1-1 0 0,-1-1 0 0 0,-1 0 1 0 0,0 0-1 0 0,-1-2 0 0 0,-1 0 1 0 0,-1 0-1 0 0,-1 0 0 0 0,0-1 1 0 0,-2-1-1 0 0,0 0 0 0 0,-1 0 1 0 0,-1 0-1 0 0,-1 0 0 0 0,-1-1 1 0 0,0-28-1 0 0,-2 23-31 0 0,-2 1 0 0 0,0 0 0 0 0,-2-1 0 0 0,-1 1 0 0 0,-1 0 0 0 0,-2 1 0 0 0,0-1 0 0 0,-1 1 0 0 0,-2 1 0 0 0,0 0 1 0 0,-2 0-1 0 0,-1 1 0 0 0,-15-22 0 0 0,11 22-17 0 0,-1 1 1 0 0,-1 0 0 0 0,0 2 0 0 0,-2 0-1 0 0,-1 1 1 0 0,0 1 0 0 0,-34-20-1 0 0,47 32-77 0 0,-1 1-1 0 0,0-1 0 0 0,0 2 1 0 0,-1-1-1 0 0,0 2 1 0 0,0-1-1 0 0,0 1 0 0 0,0 1 1 0 0,0 0-1 0 0,0 1 0 0 0,-1 0 1 0 0,1 0-1 0 0,0 1 1 0 0,-1 1-1 0 0,1 0 0 0 0,0 1 1 0 0,0 0-1 0 0,0 0 0 0 0,0 1 1 0 0,0 1-1 0 0,-12 5 1 0 0,14-4-300 0 0,0 1 1 0 0,1 0 0 0 0,-1 1 0 0 0,1 0 0 0 0,1 0 0 0 0,-1 0-1 0 0,1 1 1 0 0,1 1 0 0 0,0-1 0 0 0,-8 13 0 0 0,3 7-1309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49.5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 6 180 0 0,'2'-5'4344'0'0,"-3"25"-4231"0"0,1 0-1 0 0,0 1 1 0 0,7 38 0 0 0,1 23 33 0 0,-4 53 102 0 0,-22 211 0 0 0,-1-190-64 0 0,3 255 0 0 0,23-346-144 0 0,-4-51-27 0 0,-1 1 0 0 0,-1 0 0 0 0,0 0 0 0 0,-1 0 0 0 0,-3 25 0 0 0,4-35-8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58.5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182 181 96 0 0,'0'0'558'0'0,"47"13"500"0"0,-46-14-1021 0 0,0 1-1 0 0,0 0 1 0 0,-1 0-1 0 0,1 0 0 0 0,0 0 1 0 0,0 0-1 0 0,0-1 1 0 0,0 1-1 0 0,-1 0 1 0 0,1-1-1 0 0,0 1 1 0 0,0-1-1 0 0,-1 1 0 0 0,1-1 1 0 0,0 1-1 0 0,-1-1 1 0 0,1 1-1 0 0,0-1 1 0 0,-1 0-1 0 0,1 1 1 0 0,-1-1-1 0 0,1 0 0 0 0,-1 1 1 0 0,1-1-1 0 0,-1 0 1 0 0,0 0-1 0 0,1 0 1 0 0,-1 1-1 0 0,0-1 1 0 0,0 0-1 0 0,0 0 0 0 0,1 0 1 0 0,-1 0-1 0 0,0 0 1 0 0,0 0-1 0 0,0-1 250 0 0,-2-7 479 0 0,2 8-650 0 0,0 0-1 0 0,0-1 0 0 0,0 1 0 0 0,0 0 0 0 0,0 0 0 0 0,0 0 0 0 0,-1-1 0 0 0,1 1 0 0 0,0 0 1 0 0,-1 0-1 0 0,1 0 0 0 0,-1 0 0 0 0,1-1 0 0 0,-1 1 0 0 0,1 0 0 0 0,-1 0 0 0 0,0 0 0 0 0,0 0 1 0 0,1 0-1 0 0,-1 1 0 0 0,-2-3 0 0 0,-23-15 579 0 0,25 17-588 0 0,-14-21 461 0 0,8 15-492 0 0,-1 1 1 0 0,0-1-1 0 0,0 1 1 0 0,0 1-1 0 0,-1-1 0 0 0,0 1 1 0 0,0 1-1 0 0,-1 0 1 0 0,1 0-1 0 0,-1 1 0 0 0,-11-3 1 0 0,-24-15 141 0 0,44 20-186 0 0,-30-8 195 0 0,34 57-212 0 0,2 1 0 0 0,14 58 0 0 0,-1-10 16 0 0,-3 27 16 0 0,0 141 0 0 0,-21 123 75 0 0,-1-67 17 0 0,12-149-933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59.1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420 39 496 0 0,'0'-1'63'0'0,"1"-1"1"0"0,-1 1-1 0 0,0 0 1 0 0,0-1-1 0 0,0 1 1 0 0,0 0-1 0 0,0-1 1 0 0,-1 1-1 0 0,1 0 0 0 0,0 0 1 0 0,0-1-1 0 0,-1 1 1 0 0,1 0-1 0 0,-1 0 1 0 0,1 0-1 0 0,-1 0 1 0 0,0-1-1 0 0,1 1 0 0 0,-1 0 1 0 0,0 0-1 0 0,0 0 1 0 0,0 0-1 0 0,0 0 1 0 0,0 1-1 0 0,0-1 0 0 0,0 0 1 0 0,0 0-1 0 0,0 1 1 0 0,0-1-1 0 0,0 0 1 0 0,0 1-1 0 0,0-1 1 0 0,-1 1-1 0 0,1 0 0 0 0,0-1 1 0 0,0 1-1 0 0,-1 0 1 0 0,1 0-1 0 0,0-1 1 0 0,0 1-1 0 0,-1 0 0 0 0,1 1 1 0 0,0-1-1 0 0,-1 0 1 0 0,1 0-1 0 0,0 0 1 0 0,0 1-1 0 0,-1-1 1 0 0,1 1-1 0 0,0-1 0 0 0,0 1 1 0 0,0-1-1 0 0,0 1 1 0 0,-2 1-1 0 0,-6 2 50 0 0,1 0-1 0 0,0 1 1 0 0,-1 0-1 0 0,1 0 1 0 0,1 1 0 0 0,-9 8-1 0 0,-20 24 51 0 0,1 3 0 0 0,2 1 1 0 0,2 1-1 0 0,2 2 0 0 0,2 0 0 0 0,-37 88 0 0 0,53-107-127 0 0,2 1 0 0 0,1 0 0 0 0,1 1 0 0 0,1 0 0 0 0,1 0 0 0 0,2 0 0 0 0,1 0 0 0 0,1 1 0 0 0,1-1 0 0 0,2 1 0 0 0,0-1 0 0 0,8 31 0 0 0,-7-45-20 0 0,1 0-1 0 0,0 0 0 0 0,1 0 0 0 0,0 0 0 0 0,1-1 0 0 0,1 0 0 0 0,0 0 0 0 0,1 0 0 0 0,0-1 1 0 0,1 0-1 0 0,0-1 0 0 0,1 0 0 0 0,0 0 0 0 0,1-1 0 0 0,0-1 0 0 0,1 0 0 0 0,-1 0 0 0 0,2-1 1 0 0,-1 0-1 0 0,1-2 0 0 0,1 1 0 0 0,-1-1 0 0 0,1-1 0 0 0,24 6 0 0 0,-20-7 3 0 0,1-1 1 0 0,0-1-1 0 0,-1-1 0 0 0,1 0 0 0 0,0-2 0 0 0,0 0 0 0 0,-1-1 0 0 0,1 0 1 0 0,-1-2-1 0 0,30-9 0 0 0,-24 4 43 0 0,-1-1 0 0 0,1-1-1 0 0,-2 0 1 0 0,0-2 0 0 0,-1-1 0 0 0,0-1 0 0 0,25-23 0 0 0,-21 15 51 0 0,-1-2 0 0 0,-1-1 1 0 0,-1 0-1 0 0,-1-2 0 0 0,-2 0 0 0 0,-1-2 1 0 0,-1 0-1 0 0,-1-1 0 0 0,-2 0 0 0 0,-1-1 1 0 0,16-62-1 0 0,-25 71-71 0 0,-1-1 0 0 0,0 1-1 0 0,-2-1 1 0 0,-1 0 0 0 0,-1 1 0 0 0,0-1 0 0 0,-2 1 0 0 0,-1 0 0 0 0,-1-1-1 0 0,-1 2 1 0 0,-1-1 0 0 0,0 1 0 0 0,-17-33 0 0 0,17 41-61 0 0,-1 1 0 0 0,0-1 1 0 0,-1 1-1 0 0,0 1 0 0 0,-1 0 1 0 0,-1 0-1 0 0,0 1 0 0 0,0 0 0 0 0,-1 1 1 0 0,0 0-1 0 0,-1 1 0 0 0,0 1 0 0 0,0 0 1 0 0,-1 0-1 0 0,0 1 0 0 0,-1 1 0 0 0,1 1 1 0 0,-1 0-1 0 0,0 1 0 0 0,0 0 1 0 0,-23-2-1 0 0,25 5-100 0 0,0 0-1 0 0,-1 1 1 0 0,1 0 0 0 0,0 1 0 0 0,0 1 0 0 0,-20 4-1 0 0,26-4-185 0 0,0 1-1 0 0,0-1 1 0 0,1 1-1 0 0,0 0 1 0 0,-1 1-1 0 0,1-1 1 0 0,0 1-1 0 0,1 1 1 0 0,-1-1-1 0 0,1 1 1 0 0,0 0-1 0 0,0 0 1 0 0,0 0-1 0 0,-4 7 1 0 0,-5 12-1660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0:00.7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41 22 96 0 0,'25'-6'82'0'0,"0"1"-1"0"0,0 0 1 0 0,1 2 0 0 0,0 1-1 0 0,0 2 1 0 0,-1 0 0 0 0,1 1-1 0 0,0 2 1 0 0,44 10 0 0 0,-62-11-66 0 0,0 0-1 0 0,0 1 1 0 0,0 1 0 0 0,-1-1 0 0 0,1 1-1 0 0,8 6 1 0 0,-14-8-14 0 0,-1-1 0 0 0,1 1 0 0 0,-1-1 0 0 0,1 1-1 0 0,-1 0 1 0 0,1 0 0 0 0,-1-1 0 0 0,0 1 0 0 0,0 0-1 0 0,0 0 1 0 0,0 0 0 0 0,0 1 0 0 0,-1-1 0 0 0,1 0-1 0 0,-1 0 1 0 0,1 0 0 0 0,-1 0 0 0 0,0 1 0 0 0,0-1-1 0 0,0 0 1 0 0,0 0 0 0 0,0 1 0 0 0,0-1 0 0 0,0 0-1 0 0,-1 0 1 0 0,0 0 0 0 0,1 0 0 0 0,-1 1 0 0 0,-1 1-1 0 0,-2 6 9 0 0,-1 1 0 0 0,-1-1 0 0 0,1 1 0 0 0,-2-2-1 0 0,1 1 1 0 0,-2-1 0 0 0,1 0 0 0 0,-16 15 0 0 0,-10 4 3 0 0,-38 26 0 0 0,12-10 8 0 0,29-22-13 0 0,23-18-7 0 0,0 0-1 0 0,1 1 0 0 0,0 0 0 0 0,0 0 1 0 0,0 0-1 0 0,0 0 0 0 0,1 1 0 0 0,0 0 0 0 0,0 0 1 0 0,1 1-1 0 0,-7 12 0 0 0,11-17 1 0 0,-1-1 0 0 0,1 1 1 0 0,0 0-1 0 0,1-1 0 0 0,-1 1 0 0 0,0-1 0 0 0,0 1 0 0 0,1 0 0 0 0,-1-1 0 0 0,1 1 1 0 0,-1-1-1 0 0,1 1 0 0 0,0-1 0 0 0,-1 1 0 0 0,1-1 0 0 0,0 0 0 0 0,0 1 0 0 0,0-1 1 0 0,0 0-1 0 0,0 0 0 0 0,0 0 0 0 0,1 1 0 0 0,-1-1 0 0 0,0 0 0 0 0,1-1 0 0 0,-1 1 1 0 0,0 0-1 0 0,1 0 0 0 0,-1 0 0 0 0,3 0 0 0 0,47 20 13 0 0,-50-20-14 0 0,82 24 24 0 0,62 22 11 0 0,-129-41-33 0 0,1 2-1 0 0,-1 0 0 0 0,0 1 1 0 0,0 0-1 0 0,27 23 1 0 0,-40-30-1 0 0,-1 0 1 0 0,0 0 0 0 0,0 0-1 0 0,-1 0 1 0 0,1 0 0 0 0,0 0-1 0 0,-1 0 1 0 0,1 0 0 0 0,-1 1-1 0 0,0-1 1 0 0,1 1 0 0 0,-1-1-1 0 0,0 1 1 0 0,-1-1 0 0 0,1 1-1 0 0,0 0 1 0 0,-1-1 0 0 0,1 1-1 0 0,-1 0 1 0 0,0 0 0 0 0,0-1-1 0 0,0 1 1 0 0,-1 3 0 0 0,0-1 0 0 0,-1 0 0 0 0,0-1 1 0 0,0 1-1 0 0,0-1 1 0 0,-1 0-1 0 0,1 1 0 0 0,-1-1 1 0 0,0 0-1 0 0,0-1 0 0 0,-1 1 1 0 0,-7 6-1 0 0,-3 2 11 0 0,-2 0-1 0 0,0-1 0 0 0,0-1 1 0 0,-1-1-1 0 0,-30 13 0 0 0,-8-3-28 0 0,-1-2-1 0 0,-1-3 0 0 0,0-2 1 0 0,-78 6-1 0 0,124-17-680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59.6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76 52 20 0 0,'8'-22'1698'0'0,"-7"19"-1381"0"0,0 0-1 0 0,-1 1 1 0 0,1-1-1 0 0,0 1 0 0 0,0-1 1 0 0,1 1-1 0 0,-1-1 1 0 0,0 1-1 0 0,5-5 781 0 0,-8 11-875 0 0,-6 31 97 0 0,2 0 1 0 0,-4 50-1 0 0,-3 23-16 0 0,-36 337 783 0 0,44-382-973 0 0,-1 95 357 0 0,31 308 1 0 0,-25-445-577 0 0,-1-17-112 0 0,1 0 0 0 0,0 0 0 0 0,0 0 0 0 0,0 0 0 0 0,0 0 0 0 0,0 0 0 0 0,1 0 0 0 0,0 0 0 0 0,0 0 0 0 0,0 0 0 0 0,0 0 1 0 0,3 4-1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50.6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123 2 20 0 0,'-2'0'126'0'0,"1"-1"-1"0"0,0 1 1 0 0,-1 0-1 0 0,1 0 1 0 0,-1 0-1 0 0,1-1 1 0 0,-1 1 0 0 0,1 1-1 0 0,-1-1 1 0 0,1 0-1 0 0,-1 0 1 0 0,1 0-1 0 0,-1 1 1 0 0,1-1 0 0 0,-1 1-1 0 0,0 0 1 0 0,-10 26 835 0 0,6 2-542 0 0,1 0 1 0 0,-1 54 0 0 0,1-21-97 0 0,-52 797 2750 0 0,53-610-2260 0 0,4-249-804 0 0,0 0 0 0 0,0 1 0 0 0,-1-1 0 0 0,1 0 0 0 0,0 1 0 0 0,0-1 0 0 0,0 0 0 0 0,0 0 0 0 0,0 1 0 0 0,0-1 0 0 0,0 0 0 0 0,0 1 0 0 0,0-1 0 0 0,0 0 0 0 0,0 1 0 0 0,0-1-1 0 0,0 0 1 0 0,0 1 0 0 0,0-1 0 0 0,0 0 0 0 0,1 1 0 0 0,-1-1 0 0 0,0 0 0 0 0,0 0 0 0 0,0 1 0 0 0,0-1 0 0 0,1 0 0 0 0,-1 0 0 0 0,0 1 0 0 0,0-1 0 0 0,0 0 0 0 0,1 0 0 0 0,-1 0 0 0 0,0 1 0 0 0,0-1 0 0 0,1 0 0 0 0,-1 0 0 0 0,0 0 0 0 0,1 0 0 0 0,-1 0 0 0 0,1 1 0 0 0,10-14-101 0 0,14-33-2755 0 0,-12 23-1503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51.6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507 0 76 0 0,'-17'4'137'0'0,"-1"1"0"0"0,1 1 0 0 0,1 0 0 0 0,-1 1 0 0 0,1 1 0 0 0,0 0 0 0 0,1 1 0 0 0,0 1 0 0 0,1 0 0 0 0,0 1 0 0 0,0 1 0 0 0,1 0 0 0 0,1 1 0 0 0,0 0 0 0 0,0 1 0 0 0,-11 19 0 0 0,-12 24 343 0 0,2 1 0 0 0,-50 123 0 0 0,72-154-367 0 0,-6 14 19 0 0,2 1 0 0 0,2 0 0 0 0,2 1 0 0 0,2 1 0 0 0,1 0 0 0 0,3 0 0 0 0,1 0 0 0 0,3 0 0 0 0,1 1 0 0 0,2-1 0 0 0,2 0 0 0 0,15 67 0 0 0,-14-93-102 0 0,0 0 1 0 0,2-1 0 0 0,0 1-1 0 0,1-2 1 0 0,0 1-1 0 0,1-1 1 0 0,1 0 0 0 0,1-1-1 0 0,0 0 1 0 0,1 0-1 0 0,1-2 1 0 0,21 20 0 0 0,-15-18 1 0 0,0-1 1 0 0,1-1-1 0 0,1-1 1 0 0,0-1 0 0 0,1 0-1 0 0,0-2 1 0 0,0 0 0 0 0,1-2-1 0 0,25 5 1 0 0,-17-5 3 0 0,0-2 0 0 0,0-2-1 0 0,1-1 1 0 0,-1-1 0 0 0,1-2 0 0 0,-1-1 0 0 0,1-1 0 0 0,-1-2-1 0 0,0-1 1 0 0,0-1 0 0 0,-1-2 0 0 0,0-1 0 0 0,-1-2 0 0 0,0 0-1 0 0,31-19 1 0 0,-43 19-8 0 0,-1 0-1 0 0,0-1 0 0 0,0 0 0 0 0,-2-1 1 0 0,0-1-1 0 0,0 0 0 0 0,-1-1 0 0 0,-1-1 1 0 0,-1 0-1 0 0,0 0 0 0 0,-1-1 0 0 0,-1-1 1 0 0,-1 1-1 0 0,-1-1 0 0 0,0-1 1 0 0,-2 1-1 0 0,0-1 0 0 0,-1 0 0 0 0,-1 0 1 0 0,1-35-1 0 0,-3 13-13 0 0,-3 1 0 0 0,-1 0-1 0 0,-2-1 1 0 0,-2 2 0 0 0,-1-1 0 0 0,-3 1 0 0 0,-1 0-1 0 0,-1 1 1 0 0,-25-47 0 0 0,15 40 31 0 0,-50-76-1 0 0,61 105-162 0 0,-1 0 0 0 0,-1 1 0 0 0,0 0 0 0 0,-2 1 0 0 0,1 1 0 0 0,-2 0 0 0 0,-18-11 0 0 0,-1 10-1013 0 0,18 16-1791 0 0,5 4 1360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6:53.4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513 2 116 0 0,'-25'-1'1275'0'0,"11"7"-1106"0"0,0 1-1 0 0,0 1 0 0 0,1 0 1 0 0,0 1-1 0 0,0 0 0 0 0,1 1 1 0 0,1 0-1 0 0,-13 14 0 0 0,-78 105 426 0 0,64-78-416 0 0,6-11-58 0 0,2 2 0 0 0,2 2 0 0 0,2 0 1 0 0,2 2-1 0 0,-34 87 0 0 0,53-115-81 0 0,0 0 0 0 0,1 0 0 0 0,1 1 1 0 0,1-1-1 0 0,0 1 0 0 0,1-1 0 0 0,1 1 0 0 0,4 27 0 0 0,-1-32-1 0 0,0-1-1 0 0,1 0 1 0 0,0 0-1 0 0,1 0 1 0 0,0 0 0 0 0,1-1-1 0 0,1 0 1 0 0,0 0-1 0 0,0 0 1 0 0,1-1 0 0 0,1 0-1 0 0,16 17 1 0 0,-8-13 10 0 0,1 0 1 0 0,0-1 0 0 0,1-1-1 0 0,0-1 1 0 0,1-1-1 0 0,0-1 1 0 0,0 0-1 0 0,2-1 1 0 0,-1-2 0 0 0,1 0-1 0 0,0-1 1 0 0,0-1-1 0 0,28 2 1 0 0,-17-4 35 0 0,0-1 0 0 0,0-2 1 0 0,0-2-1 0 0,0 0 0 0 0,0-2 1 0 0,-1-2-1 0 0,0-1 0 0 0,50-18 1 0 0,-60 16-27 0 0,-1-1 1 0 0,0 0 0 0 0,0-2 0 0 0,-1 0-1 0 0,-1-2 1 0 0,0 0 0 0 0,-1-1 0 0 0,-1-1-1 0 0,0-1 1 0 0,-1 0 0 0 0,-1-1-1 0 0,0 0 1 0 0,-2-2 0 0 0,0 1 0 0 0,-1-2-1 0 0,-1 1 1 0 0,-1-2 0 0 0,8-23 0 0 0,-10 21-35 0 0,-1 1 1 0 0,-1-2-1 0 0,-1 1 1 0 0,-1-1-1 0 0,-1 1 1 0 0,-1-1-1 0 0,-1 0 1 0 0,-1 0-1 0 0,-2 0 1 0 0,0 0-1 0 0,-2 1 0 0 0,0-1 1 0 0,-2 1-1 0 0,-1 0 1 0 0,-1 0-1 0 0,-1 1 1 0 0,-11-22-1 0 0,10 26-16 0 0,-1 2 0 0 0,-1-1-1 0 0,-1 2 1 0 0,0 0 0 0 0,-1 0-1 0 0,-1 1 1 0 0,-23-19-1 0 0,29 27-28 0 0,0 0-1 0 0,0 1 1 0 0,-1 0 0 0 0,0 0-1 0 0,0 1 1 0 0,0 1-1 0 0,-1-1 1 0 0,0 2-1 0 0,0-1 1 0 0,0 2-1 0 0,0-1 1 0 0,0 2-1 0 0,0-1 1 0 0,0 2-1 0 0,-13-1 1 0 0,18 3-189 0 0,0-1 1 0 0,0 1-1 0 0,0 0 1 0 0,1 0 0 0 0,-1 1-1 0 0,1 0 1 0 0,-1 0-1 0 0,1 0 1 0 0,0 0 0 0 0,1 1-1 0 0,-1 0 1 0 0,0 0-1 0 0,1 0 1 0 0,0 0 0 0 0,0 1-1 0 0,0 0 1 0 0,1 0-1 0 0,-1 0 1 0 0,1 0 0 0 0,1 0-1 0 0,-1 1 1 0 0,-3 10-1 0 0,0 11-1558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7:01.2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298 1 24 0 0,'-12'1'171'0'0,"-1"1"-1"0"0,1 0 1 0 0,0 1 0 0 0,0 0 0 0 0,0 1-1 0 0,0 0 1 0 0,0 1 0 0 0,1 1-1 0 0,-1 0 1 0 0,2 0 0 0 0,-1 1 0 0 0,1 0-1 0 0,-15 14 1 0 0,14-10-84 0 0,1 1 0 0 0,0 0 0 0 0,1 0 0 0 0,0 1 0 0 0,1 0 0 0 0,0 1 0 0 0,1 0 0 0 0,1 0 1 0 0,0 1-1 0 0,-6 24 0 0 0,4-8 8 0 0,2 1 1 0 0,1 0 0 0 0,1 1 0 0 0,2-1 0 0 0,2 0 0 0 0,0 1 0 0 0,3-1-1 0 0,6 37 1 0 0,-6-50-61 0 0,2 1 0 0 0,0-2 1 0 0,1 1-1 0 0,0 0 0 0 0,2-1 0 0 0,0 0 0 0 0,1-1 0 0 0,1 0 0 0 0,0-1 0 0 0,2 1 1 0 0,-1-2-1 0 0,2 0 0 0 0,0 0 0 0 0,25 20 0 0 0,-27-27-12 0 0,0-1 0 0 0,0 0 0 0 0,1-1 0 0 0,0 0 0 0 0,0-1 0 0 0,0 0 0 0 0,1-1 0 0 0,-1 0 0 0 0,1-1 0 0 0,0-1 0 0 0,0 0 0 0 0,0-1 0 0 0,0 0 0 0 0,0-1 0 0 0,1 0 0 0 0,-1-1 0 0 0,0 0 0 0 0,0-2 0 0 0,0 1 0 0 0,-1-1 0 0 0,1-1 0 0 0,22-10 0 0 0,-9 2 67 0 0,-1-1 0 0 0,0-1 0 0 0,-1-1 1 0 0,-1-1-1 0 0,0-1 0 0 0,-2-1 0 0 0,0-1 0 0 0,0-1 0 0 0,26-35 0 0 0,-29 32 50 0 0,-1-1-1 0 0,-1 0 1 0 0,-2-1-1 0 0,16-33 1 0 0,-25 44-92 0 0,0 1 0 0 0,-1-1 1 0 0,0 0-1 0 0,-1 0 0 0 0,-1 0 1 0 0,0 0-1 0 0,-1-1 0 0 0,-1 1 0 0 0,0 0 1 0 0,-3-24-1 0 0,0 22-32 0 0,-1 0 0 0 0,0 1 1 0 0,-1 0-1 0 0,-1 0 0 0 0,0 0 0 0 0,-1 0 0 0 0,-1 1 1 0 0,0 1-1 0 0,-1-1 0 0 0,-19-21 0 0 0,14 20 51 0 0,0 0 0 0 0,-1 1 1 0 0,-1 1-1 0 0,0 1 0 0 0,0 0 0 0 0,-2 1 0 0 0,1 0 0 0 0,-26-10 0 0 0,28 15-95 0 0,0 0 1 0 0,-1 1-1 0 0,0 1 0 0 0,0 0 1 0 0,-1 1-1 0 0,1 1 0 0 0,-1 0 1 0 0,1 1-1 0 0,-1 1 1 0 0,-21 3-1 0 0,25-1-142 0 0,0 0 0 0 0,1 1 1 0 0,-1 1-1 0 0,1 0 0 0 0,0 1 0 0 0,1 0 1 0 0,-1 0-1 0 0,1 2 0 0 0,0-1 1 0 0,0 1-1 0 0,1 1 0 0 0,0 0 0 0 0,0 1 1 0 0,-11 12-1 0 0,5 1-1857 0 0,7 0 154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7:01.6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76 16 512 0 0,'-2'-16'4681'0'0,"-3"30"-3657"0"0,-3 30-904 0 0,4 62 540 0 0,-6 319 776 0 0,-12 175-299 0 0,20-580-1176 0 0,-1 0 1 0 0,0 0 0 0 0,-11 30-1 0 0,12-37 101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7:03.1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 1 8 0 0,'0'0'76'0'0,"-7"8"-40"0"0,5-4-12 0 0,-7 4-56 0 0,5-4-16 0 0,-3 2 12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7:03.4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27 12 0 0,'5'-26'309'0'0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7:41.7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114 1 8 0 0,'0'0'81'0'0,"-45"5"732"0"0,43-4-758 0 0,-2 2 22 0 0,1 0 0 0 0,-1 0 1 0 0,0 1-1 0 0,1-1 0 0 0,0 1 1 0 0,0 0-1 0 0,0 0 0 0 0,0 0 1 0 0,1 1-1 0 0,-4 6 0 0 0,2 1-59 0 0,0-1 0 0 0,0 1-1 0 0,1 0 1 0 0,1 1-1 0 0,0-1 1 0 0,0 0 0 0 0,1 22-1 0 0,-3 112 99 0 0,1 76-7 0 0,14 290-15 0 0,-8-480-141 0 0,-1-12-264 0 0,-1-1 1 0 0,-1 1-1 0 0,-3 32 0 0 0,0-33-242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7:42.1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1 152 0 0,'83'428'1684'0'0,"-68"-365"-1575"0"0,-10-46-198 0 0,-2 0 0 0 0,0 0 0 0 0,0 1 0 0 0,-2-1 0 0 0,0 0-1 0 0,-1 1 1 0 0,-1-1 0 0 0,0 1 0 0 0,-1-1 0 0 0,-2 0 0 0 0,-4 18 0 0 0,-1-16-407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5T12:45:15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15635 10231 5 0,'3'-3'44'0,"-3"3"3"15,0 0 3-15,0 0-4 0,5-4 4 0,-5 4-5 0,0 0-5 16,0 0 4-16,0 0-2 0,0 0 2 0,0 0 6 16,0 0-14-16,0-2 4 0,0 2 8 0,0 0-2 15,0 0 0-15,0 0-4 0,0 0 2 0,0 0-2 16,0 0-3-16,-3-7-1 0,3 7-1 0,-1-5-3 15,1 5-3-15,0 0-3 0,0-5 1 0,0 5-1 16,1-5-11-16,-1 2 2 0,2-1-4 0,-2 4 2 16,7-7-3-16,-3 2 0 0,1 0-3 0,3-4-2 15,-1 2 1-15,5-1-4 0,-2 0-1 0,2 2 3 16,3-3 0-16,0 1-1 0,3 2-3 0,-1-3 5 16,-1 3-7-16,6-1 0 0,5-2 9 0,-9 4-7 15,1 2-4-15,0-1-2 0,-1 3 7 0,-4 1 0 16,3 0-7-16,1 0 1 0,-7 1 3 0,3 1-3 15,2 0 5-15,-5 3-10 0,-1 0 6 0,-1 0 0 16,-1 4-2-16,1 1 1 0,-3-2-1 0,-2 4 0 16,-1 0 4-16,-1 5 2 0,-4 0-3 0,-2 2-3 15,0 1 1-15,-4-2 4 0,-2 7-17 0,-3-1 16 0,1-1 4 16,-1-2 2-16,1 0-10 0,-2-6 3 0,3 1-14 16,1-3 15-16,-1 3 5 0,2-5 2 0,-1 0-4 15,4-2-3-15,-2 0 3 0,3-2-3 0,1-1-1 16,0-2 1-16,0 1 4 0,2-1 3 0,-2-1-7 15,7 1-2-15,-3-4-1 0,6 5 0 0,-2-2 11 16,1-2-9-16,1 0 7 0,6-1 2 0,2 0-6 16,-3 0 4-16,8-1 1 0,-1 0-7 0,9-1 3 15,-4 1 2-15,4-3-7 0,-8 1 3 0,2 1 2 16,-2-2 1-16,0 3 1 0,-2-1-1 0,-4 0 9 16,-1 2-4-16,0-3 6 0,-4 1 6 0,0 1-3 15,-1 0 5-15,-1 1-2 0,2-1-4 0,-2-1-2 16,-6 2 0-16,5-1-3 0,-5 1 3 0,9-1-4 15,-9 1-6-15,4-1 1 0,-4 1-2 0,9-2 2 0,-9 2-3 16,6-2 2-16,1 1-2 0,-7 1 2 16,9-2-4-16,-3 2 2 0,-1-1 2 0,1 1-5 15,1-2 0-15,-7 2 0 0,14-2 2 0,-8 0-5 0,1 1-2 16,-2 1-7-16,0-1-33 0,-5 1-33 0,8-3-57 16,-8 3-115-16,1-5-268 0,-1 3 119 0</inkml:trace>
  <inkml:trace contextRef="#ctx0" brushRef="#br0" timeOffset="5095.24">17412 9864 42 0,'0'0'45'0,"3"-5"-10"15,-3 5 3-15,4-4-3 0,-2 1 1 0,2 1-2 0,-4 2-9 16,5-6 1-16,-1 5-5 0,-1-2 5 16,0 1-8-16,1-1 6 0,0 1-8 0,0-1 2 15,0 0 1-15,1 1-7 0,0-1 5 0,3 1-5 0,-2-1-2 16,1 1 2-16,2-3-4 0,3 3-7 0,-7 0 6 15,7 0-3-15,-2-1 2 0,0 2 1 0,2 0-7 16,-2-2 4-16,-1-1-1 0,3 3 1 0,-1 1-8 16,-5 0 11-16,1-2-4 0,-7 2 0 0,11 0-2 15,-7 2-2-15,1-2-3 0,-2 4 11 0,-1 0 12 16,0 0-1-16,-1 1 5 0,-1 2-1 0,0-1-9 16,0 1 1-16,-1 4-2 0,-2 1 5 0,1 1-10 15,-4 4 13-15,3 0-11 0,-2 4-3 0,-1-4 0 16,4 1 10-16,-2 0-9 0,3-1-3 0,-2 1 0 15,3-4-1-15,-2 3 6 0,0-3-4 0,2-2-1 16,0 0 3-16,0-2 1 0,-1-3-2 0,1 1 0 16,0-1-6-16,-1 0 5 0,-2-2-8 0,2 1-20 15,0-2-26-15,-3 1-80 0,-1-2-140 0,0-2 62 16</inkml:trace>
  <inkml:trace contextRef="#ctx0" brushRef="#br0" timeOffset="5429.29">17539 10001 14 0,'18'-4'45'15,"5"1"0"-15,-3-2-2 0,1 1-5 0,1-1-7 16,-2-2-3-16,0 2-1 0,-2 2-4 0,0 0-3 16,-4 0 1-16,-1 0-2 0,-7 1-3 0,3-1-1 15,-1 2-5-15,-2 1-3 0,-2-2-1 0,-4 2 5 16,0 0-6-16,9 1-2 0,-9-1-17 0,0 0-15 15,0 4-35-15,0-4-70 0,0 0 31 0</inkml:trace>
  <inkml:trace contextRef="#ctx0" brushRef="#br0" timeOffset="6557.74">17294 9949 4 0,'2'-4'17'0,"-2"4"1"16,0-6-6-16,0 3 4 0,0 3-5 0,4-4 3 0,-4 0-4 15,0 4 10-15,5-6 0 0,-5 6-2 0,0 0-1 16,4-7 2-16,-3 3 4 0,2 3-7 0,-2-3-2 16,-1 4 0-16,2-4-2 0,-2 4 0 0,3-5-1 15,-3 5-3-15,1-4-5 0,-1 4 6 0,3-4-2 16,-3 4-3-16,1-6 6 0,-1 6-3 0,0-2-2 15,0 2 1-15,3-3 3 0,-3 3 1 0,0 0-1 16,1-4-3-16,-1 4-1 0,0 0 1 0,0 0 7 16,1-3-10-16,-1 3-5 0,0 0 8 0,3-3 2 15,-3 3-4-15,0 0-3 0,0 0 3 0,0 0-2 16,0 0 1-16,0 0-3 0,0 0 0 0,0 0 1 16,5 8-1-16,-5-3 4 0,3-1-3 0,-3 1 2 15,0 2 1-15,1 2-3 0,-1 4 1 0,0-4 2 16,-1 4-1-16,-2 2 2 0,3-1-4 0,-4 1 2 15,4 2 5-15,-5 0-5 0,4-1 2 0,-2-1 1 0,-1 1-4 16,3-3 2-16,-4-1-4 0,4 5 0 0,-3-5 4 16,4-1-6-16,-3 0 7 0,2-1 4 15,1-1 3-15,-2 2-7 0,2-5 10 0,-2 1-8 0,2-2 8 16,-1-1-5-16,1 0-3 0,0 1 5 0,0-5-4 16,0 4 4-16,0-4-4 0,0 7 5 15,0-7-3-15,1 2-3 0,-1-2-3 0,0 0 1 0,0 0 0 16,0 0-7-16,0 0 10 0,5 1-11 0,-5-1 12 15,0 0-12-15,0 0-15 0,0 0-25 0,0 0-62 16,0 0-112-16,0 0 51 0</inkml:trace>
  <inkml:trace contextRef="#ctx0" brushRef="#br0" timeOffset="8762.74">18124 9843 22 0,'0'0'37'0,"0"0"-1"0,0 0-8 0,0 0-3 0,2-6-1 16,-2 6 5-16,2-4-2 0,-2 4-8 15,5-1 0-15,-5 1-4 0,4-5 4 0,2 4-7 16,-2-3 1-16,1 3-4 0,3-2 2 0,-3 2-3 0,5-3 7 16,-1 1-4-16,3-1-4 0,-1 2-2 15,1-1 1-15,-1 3 1 0,1-2-1 0,-2 2-3 16,1-1-2-16,1-1 1 0,-3 1 1 0,1 1-3 15,0 1 3-15,-2-1 0 0,-1 3-3 0,1-2 3 0,-1 0-1 16,-1 2 3-16,-1 1-6 0,-1 1 2 0,1 0-3 16,-1 0 0-16,-1 2 4 0,-1-2-1 0,-1 4-2 15,-1 2 3-15,-1-1-1 0,-3 3 1 0,3 2 2 16,-5 2-3-16,3-1-2 0,-4 1-2 0,-1-2 2 16,1 2 2-16,2-2-1 0,-2 0 6 0,2-3-5 15,-2 2 1-15,3-5 0 0,0 3-2 0,1-7-1 16,-1 2 1-16,3 1 0 0,-2-3 4 0,3 2-1 15,1-2 2-15,2-3-2 0,2 0 5 0,0 0-5 16,3-1 6-16,5-3-1 0,4 2 1 0,2-3 1 16,2 1-2-16,-2-3-4 0,9-1 2 0,-6 2 0 0,4-4-9 15,-6 3 3-15,2 1 3 0,4-4 4 16,-7 3-4-16,0 1 1 0,0 0 2 0,-6 1-1 16,4 1-5-16,-4-1-2 0,0 1-13 0,-4 0-23 0,-1 1-47 15,-2 1-90-15,-6 0 40 0</inkml:trace>
  <inkml:trace contextRef="#ctx0" brushRef="#br0" timeOffset="9574.17">17811 10122 12 0,'0'0'34'0,"5"-2"-2"16,-5 2-6-16,7-2 6 0,-3-1-11 0,1 3 3 16,1-3-3-16,2 1 3 0,-2 2 4 0,2-4-5 15,1 2-2-15,1-1-6 0,0 1 1 0,3-3-3 16,-3 2 4-16,-1-1-4 0,5 1-3 0,-4-2 3 16,3 2-6-16,-4 1 1 0,4-1-1 0,-3-2-1 15,-2 3 4-15,-2-1-4 0,1 2-6 0,-1-2 8 16,-1 2-2-16,-1 0 1 0,-4 1-3 0,6 0 2 15,-6 0-4-15,0 0-1 0,0 0 0 0,0 0 0 16,0 0-2-16,0 0-3 0,3 5-2 0,-3-5-20 16,-3 5-47-16,-2-1-80 0,1-1 36 0</inkml:trace>
  <inkml:trace contextRef="#ctx0" brushRef="#br0" timeOffset="11229.59">17258 11367 37 0,'4'-5'49'0,"1"0"0"0,1-1-7 0,-1 2-3 0,1-1-8 16,2 2 10-16,-3-1-17 0,4-2 6 0,-1 1-7 15,5-1 1-15,-4 2-6 0,1 0-1 0,3-1 3 16,-3 1-11-16,3 1 5 0,-3-1-2 0,2 2-1 16,0-1-2-16,0 3 3 0,-2-3-6 0,0 3-1 15,-1 0 5-15,2 3-7 0,-3-3 3 16,1 3-5-16,-2 0 4 0,2 0 0 0,-2 3-2 0,-3-2 3 16,3 2-9-16,-4-1 8 0,1 5 3 0,-1-4-5 15,-2 3 0-15,1 0 2 0,-4 2-1 0,2 1-4 16,-1-2 5-16,-3 2-4 0,0 0 1 0,-1-3-3 15,1 3 3-15,-4 3 6 0,2 0-9 0,-2-4 1 16,1 4 9-16,0-5-11 0,0 2 0 0,0-1 6 16,2-1 4-16,-1-1-5 0,2 0-6 0,0-2 6 15,-1 2-6-15,3-4 5 0,0 2 4 0,1-3-2 0,0 1-2 16,1-1 0-16,0-4 0 0,2 5-2 16,1-2 4-16,3-2 2 0,1-1 3 0,-1 0-4 15,6-1 1-15,0-2 5 0,4-2 1 0,4 0-1 16,-1 0-4-16,4-5 1 0,-1 5 3 0,-3-4-8 0,2 4 0 15,-1-2 12-15,-1-1-5 0,-1 2-14 0,-1 0 7 16,-2 0 1-16,0 3 0 0,-4 0 2 16,1 0-9-16,-3 0 3 0,-1 2-3 0,-3-2 0 0,1 2-6 15,1-2-4-15,-7 3-21 0,0 0-15 0,0 0-61 16,1 6-119-16,-1-6 53 0</inkml:trace>
  <inkml:trace contextRef="#ctx0" brushRef="#br0" timeOffset="12251.94">17621 11155 25 0,'-1'-7'43'0,"1"7"1"0,0 0-6 15,0 0-2-15,0 0-3 0,0 0-6 0,0 0-6 16,5-2 6-16,-5 2-5 0,0 0-3 0,0 0 2 16,0 0-5-16,9 7 4 0,-9-7-3 0,5 4-2 15,-3 0 0-15,1-1-1 0,-1 2-4 0,2 0 2 16,1 0 0-16,-1-1-4 0,0 2 1 0,-2-1-2 15,2-2 5-15,0 4-1 0,0-2-8 0,2 0 8 16,-2-2-5-16,-1 2-2 0,1-1-3 0,-2 0 5 16,3 0-2-16,0-3-5 0,-1 3 3 0,3-1 6 15,-4-2-3-15,1-1-1 0,-4 0 1 0,9 0 3 16,-9 0 0-16,14-1-3 0,-10-3-1 0,3 0 3 0,-1-1 5 16,-1-2-10-16,1 2 5 0,2-2-8 0,-3-1 2 15,-1 2 3-15,1-5-1 0,3 5-5 0,-6-5 4 16,2 1 1-16,0 3-5 0,0-2 9 0,0 1-3 15,-2-1-3-15,1 2 2 0,-2 2-3 0,2-1 4 16,-2 1-2-16,-1 0-6 0,4 1 4 0,-3 0 0 16,-1 4-2-16,2-5 4 0,-2 2-3 0,0 3-4 15,0 0 7-15,0 0-3 0,0 0 6 0,0 0-7 16,0 0 8-16,0 0-12 0,4 9 12 0,-4-3-9 16,0-1 5-16,0 1 3 0,0 0-9 0,-1 0 6 15,1 2 0-15,0 0 1 0,1 1 8 0,-2 0 3 16,1 1-2-16,-1 0 2 0,1-1-3 0,0 1-3 15,0-2-5-15,0 2 9 0,0-3-4 0,0-1-1 16,2 1-1-16,-2 1 3 0,3-3-3 0,-2 2-2 16,1-2-1-16,-1 0 0 0,0 0-1 0,0-1-1 15,2 0-1-15,-2 0-6 0,1 0 14 0,-1 0-14 16,1-3 14-16,-2-1-8 0,4 6 1 0,-3-4-19 16,-1-2-18-16,2 4-27 0,-2-4-55 0,0 0-126 0,-3 5 56 15</inkml:trace>
  <inkml:trace contextRef="#ctx0" brushRef="#br0" timeOffset="12802.01">18386 11325 24 0,'9'-2'47'0,"-1"1"-1"0,3-3-3 16,2 0-1-16,0 1-8 0,2-3 3 0,-2 2-3 16,5 0-4-16,0-1-6 0,0-1 0 0,-2 2-4 15,-2 1 0-15,4-3 2 0,0 2-11 0,0-1 2 16,-3 1-2-16,-1-1-2 0,3 1 1 0,-3 1-3 16,-2 1 5-16,-2-1-5 0,-4 3 3 0,-1-3-6 15,0 2-5-15,-5 1 4 0,8-1-2 0,-4-2 5 16,-4 3-2-16,0 0-1 0,0 0-1 0,0 0-10 15,0 0-15-15,0 8-21 0,0-8-37 0,-8 5-88 16,4-2 39-16</inkml:trace>
  <inkml:trace contextRef="#ctx0" brushRef="#br0" timeOffset="13136.5">18850 11122 58 0,'0'0'53'15,"0"0"-1"-15,4 5-7 0,-4-5-4 0,1 5 8 16,3-1-7-16,-4 3 8 0,1-3 3 0,-1 4-9 0,3 1 3 15,-2 1-1-15,-1 1-16 0,4 1 5 16,-3 0 0-16,-1-3-3 0,3 3-5 0,-2 1-1 16,0-3-7-16,2 2-9 0,-2 2 6 0,2-3 1 15,-1 2-6-15,0-2 2 0,0 0-3 0,1 0 10 16,-2 0-13-16,2 1 3 0,-1-4 2 0,2 4-2 16,-3-5-10-16,3 4 8 0,-3-1-33 0,1-3-31 15,0-2-86-15,-2 5-152 0,0-4 67 0</inkml:trace>
  <inkml:trace contextRef="#ctx0" brushRef="#br0" timeOffset="15229.6">21444 10626 2 0,'0'4'48'0,"0"-4"-3"15,0 6 3-15,0 1-7 0,0 0 2 0,1 0-2 16,-1 1-5-16,-1 3 2 0,1-1 1 0,-1 7 8 16,-2 3-9-16,3 4 3 0,-4-4-8 0,3 6 3 15,-3 0-6-15,3 1-2 0,-3 1-2 0,2-1-5 16,0 3-3-16,-2-1-5 0,3 0 1 0,2-1-1 15,1-1 2-15,0-3-3 0,-2-3 4 0,4-3-12 16,-4 1 12-16,1 0-4 0,-1-2-4 0,3 1 0 0,-2-1-3 16,-1 0-2-16,0-5 2 0,2 1-16 15,-2-1-19-15,2-3-36 0,-4 3-57 0,0-4-133 16,2-2 59-16</inkml:trace>
  <inkml:trace contextRef="#ctx0" brushRef="#br0" timeOffset="15695.95">21822 10930 19 0,'-4'16'51'0,"2"-1"-9"16,-2 1-2-16,0 1 2 0,2 0-8 0,0-6-1 0,4 4-4 15,-2-2-4-15,2-1-5 0,0-1 3 0,3-3 0 16,-2 1-5-16,4-1-1 0,-1-1 3 15,3 0-4-15,0-4 0 0,1 0 2 0,4-2-6 0,-1-1-1 16,0 0 0-16,6-4 1 0,0 1-3 0,1-4-2 16,-1-1-1-16,0 0 5 0,4-5 2 0,2 1-7 15,-2-5 8-15,0 0-1 0,-1-1 3 16,-3 0-2-16,0-2-2 0,-4-2 14 0,0 1 10 0,-6 7-10 16,-2-6-5-16,-1 2-1 0,-4 1 6 0,-1 0 3 15,-4 0-8-15,-1 1-2 0,-3 6-4 0,0 1 0 16,-3 0 1-16,-2 4 0 0,0 2 3 0,-3 3-11 15,-4 3-6-15,-3 3 1 0,3 2-33 0,-4 4-39 16,0 5-77-16,3 0-157 0,1 0 69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0:01.3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130 146 64 0 0,'2'-6'36'0'0,"-1"0"0"0"0,0-1 0 0 0,0 1 0 0 0,0-1 0 0 0,-1 1 0 0 0,0-1 0 0 0,0 1 0 0 0,-1-1 0 0 0,0 1 0 0 0,0 0 0 0 0,0-1 0 0 0,-1 1 0 0 0,0 0 0 0 0,-5-11 0 0 0,6 15-37 0 0,-1-1 0 0 0,0 0 0 0 0,0 1 1 0 0,0-1-1 0 0,0 1 0 0 0,0-1 0 0 0,0 1 0 0 0,-1 0 1 0 0,1 0-1 0 0,-1 0 0 0 0,0 0 0 0 0,1 1 0 0 0,-1-1 1 0 0,0 1-1 0 0,0-1 0 0 0,0 1 0 0 0,0 0 0 0 0,0 0 1 0 0,0 0-1 0 0,0 1 0 0 0,-1-1 0 0 0,1 1 0 0 0,0 0 0 0 0,0 0 1 0 0,-1 0-1 0 0,1 0 0 0 0,0 0 0 0 0,0 1 0 0 0,0-1 1 0 0,0 1-1 0 0,-6 2 0 0 0,-6 2-220 0 0,2 1 16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7:42.4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60 0 0,'11'37'1416'0'0,"17"68"-306"0"0,-17-69-1048 0 0,-1 1-1 0 0,-2 1 1 0 0,5 63-1 0 0,-12-80-468 0 0,-1-1-1 0 0,0 0 0 0 0,-8 40 0 0 0,1-32-269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7:42.8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0 332 0 0,'9'280'2464'0'0,"-7"-241"-2372"0"0,2 0 0 0 0,2 0 0 0 0,10 38 0 0 0,-7-39-548 0 0,-1 0 0 0 0,-3 1 0 0 0,2 39 0 0 0,-10-50-300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7:43.1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1 256 0 0,'0'0'751'0'0,"6"36"444"0"0,4 200 276 0 0,-14 40-1638 0 0,-18-23-1999 0 0,19-212 1410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7:43.5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 1 184 0 0,'1'7'212'0'0,"-1"0"1"0"0,1 1-1 0 0,-1-1 0 0 0,0 0 1 0 0,-2 14-1 0 0,0 21 335 0 0,24 569 683 0 0,-26-539-1658 0 0,-3 1 0 0 0,-19 87 0 0 0,18-130-314 0 0,-3-2 57 0 0</inkml:trace>
  <inkml:trace contextRef="#ctx0" brushRef="#br0" timeOffset="1">213 1153 20 0 0,'3'44'200'0'0,"-3"1"-4"0"0,2 5 8 0 0,0 0-60 0 0,-2-1 12 0 0,5-1-8 0 0,-3 2-12 0 0,2 1 4 0 0,-1 3-24 0 0,-3-1-32 0 0,0-1-12 0 0,2 0-12 0 0,0 1-16 0 0,-4-5-56 0 0,4 8-76 0 0,-2-7-184 0 0,-2 1-292 0 0,0-4 132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8:11.5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7662 1 4 0 0,'-408'13'177'0'0,"345"-13"-177"0"0,-501-7 327 0 0,193 14-119 0 0,278-4-204 0 0,-535-1 107 0 0,102-3-44 0 0,161 10-35 0 0,-182 7 13 0 0,-94 7-4 0 0,128 27-14 0 0,364-31-14 0 0,-116 9 1 0 0,-24 3-1 0 0,-415 98-24 0 0,595-113 12 0 0,75-13 1 0 0,-45 10 1 0 0,-40 8 3 0 0,67-14-5 0 0,-297 29-20 0 0,186-22 4 0 0,130-12 23 0 0,-65-4 1 0 0,24-1-4 0 0,-36-5-15 0 0,89 7 9 0 0,1 0 1 0 0,0-2-1 0 0,0 0 0 0 0,0-1 0 0 0,0-1 0 0 0,-19-7 0 0 0,9 6-25 0 0,28 6 24 0 0,-1 0 0 0 0,1 0 0 0 0,0-1 0 0 0,-1 1 0 0 0,1 0 0 0 0,0-1 0 0 0,-1 0 1 0 0,1 0-1 0 0,0 1 0 0 0,0-1 0 0 0,0 0 0 0 0,-1-1 0 0 0,-1 0 0 0 0,-72-25-41 0 0,75 27 42 0 0,0 0-1 0 0,0-1 0 0 0,0 1 1 0 0,1 0-1 0 0,-1-1 0 0 0,0 1 0 0 0,0 0 1 0 0,1-1-1 0 0,-1 1 0 0 0,0-1 0 0 0,1 0 1 0 0,-1 1-1 0 0,0-1 0 0 0,1 1 1 0 0,-1-1-1 0 0,1 0 0 0 0,-1 1 0 0 0,1-1 1 0 0,-1 0-1 0 0,1 0 0 0 0,0 1 0 0 0,-1-1 1 0 0,1-1-1 0 0,10-11-13 0 0,29-4 7 0 0,-36 17 4 0 0,47-15-2 0 0,1 2 1 0 0,0 3 0 0 0,1 2-1 0 0,79-3 1 0 0,215 17-39 0 0,-58 2 20 0 0,-136-11 16 0 0,768 6 190 0 0,-311 35-132 0 0,80 5-35 0 0,-264-21-29 0 0,-56 7 14 0 0,59 0 4 0 0,-113-5-22 0 0,4 0-34 0 0,-110-12 57 0 0,100 1 4 0 0,-28-16-21 0 0,252 5 19 0 0,36 8-142 0 0,-473-14 116 0 0,-67 1 11 0 0,55 3 1 0 0,-43-3 24 0 0,-35 2-68 0 0,-1 1 1 0 0,1-1 0 0 0,0 1 0 0 0,0 0 0 0 0,0 0 0 0 0,0 1-1 0 0,0-1 1 0 0,7 3 0 0 0,-7-1-156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3:08:13.2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56,'0'0'1497,"1"4"-1381,13 57 250,-3 0 0,-3 1-1,1 96 1,-4-54-128,17 630 1261,-27-697-1355,4-32-117,0-1 0,0 1 0,0-1 0,1 0 0,0 1 0,-1-1 0,2 1 0,-1-1 0,0 1 0,1-1 1,0 1-1,0-1 0,2 5 0,-2-8-57,21-25-4260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8:14.1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496 9 92 0 0,'0'0'184'0'0,"-20"-8"619"0"0,9 9-754 0 0,1 0 0 0 0,-1 1 0 0 0,1 1 0 0 0,0-1 0 0 0,0 2 0 0 0,0-1 0 0 0,0 2-1 0 0,1-1 1 0 0,0 1 0 0 0,-1 0 0 0 0,2 1 0 0 0,-1 0 0 0 0,1 1 0 0 0,0 0-1 0 0,-8 8 1 0 0,-6 7-12 0 0,2 1-1 0 0,0 1 1 0 0,-32 51 0 0 0,20-24 36 0 0,3 2 0 0 0,2 0 0 0 0,2 2 1 0 0,3 0-1 0 0,-29 114 0 0 0,46-144-54 0 0,0 0 0 0 0,2 1 0 0 0,1 0 0 0 0,0 0 0 0 0,2 0 0 0 0,2 0 1 0 0,0-1-1 0 0,1 1 0 0 0,2 0 0 0 0,0-1 0 0 0,2 0 0 0 0,1 0 0 0 0,1-1 0 0 0,1 0 0 0 0,1-1 0 0 0,18 29 0 0 0,-20-39-8 0 0,0-1 0 0 0,1 0 0 0 0,0 0 1 0 0,1-2-1 0 0,0 1 0 0 0,0-1 0 0 0,1-1 0 0 0,1 0 0 0 0,0-1 0 0 0,22 11 1 0 0,-15-10 0 0 0,1 0 0 0 0,1-2 1 0 0,-1-1-1 0 0,1-1 1 0 0,0 0-1 0 0,38 2 0 0 0,-23-6 40 0 0,1-2 1 0 0,-1-1-1 0 0,1-1 0 0 0,-1-3 0 0 0,0-1 0 0 0,-1-1 0 0 0,1-2 0 0 0,48-21 1 0 0,-59 20 16 0 0,-1-1 0 0 0,0-2 1 0 0,-1 0-1 0 0,-1-1 0 0 0,0-1 0 0 0,-1-2 1 0 0,-1 0-1 0 0,-1-1 0 0 0,0-1 1 0 0,-1-1-1 0 0,-2-1 0 0 0,0 0 1 0 0,-1-1-1 0 0,-1-1 0 0 0,-2-1 0 0 0,14-32 1 0 0,-16 29-30 0 0,-2-1 0 0 0,-1 0-1 0 0,-1 0 1 0 0,-2-1 0 0 0,0 0 0 0 0,-3 0 0 0 0,0 0 0 0 0,-2 0 0 0 0,-1 0 0 0 0,-1 0 0 0 0,-2 0 0 0 0,-1 0-1 0 0,-1 0 1 0 0,-2 1 0 0 0,-1 0 0 0 0,-1 1 0 0 0,-1 0 0 0 0,-27-47 0 0 0,26 57-25 0 0,-1 0 0 0 0,-1 1 0 0 0,0 0 0 0 0,-1 1 0 0 0,-34-27 0 0 0,28 27 6 0 0,-1 0 0 0 0,-38-18 0 0 0,40 24-66 0 0,-1 1-1 0 0,0 0 1 0 0,0 2-1 0 0,-1 1 1 0 0,0 0-1 0 0,-39-3 0 0 0,54 9-247 0 0,0 0 0 0 0,0 0-1 0 0,0 1 1 0 0,0 0-1 0 0,0 1 1 0 0,0-1-1 0 0,0 1 1 0 0,0 1 0 0 0,-10 4-1 0 0,0-1-992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3:08:14.8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 1 28,'-5'102'518,"-8"234"741,13-235-796,19 133 1,3-89-497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3:08:15.3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0 184,'20'361'2123,"-3"-29"-770,-5-85-607,-6-71-273,8-88-280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8:15.9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187 1 88 0 0,'-13'13'119'0'0,"1"1"0"0"0,0 0 0 0 0,1 0 0 0 0,1 2 1 0 0,0-1-1 0 0,1 1 0 0 0,1 0 0 0 0,-8 24 0 0 0,-40 142 527 0 0,56-181-644 0 0,-9 32 86 0 0,2 0 0 0 0,1 1 0 0 0,2 0 0 0 0,1 1 0 0 0,2-1 0 0 0,1 0-1 0 0,7 50 1 0 0,-4-68-67 0 0,0 0 0 0 0,1 0 0 0 0,1 0 0 0 0,0-1 0 0 0,1 0 0 0 0,1 0 0 0 0,0 0 0 0 0,1-1-1 0 0,1 0 1 0 0,0 0 0 0 0,0-1 0 0 0,2 0 0 0 0,0-1 0 0 0,0 0 0 0 0,1-1 0 0 0,0 0 0 0 0,23 15 0 0 0,-9-11 15 0 0,1 0 0 0 0,1-2 0 0 0,0-1 0 0 0,1-1 0 0 0,0-2 0 0 0,0 0 1 0 0,1-2-1 0 0,47 5 0 0 0,-51-10 7 0 0,0 0 0 0 0,0-2 0 0 0,0 0 0 0 0,0-2 0 0 0,0-1 0 0 0,0-1 0 0 0,0-2 0 0 0,-1 0 0 0 0,0-1 0 0 0,34-16 0 0 0,-45 15 4 0 0,0 0 0 0 0,0-1-1 0 0,-1 0 1 0 0,-1-1 0 0 0,1-1 0 0 0,-2 0-1 0 0,1 0 1 0 0,-2-1 0 0 0,1-1-1 0 0,-2 0 1 0 0,0 0 0 0 0,0-1-1 0 0,-1 0 1 0 0,-1-1 0 0 0,-1 1 0 0 0,0-1-1 0 0,0-1 1 0 0,-2 1 0 0 0,0-1-1 0 0,3-26 1 0 0,-4 19 13 0 0,-1-1 0 0 0,-1 0 0 0 0,-1 1-1 0 0,-1-1 1 0 0,-1 0 0 0 0,-1 1 0 0 0,-1-1 0 0 0,-1 1-1 0 0,-1 0 1 0 0,-1 1 0 0 0,-2-1 0 0 0,0 2 0 0 0,-17-32 0 0 0,9 27-16 0 0,-1 0 0 0 0,-1 1 0 0 0,-1 1 1 0 0,-2 1-1 0 0,0 1 0 0 0,-37-29 0 0 0,43 39-72 0 0,0 0 0 0 0,-1 2 0 0 0,-1 0 0 0 0,1 0 0 0 0,-1 2 0 0 0,-1 0 0 0 0,1 2 0 0 0,-1 0 0 0 0,-1 0 0 0 0,1 2 0 0 0,-26-3 0 0 0,32 7-525 0 0,-1 1 0 0 0,0 0-1 0 0,-20 4 1 0 0,21-2-168 0 0,-17 2-715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0:01.7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376 0 44 0 0,'-127'246'649'0'0,"17"-37"-319"0"0,92-171-286 0 0,-57 129 134 0 0,64-138-140 0 0,1 1-1 0 0,2 1 1 0 0,-9 53-1 0 0,17-79-108 0 0,0 0 0 0 0,1-1 0 0 0,-1 1 0 0 0,1 0 0 0 0,0 0 0 0 0,0-1-1 0 0,0 1 1 0 0,1-1 0 0 0,0 1 0 0 0,3 6 0 0 0,3-2-278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8:23.0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95 2376 36 0 0,'117'-22'381'0'0,"-48"4"-242"0"0,-1-3-1 0 0,-2-3 0 0 0,0-3 1 0 0,-1-2-1 0 0,82-53 0 0 0,-135 75-106 0 0,0 0-1 0 0,-1-1 0 0 0,0-1 1 0 0,0 0-1 0 0,0-1 0 0 0,-1 1 1 0 0,-1-2-1 0 0,0 0 0 0 0,0 0 1 0 0,-1 0-1 0 0,-1-1 0 0 0,1 0 1 0 0,-2-1-1 0 0,0 0 0 0 0,-1 0 1 0 0,0 0-1 0 0,6-27 0 0 0,-2-20 117 0 0,-3-1 0 0 0,-2-68 0 0 0,0 4-28 0 0,2-234 108 0 0,-6 282-194 0 0,0 13-18 0 0,-3 0 0 0 0,-2 0 1 0 0,-4 1-1 0 0,-21-85 0 0 0,22 122-13 0 0,-2 2 0 0 0,0-1-1 0 0,-2 2 1 0 0,-18-29-1 0 0,-67-86-8 0 0,55 81-14 0 0,17 22 32 0 0,-43-63-41 0 0,40 44 31 0 0,19 36 1 0 0,-1-1-1 0 0,-19-27 1 0 0,24 41-5 0 0,-1-1 0 0 0,1 1 0 0 0,-1 0 1 0 0,0 1-1 0 0,0-1 0 0 0,-1 1 1 0 0,1 0-1 0 0,-1 1 0 0 0,-12-5 1 0 0,-71-19 5 0 0,62 19-10 0 0,-64-9-59 0 0,81 15 73 0 0,-1 1 1 0 0,1 1 0 0 0,-21 1-1 0 0,-8 1-48 0 0,34-3-13 0 0,3 1-17 0 0,0 0 1 0 0,0-1-1 0 0,0 1 1 0 0,0 0-1 0 0,0 0 0 0 0,0 1 1 0 0,0-1-1 0 0,1 1 1 0 0,-1-1-1 0 0,0 1 0 0 0,0 0 1 0 0,0 0-1 0 0,0 0 0 0 0,1 0 1 0 0,-1 1-1 0 0,1-1 1 0 0,-1 1-1 0 0,1-1 0 0 0,-4 4 1 0 0,3 5-590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8:24.5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785 7 8 0 0,'0'0'201'0'0,"-2"-7"17"0"0,-1 8 193 0 0,-41 35-326 0 0,28-22-60 0 0,-1 0 1 0 0,-22 13-1 0 0,-64 28-5 0 0,-1-5-1 0 0,-184 60 0 0 0,262-101-15 0 0,6-4 7 0 0,1 2 0 0 0,-29 14 0 0 0,44-19-9 0 0,0 0-1 0 0,0 0 1 0 0,0 1 0 0 0,1 0-1 0 0,-1 0 1 0 0,0 0-1 0 0,1 0 1 0 0,0 0 0 0 0,0 1-1 0 0,0-1 1 0 0,0 1-1 0 0,0 0 1 0 0,1 0 0 0 0,0 0-1 0 0,0 0 1 0 0,-3 7-1 0 0,5-9 1 0 0,0-1 0 0 0,0 0 0 0 0,0 0 0 0 0,0 0 0 0 0,0 0 0 0 0,1 0 0 0 0,-1 0 0 0 0,0 1 0 0 0,1-1 0 0 0,-1 0 0 0 0,0 0 0 0 0,1 0 0 0 0,0 0-1 0 0,-1 0 1 0 0,1 0 0 0 0,-1 0 0 0 0,1 0 0 0 0,0-1 0 0 0,0 1 0 0 0,-1 0 0 0 0,1 0 0 0 0,0 0 0 0 0,0-1 0 0 0,0 1 0 0 0,0-1 0 0 0,0 1 0 0 0,2 0-1 0 0,33 16 31 0 0,-28-14-32 0 0,68 33 40 0 0,-2 2-1 0 0,-1 4 1 0 0,88 67 0 0 0,7 24 31 0 0,-18-12-46 0 0,-113-91 40 0 0,-36-29-75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8:25.9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733 0 24 0 0,'0'0'37'0'0,"6"1"3"0"0,30 6 15 0 0,-1 2 0 0 0,0 2 0 0 0,-1 1 0 0 0,36 17 0 0 0,131 83 46 0 0,-122-64-67 0 0,-2 4 0 0 0,-2 4 0 0 0,67 65 0 0 0,-126-106-17 0 0,-1 2 0 0 0,-1 0-1 0 0,-1 1 1 0 0,0 0 0 0 0,-1 1-1 0 0,-1 0 1 0 0,-1 1 0 0 0,0 0-1 0 0,-2 0 1 0 0,0 1-1 0 0,7 37 1 0 0,-10-34 3 0 0,-2 0 0 0 0,-1 1-1 0 0,-1-1 1 0 0,-2 1 0 0 0,0 0 0 0 0,-1-1 0 0 0,-2 0-1 0 0,0 1 1 0 0,-1-1 0 0 0,-13 33 0 0 0,-53 165 205 0 0,-21 60-58 0 0,70-225-115 0 0,-3-2 0 0 0,-59 99 0 0 0,43-91-8 0 0,-2-1 0 0 0,-2-3-1 0 0,-3-1 1 0 0,-3-3 0 0 0,-81 69 0 0 0,24-40 75 0 0,-3-6 0 0 0,-214 114 0 0 0,-41-18 217 0 0,345-165-323 0 0,12-5 9 0 0,0 0 0 0 0,0 1 0 0 0,0-1 0 0 0,-12 11 0 0 0,20-14 13 0 0,1-3-44 0 0,1-1 1 0 0,0 1 0 0 0,-1 0-1 0 0,1-1 1 0 0,0 1-1 0 0,1 0 1 0 0,-1 0-1 0 0,0 0 1 0 0,0 0 0 0 0,3-2-1 0 0,10-20-1407 0 0,-12 13 748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8:27.4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708 20 16 0 0,'0'0'122'0'0,"-17"-8"1091"0"0,14 5-1151 0 0,3 3-56 0 0,0 0 0 0 0,0-1 1 0 0,0 1-1 0 0,0-1 0 0 0,-1 1 0 0 0,1-1 1 0 0,0 1-1 0 0,0 0 0 0 0,0-1 1 0 0,-1 1-1 0 0,1-1 0 0 0,0 1 0 0 0,-1 0 1 0 0,1-1-1 0 0,0 1 0 0 0,-1 0 1 0 0,1-1-1 0 0,0 1 0 0 0,-1 0 0 0 0,1 0 1 0 0,-1 0-1 0 0,1-1 0 0 0,0 1 1 0 0,-1 0-1 0 0,1 0 0 0 0,-1 0 0 0 0,1 0 1 0 0,-1 0-1 0 0,1-1 0 0 0,-1 1 0 0 0,-7 3 0 0 0,1 0 0 0 0,0 1 0 0 0,0-1-1 0 0,0 1 1 0 0,1 1 0 0 0,-1-1 0 0 0,1 1-1 0 0,0 0 1 0 0,1 0 0 0 0,-1 1 0 0 0,1 0-1 0 0,0 0 1 0 0,-6 8 0 0 0,-9 18 31 0 0,-27 51 0 0 0,24-39-23 0 0,-6 9-1 0 0,-8 17 28 0 0,-3-3-1 0 0,-79 103 1 0 0,92-138-11 0 0,-18 19 33 0 0,-58 89 1 0 0,79-103-58 0 0,13-21-1 0 0,1-1-1 0 0,0 1 1 0 0,2 1-1 0 0,0-1 0 0 0,-8 24 1 0 0,9 19 60 0 0,7-57-71 0 0,1-2 10 0 0,0 1 0 0 0,0 0 0 0 0,0 0 0 0 0,0 0 0 0 0,0 0 0 0 0,0 0 0 0 0,0 0 0 0 0,0 0 0 0 0,0 0 0 0 0,0 0 1 0 0,0 0-1 0 0,-1 0 0 0 0,1 0 0 0 0,0 1 0 0 0,-1-1 0 0 0,1 0 0 0 0,-1 0 0 0 0,0 1 0 0 0,1 1 0 0 0,13 21-39 0 0,-5-21 37 0 0,-1-1 0 0 0,1 0 0 0 0,0 0 0 0 0,0-1 0 0 0,0 0 0 0 0,0 0 0 0 0,1-1 0 0 0,-1-1 0 0 0,10 0 0 0 0,17 0 16 0 0,622-27 42 0 0,-653 27-60 0 0,206-25-3 0 0,-162 13 16 0 0,-37 9-23 0 0,1 0 1 0 0,0 1 0 0 0,-1 1-1 0 0,18-1 1 0 0,-28 3-19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8:35.0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244 1 8 0 0,'-38'62'156'0'0,"3"1"0"0"0,2 3 1 0 0,4 0-1 0 0,3 2 0 0 0,2 0 0 0 0,-28 143 0 0 0,49-196-140 0 0,2 0 0 0 0,-1 0-1 0 0,2 0 1 0 0,0 0-1 0 0,1 0 1 0 0,1 0 0 0 0,0 0-1 0 0,7 27 1 0 0,-7-35-8 0 0,0-1 0 0 0,1 0 0 0 0,-1 1 0 0 0,1-1 0 0 0,1 0 0 0 0,-1-1 0 0 0,1 1 0 0 0,0-1 0 0 0,0 1 0 0 0,0-1 0 0 0,1 0 0 0 0,0-1 0 0 0,0 1 0 0 0,0-1 0 0 0,0 0 0 0 0,1 0 0 0 0,0 0 0 0 0,-1-1 0 0 0,1 0-1 0 0,1 0 1 0 0,11 3 0 0 0,9-1-59 0 0,1-1-1 0 0,0-1 1 0 0,0-2-1 0 0,0 0 1 0 0,0-2 0 0 0,0-1-1 0 0,0-2 1 0 0,0 0-1 0 0,-1-2 1 0 0,0-1-1 0 0,0-1 1 0 0,27-12-1 0 0,-19 6-372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8:35.4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220 0 80 0 0,'7'1'29'0'0,"0"0"0"0"0,0 1 0 0 0,0 0 0 0 0,0 0 0 0 0,0 1 0 0 0,0-1 0 0 0,-1 1 0 0 0,0 1 0 0 0,1-1 0 0 0,-1 1 0 0 0,0 1 0 0 0,-1-1 0 0 0,1 1 0 0 0,-1 0 0 0 0,0 0 0 0 0,0 0 0 0 0,0 1 0 0 0,-1-1 0 0 0,0 1 0 0 0,4 7 1 0 0,-3-2-9 0 0,-1-1 0 0 0,-1 1 1 0 0,1-1-1 0 0,-2 1 1 0 0,0 0-1 0 0,0 1 1 0 0,-1-1-1 0 0,0 0 1 0 0,0 0-1 0 0,-2 0 1 0 0,1 1-1 0 0,-4 13 1 0 0,-5 26 39 0 0,-3-1-1 0 0,-2 0 1 0 0,-2-1 0 0 0,-3 0-1 0 0,-34 66 1 0 0,-144 217 418 0 0,193-327-469 0 0,-29 56 85 0 0,32-58-86 0 0,-1 0-1 0 0,1 0 1 0 0,0 0 0 0 0,0 0 0 0 0,0 0 0 0 0,0 0-1 0 0,1 0 1 0 0,-1 1 0 0 0,1-1 0 0 0,0 0-1 0 0,0 0 1 0 0,0 1 0 0 0,0-1 0 0 0,1 0-1 0 0,-1 0 1 0 0,1 1 0 0 0,0-1 0 0 0,1 4 0 0 0,0-5-2 0 0,0-1 0 0 0,0 1 1 0 0,0 0-1 0 0,0-1 0 0 0,0 0 1 0 0,0 1-1 0 0,1-1 0 0 0,-1 0 1 0 0,0 0-1 0 0,1 0 0 0 0,-1 0 1 0 0,1-1-1 0 0,-1 1 1 0 0,1-1-1 0 0,0 0 0 0 0,-1 1 1 0 0,1-1-1 0 0,-1 0 0 0 0,1 0 1 0 0,4-1-1 0 0,55-8 45 0 0,-60 8-49 0 0,91-23 17 0 0,-2-4 1 0 0,124-56-1 0 0,-143 54-42 0 0,-47 20-2 0 0,221-97-1190 0 0,-167 68 596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8:35.7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 1 324 0 0,'0'0'600'0'0,"9"14"-356"0"0,-14-4-8 0 0,3 4-52 0 0,0 2 4 0 0,-1 2-64 0 0,-3 0-100 0 0,1 7-96 0 0,3 1-240 0 0,-5 2-332 0 0,-4-4 148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8:36.0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7 490 48 0 0,'0'8'216'0'0,"0"-2"-8"0"0,0 0-84 0 0,-2 0-92 0 0,0 5-140 0 0,0-5-112 0 0</inkml:trace>
  <inkml:trace contextRef="#ctx0" brushRef="#br0" timeOffset="1">462 110 36 0 0,'18'-4'252'0'0,"0"-1"-28"0"0,6 1-16 0 0,6-4-44 0 0,-1 0-88 0 0,9-4-68 0 0,9 0-76 0 0,2-6-84 0 0,-4 2-164 0 0,4-6 76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8:37.8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9 224 0 0,'4'-9'2683'0'0,"-4"9"-2659"0"0,8 17 52 0 0,0 0 1 0 0,-2 1-1 0 0,0 0 1 0 0,-1 0-1 0 0,4 21 1 0 0,9 104 128 0 0,-12-86-132 0 0,1 34 79 0 0,-9 143 1 0 0,-1-78 1 0 0,-6 134 106 0 0,9-263-235 0 0,0 28 117 0 0,-1-1 0 0 0,-11 64 0 0 0,12-116-163 0 0,0-1 0 0 0,0 0 0 0 0,-1 1 0 0 0,1-1 0 0 0,0 0-1 0 0,0 0 1 0 0,-1 1 0 0 0,1-1 0 0 0,0 0 0 0 0,-1 0 0 0 0,1 1-1 0 0,-1-1 1 0 0,0 0 0 0 0,1 0 0 0 0,-1 0 0 0 0,0 0-1 0 0,-1 2 1 0 0,-13-21-2314 0 0,7 2 1141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8:39.7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203 21 32 0 0,'-25'34'67'0'0,"1"1"0"0"0,2 1 0 0 0,2 0 0 0 0,1 2 0 0 0,2 0 0 0 0,1 2 0 0 0,2-1 0 0 0,2 2 0 0 0,2 0 0 0 0,-8 64 0 0 0,15-78-30 0 0,1 0 0 0 0,1 1 0 0 0,2-1 1 0 0,0 1-1 0 0,2-1 0 0 0,1 0 0 0 0,2 0 0 0 0,0 0 1 0 0,11 29-1 0 0,-11-43-20 0 0,0 0 0 0 0,0 0 0 0 0,1 0 0 0 0,1-1 0 0 0,0 0 0 0 0,0 0 0 0 0,1-1 0 0 0,1 0 0 0 0,0-1 0 0 0,0 0 0 0 0,1 0 0 0 0,0-1 0 0 0,1-1 0 0 0,0 0 0 0 0,1 0 0 0 0,-1-1 0 0 0,1-1 0 0 0,0 0 0 0 0,17 4 0 0 0,-3-2 15 0 0,1-1 0 0 0,0-1 1 0 0,1-1-1 0 0,-1-2 0 0 0,1-1 1 0 0,-1-1-1 0 0,1-2 0 0 0,0-1 0 0 0,-1-1 1 0 0,0-1-1 0 0,1-1 0 0 0,-2-2 1 0 0,1-1-1 0 0,-1-1 0 0 0,50-24 1 0 0,-61 23 43 0 0,-2 0 0 0 0,1-1 0 0 0,-1-1 0 0 0,-1 0 1 0 0,0-1-1 0 0,0 0 0 0 0,-2-1 0 0 0,1 0 0 0 0,-2-1 1 0 0,0 0-1 0 0,-1 0 0 0 0,0-1 0 0 0,-2-1 1 0 0,0 0-1 0 0,0 0 0 0 0,-2 0 0 0 0,0 0 0 0 0,3-24 1 0 0,-3 11 13 0 0,-1 0 1 0 0,-1-1-1 0 0,-2 1 1 0 0,-1 0-1 0 0,-1-1 1 0 0,-2 1 0 0 0,-1 0-1 0 0,-2 0 1 0 0,0 1-1 0 0,-14-35 1 0 0,8 38-54 0 0,-1 0-1 0 0,-1 2 1 0 0,-2 0 0 0 0,0 0 0 0 0,-2 2 0 0 0,0 0-1 0 0,-2 1 1 0 0,0 1 0 0 0,-26-20 0 0 0,37 33-59 0 0,-1 0 1 0 0,1 1-1 0 0,-1 1 1 0 0,-1-1-1 0 0,1 2 1 0 0,0-1 0 0 0,-1 2-1 0 0,0-1 1 0 0,0 1-1 0 0,0 1 1 0 0,-1 0-1 0 0,1 1 1 0 0,-15-1-1 0 0,0 2-525 0 0,1 2-1 0 0,-1 0 1 0 0,1 1-1 0 0,-45 13 0 0 0,36-8-451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0:02.1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0 212 32 0 0,'4'6'45'0'0,"0"1"0"0"0,0-1 0 0 0,1 0 0 0 0,-1 0-1 0 0,1 0 1 0 0,1-1 0 0 0,-1 1 0 0 0,1-1 0 0 0,0-1 0 0 0,0 1 0 0 0,1-1 0 0 0,9 5-1 0 0,-12-7-13 0 0,0-1 0 0 0,0 1 0 0 0,0-1 0 0 0,0 0 0 0 0,0 0 0 0 0,1-1 0 0 0,-1 1 0 0 0,0-1 0 0 0,0 0-1 0 0,1 0 1 0 0,-1 0 0 0 0,0 0 0 0 0,1-1 0 0 0,-1 0 0 0 0,0 0 0 0 0,0 0 0 0 0,0 0 0 0 0,0-1 0 0 0,0 0-1 0 0,0 0 1 0 0,0 0 0 0 0,6-5 0 0 0,-1 1 48 0 0,-1-1-1 0 0,1 0 1 0 0,-2-1-1 0 0,1 0 1 0 0,-1-1 0 0 0,0 1-1 0 0,-1-1 1 0 0,0 0-1 0 0,0-1 1 0 0,-1 1 0 0 0,7-20-1 0 0,-10 25-61 0 0,-1-1 0 0 0,1 0 0 0 0,-1 0 0 0 0,0 0 0 0 0,0 0 0 0 0,-1-1 0 0 0,1 1 0 0 0,-1 0 0 0 0,0 0 1 0 0,-1 0-1 0 0,1 0 0 0 0,-1 0 0 0 0,0 0 0 0 0,0 0 0 0 0,-1 0 0 0 0,0 0 0 0 0,1 0 0 0 0,-2 0 0 0 0,1 1 0 0 0,0-1 0 0 0,-1 1 0 0 0,0-1 0 0 0,0 1 0 0 0,0 0 0 0 0,-1 0 0 0 0,1 1 0 0 0,-6-5 0 0 0,5 5-109 0 0,-1 1 0 0 0,0-1 0 0 0,0 1 0 0 0,0 0 0 0 0,0 0 0 0 0,0 0 0 0 0,0 1 1 0 0,-1 0-1 0 0,1 0 0 0 0,0 0 0 0 0,-1 1 0 0 0,1 0 0 0 0,-1 0 0 0 0,1 0 0 0 0,-7 1 0 0 0,-21 1-627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8:40.5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 22 120 0 0,'-17'-21'3086'0'0,"31"52"-3032"0"0,-1 2 0 0 0,-2-1 0 0 0,9 44 0 0 0,14 107 72 0 0,-34-183-126 0 0,22 265 167 0 0,-8-52-92 0 0,-8-172-35 0 0,1 0-1 0 0,2 0 1 0 0,16 44 0 0 0,-10-46-16 0 0,1-2 1 0 0,38 64-1 0 0,-34-53 66 0 0,-19-46-58 0 0,-18 6-100 0 0,2-8-532 0 0,-1-1 1 0 0,0-1-1 0 0,-21-4 0 0 0,17-1-345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8:41.3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115 155 80 0 0,'-23'54'138'0'0,"2"1"1"0"0,3 1-1 0 0,3 0 1 0 0,-12 79-1 0 0,22-99-84 0 0,1 0 0 0 0,3 0 0 0 0,0 0 0 0 0,3 1 0 0 0,1-1 0 0 0,1 0 0 0 0,3 0 0 0 0,11 41-1 0 0,-14-65-32 0 0,1 1 0 0 0,0-1-1 0 0,1 0 1 0 0,0-1 0 0 0,1 1-1 0 0,0-1 1 0 0,0 0 0 0 0,2-1-1 0 0,-1 0 1 0 0,1 0 0 0 0,17 14-1 0 0,-18-18 5 0 0,0-1-1 0 0,1 0 0 0 0,-1 0 0 0 0,1 0 1 0 0,0-1-1 0 0,0-1 0 0 0,0 1 0 0 0,0-1 1 0 0,1-1-1 0 0,-1 0 0 0 0,1 0 0 0 0,-1-1 1 0 0,1 0-1 0 0,0-1 0 0 0,0 0 0 0 0,12-2 1 0 0,-3 0 63 0 0,0-1 1 0 0,0 0 0 0 0,0-2 0 0 0,-1 0 0 0 0,1-1 0 0 0,-1-1 0 0 0,0 0 0 0 0,-1-2 0 0 0,0 0 0 0 0,0-1 0 0 0,-1 0 0 0 0,-1-2 0 0 0,1 0 0 0 0,-2 0 0 0 0,0-1 0 0 0,0-1 0 0 0,-1-1-1 0 0,-1 0 1 0 0,19-31 0 0 0,-18 25-6 0 0,-1-1 0 0 0,-1 0 0 0 0,-1-1 0 0 0,-1 0 0 0 0,-2 0 0 0 0,0-1 0 0 0,-1 0 0 0 0,-1 0 0 0 0,-2-1 0 0 0,2-47 0 0 0,-5 51-48 0 0,-2 0 0 0 0,0 0 0 0 0,-1 0 0 0 0,-1 1 1 0 0,0-1-1 0 0,-2 1 0 0 0,-1 1 0 0 0,0-1 1 0 0,-1 1-1 0 0,-1 0 0 0 0,-1 1 0 0 0,-1 0 1 0 0,-18-23-1 0 0,8 15-17 0 0,-2 2 0 0 0,0 0 0 0 0,-2 2 0 0 0,0 0 1 0 0,-48-30-1 0 0,53 40-34 0 0,0 1-1 0 0,0 0 1 0 0,-2 2 0 0 0,1 0 0 0 0,-1 2 0 0 0,0 0 0 0 0,0 1-1 0 0,-1 2 1 0 0,-25-3 0 0 0,42 6-157 0 0,0 1 0 0 0,0 0 0 0 0,0 1 0 0 0,0-1 0 0 0,0 1 0 0 0,0 0 0 0 0,1 1 0 0 0,-1-1 1 0 0,0 1-1 0 0,0 0 0 0 0,1 1 0 0 0,-1-1 0 0 0,1 1 0 0 0,0 0 0 0 0,0 0 0 0 0,-6 6 0 0 0,-1 3-1016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8:41.9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145 0 116 0 0,'0'0'425'0'0,"1"5"-239"0"0,1 13 0 0 0,-1 0 0 0 0,0 0 0 0 0,-3 24 0 0 0,-19 113 243 0 0,-35 66 32 0 0,37-161-273 0 0,4 0 1 0 0,1 1 0 0 0,-5 68 0 0 0,16-91-114 0 0,2 1 0 0 0,1 0 0 0 0,3-1 0 0 0,0 1 0 0 0,3-1-1 0 0,1 0 1 0 0,2 0 0 0 0,1-1 0 0 0,2 0 0 0 0,29 60 0 0 0,-28-71 11 0 0,2-2 1 0 0,0 0 0 0 0,33 40-1 0 0,-53-86-2518 0 0,-2 5 1386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8:32.7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6 212 0 0,'3'-5'1360'0'0,"-3"5"-1321"0"0,0-1 0 0 0,0 1-1 0 0,0 0 1 0 0,1 0 0 0 0,-1 0 0 0 0,0 0 0 0 0,0 0 0 0 0,0 0 0 0 0,1 0-1 0 0,-1 0 1 0 0,0 0 0 0 0,0 1 0 0 0,0-1 39 0 0,1 0-39 0 0,8 20 59 0 0,-1 1 1 0 0,-1 1 0 0 0,-1-1-1 0 0,-1 1 1 0 0,4 36 0 0 0,2 122 92 0 0,-9-98-102 0 0,-7 548 536 0 0,5-610-599 0 0,0-8 4 0 0,-1 0 0 0 0,1 0 1 0 0,-2 0-1 0 0,0-1 0 0 0,0 1 0 0 0,-1 0 1 0 0,-9 22-1 0 0,7-22-2206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8:33.2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128 0 148 0 0,'-39'251'1145'0'0,"-22"328"341"0"0,52-468-1297 0 0,0-37-25 0 0,-1 31-96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8:33.7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303 0 224 0 0,'-128'490'2377'0'0,"104"-400"-2024"0"0,-4 7 4 0 0,4-17 69 0 0,-21 133 0 0 0,44-199-384 0 0,0-5 12 0 0,1 0-1 0 0,-2 1 1 0 0,1-1-1 0 0,-1 0 1 0 0,-1 0 0 0 0,0 0-1 0 0,-5 12 1 0 0,8-21-72 0 0,-1 1 0 0 0,1-1 0 0 0,0 1 0 0 0,0-1 1 0 0,-1 1-1 0 0,1-1 0 0 0,0 1 0 0 0,-1-1 0 0 0,1 1 1 0 0,0-1-1 0 0,-1 0 0 0 0,1 1 0 0 0,-1-1 0 0 0,1 1 1 0 0,-1-1-1 0 0,1 0 0 0 0,-1 0 0 0 0,1 1 0 0 0,-1-1 0 0 0,1 0 1 0 0,-1 0-1 0 0,1 1 0 0 0,-1-1 0 0 0,1 0 0 0 0,-1 0 1 0 0,0 0-1 0 0,0 0 0 0 0,-12-19-2008 0 0,7 3 837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8:46.8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20 0 0,'500'25'408'0'0,"-390"-21"-354"0"0,323 24 82 0 0,79-10-18 0 0,-120 10 14 0 0,-48-2-44 0 0,-223-20-43 0 0,389 8 105 0 0,-145-14 87 0 0,-157 2-36 0 0,30 0 101 0 0,-229-3-191 0 0,-41-12-1725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8:47.4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45 52 0 0,'439'11'209'0'0,"-1"-38"68"0"0,-375 13-170 0 0,0 0-14 0 0,-56 14-456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8:44.0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178 124 132 0 0,'-26'40'199'0'0,"2"2"0"0"0,3 0 1 0 0,1 2-1 0 0,-28 86 0 0 0,37-91-95 0 0,2 1-1 0 0,2 0 1 0 0,-4 69 0 0 0,10-90-74 0 0,1 0 1 0 0,1 0 0 0 0,1 0 0 0 0,0 0-1 0 0,1-1 1 0 0,2 1 0 0 0,-1-1 0 0 0,2 0-1 0 0,1 0 1 0 0,9 19 0 0 0,-11-28-14 0 0,1 0 1 0 0,0 0-1 0 0,1 0 0 0 0,0-1 1 0 0,0 0-1 0 0,1-1 0 0 0,0 1 1 0 0,0-1-1 0 0,1-1 0 0 0,0 0 1 0 0,0 0-1 0 0,18 8 1 0 0,-13-8 10 0 0,1 0 1 0 0,0-2 0 0 0,0 0 0 0 0,0-1-1 0 0,1 0 1 0 0,-1-1 0 0 0,1-1 0 0 0,20-1-1 0 0,-13-1 27 0 0,0-1-1 0 0,0-1 1 0 0,0-1-1 0 0,0-2 0 0 0,-1 0 1 0 0,0-1-1 0 0,0-1 1 0 0,0-1-1 0 0,-1-1 0 0 0,-1-1 1 0 0,37-25-1 0 0,-39 20 35 0 0,-1 0 0 0 0,0 0-1 0 0,-2-2 1 0 0,0 0-1 0 0,0-1 1 0 0,-2 0 0 0 0,0-1-1 0 0,-2-1 1 0 0,0 1-1 0 0,-1-2 1 0 0,8-27 0 0 0,-12 31-35 0 0,0-1 0 0 0,-2 1 1 0 0,0-1-1 0 0,-2 0 0 0 0,0 0 1 0 0,0 0-1 0 0,-2-1 1 0 0,-1 1-1 0 0,0 0 0 0 0,-1 0 1 0 0,-1 0-1 0 0,-1 0 0 0 0,-1 1 1 0 0,-8-21-1 0 0,1 13-27 0 0,-2 0 1 0 0,-1 1-1 0 0,-1 0 0 0 0,-1 1 1 0 0,-1 1-1 0 0,-2 1 0 0 0,0 1 1 0 0,-1 0-1 0 0,0 2 0 0 0,-2 0 1 0 0,-1 2-1 0 0,0 0 0 0 0,-1 2 1 0 0,0 0-1 0 0,-30-10 0 0 0,53 23-115 0 0,0 1-1 0 0,0 0 0 0 0,0 1 0 0 0,-1-1 0 0 0,1 0 0 0 0,0 1 0 0 0,-1-1 0 0 0,1 1 1 0 0,0 0-1 0 0,-1-1 0 0 0,1 1 0 0 0,-1 1 0 0 0,1-1 0 0 0,0 0 0 0 0,-1 0 0 0 0,1 1 0 0 0,0 0 1 0 0,-1-1-1 0 0,1 1 0 0 0,0 0 0 0 0,0 0 0 0 0,-1 0 0 0 0,1 0 0 0 0,0 0 0 0 0,0 1 0 0 0,0-1 1 0 0,1 1-1 0 0,-1-1 0 0 0,0 1 0 0 0,0 0 0 0 0,1 0 0 0 0,-1 0 0 0 0,1-1 0 0 0,-3 6 1 0 0,-3 3-1164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8:44.5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 3 56 0 0,'1'-1'161'0'0,"-1"1"-107"0"0,0 0 0 0 0,1 0 0 0 0,-1 0-1 0 0,0 0 1 0 0,1-1 0 0 0,-1 1 0 0 0,0 0-1 0 0,0 0 1 0 0,1 0 0 0 0,-1 0 0 0 0,0 0-1 0 0,1 0 1 0 0,-1 0 0 0 0,0 0 0 0 0,1 0-1 0 0,-1 0 1 0 0,0 0 0 0 0,1 0 0 0 0,-1 0-1 0 0,0 0 1 0 0,0 0 0 0 0,1 0 0 0 0,-1 0-1 0 0,0 0 1 0 0,1 0 0 0 0,1 2 483 0 0,-2-1-483 0 0,1-1 0 0 0,-1 0 0 0 0,0 0-1 0 0,0 1 1 0 0,0-1 0 0 0,0 0 0 0 0,0 1-1 0 0,0-1 1 0 0,1 0 0 0 0,-1 0 0 0 0,0 1-1 0 0,0 0 1 0 0,7 29 671 0 0,-5 34-500 0 0,-8 7 143 0 0,-24 101 1 0 0,15-99-174 0 0,-5 82 1 0 0,15-50 31 0 0,12 126-1 0 0,-7-228-291 0 0,0 40 6 0 0,0-42-153 0 0,0 1 0 0 0,0 0 0 0 0,0-1-1 0 0,-1 1 1 0 0,1-1 0 0 0,0 1-1 0 0,-1-1 1 0 0,0 1 0 0 0,1-1-1 0 0,-1 1 1 0 0,0-1 0 0 0,0 0 0 0 0,-1 2-1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0:34.0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3027 6 32 0 0,'-3'-1'19'0'0,"0"0"-1"0"0,0 0 1 0 0,0 0 0 0 0,0 1-1 0 0,-1-1 1 0 0,1 1 0 0 0,0 0-1 0 0,0 0 1 0 0,0 0 0 0 0,0 0-1 0 0,0 1 1 0 0,-1-1 0 0 0,1 1-1 0 0,-5 1 1 0 0,-53 19 44 0 0,34-11-34 0 0,-18 5-20 0 0,1 1 0 0 0,0 3 0 0 0,1 1 0 0 0,2 3 0 0 0,-41 28 0 0 0,19-6 4 0 0,2 2 1 0 0,-70 71-1 0 0,87-68 22 0 0,3 2-1 0 0,1 2 1 0 0,-48 88-1 0 0,79-126-19 0 0,-12 19-1 0 0,-12 16 25 0 0,3 2-1 0 0,2 2 0 0 0,-32 89 1 0 0,-24 124 77 0 0,-76 257 45 0 0,120-396-125 0 0,-5-2 0 0 0,-70 136-1 0 0,-60 71 5 0 0,1-2-48 0 0,3 81 44 0 0,62-135-11 0 0,73-193-26 0 0,-171 373-43 0 0,163-359 61 0 0,4 1-1 0 0,-41 159 1 0 0,-1 77 21 0 0,24-95 68 0 0,22-118-32 0 0,6 0 0 0 0,5 3 0 0 0,-13 198 0 0 0,-3 141-55 0 0,24-298 8 0 0,-14 101-50 0 0,-14 177 108 0 0,22 280-26 0 0,9-513-34 0 0,-3 312 23 0 0,46-288-35 0 0,-8-92 21 0 0,38 294 25 0 0,-46-358-53 0 0,2-1 0 0 0,5 0 0 0 0,2-2 0 0 0,5 0 0 0 0,2-2 0 0 0,45 82 1 0 0,-44-98 5 0 0,3-1 0 0 0,2-2 1 0 0,3-1-1 0 0,2-2 0 0 0,3-2 1 0 0,54 51-1 0 0,-62-70-7 0 0,2 0 0 0 0,1-3 0 0 0,1-1 0 0 0,1-2 0 0 0,53 25 0 0 0,-68-40-2 0 0,-1-1 0 0 0,2-1 0 0 0,-1-1 0 0 0,1-1 0 0 0,1-1 0 0 0,-1-2 0 0 0,1 0 0 0 0,-1-2 0 0 0,1-1 0 0 0,48-4 0 0 0,-28-5 6 0 0,0-1 0 0 0,0-2 1 0 0,-1-2-1 0 0,-1-3 0 0 0,0-1 0 0 0,58-32 0 0 0,235-163 21 0 0,-309 193-18 0 0,159-113-32 0 0,111-74 51 0 0,-227 156-31 0 0,-2-3 0 0 0,71-71 1 0 0,-54 35 2 0 0,117-157 1 0 0,-17 19-46 0 0,-68 83 27 0 0,-49 55 12 0 0,236-342 64 0 0,-185 249-62 0 0,143-182 102 0 0,-251 343-88 0 0,58-83 28 0 0,-4-3 1 0 0,54-123-1 0 0,-43 41-8 0 0,46-98 31 0 0,117-192 72 0 0,-177 344-91 0 0,87-277 0 0 0,-125 311 2 0 0,23-186-1 0 0,-19-101 67 0 0,-29 368-104 0 0,16-246 133 0 0,10-594 96 0 0,-67 366-80 0 0,22 372-132 0 0,-37-127 1 0 0,4 28 13 0 0,-9-146 47 0 0,50 286-82 0 0,-23-83-1 0 0,19 117-10 0 0,-30-62 1 0 0,14 37-4 0 0,-97-207-29 0 0,80 182 52 0 0,-273-468-118 0 0,300 532 98 0 0,0 0-1 0 0,3-1 1 0 0,0-1 0 0 0,3-1-1 0 0,0 0 1 0 0,3-1 0 0 0,1 0-1 0 0,2-1 1 0 0,1 1 0 0 0,2-2-1 0 0,0-67 1 0 0,6 77-7 0 0,2-33 3 0 0,-3 0-1 0 0,-9-64 0 0 0,7 110 2 0 0,0-1-1 0 0,-1 1 1 0 0,-1 0-1 0 0,-1 0 1 0 0,-1 0-1 0 0,0 1 1 0 0,0 0-1 0 0,-2 0 1 0 0,0 0-1 0 0,-1 1 1 0 0,0 1-1 0 0,-19-23 1 0 0,-69-46-10 0 0,46 52 9 0 0,43 26 0 0 0,-1 0 0 0 0,1-1-1 0 0,0 0 1 0 0,0 0 0 0 0,0-1 0 0 0,-10-9 0 0 0,-51-53-83 0 0,53 52 103 0 0,-1 0-1 0 0,0 1 1 0 0,-1 1 0 0 0,0 1 0 0 0,-23-13 0 0 0,8 6-1 0 0,32 19-9 0 0,-28-20-40 0 0,23 18 271 0 0,5 2-292 0 0,1 1 1 0 0,-1 0-1 0 0,1-1 1 0 0,-1 1-1 0 0,1 0 0 0 0,-1-1 1 0 0,1 1-1 0 0,-1 0 1 0 0,1 0-1 0 0,-1 0 0 0 0,1-1 1 0 0,-1 1-1 0 0,1 0 1 0 0,-1 0-1 0 0,0 0 0 0 0,1 0 1 0 0,-1 0-1 0 0,1 0 1 0 0,-1 0-1 0 0,0 0 0 0 0,1 0 1 0 0,-1 0-1 0 0,1 1 1 0 0,-1-1-1 0 0,1 0 1 0 0,-1 0-1 0 0,1 0 0 0 0,-1 1 1 0 0,1-1-1 0 0,-1 0 1 0 0,1 1-1 0 0,-1-1 0 0 0,1 0 1 0 0,-1 1-1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8:44.9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2 511 96 0 0,'0'19'56'0'0,"-1"17"63"0"0,1 0 0 0 0,3 1 1 0 0,0-2-1 0 0,12 46 0 0 0,-13-71-92 0 0,1-1-1 0 0,0 0 1 0 0,1 0-1 0 0,0 0 1 0 0,0 0-1 0 0,1 0 0 0 0,0-1 1 0 0,1 0-1 0 0,0 0 1 0 0,0-1-1 0 0,1 1 1 0 0,0-1-1 0 0,0-1 0 0 0,0 1 1 0 0,1-1-1 0 0,0 0 1 0 0,0-1-1 0 0,1 0 1 0 0,-1 0-1 0 0,17 5 0 0 0,-8-4 32 0 0,0-1 0 0 0,0-1 0 0 0,1 0 0 0 0,-1-2 0 0 0,1 0 0 0 0,0-1 0 0 0,0 0 0 0 0,32-4 0 0 0,-23-1 33 0 0,-2-1-1 0 0,1-1 1 0 0,0-2 0 0 0,-1 0 0 0 0,35-18 0 0 0,-22 7 43 0 0,-2-2 1 0 0,-1-1-1 0 0,0-2 1 0 0,-2-2 0 0 0,-1-1-1 0 0,-1-1 1 0 0,39-46-1 0 0,-56 57-82 0 0,0-1-1 0 0,-1-1 0 0 0,-1 0 0 0 0,-1-1 0 0 0,-1 0 1 0 0,0 0-1 0 0,-2-1 0 0 0,0-1 0 0 0,-2 1 1 0 0,0-1-1 0 0,3-26 0 0 0,-7 36-36 0 0,-1 0 1 0 0,-1-1 0 0 0,0 1-1 0 0,0 0 1 0 0,-1 0-1 0 0,-1 0 1 0 0,0 0-1 0 0,-1 0 1 0 0,0 0-1 0 0,-1 1 1 0 0,0-1-1 0 0,-1 1 1 0 0,0 0-1 0 0,-1 0 1 0 0,0 1-1 0 0,0 0 1 0 0,-1 0-1 0 0,-1 0 1 0 0,0 1-1 0 0,0 0 1 0 0,0 0-1 0 0,-12-7 1 0 0,2 2-10 0 0,-1 2 0 0 0,0 0 1 0 0,-1 2-1 0 0,0 0 1 0 0,0 1-1 0 0,-1 1 0 0 0,-1 1 1 0 0,1 1-1 0 0,-32-5 1 0 0,13 5-527 0 0,0 2 0 0 0,-1 2 0 0 0,0 1 0 0 0,-52 7 0 0 0,45 0-542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8:48.8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4 56 0 0,'0'0'959'0'0,"0"0"-951"0"0,0 0 1 0 0,0 0-1 0 0,0 1 1 0 0,0-1-1 0 0,0 0 1 0 0,0 0-1 0 0,1 0 1 0 0,-1 0-1 0 0,0 0 1 0 0,0 0-1 0 0,0 0 1 0 0,0 0-1 0 0,0 1 1 0 0,0-1-1 0 0,0 0 1 0 0,0 0-1 0 0,0 0 1 0 0,0 0-1 0 0,0 0 1 0 0,0 0-1 0 0,0 1 1 0 0,0-1-1 0 0,0 0 0 0 0,0 0 1 0 0,0 0-1 0 0,0 0 1 0 0,0 0-1 0 0,0 0 1 0 0,0 1-1 0 0,0-1 1 0 0,0 0-1 0 0,0 0 1 0 0,0 0-1 0 0,0 0 1 0 0,0 0-1 0 0,0 0 1 0 0,0 1-1 0 0,0-1 1 0 0,-1 0-1 0 0,1 0 1 0 0,0 0-1 0 0,0 0 1 0 0,0 0-1 0 0,0 0 1 0 0,0 0-1 0 0,0 0 1 0 0,0 0-1 0 0,0 0 1 0 0,-1 1-1 0 0,1-1 1 0 0,0 0-1 0 0,0 0 1 0 0,0 0-1 0 0,0 0 1 0 0,0 0-1 0 0,0 0 1 0 0,-1 0-1 0 0,1 0 1 0 0,0 0-1 0 0,0 0 1 0 0,0 0-1 0 0,0 0 1 0 0,0 0-1 0 0,0 0 1 0 0,-1 0-1 0 0,1 0 0 0 0,25 7 117 0 0,-1-1-1 0 0,1-1 0 0 0,0-1 0 0 0,34 1 0 0 0,197-2 290 0 0,105 8-118 0 0,14 8-124 0 0,-263-14-162 0 0,498 5 204 0 0,-318-12-150 0 0,873-31 86 0 0,-1009 28-129 0 0,269-16 46 0 0,-263-2-4 0 0,-160 22-127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8:51.1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1032 1 16 0 0,'3'22'16'0'0,"-1"0"-1"0"0,-1 1 1 0 0,-1-1 0 0 0,0 0-1 0 0,-2 0 1 0 0,-1 1 0 0 0,-1-1-1 0 0,-10 32 1 0 0,0-13 20 0 0,-3-2-1 0 0,0 0 1 0 0,-36 55 0 0 0,-45 54 114 0 0,-193 222 1 0 0,81-113 25 0 0,131-157-101 0 0,32-44 4 0 0,3 1 1 0 0,-70 123-1 0 0,109-170-69 0 0,0 0-1 0 0,1 1 1 0 0,0-1-1 0 0,1 1 1 0 0,0 0-1 0 0,1-1 1 0 0,0 1-1 0 0,0 0 1 0 0,1 1-1 0 0,1-1 1 0 0,0 0-1 0 0,1 0 1 0 0,0 0-1 0 0,0 0 1 0 0,1 0-1 0 0,0 0 1 0 0,1 0-1 0 0,1-1 1 0 0,0 1-1 0 0,0-1 1 0 0,1 0-1 0 0,0 0 1 0 0,0-1-1 0 0,1 1 1 0 0,1-1-1 0 0,0 0 1 0 0,0-1-1 0 0,0 0 1 0 0,1 0-1 0 0,0 0 1 0 0,19 12-1 0 0,4 1 20 0 0,0 0 0 0 0,2-2 0 0 0,1-2-1 0 0,51 19 1 0 0,151 39 89 0 0,-62-22-35 0 0,120 36 12 0 0,-288-88-89 0 0,-1 1 0 0 0,0 0 0 0 0,0 0 0 0 0,0 1 0 0 0,0-1 0 0 0,-1 1 0 0 0,1 0 0 0 0,-1 0 0 0 0,0 1 0 0 0,1-1 0 0 0,3 6 0 0 0,-6-6-2 0 0,-1-1 0 0 0,0 1 0 0 0,0-1 0 0 0,0 1 0 0 0,0 0 0 0 0,0-1 0 0 0,-1 1 0 0 0,1 0 0 0 0,-1 0 0 0 0,0-1 0 0 0,1 1 0 0 0,-1 0 0 0 0,-1 0-1 0 0,1 0 1 0 0,0-1 0 0 0,-1 1 0 0 0,1 0 0 0 0,-1 0 0 0 0,0-1 0 0 0,0 1 0 0 0,0 0 0 0 0,0-1 0 0 0,-2 3 0 0 0,-36 81 86 0 0,10-26-39 0 0,2 1 0 0 0,4 1 0 0 0,-29 116 0 0 0,42-128-29 0 0,3 1 0 0 0,2 1 0 0 0,2-1 0 0 0,3 1 0 0 0,1-1 0 0 0,3 1 0 0 0,13 63 0 0 0,-7-72-4 0 0,-2 0 0 0 0,-2 0 0 0 0,-1 1 0 0 0,-4 79 0 0 0,-2-104-7 0 0,-1 0 0 0 0,-1 0 0 0 0,-1-1 0 0 0,-1 0 0 0 0,0 0 0 0 0,-1 0 0 0 0,-1 0 1 0 0,-1-1-1 0 0,0 0 0 0 0,-1-1 0 0 0,-1 0 0 0 0,-1 0 0 0 0,-21 24 0 0 0,-14 3 13 0 0,-2-1 0 0 0,-1-3 0 0 0,-2-2 1 0 0,-75 41-1 0 0,-9 7-257 0 0,96-50-1054 0 0,25-23 546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8:52.0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32 0 0,'61'59'40'0'0,"-3"1"-8"0"0,-18-9-24 0 0,-2-7 24 0 0,-2 4 0 0 0,-7 1-20 0 0,-4 3 20 0 0,-10-6-24 0 0,-1 3 12 0 0,-7-1 12 0 0,-7-2-8 0 0,0 1 12 0 0,-12 5 0 0 0,1-4-24 0 0,-9 1-80 0 0,-2-1-68 0 0,-3-6 32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0:18.1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2713 42 32 0 0,'-110'17'186'0'0,"1"4"0"0"0,1 5 0 0 0,-178 68-1 0 0,44 15 31 0 0,-76 31-38 0 0,306-135-167 0 0,-275 124 225 0 0,219-94-187 0 0,1 3 0 0 0,-66 49 0 0 0,101-63-26 0 0,-309 241 130 0 0,276-209-91 0 0,3 4 0 0 0,3 1 0 0 0,-52 71 1 0 0,69-73 18 0 0,2 1 1 0 0,3 2 0 0 0,3 1-1 0 0,3 2 1 0 0,3 1 0 0 0,-36 125 0 0 0,55-150-45 0 0,1 1 0 0 0,3 0 1 0 0,1 1-1 0 0,3 67 0 0 0,7-27 24 0 0,21 112-1 0 0,-18-151-19 0 0,1 0 1 0 0,2-1 0 0 0,21 51-1 0 0,-25-75-34 0 0,1-1 0 0 0,1 0 0 0 0,1-1 0 0 0,0 0 0 0 0,1-1 0 0 0,0 0 0 0 0,2-1-1 0 0,0 0 1 0 0,23 18 0 0 0,5-1 10 0 0,2-3 1 0 0,0-2-1 0 0,54 24 0 0 0,147 50 70 0 0,-206-86-81 0 0,3 1-2 0 0,29 13 24 0 0,1-3-1 0 0,1-4 1 0 0,87 16 0 0 0,-18-16-31 0 0,35 5-12 0 0,195 5 1 0 0,781-83 84 0 0,-778 29-80 0 0,-94 7 3 0 0,216-13 21 0 0,-252 10-3 0 0,295-5-31 0 0,137-3-25 0 0,143-11-42 0 0,-717 35 74 0 0,169-2-15 0 0,177-8-36 0 0,119-52-224 0 0,-345 8 129 0 0,-25 5 64 0 0,160-39-75 0 0,-332 82 160 0 0,0-1-1 0 0,-1-1 1 0 0,-1-2-1 0 0,0 0 1 0 0,0-2-1 0 0,-1-1 1 0 0,-1 0-1 0 0,0-2 1 0 0,-1 0-1 0 0,-1-1 1 0 0,-1-2-1 0 0,23-28 1 0 0,-19 19-24 0 0,-1-1 1 0 0,-2 0-1 0 0,32-67 1 0 0,17-33-61 0 0,-25 53 84 0 0,-25 47 1 0 0,2 1 1 0 0,1 1-1 0 0,1 1 1 0 0,1 1-1 0 0,51-42 1 0 0,-73 67 7 0 0,191-156-4 0 0,-53 46-14 0 0,-131 103 21 0 0,0 0 0 0 0,0-1 1 0 0,0 0-1 0 0,-1 0 0 0 0,-1-1 0 0 0,0 0 0 0 0,0-1 0 0 0,8-16 0 0 0,-12 20-4 0 0,-1 0 1 0 0,1 0-1 0 0,-1 0 0 0 0,-1 0 0 0 0,1-1 0 0 0,-1 1 0 0 0,0-1 0 0 0,-1 1 0 0 0,0-1 0 0 0,0 1 0 0 0,-1-1 0 0 0,0 1 0 0 0,0 0 0 0 0,-1-1 0 0 0,-2-7 0 0 0,-9-21 18 0 0,-2 0 0 0 0,-2 2 0 0 0,-23-38 0 0 0,-72-96 58 0 0,68 105-42 0 0,-8-11 52 0 0,-4 2-1 0 0,-3 2 1 0 0,-3 3 0 0 0,-2 3-1 0 0,-4 3 1 0 0,-2 2-1 0 0,-78-49 1 0 0,52 48 6 0 0,-172-78 0 0 0,-115-21 74 0 0,367 152-161 0 0,-92-33 25 0 0,-2 5-1 0 0,-1 5 0 0 0,-214-30 1 0 0,210 49-13 0 0,-218 6 0 0 0,-159 39-4 0 0,190-15 38 0 0,60-6-31 0 0,-676 26 48 0 0,361-23-84 0 0,239 5 37 0 0,-13 2-82 0 0,31 1 88 0 0,-55 5-11 0 0,23 27-11 0 0,184-27-1 0 0,49-10-7 0 0,-106 16 22 0 0,171-29-5 0 0,1 1 0 0 0,0 2 1 0 0,-52 21-1 0 0,-9 3-28 0 0,76-28 0 0 0,-26 7-1 0 0,1 2-1 0 0,0 2 1 0 0,-67 36-1 0 0,35-4-371 0 0,74-47 277 0 0,0 0-1 0 0,0 0 0 0 0,0 1 0 0 0,0-1 1 0 0,0 1-1 0 0,0-1 0 0 0,0 1 1 0 0,0-1-1 0 0,1 1 0 0 0,-1 0 0 0 0,1-1 1 0 0,-1 1-1 0 0,1 0 0 0 0,0-1 0 0 0,-1 4 1 0 0,3 4-573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43.8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818 0 168 0 0,'-62'34'209'0'0,"1"2"1"0"0,1 3-1 0 0,2 2 0 0 0,-95 90 1 0 0,-44 76 187 0 0,169-172-322 0 0,2 1 1 0 0,1 1-1 0 0,2 1 0 0 0,-27 62 0 0 0,36-67-39 0 0,1 1 0 0 0,2 0 0 0 0,1 1 0 0 0,2 0 0 0 0,1 1 0 0 0,2 0 0 0 0,-1 43 0 0 0,6-65-29 0 0,0-1 1 0 0,1 0 0 0 0,0 0-1 0 0,1 0 1 0 0,1 0-1 0 0,0 0 1 0 0,1 0 0 0 0,0-1-1 0 0,1 1 1 0 0,0-1 0 0 0,1 0-1 0 0,0-1 1 0 0,1 0-1 0 0,1 0 1 0 0,0 0 0 0 0,0-1-1 0 0,1 0 1 0 0,0 0-1 0 0,0-1 1 0 0,1 0 0 0 0,1-1-1 0 0,20 13 1 0 0,-14-13 2 0 0,0 0 0 0 0,1-1 0 0 0,-1-1 0 0 0,2 0 0 0 0,-1-2 0 0 0,0 0 0 0 0,1-1 0 0 0,-1-1 0 0 0,1-1 0 0 0,34-1 0 0 0,10-5 13 0 0,114-24 1 0 0,-99 11-14 0 0,0-3 0 0 0,-2-3 0 0 0,0-4 0 0 0,118-61 0 0 0,-175 79 13 0 0,-1-1-1 0 0,0 0 0 0 0,-1-2 0 0 0,18-15 1 0 0,-32 26-79 0 0,0-1 0 0 0,0 1 0 0 0,-1-1 0 0 0,1 0 0 0 0,0 0 0 0 0,-1 0 0 0 0,0 0 0 0 0,0 0 0 0 0,0-1 0 0 0,0 1 0 0 0,0-1 1 0 0,-1 1-1 0 0,1-1 0 0 0,-1 0 0 0 0,0 1 0 0 0,0-1 0 0 0,0 0 0 0 0,-1 0 0 0 0,0 0 0 0 0,1 0 0 0 0,-1 1 0 0 0,0-1 0 0 0,-1 0 1 0 0,1 0-1 0 0,-1 0 0 0 0,0 0 0 0 0,0 0 0 0 0,0 1 0 0 0,0-1 0 0 0,-3-4 0 0 0,-3-2-528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44.2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159 0 20 0 0,'-4'8'188'0'0,"-5"8"-28"0"0,2 2 20 0 0,-2-1-20 0 0,0 11 4 0 0,-2 0-24 0 0,0 4 16 0 0,-5 11-20 0 0,3 3 16 0 0,2 2-12 0 0,-3 7-16 0 0,1 3 0 0 0,6 2-20 0 0,3 19 8 0 0,-3-19-32 0 0,0-1 8 0 0,0 150-32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45.1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1 32 0 0,'0'0'2144'0'0,"2"4"-2031"0"0,-1-1-180 0 0,1 1 1 0 0,-1 1-1 0 0,0-1 0 0 0,0 0 1 0 0,0 0-1 0 0,0 0 0 0 0,-1 1 0 0 0,0-1 1 0 0,1 0-1 0 0,-2 0 0 0 0,1 1 1 0 0,0-1-1 0 0,-1 0 0 0 0,0 0 1 0 0,0 0-1 0 0,-2 6 0 0 0,-3 0-584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45.4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 1 140 0 0,'0'0'196'0'0,"-7"6"-68"0"0,5 2-212 0 0,-5-6-80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45.8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0 169 4 0 0,'0'0'1599'0'0,"6"2"-1507"0"0,7 1-42 0 0,0-1 0 0 0,1-1 0 0 0,-1 0 0 0 0,0-1 0 0 0,24-2 0 0 0,75-13 131 0 0,-87 11-139 0 0,46-7 32 0 0,220-40 167 0 0,-217 34-91 0 0,134-49 0 0 0,-186 54-1708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7:58.8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145 33 32 0 0,'0'0'873'0'0,"-33"-2"-223"0"0,-69 12 167 0 0,100-10-650 0 0,-5-1 726 0 0,39-9-681 0 0,0 1-1 0 0,1 2 0 0 0,51-5 1 0 0,-68 11-177 0 0,0 0 1 0 0,0 1-1 0 0,0 1 0 0 0,0 1 1 0 0,0 0-1 0 0,0 1 1 0 0,-1 0-1 0 0,1 2 0 0 0,25 10 1 0 0,-20-6-19 0 0,1 2 1 0 0,-2 1-1 0 0,0 1 1 0 0,35 28-1 0 0,-48-35-11 0 0,0 1-1 0 0,0 1 1 0 0,-1-1-1 0 0,0 1 1 0 0,-1 0-1 0 0,0 0 1 0 0,0 1-1 0 0,-1-1 1 0 0,0 1-1 0 0,0 0 1 0 0,-1 0-1 0 0,0 1 1 0 0,-1-1-1 0 0,3 19 1 0 0,-4-6-1 0 0,-1 0 0 0 0,-1 0 0 0 0,0 0 0 0 0,-2 0 0 0 0,-1 0 0 0 0,-1 0 0 0 0,0-1 0 0 0,-2 0 0 0 0,0 0 0 0 0,-2-1 0 0 0,0 1 1 0 0,-16 23-1 0 0,-8 10 10 0 0,-2-2 1 0 0,-3-2 0 0 0,-48 51-1 0 0,-98 83-7 0 0,89-93 41 0 0,93-89-51 0 0,0 0 0 0 0,1 0 0 0 0,-1-1 0 0 0,0 1 0 0 0,1 1 0 0 0,-1-1 0 0 0,1 0 0 0 0,0 0 0 0 0,0 0 0 0 0,0 1 0 0 0,0-1 0 0 0,0 1 0 0 0,0-1 0 0 0,1 0 0 0 0,-1 1 0 0 0,0 4 0 0 0,2-5 2 0 0,-1-1-1 0 0,0 0 0 0 0,1 0 1 0 0,-1 0-1 0 0,1 0 1 0 0,-1 0-1 0 0,1 1 1 0 0,0-1-1 0 0,-1 0 0 0 0,1 0 1 0 0,0 0-1 0 0,0-1 1 0 0,0 1-1 0 0,0 0 1 0 0,-1 0-1 0 0,1 0 0 0 0,0-1 1 0 0,0 1-1 0 0,1 0 1 0 0,-1-1-1 0 0,0 1 0 0 0,0-1 1 0 0,0 1-1 0 0,0-1 1 0 0,0 0-1 0 0,1 1 1 0 0,-1-1-1 0 0,0 0 0 0 0,0 0 1 0 0,0 0-1 0 0,1 0 1 0 0,-1 0-1 0 0,0 0 1 0 0,0 0-1 0 0,2-1 0 0 0,55-2-21 0 0,0-3 0 0 0,0-3 0 0 0,79-22-1 0 0,-38 8 30 0 0,-17 6 3 0 0,619-107 105 0 0,-699 124-122 0 0,4 0-28 0 0,-1 0 1 0 0,0-1-1 0 0,0 1 1 0 0,0-1-1 0 0,0-1 1 0 0,0 1-1 0 0,0-1 1 0 0,0 0-1 0 0,8-4 0 0 0,-12 5-117 0 0,-33-2-2370 0 0,17 2 1422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2:10.3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54 76 0 0,'10'-21'527'0'0,"-9"19"-461"0"0,1-1 0 0 0,-1 1 0 0 0,0-1 1 0 0,0 1-1 0 0,0-1 0 0 0,0 0 1 0 0,0 1-1 0 0,-1-1 0 0 0,1-5 0 0 0,-1 8-62 0 0,1 0-1 0 0,-1 0 0 0 0,0-1 1 0 0,1 1-1 0 0,-1 0 0 0 0,0 0 1 0 0,1 0-1 0 0,-1 0 0 0 0,0 0 0 0 0,0 0 1 0 0,1 0-1 0 0,-1 0 0 0 0,0 0 1 0 0,1 0-1 0 0,-1 0 0 0 0,0 0 0 0 0,1 0 1 0 0,-1 0-1 0 0,0 0 0 0 0,1 0 1 0 0,-1 0-1 0 0,0 0 0 0 0,1 0 1 0 0,-1 0-1 0 0,0 0 0 0 0,1 1 0 0 0,-1-1 1 0 0,0 0-1 0 0,0 0 0 0 0,1 0 1 0 0,-1 1-1 0 0,0-1 0 0 0,0 0 1 0 0,1 0-1 0 0,-1 1 0 0 0,0-1 0 0 0,0 0 1 0 0,0 0-1 0 0,1 1 0 0 0,-1-1 1 0 0,0 1-1 0 0,13 11 68 0 0,-6 4-33 0 0,0 0 1 0 0,-1 0-1 0 0,-1 1 1 0 0,0 0-1 0 0,-2-1 1 0 0,0 2-1 0 0,2 24 1 0 0,-4 129 73 0 0,-1-152-95 0 0,-41 362 116 0 0,16-195-92 0 0,17-108-24 0 0,4 1 1 0 0,7 86 0 0 0,-3-156-101 0 0,1 1 0 0 0,-1 0 1 0 0,-1 0-1 0 0,0 0 0 0 0,0-1 0 0 0,-1 1 1 0 0,-6 18-1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2:10.9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185 121 32 0 0,'-54'130'281'0'0,"30"-77"-168"0"0,2 0 0 0 0,-14 57-1 0 0,29-81-74 0 0,-8 27 55 0 0,-9 80 0 0 0,22-117-78 0 0,1 1-1 0 0,1-1 1 0 0,1 1 0 0 0,0-1 0 0 0,2 1-1 0 0,0-1 1 0 0,1 0 0 0 0,7 20-1 0 0,-8-32-3 0 0,-1 0-1 0 0,1 0 0 0 0,1 0 0 0 0,0 0 0 0 0,0-1 0 0 0,0 1 1 0 0,0-1-1 0 0,1 0 0 0 0,0 0 0 0 0,1-1 0 0 0,-1 0 0 0 0,1 0 1 0 0,0 0-1 0 0,7 4 0 0 0,-4-4 9 0 0,1 0 1 0 0,0 0-1 0 0,0-1 1 0 0,0-1-1 0 0,1 0 1 0 0,0 0-1 0 0,-1-1 1 0 0,21 2-1 0 0,3-4 45 0 0,-1 0 1 0 0,1-3-1 0 0,-1-1 1 0 0,0-1-1 0 0,42-13 0 0 0,-42 9 22 0 0,0-2-1 0 0,-1-1 1 0 0,-1-1-1 0 0,0-2 1 0 0,0-2-1 0 0,-2 0 0 0 0,0-2 1 0 0,-1-1-1 0 0,-1-1 1 0 0,37-39-1 0 0,-48 44-27 0 0,-1-1 0 0 0,0-1 1 0 0,-2 0-1 0 0,0-1 0 0 0,-1-1 0 0 0,-1 1 0 0 0,-1-2 0 0 0,0 0 0 0 0,-2 0 1 0 0,0 0-1 0 0,-2-1 0 0 0,0 0 0 0 0,-1-1 0 0 0,-2 1 0 0 0,0-1 1 0 0,-1-42-1 0 0,-3 48-35 0 0,-2 0 0 0 0,0 1 0 0 0,0-1 0 0 0,-2 1 0 0 0,0 0 0 0 0,-1 0 0 0 0,0 0 0 0 0,-2 0 0 0 0,0 1 0 0 0,0 1 0 0 0,-1-1 0 0 0,-1 2 0 0 0,0-1 0 0 0,-1 1 0 0 0,-1 1 0 0 0,0 0 0 0 0,-1 0 0 0 0,-16-11 0 0 0,13 12-29 0 0,0 0 0 0 0,0 1 0 0 0,-1 1 0 0 0,0 1 0 0 0,0 0 0 0 0,-1 2 0 0 0,0-1 0 0 0,-1 2-1 0 0,1 1 1 0 0,-1 0 0 0 0,0 1 0 0 0,0 1 0 0 0,0 1 0 0 0,0 1 0 0 0,0 1 0 0 0,-19 2 0 0 0,32-2-164 0 0,1 0 0 0 0,-1 1 0 0 0,1-1 0 0 0,-1 1 1 0 0,1 0-1 0 0,0 0 0 0 0,0 1 0 0 0,0 0 0 0 0,0 0 1 0 0,0 0-1 0 0,1 0 0 0 0,-7 6 0 0 0,-2 7-830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2:11.5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81 0 76 0 0,'-23'188'546'0'0,"1"251"1"0"0,31-189-349 0 0,-2 57 10 0 0,-7-303-201 0 0,-1 0 0 0 0,1-1 0 0 0,-1 1 0 0 0,0 0 0 0 0,1-1 0 0 0,-2 1 0 0 0,1-1 0 0 0,-3 7 0 0 0,3-10-36 0 0,1 1 0 0 0,-1 0 1 0 0,0 0-1 0 0,1 0 0 0 0,-1 0 1 0 0,0-1-1 0 0,0 1 0 0 0,0 0 1 0 0,0 0-1 0 0,1-1 0 0 0,-1 1 1 0 0,0-1-1 0 0,0 1 0 0 0,0-1 0 0 0,0 0 1 0 0,-1 1-1 0 0,1-1 0 0 0,0 0 1 0 0,0 1-1 0 0,0-1 0 0 0,0 0 1 0 0,0 0-1 0 0,0 0 0 0 0,0 0 1 0 0,0 0-1 0 0,-1 0 0 0 0,1-1 1 0 0,0 1-1 0 0,0 0 0 0 0,0 0 1 0 0,-2-2-1 0 0,-5-3-379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2:16.3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 1 72 0 0,'-11'39'87'0'0,"1"1"1"0"0,2 0-1 0 0,1 1 1 0 0,2 0-1 0 0,1 51 1 0 0,5-77-61 0 0,0 0 1 0 0,1-1 0 0 0,1 1 0 0 0,0 0 0 0 0,1-1 0 0 0,1 0 0 0 0,10 24-1 0 0,-10-29-12 0 0,1 0-1 0 0,0 0 0 0 0,0 0 1 0 0,0-1-1 0 0,1 0 0 0 0,1 0 1 0 0,-1-1-1 0 0,1 0 0 0 0,0 0 0 0 0,1-1 1 0 0,0 0-1 0 0,9 5 0 0 0,1-2-40 0 0,-1-2-1 0 0,1 0 0 0 0,1-1 0 0 0,-1-1 0 0 0,1 0 0 0 0,0-2 1 0 0,0-1-1 0 0,0 0 0 0 0,0-1 0 0 0,0-1 0 0 0,1-1 0 0 0,-1-1 1 0 0,0-1-1 0 0,0-1 0 0 0,26-8 0 0 0,4-6-297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2:16.8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 64 112 0 0,'67'-20'316'0'0,"98"-15"0"0"0,-140 32-258 0 0,1 0 0 0 0,0 1 1 0 0,-1 2-1 0 0,1 1 1 0 0,0 0-1 0 0,-1 2 0 0 0,29 7 1 0 0,-48-8-47 0 0,-1-1-1 0 0,1 1 1 0 0,0 0 0 0 0,-1 1-1 0 0,0-1 1 0 0,0 1 0 0 0,0 0 0 0 0,0 0-1 0 0,0 1 1 0 0,0-1 0 0 0,-1 1 0 0 0,0 0-1 0 0,0 1 1 0 0,0-1 0 0 0,0 1-1 0 0,-1-1 1 0 0,1 1 0 0 0,-1 0 0 0 0,0 1-1 0 0,-1-1 1 0 0,1 0 0 0 0,-1 1 0 0 0,0-1-1 0 0,-1 1 1 0 0,1 0 0 0 0,-1-1 0 0 0,0 1-1 0 0,-1 0 1 0 0,1 0 0 0 0,-1 0-1 0 0,-1 10 1 0 0,-1 9 17 0 0,-2 0-1 0 0,0 0 1 0 0,-2-1-1 0 0,0 1 1 0 0,-2-1-1 0 0,-12 26 0 0 0,-26 53 74 0 0,-67 110-1 0 0,-77 92 98 0 0,51-84-23 0 0,131-208-157 0 0,0 0 0 0 0,0 1 0 0 0,1 0 1 0 0,1 0-1 0 0,1 1 0 0 0,0 0 0 0 0,1 0 0 0 0,0 0 1 0 0,-2 28-1 0 0,6-41-15 0 0,0-1 1 0 0,0 0-1 0 0,0 0 1 0 0,0 0-1 0 0,0 0 1 0 0,1 0-1 0 0,-1 0 1 0 0,0 0-1 0 0,1 0 1 0 0,-1 0-1 0 0,1 0 1 0 0,-1 0-1 0 0,1 0 1 0 0,0 0-1 0 0,-1 0 1 0 0,1 0-1 0 0,0 0 1 0 0,0 0-1 0 0,-1-1 1 0 0,1 1-1 0 0,0 0 1 0 0,0 0-1 0 0,0-1 1 0 0,0 1-1 0 0,0-1 1 0 0,0 1-1 0 0,0-1 1 0 0,0 0-1 0 0,0 1 1 0 0,0-1-1 0 0,0 0 1 0 0,1 1-1 0 0,-1-1 1 0 0,0 0-1 0 0,0 0 1 0 0,0 0-1 0 0,0 0 1 0 0,0 0-1 0 0,0 0 1 0 0,1-1-1 0 0,0 1 1 0 0,54-14 83 0 0,-53 13-83 0 0,76-30 79 0 0,113-64 1 0 0,-102 49-68 0 0,27-12-834 0 0,213-143 0 0 0,-301 178 32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2:17.5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638 1 64 0 0,'-74'63'246'0'0,"2"4"0"0"0,4 3 0 0 0,2 3 0 0 0,4 2 0 0 0,3 4 0 0 0,4 1 0 0 0,-46 91 0 0 0,87-145-186 0 0,2 1 1 0 0,1 0 0 0 0,2 1-1 0 0,0 0 1 0 0,2 1 0 0 0,1 0 0 0 0,1 0-1 0 0,-2 50 1 0 0,7-65-48 0 0,0-1 1 0 0,1 1-1 0 0,1-1 0 0 0,0 1 0 0 0,1-1 0 0 0,0 0 1 0 0,1 0-1 0 0,0 0 0 0 0,1-1 0 0 0,1 0 0 0 0,0 1 1 0 0,1-2-1 0 0,0 1 0 0 0,0-1 0 0 0,1 0 1 0 0,1-1-1 0 0,0 0 0 0 0,0 0 0 0 0,1-1 0 0 0,21 16 1 0 0,-16-16-14 0 0,1 0 0 0 0,0 0 0 0 0,0-2 1 0 0,1 0-1 0 0,-1-1 0 0 0,2-1 1 0 0,-1 0-1 0 0,0-1 0 0 0,36 3 1 0 0,-19-6-318 0 0,-1-1 0 0 0,1-1 0 0 0,-1-2 1 0 0,46-9-1 0 0,-23 0-402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2:17.8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97 1 396 0 0,'-16'20'364'0'0,"14"-4"-56"0"0,-5 0-48 0 0,-4 0-124 0 0,2 11-144 0 0,-2-1-100 0 0,0 0-120 0 0,-7 0-240 0 0,6 0 104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2:18.2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1 336 0 0,'0'0'1336'0'0,"9"2"-572"0"0,-7 4-452 0 0,-2 0 148 0 0,0 4-428 0 0,-2-2-324 0 0,-3 0-1228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2:18.5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1 179 148 0 0,'18'-8'408'0'0,"9"-2"-36"0"0,4 0-40 0 0,0 4-4 0 0,21-4-44 0 0,4 0-56 0 0,2 2 0 0 0,5-4-92 0 0,2 0-80 0 0,0-2-88 0 0,22-7-180 0 0,-24 5-172 0 0,-3-4-408 0 0,-2-2 184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2:19.9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1 522 100 0 0,'3'36'117'0'0,"2"32"124"0"0,2 1 0 0 0,30 114 0 0 0,-22-130-149 0 0,40 119 168 0 0,-48-155-221 0 0,2 1-1 0 0,-1-1 1 0 0,2 0-1 0 0,0 0 0 0 0,1-1 1 0 0,1-1-1 0 0,14 16 0 0 0,-21-26-26 0 0,0-1 0 0 0,0 1-1 0 0,0-1 1 0 0,1 0 0 0 0,0 0-1 0 0,0-1 1 0 0,0 0-1 0 0,0 0 1 0 0,0 0 0 0 0,1-1-1 0 0,-1 0 1 0 0,1 0 0 0 0,-1 0-1 0 0,1-1 1 0 0,10 1-1 0 0,-8-2 1 0 0,0-1-1 0 0,1 0 0 0 0,-1 0 0 0 0,0-1 0 0 0,1 0 0 0 0,-1 0 1 0 0,0-1-1 0 0,-1-1 0 0 0,1 1 0 0 0,8-6 0 0 0,9-7 24 0 0,0-2 0 0 0,-2 0 1 0 0,0-1-1 0 0,-1-2 0 0 0,36-41 0 0 0,-27 26 42 0 0,-2-1 1 0 0,-2-2 0 0 0,-1 0-1 0 0,-2-2 1 0 0,-2-1-1 0 0,34-88 1 0 0,-49 109-41 0 0,-1 0 0 0 0,-2 0 0 0 0,0-1 0 0 0,-1 0-1 0 0,-2 0 1 0 0,0 0 0 0 0,-1 0 0 0 0,-1 0 0 0 0,-1 0 0 0 0,-1 0 0 0 0,-1 0-1 0 0,-1 0 1 0 0,-1 1 0 0 0,-1-1 0 0 0,-1 1 0 0 0,0 0 0 0 0,-13-22 0 0 0,5 17-11 0 0,-1 0 1 0 0,-1 2-1 0 0,-1 0 1 0 0,-1 1-1 0 0,-1 1 1 0 0,-2 0-1 0 0,-46-35 1 0 0,48 42-19 0 0,-2 0 0 0 0,0 2 0 0 0,0 1 0 0 0,-2 0 0 0 0,1 2 1 0 0,-1 1-1 0 0,0 0 0 0 0,-1 2 0 0 0,-44-7 0 0 0,57 13-113 0 0,-1 0-1 0 0,1 1 1 0 0,-1 0 0 0 0,0 1-1 0 0,1 0 1 0 0,-1 1 0 0 0,1 1 0 0 0,-1 0-1 0 0,1 0 1 0 0,0 1 0 0 0,0 1-1 0 0,1 0 1 0 0,-1 1 0 0 0,1 0-1 0 0,0 0 1 0 0,1 1 0 0 0,0 1-1 0 0,0 0 1 0 0,-11 11 0 0 0,7-2-748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8:00.6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139 63 60 0 0,'0'0'1896'0'0,"6"-2"-1780"0"0,68-16 361 0 0,75-16 110 0 0,-127 31-510 0 0,0 0 0 0 0,0 2 0 0 0,1 0 1 0 0,40 5-1 0 0,-56-4-61 0 0,1 2 1 0 0,-1-1 0 0 0,1 1 0 0 0,-1 0 0 0 0,0 0 0 0 0,0 1-1 0 0,0 0 1 0 0,-1 1 0 0 0,13 7 0 0 0,-16-9-12 0 0,-1 1 0 0 0,1-1 0 0 0,-1 1 0 0 0,1 0-1 0 0,-1 0 1 0 0,0 0 0 0 0,0 0 0 0 0,0 0 0 0 0,0 0 0 0 0,-1 1 0 0 0,1-1 0 0 0,-1 0 0 0 0,0 1 0 0 0,0-1 0 0 0,0 1 0 0 0,-1 0-1 0 0,1-1 1 0 0,-1 1 0 0 0,0 0 0 0 0,0-1 0 0 0,0 1 0 0 0,-1 4 0 0 0,-2 10 5 0 0,-1 0 0 0 0,0-1 0 0 0,-1 1 0 0 0,-1-1 0 0 0,-1 0 1 0 0,-15 26-1 0 0,0-4-11 0 0,-41 54 0 0 0,39-64 10 0 0,-1-2 0 0 0,-31 26 0 0 0,-17 19 85 0 0,71-70-90 0 0,0 0 0 0 0,1 0-1 0 0,-1 1 1 0 0,0-1 0 0 0,1 0 0 0 0,-1 1 0 0 0,1-1-1 0 0,0 1 1 0 0,0-1 0 0 0,-1 4 0 0 0,2-6-4 0 0,0 1 0 0 0,0 0 0 0 0,0 0 0 0 0,0 0-1 0 0,0 0 1 0 0,0-1 0 0 0,0 1 0 0 0,0 0 0 0 0,0 0 0 0 0,0 0 0 0 0,0 0 0 0 0,1-1 0 0 0,-1 1-1 0 0,0 0 1 0 0,1 0 0 0 0,-1-1 0 0 0,1 1 0 0 0,-1 0 0 0 0,1 0 0 0 0,-1-1 0 0 0,1 1 0 0 0,0 0 0 0 0,4 2-2 0 0,0 0 0 0 0,0 0 0 0 0,0-1 0 0 0,0 1 0 0 0,1-1 0 0 0,-1 0 0 0 0,11 1 0 0 0,-13-2 3 0 0,84 16 100 0 0,-54-12-94 0 0,-1 1-1 0 0,39 13 0 0 0,-63-16-3 0 0,-1 0-1 0 0,1 0 1 0 0,-1 0-1 0 0,0 1 1 0 0,0 0 0 0 0,0 1-1 0 0,-1-1 1 0 0,1 1 0 0 0,-1 1-1 0 0,0-1 1 0 0,-1 1 0 0 0,1 0-1 0 0,-1 0 1 0 0,5 8 0 0 0,-7-9 1 0 0,-1 1 1 0 0,1 0 0 0 0,-1 0-1 0 0,1 0 1 0 0,-2 0-1 0 0,1 0 1 0 0,-1 0 0 0 0,0 0-1 0 0,0 1 1 0 0,0-1-1 0 0,-1 0 1 0 0,0 0 0 0 0,-1 1-1 0 0,1-1 1 0 0,-1 0-1 0 0,0 1 1 0 0,-1-1 0 0 0,1 0-1 0 0,-1 0 1 0 0,-1 0-1 0 0,1 0 1 0 0,-1-1 0 0 0,0 1-1 0 0,0-1 1 0 0,-5 7-1 0 0,-1 0 5 0 0,0-1 0 0 0,-1 0-1 0 0,0 0 1 0 0,-1-1 0 0 0,0 0-1 0 0,-1-1 1 0 0,0 0-1 0 0,0-1 1 0 0,-24 12 0 0 0,-10 0-27 0 0,0-2 0 0 0,-1-1 0 0 0,0-3 0 0 0,-1-2 0 0 0,-74 10 0 0 0,83-19-806 0 0,-1-1 1 0 0,-39-3-1 0 0,47-1-197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2:20.4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6 96 0 0,'2'-6'2442'0'0,"8"31"-2337"0"0,-2 0 0 0 0,0 0 0 0 0,-2 0 0 0 0,-1 1 0 0 0,-1 0 0 0 0,-1 0 1 0 0,0 38-1 0 0,-19 190 89 0 0,15-240-173 0 0,-10 86 37 0 0,-3 25 29 0 0,5-1 1 0 0,8 149 0 0 0,4-225-81 0 0,17 148 125 0 0,-20-193-254 0 0,0 2 439 0 0,9-37-3798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2:22.3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700 21 232 0 0,'-16'-5'333'0'0,"1"1"0"0"0,-1 0 0 0 0,0 1 0 0 0,-22-1 0 0 0,32 4-272 0 0,-1 0 1 0 0,1 1 0 0 0,-1 0-1 0 0,1 0 1 0 0,-1 0-1 0 0,1 1 1 0 0,0 0-1 0 0,0 0 1 0 0,0 1 0 0 0,0 0-1 0 0,0 0 1 0 0,1 0-1 0 0,-10 7 1 0 0,-22 21 43 0 0,1 1-1 0 0,1 2 1 0 0,2 1-1 0 0,1 2 1 0 0,-37 57-1 0 0,22-21-45 0 0,3 2 0 0 0,-39 92-1 0 0,66-126-34 0 0,2 1 0 0 0,1 0 0 0 0,2 1 0 0 0,3 1-1 0 0,1 0 1 0 0,-4 77 0 0 0,11-83-15 0 0,2 0 0 0 0,2 0 0 0 0,1-1 0 0 0,2 1 0 0 0,1-1 0 0 0,2 0 0 0 0,2-1 0 0 0,19 45 0 0 0,-23-65-17 0 0,1 0 0 0 0,1 0 0 0 0,0-1 0 0 0,1-1 0 0 0,1 1 0 0 0,0-2 0 0 0,1 1 0 0 0,0-2 0 0 0,1 1 0 0 0,0-2 0 0 0,28 19 0 0 0,-30-23-3 0 0,1-1 0 0 0,0 0 0 0 0,1-1 0 0 0,-1 0 0 0 0,1-1 1 0 0,0 0-1 0 0,0-1 0 0 0,0-1 0 0 0,1 0 0 0 0,-1-1 0 0 0,1 0 0 0 0,-1-1 0 0 0,1 0 1 0 0,-1-1-1 0 0,0-1 0 0 0,16-3 0 0 0,9-6 18 0 0,0-2 0 0 0,-1-1 0 0 0,-1-2 1 0 0,0-2-1 0 0,-1-1 0 0 0,-1-1 0 0 0,-1-2 0 0 0,-1-1 0 0 0,0-2 0 0 0,-2-1 0 0 0,-2-2 1 0 0,0 0-1 0 0,-2-2 0 0 0,-1-1 0 0 0,-1-1 0 0 0,-2-1 0 0 0,-1-1 0 0 0,-2-1 1 0 0,18-44-1 0 0,-30 58 10 0 0,-1-1 0 0 0,-1 0 1 0 0,-1 0-1 0 0,-1 0 0 0 0,-1 0 1 0 0,-1-1-1 0 0,-1 1 0 0 0,-1-1 1 0 0,0 1-1 0 0,-2 0 0 0 0,-1 0 0 0 0,0 0 1 0 0,-2 0-1 0 0,-1 0 0 0 0,0 1 1 0 0,-2 1-1 0 0,0-1 0 0 0,-16-25 1 0 0,8 18-12 0 0,-1 0 0 0 0,-1 1 0 0 0,-2 1 0 0 0,0 1 0 0 0,-2 1 0 0 0,-1 1 0 0 0,0 0 0 0 0,-2 2 0 0 0,-1 2 1 0 0,0 0-1 0 0,-56-28 0 0 0,-53-9-2485 0 0,127 54 1580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2:22.8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153 0 56 0 0,'0'0'425'0'0,"1"4"-228"0"0,3 11-70 0 0,-1 0 0 0 0,-1 1-1 0 0,0 0 1 0 0,-1-1 0 0 0,-1 1 0 0 0,-1 18 0 0 0,-17 101 158 0 0,8-74-148 0 0,-50 250 185 0 0,34-192-215 0 0,4 0 0 0 0,-5 130 0 0 0,25-202-73 0 0,3 0 1 0 0,8 61 0 0 0,-5-84-22 0 0,1 0 0 0 0,1 0 0 0 0,1 0 1 0 0,1 0-1 0 0,1-1 0 0 0,15 26 1 0 0,0-19-1691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2:23.2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228 0 128 0 0,'4'33'260'0'0,"-2"0"0"0"0,-2 0 0 0 0,0-1 0 0 0,-11 63 1 0 0,-38 130 414 0 0,26-132-445 0 0,-34 119 174 0 0,25-98-164 0 0,-25 162-1 0 0,53-221-108 0 0,4-52-158 0 0,0 0 0 0 0,0 0 0 0 0,0 0-1 0 0,1 0 1 0 0,-1 0 0 0 0,1 0 0 0 0,0 0 0 0 0,0 0 0 0 0,0 0 0 0 0,0 0 0 0 0,0-1 0 0 0,0 1 0 0 0,1 0-1 0 0,0-1 1 0 0,2 4 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2:23.6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317 91 100 0 0,'-18'15'195'0'0,"0"0"1"0"0,1 2-1 0 0,1 0 0 0 0,1 1 0 0 0,0 0 1 0 0,1 1-1 0 0,1 1 0 0 0,-13 27 0 0 0,-5 16 70 0 0,-33 98 0 0 0,47-117-167 0 0,3 2 0 0 0,1 0 0 0 0,-10 75 0 0 0,21-105-75 0 0,1-1-1 0 0,1 0 0 0 0,1 0 1 0 0,0 0-1 0 0,1 0 1 0 0,7 26-1 0 0,-6-32-10 0 0,0 0 0 0 0,1 0 0 0 0,0 0 0 0 0,0 0 0 0 0,1-1 1 0 0,0 0-1 0 0,1 0 0 0 0,0 0 0 0 0,0-1 0 0 0,1 1 0 0 0,11 9 0 0 0,-5-7-4 0 0,0-1 0 0 0,0 0 0 0 0,0-1 0 0 0,1 0 0 0 0,1-1 0 0 0,-1-1 0 0 0,1 0 0 0 0,0-1 0 0 0,1-1 0 0 0,18 3 0 0 0,-11-3-2 0 0,1-2 1 0 0,0-1 0 0 0,0-1-1 0 0,0-1 1 0 0,0-1-1 0 0,31-6 1 0 0,-21 0 3 0 0,1-2 0 0 0,-1-1 1 0 0,-1-1-1 0 0,0-2 0 0 0,0-1 0 0 0,-2-2 0 0 0,0-1 1 0 0,-1-1-1 0 0,29-25 0 0 0,-37 24 28 0 0,-1 0 1 0 0,-2-2-1 0 0,0 0 0 0 0,-1-1 0 0 0,-1-1 1 0 0,-2 0-1 0 0,0-1 0 0 0,-1-1 1 0 0,15-43-1 0 0,-20 45 13 0 0,-1-1 1 0 0,-1 1-1 0 0,-1-2 0 0 0,-2 1 1 0 0,0 0-1 0 0,-2-1 1 0 0,0 0-1 0 0,-2 1 0 0 0,-1-1 1 0 0,-1 0-1 0 0,-6-25 0 0 0,4 35-18 0 0,-1 0-1 0 0,-1 1 0 0 0,0-1 0 0 0,-1 2 0 0 0,-1-1 0 0 0,0 1 0 0 0,-1 0 1 0 0,0 1-1 0 0,-1 0 0 0 0,-1 0 0 0 0,0 1 0 0 0,-1 0 0 0 0,0 1 0 0 0,-1 1 1 0 0,0 0-1 0 0,0 0 0 0 0,-1 2 0 0 0,-1-1 0 0 0,1 2 0 0 0,-1 0 0 0 0,-30-9 1 0 0,21 8-224 0 0,1 2-1 0 0,-1 0 1 0 0,-1 2 0 0 0,1 1 0 0 0,0 0 0 0 0,-1 2 0 0 0,0 1 0 0 0,1 1 0 0 0,-1 1 0 0 0,1 1 0 0 0,0 2 0 0 0,0 0 0 0 0,0 1 0 0 0,-25 11 0 0 0,20-3-1023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2:24.3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 0 28 0 0,'0'0'553'0'0,"2"3"-313"0"0,2 5-125 0 0,-1 1 1 0 0,0-1-1 0 0,0 0 1 0 0,-1 1 0 0 0,0-1-1 0 0,1 15 1 0 0,3 10 94 0 0,0 4-25 0 0,-2-1 1 0 0,-1 53 0 0 0,0-17-8 0 0,0 36 3 0 0,-4-1 1 0 0,-5 1 0 0 0,-4-1-1 0 0,-5-1 1 0 0,-58 207-1 0 0,70-303-250 0 0,-1 2-144 0 0,0 1 1 0 0,1 1 0 0 0,-3 23 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2:24.7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106 144 228 0 0,'-23'58'298'0'0,"4"0"0"0"0,2 2 0 0 0,2 0 0 0 0,3 1 0 0 0,-5 81 0 0 0,15-120-254 0 0,1 1-1 0 0,1-1 1 0 0,1 0-1 0 0,1 1 1 0 0,1-1-1 0 0,0 0 1 0 0,12 37-1 0 0,-10-46-24 0 0,1-1-1 0 0,-1 1 1 0 0,2-1 0 0 0,0 0-1 0 0,0-1 1 0 0,1 0 0 0 0,1 0-1 0 0,0 0 1 0 0,0-1-1 0 0,1-1 1 0 0,0 0 0 0 0,1 0-1 0 0,20 13 1 0 0,-11-10-6 0 0,2-1 0 0 0,-1-1 0 0 0,1-1-1 0 0,1-1 1 0 0,-1-1 0 0 0,1-1 0 0 0,1-1 0 0 0,-1-1 0 0 0,1-1 0 0 0,0-1-1 0 0,-1-1 1 0 0,1-1 0 0 0,0-1 0 0 0,27-5 0 0 0,-23 1-4 0 0,-1 0 0 0 0,1-2-1 0 0,-1-1 1 0 0,-1-2 0 0 0,1 0 0 0 0,-2-2 0 0 0,0-1-1 0 0,0 0 1 0 0,-1-2 0 0 0,-1-1 0 0 0,34-30 0 0 0,-34 24 39 0 0,-1-2 0 0 0,-2 0 0 0 0,0-1 0 0 0,-2-2 0 0 0,0 1 0 0 0,-2-2 0 0 0,-1 0 0 0 0,-2-1 0 0 0,0-1 0 0 0,-2 0 0 0 0,-2 0 1 0 0,11-53-1 0 0,-17 64-14 0 0,-1 0 1 0 0,-1 0-1 0 0,-1 0 1 0 0,0 0-1 0 0,-1 0 1 0 0,-1 0-1 0 0,-1 0 0 0 0,-1 0 1 0 0,-11-33-1 0 0,9 38-16 0 0,-1 0 0 0 0,0 0 0 0 0,0 1 0 0 0,-2 0 0 0 0,1 1-1 0 0,-2-1 1 0 0,0 2 0 0 0,0-1 0 0 0,-1 1 0 0 0,0 1 0 0 0,-1 0-1 0 0,0 1 1 0 0,-20-12 0 0 0,14 11-9 0 0,0 0-1 0 0,-1 2 1 0 0,0 0-1 0 0,-1 1 1 0 0,0 1-1 0 0,0 0 1 0 0,0 2 0 0 0,-1 0-1 0 0,-35-1 1 0 0,28 5-356 0 0,1 1 1 0 0,-1 1-1 0 0,1 2 1 0 0,0 0-1 0 0,0 2 1 0 0,-48 17-1 0 0,31-4-672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2:26.6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273 171 60 0 0,'0'-3'227'0'0,"-1"0"0"0"0,0 0 0 0 0,-1 1 1 0 0,1-1-1 0 0,0 0 0 0 0,-1 0 0 0 0,1 1 0 0 0,-3-4 0 0 0,0 7-204 0 0,0-1 0 0 0,1 1 0 0 0,-1 0 0 0 0,1 0 0 0 0,-1 0 0 0 0,1 0-1 0 0,-1 1 1 0 0,1 0 0 0 0,0-1 0 0 0,0 1 0 0 0,0 0 0 0 0,0 1 0 0 0,0-1 0 0 0,0 0 0 0 0,1 1-1 0 0,-1 0 1 0 0,1-1 0 0 0,0 1 0 0 0,-1 0 0 0 0,1 0 0 0 0,1 1 0 0 0,-1-1 0 0 0,0 0 0 0 0,-1 6-1 0 0,-6 12 21 0 0,2 0 0 0 0,-10 42 0 0 0,11-38-8 0 0,-105 421 536 0 0,106-426-572 0 0,-4 9 5 0 0,2 1-1 0 0,1 0 1 0 0,1 1-1 0 0,-1 41 1 0 0,7-30 9 0 0,2 0 1 0 0,2-1 0 0 0,1 0 0 0 0,2 0 0 0 0,2 0 0 0 0,2-1-1 0 0,28 64 1 0 0,-36-96-12 0 0,0-1-1 0 0,0 0 0 0 0,1 0 1 0 0,-1 0-1 0 0,2-1 0 0 0,-1 0 1 0 0,1 0-1 0 0,0 0 0 0 0,0-1 1 0 0,1 1-1 0 0,-1-2 0 0 0,1 1 1 0 0,0-1-1 0 0,1 0 0 0 0,-1 0 1 0 0,1-1-1 0 0,-1 0 0 0 0,1 0 1 0 0,0-1-1 0 0,0 0 0 0 0,0 0 1 0 0,16 0-1 0 0,-9-1 1 0 0,1-1 1 0 0,-1-1 0 0 0,0-1-1 0 0,1 0 1 0 0,-1-1 0 0 0,0 0-1 0 0,0-1 1 0 0,-1-1-1 0 0,1-1 1 0 0,-1 0 0 0 0,19-11-1 0 0,22-15 2 0 0,0-3-1 0 0,-3-2 1 0 0,58-53-1 0 0,-83 65-1 0 0,-1-1 0 0 0,-2-2 0 0 0,-1 0-1 0 0,-1-2 1 0 0,-1-1 0 0 0,-2 0 0 0 0,17-37-1 0 0,-18 26-4 0 0,-1-1 1 0 0,-2-1-1 0 0,-2-1 0 0 0,-2 0 0 0 0,-2-1 0 0 0,-2 0 0 0 0,-1 0 1 0 0,-3 0-1 0 0,-2-1 0 0 0,-2 1 0 0 0,-8-52 0 0 0,5 68 1 0 0,-2 0 0 0 0,-1 0 0 0 0,-1 0 0 0 0,-2 1 0 0 0,0 0-1 0 0,-23-40 1 0 0,28 59 1 0 0,-1 0 0 0 0,-1 0 0 0 0,1 1-1 0 0,-2 0 1 0 0,1 1 0 0 0,-1 0 0 0 0,0 0 0 0 0,-1 0-1 0 0,0 1 1 0 0,0 1 0 0 0,-1-1 0 0 0,1 1-1 0 0,-1 1 1 0 0,-1 0 0 0 0,1 0 0 0 0,-1 1 0 0 0,0 1-1 0 0,0-1 1 0 0,0 2 0 0 0,-22-3 0 0 0,22 4-160 0 0,0 1 1 0 0,0 0-1 0 0,0 1 1 0 0,0 1-1 0 0,0-1 1 0 0,0 2-1 0 0,1-1 1 0 0,-1 2-1 0 0,1-1 1 0 0,0 1-1 0 0,0 1 1 0 0,-11 6-1 0 0,0 1-666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3:12:36.3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40 12,'0'0'25,"9"5"-19,-7-3 28,14-10-77,-10 0 42,11-4 17,-16 11-4,-1-2-17,0 2 4,0 0 1,0 1-1,0-1 1,0 1-1,0-1 1,0 0-1,1 1 0,-1-1 1,0 1-1,0-1 1,1 1-1,-1-1 1,0 1-1,1-1 1,-1 1-1,0-1 1,1 1-1,-1 0 1,1-1-1,-1 1 0,0-1 1,1 1-1,-1 0 1,1-1-1,0 1 1,-1 0-1,1 0 1,-1 0-1,1-1 1,-1 1-1,1 0 1,0 0-1,1-1-6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0:47.4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 1 144 0 0,'-3'14'524'0'0,"0"1"-1"0"0,1 0 1 0 0,-1 29-1 0 0,14 220-302 0 0,-2 57 54 0 0,-10-291-257 0 0,-47 846 380 0 0,46-800-2129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8:02.8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97 47 16 0 0,'-19'-40'1289'0'0,"18"40"-1270"0"0,1-1-1 0 0,-1 1 0 0 0,1-1 1 0 0,-1 1-1 0 0,0-1 0 0 0,1 1 1 0 0,-1-1-1 0 0,1 1 0 0 0,-1 0 0 0 0,0-1 1 0 0,1 1-1 0 0,-1 0 0 0 0,0 0 1 0 0,1-1-1 0 0,-1 1 0 0 0,0 0 1 0 0,0 0-1 0 0,1 0 0 0 0,-1 0 1 0 0,0 0-1 0 0,0 0 0 0 0,1 0 0 0 0,-1 0 1 0 0,0 0-1 0 0,1 0 0 0 0,-1 0 1 0 0,0 0-1 0 0,0 1 0 0 0,1-1 1 0 0,-1 0-1 0 0,0 1 0 0 0,1-1 0 0 0,-1 0 1 0 0,0 1-1 0 0,-1 1 0 0 0,0 0 0 0 0,1 0 0 0 0,-1 1 0 0 0,0-1 0 0 0,1 0 0 0 0,0 1 0 0 0,-1-1 0 0 0,1 1 0 0 0,-2 4 0 0 0,-14 73-67 0 0,16-71 104 0 0,-7 49-39 0 0,2 0 1 0 0,2-1-1 0 0,3 1 0 0 0,3 0 0 0 0,11 71 0 0 0,-7-93 2 0 0,1 0 1 0 0,2-1-1 0 0,1 0 1 0 0,2 0-1 0 0,1-2 0 0 0,2 1 1 0 0,1-2-1 0 0,2 0 1 0 0,31 43-1 0 0,-42-66 5 0 0,-1 0 1 0 0,2-1-1 0 0,-1-1 1 0 0,1 1-1 0 0,0-1 1 0 0,0 0-1 0 0,1-1 1 0 0,12 8-1 0 0,-17-13 7 0 0,-1 1-1 0 0,1-1 0 0 0,-1 0 0 0 0,1 0 1 0 0,-1 0-1 0 0,1 0 0 0 0,0-1 0 0 0,0 0 0 0 0,-1 0 1 0 0,1 0-1 0 0,0 0 0 0 0,-1 0 0 0 0,1-1 0 0 0,0 1 1 0 0,-1-1-1 0 0,1 0 0 0 0,0 0 0 0 0,-1-1 0 0 0,1 1 1 0 0,-1-1-1 0 0,0 1 0 0 0,0-1 0 0 0,1 0 0 0 0,-1 0 1 0 0,0-1-1 0 0,-1 1 0 0 0,5-4 0 0 0,11-12 76 0 0,1-2 1 0 0,-2 0-1 0 0,-1 0 0 0 0,-1-2 0 0 0,17-29 0 0 0,54-125 186 0 0,11-19-46 0 0,-74 160-208 0 0,0 1 0 0 0,3 2 1 0 0,0 0-1 0 0,45-41 0 0 0,-70 73-37 0 0,-1-1 0 0 0,1 1 0 0 0,-1-1 0 0 0,1 1 0 0 0,-1-1 0 0 0,1 1 0 0 0,-1-1 0 0 0,1 1 0 0 0,0-1 0 0 0,-1 1 0 0 0,1 0 1 0 0,0-1-1 0 0,-1 1 0 0 0,1 0 0 0 0,0 0 0 0 0,-1-1 0 0 0,1 1 0 0 0,0 0 0 0 0,-1 0 0 0 0,1 0 0 0 0,0 0 0 0 0,0 0 0 0 0,-1 0 0 0 0,1 0 0 0 0,0 0 0 0 0,-1 0 0 0 0,1 0 0 0 0,0 1 0 0 0,0-1 0 0 0,0 0 0 0 0,0 1 0 0 0,0 1 1 0 0,0-1-1 0 0,0 0 0 0 0,0 0 0 0 0,0 0 0 0 0,-1 1 1 0 0,1-1-1 0 0,0 0 0 0 0,-1 1 0 0 0,1-1 0 0 0,-1 1 1 0 0,0-1-1 0 0,1 1 0 0 0,-1 1 0 0 0,3 62 10 0 0,-3-55-8 0 0,-6 88 22 0 0,-4-1-1 0 0,-25 110 0 0 0,28-168-9 0 0,-7 35 5 0 0,-3 28 18 0 0,-53 169 0 0 0,62-241 5 0 0,7-24-34 0 0,0-1 0 0 0,-1 1 0 0 0,1-1 0 0 0,-1 0 0 0 0,0 1 0 0 0,0-1 0 0 0,-1 0 0 0 0,1 0 0 0 0,-1 0 0 0 0,-5 6 0 0 0,7-11-51 0 0,1 0-1 0 0,-1 0 0 0 0,0 1 0 0 0,1-1 0 0 0,-1 0 0 0 0,0 0 0 0 0,1 0 0 0 0,-1 0 0 0 0,0 0 0 0 0,1 0 0 0 0,-1 0 0 0 0,0 0 0 0 0,0 0 0 0 0,1 0 0 0 0,-1-1 0 0 0,0 1 0 0 0,1 0 0 0 0,-1 0 0 0 0,1-1 0 0 0,-1 1 0 0 0,0 0 0 0 0,1-1 1 0 0,-1 1-1 0 0,1 0 0 0 0,-1-1 0 0 0,1 1 0 0 0,-1-1 0 0 0,1 1 0 0 0,-1-1 0 0 0,1 1 0 0 0,-1-1 0 0 0,1 0 0 0 0,0 1 0 0 0,-1-1 0 0 0,1 1 0 0 0,0-1 0 0 0,-1 0 0 0 0,1 1 0 0 0,0-1 0 0 0,0-1 0 0 0,-7-6-1159 0 0,4-1 10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0:47.8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1 428 32 0 0,'355'-96'860'0'0,"393"-96"64"0"0,-270 73-196 0 0,-448 110-640 0 0,-24 7-51 0 0,1-1-1 0 0,0 2 0 0 0,0-1 1 0 0,0 1-1 0 0,11-1 0 0 0,-17 2-39 0 0,-1 0 0 0 0,1 0-1 0 0,-1 0 1 0 0,0 0-1 0 0,1 0 1 0 0,-1 0 0 0 0,1 0-1 0 0,-1 0 1 0 0,0 0 0 0 0,1 0-1 0 0,-1 0 1 0 0,0 0 0 0 0,1 1-1 0 0,-1-1 1 0 0,0 0-1 0 0,1 0 1 0 0,-1 0 0 0 0,0 1-1 0 0,1-1 1 0 0,-1 0 0 0 0,0 0-1 0 0,1 1 1 0 0,-1-1-1 0 0,0 0 1 0 0,0 1 0 0 0,0-1-1 0 0,1 0 1 0 0,-1 1 0 0 0,0-1-1 0 0,0 0 1 0 0,0 1 0 0 0,0-1-1 0 0,1 1 1 0 0,-1-1-1 0 0,0 0 1 0 0,0 1 0 0 0,0-1-1 0 0,0 0 1 0 0,0 1 0 0 0,0-1-1 0 0,0 1 1 0 0,0-1 0 0 0,0 0-1 0 0,0 1 1 0 0,-1-1-1 0 0,1 1 1 0 0,0-1 0 0 0,0 0-1 0 0,0 1 1 0 0,0-1 0 0 0,0 0-1 0 0,-1 1 1 0 0,1-1 0 0 0,0 0-1 0 0,0 1 1 0 0,-1-1-1 0 0,1 0 1 0 0,0 0 0 0 0,-1 1-1 0 0,1-1 1 0 0,-20 26-838 0 0,16-22 354 0 0,-5 10-254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0:48.9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187 361 44 0 0,'-12'-8'657'0'0,"-5"-2"-163"0"0,12 8-337 0 0,0-1 0 0 0,0 1 0 0 0,0-1 1 0 0,0 0-1 0 0,0-1 0 0 0,1 1 0 0 0,-1-1 0 0 0,1 0 0 0 0,0 0 0 0 0,0 0 0 0 0,1-1 1 0 0,-1 1-1 0 0,1-1 0 0 0,0 0 0 0 0,-2-6 0 0 0,-16-19 158 0 0,-21-18 239 0 0,24 28-347 0 0,18 19-206 0 0,0 1 1 0 0,-1 0-1 0 0,1 0 1 0 0,0 0-1 0 0,0 0 1 0 0,0 0-1 0 0,0 0 1 0 0,-1 0-1 0 0,1-1 1 0 0,0 1-1 0 0,0 0 1 0 0,0 0-1 0 0,0 0 1 0 0,-1 0-1 0 0,1 0 1 0 0,0 0-1 0 0,0 0 1 0 0,0 0-1 0 0,0 0 1 0 0,-1 0-1 0 0,1 0 1 0 0,0 0-1 0 0,0 0 1 0 0,0 0-1 0 0,-1 0 1 0 0,1 0-1 0 0,0 0 1 0 0,0 0-1 0 0,0 1 0 0 0,0-1 1 0 0,-1 0-1 0 0,1 0 1 0 0,0 0-1 0 0,0 0 1 0 0,0 0-1 0 0,0 0 1 0 0,0 0-1 0 0,-1 1 1 0 0,1-1-1 0 0,0 0 1 0 0,0 0-1 0 0,0 0 1 0 0,0 0-1 0 0,0 1 1 0 0,0-1-1 0 0,0 0 1 0 0,0 0-1 0 0,0 0 1 0 0,0 0-1 0 0,-1 1 1 0 0,1-1-1 0 0,4 43-24 0 0,0-11 38 0 0,1 12 8 0 0,2 0 1 0 0,22 72-1 0 0,-26-104-25 0 0,12 43 1 0 0,3 0-1 0 0,30 63 1 0 0,-39-99 5 0 0,1 0 0 0 0,0 0 1 0 0,2-1-1 0 0,0-1 0 0 0,1 0 1 0 0,1-1-1 0 0,1 0 0 0 0,0-1 1 0 0,23 17-1 0 0,-34-29-2 0 0,0 0-1 0 0,-1-1 1 0 0,1 1-1 0 0,1-1 1 0 0,-1 0-1 0 0,0 0 1 0 0,0-1 0 0 0,1 1-1 0 0,-1-1 1 0 0,1 0-1 0 0,-1 0 1 0 0,1-1-1 0 0,0 1 1 0 0,-1-1-1 0 0,1 0 1 0 0,-1 0 0 0 0,9-2-1 0 0,-6 0 3 0 0,-1 0 0 0 0,0 0 0 0 0,1-1-1 0 0,-1 0 1 0 0,0 0 0 0 0,-1-1 0 0 0,1 1 0 0 0,0-1-1 0 0,-1 0 1 0 0,10-10 0 0 0,2-5 1 0 0,-1-2 0 0 0,-1 1-1 0 0,0-2 1 0 0,-2 0 0 0 0,14-31 0 0 0,0-10 9 0 0,-3-1 0 0 0,29-126 0 0 0,-46 166-9 0 0,-4 16-15 0 0,-1 1 0 0 0,0 0 0 0 0,0 0 0 0 0,-1-1-1 0 0,1-8 1 0 0,-2 17 10 0 0,0-1-1 0 0,0 0 0 0 0,0 0 0 0 0,1 0 0 0 0,-1 0 0 0 0,0 0 1 0 0,0 1-1 0 0,0-1 0 0 0,0 0 0 0 0,0 0 0 0 0,0 0 0 0 0,1 0 1 0 0,-1 0-1 0 0,0 0 0 0 0,0 0 0 0 0,0 0 0 0 0,0 0 0 0 0,1 0 1 0 0,-1 1-1 0 0,0-1 0 0 0,0 0 0 0 0,0 0 0 0 0,0 0 0 0 0,1 0 1 0 0,-1 0-1 0 0,0 0 0 0 0,0 0 0 0 0,0 0 0 0 0,0 0 0 0 0,1 0 1 0 0,-1-1-1 0 0,0 1 0 0 0,0 0 0 0 0,0 0 0 0 0,0 0 0 0 0,1 0 1 0 0,-1 0-1 0 0,0 0 0 0 0,0 0 0 0 0,0 0 0 0 0,0 0 0 0 0,0 0 1 0 0,1-1-1 0 0,-1 1 0 0 0,0 0 0 0 0,0 0 0 0 0,0 0 0 0 0,0 0 1 0 0,0 0-1 0 0,0-1 0 0 0,0 1 0 0 0,0 0 0 0 0,0 0 0 0 0,0 0 1 0 0,1 0-1 0 0,-1-1 0 0 0,0 1 0 0 0,7 12-1 0 0,18 40-6 0 0,-10-18-1 0 0,1-1 1 0 0,1 0-1 0 0,39 52 0 0 0,-49-77 10 0 0,-1 0-1 0 0,1-1 1 0 0,0 0-1 0 0,1 0 1 0 0,0 0 0 0 0,0-1-1 0 0,0 0 1 0 0,1-1 0 0 0,0 0-1 0 0,0 0 1 0 0,0-1 0 0 0,1 0-1 0 0,0-1 1 0 0,-1 0 0 0 0,1-1-1 0 0,0 1 1 0 0,0-2-1 0 0,15 1 1 0 0,-13-1-1 0 0,0-2-1 0 0,0 0 1 0 0,1 0-1 0 0,-1-1 1 0 0,0 0-1 0 0,-1-1 0 0 0,1-1 1 0 0,0 0-1 0 0,-1 0 1 0 0,0-1-1 0 0,0-1 1 0 0,0 0-1 0 0,10-7 1 0 0,-7 2 6 0 0,1-1 0 0 0,-2-1 1 0 0,0 0-1 0 0,0-1 0 0 0,-1 0 1 0 0,-1-1-1 0 0,0 0 0 0 0,8-17 1 0 0,-3 3 21 0 0,-2-1 0 0 0,-1-1-1 0 0,-2 0 1 0 0,-1-1 0 0 0,-1 0 0 0 0,-2-1 0 0 0,-1 1 0 0 0,-2-1 0 0 0,1-43 0 0 0,-5 74-34 0 0,-4-60 89 0 0,3 60-109 0 0,1 0 0 0 0,-1-1 1 0 0,1 1-1 0 0,-1 0 0 0 0,0 0 1 0 0,1 0-1 0 0,-1 0 0 0 0,0 0 1 0 0,-1 0-1 0 0,1 0 0 0 0,0 0 1 0 0,0 0-1 0 0,-1 1 0 0 0,1-1 1 0 0,-1 0-1 0 0,0 1 0 0 0,1-1 1 0 0,-1 1-1 0 0,0 0 0 0 0,0-1 1 0 0,0 1-1 0 0,-4-2 0 0 0,-14 15-2522 0 0,12-4 1288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0:49.3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46 108 232 0 0,'-12'39'241'0'0,"2"1"0"0"0,2 0 1 0 0,-4 44-1 0 0,10-67-185 0 0,1 0 1 0 0,1 1 0 0 0,1-1-1 0 0,0 0 1 0 0,1 1-1 0 0,1-1 1 0 0,0 0 0 0 0,2-1-1 0 0,11 30 1 0 0,-14-40-39 0 0,1 0 1 0 0,0-1-1 0 0,0 1 0 0 0,1-1 1 0 0,0 0-1 0 0,0 0 1 0 0,0 0-1 0 0,0 0 0 0 0,1-1 1 0 0,0 1-1 0 0,0-1 1 0 0,0 0-1 0 0,0-1 0 0 0,0 0 1 0 0,1 1-1 0 0,0-2 0 0 0,8 4 1 0 0,-6-4 4 0 0,0 0 0 0 0,0-1 0 0 0,1 0 1 0 0,-1 0-1 0 0,1-1 0 0 0,-1 0 0 0 0,1 0 0 0 0,-1-1 0 0 0,0 0 1 0 0,1-1-1 0 0,13-4 0 0 0,-1-1 50 0 0,0-2 1 0 0,-1 0-1 0 0,0-1 1 0 0,0-1-1 0 0,-1-1 1 0 0,0-1-1 0 0,-1-1 0 0 0,28-27 1 0 0,-29 23 53 0 0,-1 0 0 0 0,-1 0 0 0 0,-1-2 0 0 0,0 0 0 0 0,-2 0 1 0 0,0-1-1 0 0,-1-1 0 0 0,7-23 0 0 0,-15 38-93 0 0,0 0 0 0 0,-1-1 1 0 0,0 1-1 0 0,0-1 0 0 0,-1 1 1 0 0,0-1-1 0 0,-1 0 0 0 0,1 1 0 0 0,-1-1 1 0 0,-1 0-1 0 0,0 0 0 0 0,0 1 1 0 0,0-1-1 0 0,-1 1 0 0 0,0-1 0 0 0,0 1 1 0 0,-1 0-1 0 0,0-1 0 0 0,0 1 1 0 0,-1 1-1 0 0,0-1 0 0 0,0 0 0 0 0,-1 1 1 0 0,1 0-1 0 0,-2 0 0 0 0,1 1 1 0 0,0-1-1 0 0,-12-7 0 0 0,7 6-34 0 0,-1 0 0 0 0,0 1 0 0 0,-1 1 0 0 0,1 0 0 0 0,-1 0 0 0 0,0 1 0 0 0,-1 1 0 0 0,1 0 0 0 0,0 1 0 0 0,-1 0 0 0 0,1 1 0 0 0,-25 0 0 0 0,10 2-482 0 0,1 2 1 0 0,-1 0-1 0 0,1 2 0 0 0,0 1 1 0 0,-28 10-1 0 0,17-2-803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0:49.8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 1 108 0 0,'3'49'330'0'0,"-3"0"1"0"0,-1 1-1 0 0,-9 58 0 0 0,-3 67 6 0 0,11 25-34 0 0,4 192 71 0 0,-2-303-1760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0:50.2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1 229 72 0 0,'16'-17'126'0'0,"1"1"0"0"0,1 1 0 0 0,1 0-1 0 0,0 2 1 0 0,0 0 0 0 0,1 1 0 0 0,1 2 0 0 0,0 0 0 0 0,1 0 0 0 0,30-7-1 0 0,20-3 175 0 0,138-21-1 0 0,-147 32-179 0 0,-1 2 0 0 0,1 3 0 0 0,72 5 0 0 0,-129 0-108 0 0,0-1-1 0 0,0 1 1 0 0,0 0 0 0 0,0 1-1 0 0,0-1 1 0 0,0 1 0 0 0,0 0 0 0 0,-1 1-1 0 0,1-1 1 0 0,-1 1 0 0 0,0 0 0 0 0,0 1-1 0 0,0-1 1 0 0,7 7 0 0 0,-9-6-4 0 0,0-1 0 0 0,-1 1 0 0 0,1 0 1 0 0,-1 0-1 0 0,1 0 0 0 0,-1 1 0 0 0,0-1 0 0 0,-1 0 1 0 0,1 1-1 0 0,-1-1 0 0 0,0 1 0 0 0,0 0 0 0 0,0-1 1 0 0,-1 1-1 0 0,0 0 0 0 0,0 0 0 0 0,0-1 1 0 0,0 1-1 0 0,-2 5 0 0 0,-2 11 9 0 0,-1 0-1 0 0,-1 0 1 0 0,-1 0 0 0 0,-1-1-1 0 0,-1 0 1 0 0,-1-1 0 0 0,0 0 0 0 0,-16 21-1 0 0,-14 17 30 0 0,-56 59 1 0 0,48-67-15 0 0,-3-2 0 0 0,-1-2 0 0 0,-105 67 0 0 0,63-47 54 0 0,80-53-103 0 0,1-1 0 0 0,-19 22 1 0 0,-1 0-1799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0:50.6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118 121 180 0 0,'-11'22'214'0'0,"-18"40"289"0"0,-23 75 0 0 0,45-116-424 0 0,2 1 1 0 0,0-1 0 0 0,1 1 0 0 0,2 1 0 0 0,0-1 0 0 0,1 0-1 0 0,4 36 1 0 0,-3-54-67 0 0,0 1-1 0 0,1 0 1 0 0,-1 0-1 0 0,1-1 1 0 0,0 1-1 0 0,1 0 1 0 0,-1-1-1 0 0,1 1 0 0 0,0-1 1 0 0,0 0-1 0 0,0 1 1 0 0,1-1-1 0 0,-1 0 1 0 0,1 0-1 0 0,0-1 1 0 0,0 1-1 0 0,1-1 1 0 0,-1 1-1 0 0,1-1 1 0 0,-1 0-1 0 0,1 0 1 0 0,0 0-1 0 0,0-1 1 0 0,1 0-1 0 0,-1 0 1 0 0,0 0-1 0 0,1 0 1 0 0,-1 0-1 0 0,1-1 0 0 0,-1 0 1 0 0,1 0-1 0 0,0 0 1 0 0,0-1-1 0 0,7 1 1 0 0,1-2 8 0 0,0 0 1 0 0,0 0-1 0 0,0-2 0 0 0,0 1 1 0 0,0-2-1 0 0,-1 0 0 0 0,0 0 1 0 0,1-1-1 0 0,-1-1 0 0 0,-1 0 1 0 0,17-11-1 0 0,-5 0 48 0 0,0-1 1 0 0,-1 0-1 0 0,-1-2 1 0 0,-1-1 0 0 0,0 0-1 0 0,-2-2 1 0 0,-1 0-1 0 0,17-28 1 0 0,-26 36-11 0 0,1-1 1 0 0,-2 0-1 0 0,0 0 0 0 0,-1 0 1 0 0,0-1-1 0 0,-1 0 1 0 0,-2 0-1 0 0,1 0 1 0 0,-2-1-1 0 0,0 1 1 0 0,-1 0-1 0 0,-1-1 0 0 0,-1 0 1 0 0,-4-27-1 0 0,4 39-48 0 0,0 0-1 0 0,-1 1 1 0 0,0-1-1 0 0,0 1 0 0 0,0-1 1 0 0,0 1-1 0 0,-1 0 1 0 0,0 0-1 0 0,0 0 0 0 0,-1 0 1 0 0,1 1-1 0 0,-1-1 1 0 0,0 1-1 0 0,0 0 0 0 0,-1 0 1 0 0,1 0-1 0 0,-10-5 1 0 0,7 5 15 0 0,-1 1-1 0 0,0 0 1 0 0,0 0 0 0 0,0 0 0 0 0,0 1 0 0 0,0 0 0 0 0,-1 1 0 0 0,1 0 0 0 0,0 0 0 0 0,-1 1 0 0 0,-11 0 0 0 0,7 1-204 0 0,0 1 1 0 0,-1 0-1 0 0,1 1 1 0 0,0 0-1 0 0,0 1 1 0 0,1 0 0 0 0,-1 1-1 0 0,1 0 1 0 0,0 1-1 0 0,0 1 1 0 0,1 0-1 0 0,0 0 1 0 0,0 1-1 0 0,1 1 1 0 0,-14 12 0 0 0,10-3-899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0:50.9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 1 260 0 0,'14'92'486'0'0,"-3"1"0"0"0,-5 0 0 0 0,-3 0 0 0 0,-5 1 0 0 0,-22 154 0 0 0,23-243-550 0 0,0 1-1 0 0,0-1 1 0 0,-1 1-1 0 0,1-1 0 0 0,-1 0 1 0 0,-1 0-1 0 0,1 1 1 0 0,-1-2-1 0 0,0 1 1 0 0,0 0-1 0 0,-5 6 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0:51.5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1 179 268 0 0,'0'-4'366'0'0,"3"-3"-145"0"0,0-1 0 0 0,0 1 0 0 0,1 0-1 0 0,0 0 1 0 0,0 0 0 0 0,1 0 0 0 0,10-11 0 0 0,45-48 651 0 0,-54 60-773 0 0,-3 2-74 0 0,0 1 0 0 0,1 0 0 0 0,-1 1 0 0 0,0-1 0 0 0,1 0 0 0 0,-1 1 0 0 0,1 0 0 0 0,0 0 0 0 0,0 0 0 0 0,0 0 0 0 0,0 1 0 0 0,0 0 0 0 0,0-1 0 0 0,0 1 0 0 0,1 1 0 0 0,-1-1 0 0 0,0 1 0 0 0,5-1 0 0 0,-3 2-15 0 0,0 0 0 0 0,0 0 0 0 0,0 1 1 0 0,0-1-1 0 0,-1 1 0 0 0,1 1 0 0 0,-1-1 1 0 0,1 1-1 0 0,-1 0 0 0 0,0 0 0 0 0,8 6 1 0 0,0 3 1 0 0,0 0 1 0 0,0 0-1 0 0,-2 2 1 0 0,0-1-1 0 0,0 1 1 0 0,-1 1-1 0 0,14 27 1 0 0,-12-16-8 0 0,-1 1 0 0 0,-2 0 1 0 0,0 1-1 0 0,-2 0 0 0 0,5 38 1 0 0,-10-48 12 0 0,-2-12 4 0 0,0 0-1 0 0,1 0 0 0 0,0 0 1 0 0,0 0-1 0 0,0 0 1 0 0,1 0-1 0 0,4 8 263 0 0,1-58-372 0 0,-3 7-2400 0 0,0 27 1374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0:52.8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0 834 84 0 0,'22'-22'1134'0'0,"-15"16"-1079"0"0,-1 1 0 0 0,1-1 1 0 0,0 1-1 0 0,0 1 0 0 0,0-1 0 0 0,1 1 0 0 0,0 1 0 0 0,0-1 1 0 0,0 1-1 0 0,0 1 0 0 0,0 0 0 0 0,0 0 0 0 0,1 0 0 0 0,-1 1 0 0 0,1 0 1 0 0,-1 1-1 0 0,1 0 0 0 0,-1 0 0 0 0,1 1 0 0 0,-1 0 0 0 0,1 0 1 0 0,-1 1-1 0 0,1 0 0 0 0,-1 0 0 0 0,0 1 0 0 0,0 0 0 0 0,0 1 1 0 0,-1 0-1 0 0,1 0 0 0 0,-1 1 0 0 0,0 0 0 0 0,0 0 0 0 0,-1 0 0 0 0,1 1 1 0 0,-1 0-1 0 0,5 7 0 0 0,3 5-32 0 0,-2 1-1 0 0,0 1 1 0 0,-2 0-1 0 0,0 0 1 0 0,-1 1-1 0 0,-1 0 1 0 0,-1 1 0 0 0,-1 0-1 0 0,-1 0 1 0 0,0 0-1 0 0,-2 0 1 0 0,0 24-1 0 0,0 37 64 0 0,-17 158 0 0 0,11-213-79 0 0,-10 91 1331 0 0,13-125-1240 0 0,3-27 4 0 0,1 0-1 0 0,2 0 1 0 0,2 0-1 0 0,21-58 0 0 0,-1 1-64 0 0,55-142 2 0 0,-72 205-28 0 0,-2 7-10 0 0,1 1 0 0 0,1 0 0 0 0,0 1 0 0 0,1 0 1 0 0,2 0-1 0 0,-1 1 0 0 0,2 1 0 0 0,0 0 0 0 0,34-26 1 0 0,-44 39-6 0 0,-1 0 0 0 0,1 0 0 0 0,0 1 1 0 0,0 0-1 0 0,0 0 0 0 0,0 0 0 0 0,0 0 1 0 0,0 1-1 0 0,1 0 0 0 0,-1 0 1 0 0,1 0-1 0 0,-1 1 0 0 0,0 0 0 0 0,1 0 1 0 0,-1 0-1 0 0,1 1 0 0 0,-1-1 0 0 0,1 1 1 0 0,-1 1-1 0 0,0-1 0 0 0,0 1 1 0 0,0 0-1 0 0,0 0 0 0 0,0 0 0 0 0,0 1 1 0 0,0-1-1 0 0,-1 1 0 0 0,1 1 0 0 0,-1-1 1 0 0,6 5-1 0 0,11 12 6 0 0,0 1 0 0 0,-1 1 0 0 0,-1 1 0 0 0,21 33 0 0 0,-29-40-8 0 0,60 94 17 0 0,-43-64 1 0 0,2-1-1 0 0,49 56 0 0 0,-69-89-9 0 0,1-1 0 0 0,0 0 0 0 0,1-1 0 0 0,0-1 0 0 0,0 0-1 0 0,1 0 1 0 0,0-2 0 0 0,1 1 0 0 0,0-2 0 0 0,0 1 0 0 0,0-2 0 0 0,29 7 0 0 0,-35-11 3 0 0,1-1 0 0 0,-1 0 1 0 0,1 0-1 0 0,0 0 1 0 0,-1-1-1 0 0,1-1 1 0 0,-1 0-1 0 0,0 0 1 0 0,1 0-1 0 0,-1-1 0 0 0,0 0 1 0 0,0-1-1 0 0,11-6 1 0 0,-1-1 0 0 0,0-1 1 0 0,-1 0 0 0 0,0-1-1 0 0,19-19 1 0 0,-7 0 7 0 0,-2-1 0 0 0,0-1 1 0 0,-3-1-1 0 0,-1-1 0 0 0,-1-1 1 0 0,-2-1-1 0 0,23-64 0 0 0,-7-2-22 0 0,38-188 1 0 0,-66 246 3 0 0,-2 0 1 0 0,-2 0-1 0 0,-3-80 1 0 0,-27-140-143 0 0,24 244 117 0 0,0 163-80 0 0,-4-21 98 0 0,-25 142 1 0 0,20-180 11 0 0,-49 567 121 0 0,59-605-363 0 0,-2 0-1 0 0,-2 0 1 0 0,-2-1 0 0 0,-24 84-1 0 0,9-86-2004 0 0,13-29 956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0:53.2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1 138 100 0 0,'20'-9'316'0'0,"14"-1"-20"0"0,17 0-40 0 0,14 2-8 0 0,22-4-12 0 0,5 0-28 0 0,4 2 0 0 0,-1 0-40 0 0,3 2-24 0 0,5-4-36 0 0,-2 2-64 0 0,-5 6-80 0 0,-2-4-112 0 0,-7 0-212 0 0,-31 6-388 0 0,0-2 176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8:04.0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748 1 28 0 0,'0'0'77'0'0,"-19"1"208"0"0,-4 4-192 0 0,1 1 0 0 0,0 2-1 0 0,0 0 1 0 0,-30 17 0 0 0,19-8-44 0 0,1 2 0 0 0,0 1 0 0 0,-29 25 0 0 0,50-36-32 0 0,-1 1 1 0 0,2 0-1 0 0,-1 1 0 0 0,1 0 1 0 0,1 1-1 0 0,0 0 0 0 0,1 0 1 0 0,0 1-1 0 0,1 0 0 0 0,-9 21 1 0 0,14-28-20 0 0,1 1 1 0 0,-1-1-1 0 0,1 1 0 0 0,1 0 1 0 0,-1-1-1 0 0,1 1 0 0 0,0 0 1 0 0,1 0-1 0 0,0-1 1 0 0,0 1-1 0 0,0 0 0 0 0,1-1 1 0 0,0 0-1 0 0,0 1 0 0 0,0-1 1 0 0,1 0-1 0 0,0 0 1 0 0,0 0-1 0 0,1 0 0 0 0,0-1 1 0 0,0 1-1 0 0,0-1 0 0 0,0 0 1 0 0,1 0-1 0 0,0 0 1 0 0,7 5-1 0 0,15 11 35 0 0,1-1 1 0 0,1-2-1 0 0,60 30 1 0 0,-58-32-18 0 0,1 0 10 0 0,-2 0-1 0 0,0 2 1 0 0,0 2-1 0 0,-2 0 1 0 0,-1 2-1 0 0,-1 1 1 0 0,37 40-1 0 0,-59-58-14 0 0,0 0 0 0 0,-1 0 0 0 0,1 0 0 0 0,-1 1 0 0 0,0-1-1 0 0,-1 1 1 0 0,1 0 0 0 0,-1 0 0 0 0,0 0 0 0 0,-1 0-1 0 0,0 0 1 0 0,1 0 0 0 0,-2 1 0 0 0,1-1 0 0 0,-1 0-1 0 0,0 0 1 0 0,0 1 0 0 0,-1-1 0 0 0,0 0 0 0 0,0 1 0 0 0,0-1-1 0 0,-1 0 1 0 0,0 0 0 0 0,0 0 0 0 0,0-1 0 0 0,-1 1-1 0 0,0 0 1 0 0,0-1 0 0 0,-1 0 0 0 0,1 1 0 0 0,-1-1 0 0 0,0-1-1 0 0,-1 1 1 0 0,1-1 0 0 0,-1 1 0 0 0,0-1 0 0 0,0 0-1 0 0,0-1 1 0 0,0 0 0 0 0,-7 4 0 0 0,-15 7 41 0 0,-1-1 1 0 0,-1-1-1 0 0,0-2 0 0 0,0-1 1 0 0,-1-1-1 0 0,-41 5 0 0 0,-185 11 131 0 0,203-21-211 0 0,21 0-92 0 0,-1-1 0 0 0,0-2 0 0 0,1-1 0 0 0,-52-9 0 0 0,66 4-608 0 0,4-3 56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0:53.6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1 328 0 0,'22'0'336'0'0,"-8"2"-28"0"0,-3 0-76 0 0,11 2-144 0 0,-11-2-176 0 0,1 2-116 0 0,-1-2-216 0 0,2-2 100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0:54.5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1568 56 0 0,'1'2'12'0'0,"1"-1"-1"0"0,-1 0 1 0 0,0 1 0 0 0,1-1-1 0 0,-1 0 1 0 0,1 0-1 0 0,-1 0 1 0 0,1 0 0 0 0,-1 0-1 0 0,1 0 1 0 0,0 0 0 0 0,0-1-1 0 0,-1 1 1 0 0,1-1-1 0 0,0 1 1 0 0,0-1 0 0 0,0 0-1 0 0,2 1 1 0 0,39-2 66 0 0,-27-1-46 0 0,168-15 275 0 0,251-57 0 0 0,-235 35-171 0 0,1060-196 426 0 0,-628 121-387 0 0,339-58 16 0 0,-151 32-130 0 0,-145 23-3 0 0,1494-301-12 0 0,-2045 393-42 0 0,450-115 16 0 0,-551 134-17 0 0,-1-1 0 0 0,0-1 0 0 0,0-1 0 0 0,-1-2 1 0 0,26-15-1 0 0,-47 26-12 0 0,1 0-1 0 0,-1 0 1 0 0,1 0 0 0 0,-1 0-1 0 0,1-1 1 0 0,-1 1 0 0 0,1 0-1 0 0,-1 0 1 0 0,0 0 0 0 0,1 0 0 0 0,-1-1-1 0 0,1 1 1 0 0,-1 0 0 0 0,0 0-1 0 0,1-1 1 0 0,-1 1 0 0 0,0 0-1 0 0,1-1 1 0 0,-1 1 0 0 0,0 0 0 0 0,0-1-1 0 0,1 1 1 0 0,-1-1 0 0 0,0 1-1 0 0,0 0 1 0 0,0-1 0 0 0,0 1-1 0 0,1-1 1 0 0,-1 1 0 0 0,0-1 0 0 0,0 1-1 0 0,0 0 1 0 0,0-1 0 0 0,0 1-1 0 0,0-1 1 0 0,0 1 0 0 0,0-1-1 0 0,0 1 1 0 0,0-1 0 0 0,0 1 0 0 0,-1 0-1 0 0,1-1 1 0 0,0 1 0 0 0,0-1-1 0 0,0 1 1 0 0,0-1 0 0 0,-1 1-1 0 0,1 0 1 0 0,0-1 0 0 0,-1 1 0 0 0,1 0-1 0 0,0-1 1 0 0,0 1 0 0 0,-1-1-1 0 0,-21-4-698 0 0,-1 6 115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0:56.6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354 0 112 0 0,'-5'25'55'0'0,"-102"458"629"0"0,-38-14-204 0 0,51-210-156 0 0,92-254-234 0 0,2-4-7 0 0,37-97-1093 0 0,-23 48 544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0:57.0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0 285 168 0 0,'1'-6'79'0'0,"0"1"0"0"0,0-1-1 0 0,1 1 1 0 0,-1 0 0 0 0,1 0 0 0 0,0 0-1 0 0,1 0 1 0 0,-1 0 0 0 0,1 0 0 0 0,0 1-1 0 0,0-1 1 0 0,1 1 0 0 0,-1 0 0 0 0,1 0-1 0 0,7-6 1 0 0,3-3 44 0 0,1 0 0 0 0,1 2 0 0 0,18-12 0 0 0,6 0 23 0 0,1 2 0 0 0,1 2 0 0 0,1 1 0 0 0,69-18 0 0 0,-84 29-101 0 0,1 1 0 0 0,0 1 0 0 0,0 2 0 0 0,0 1 0 0 0,0 1 0 0 0,0 1-1 0 0,0 2 1 0 0,40 7 0 0 0,-63-8-36 0 0,0 0-1 0 0,1 1 0 0 0,-1 0 1 0 0,0 0-1 0 0,0 1 0 0 0,0-1 1 0 0,-1 1-1 0 0,1 1 0 0 0,-1-1 1 0 0,1 1-1 0 0,-1 0 0 0 0,0 0 1 0 0,0 0-1 0 0,-1 1 0 0 0,0 0 1 0 0,1 0-1 0 0,4 8 0 0 0,-5-6-1 0 0,-1 1 0 0 0,0-1 0 0 0,0 0 0 0 0,-1 1 0 0 0,0-1 0 0 0,-1 1 0 0 0,1 0-1 0 0,-1 0 1 0 0,-1-1 0 0 0,0 1 0 0 0,0 0 0 0 0,0 0 0 0 0,-1 0 0 0 0,-2 8 0 0 0,-6 28 17 0 0,-2 1 0 0 0,-3-2 1 0 0,-34 78-1 0 0,12-46 16 0 0,-56 83 1 0 0,62-112-130 0 0,-55 64 0 0 0,70-93 34 0 0,0-1 0 0 0,-2 0 1 0 0,0-2-1 0 0,0 0 0 0 0,-2 0 1 0 0,-28 15-1 0 0,14-18-1399 0 0,25-11 623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0:57.4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182 1 56 0 0,'6'37'448'0'0,"-1"0"0"0"0,-1 0-1 0 0,-2 0 1 0 0,-5 56 0 0 0,-27 150 124 0 0,17-158-314 0 0,-97 484 792 0 0,94-518-1001 0 0,10-34-129 0 0,1 0 0 0 0,0 0 0 0 0,1 0 0 0 0,-3 34 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0:58.0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11 300 0 0,'5'4'2148'0'0,"10"-4"-1852"0"0,-1-4-408 0 0,-8 2-328 0 0,6-6-1184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0:58.6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5 348 0 0,'-5'-4'2516'0'0,"12"22"-2292"0"0,-5-12-28 0 0,0 0-80 0 0,1 4-116 0 0,1-2-160 0 0,-2 2-112 0 0,1 2-224 0 0,-3-4-536 0 0,-3 2 240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0:59.0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1 226 172 0 0,'17'-3'4076'0'0,"69"-19"-3865"0"0,43-17-119 0 0,263-96-2665 0 0,-335 109 1459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09.0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115 1 168 0 0,'-31'431'1000'0'0,"28"-401"-1013"0"0,-19 152 409 0 0,18-154-548 0 0,-3 0 0 0 0,0-1-1 0 0,-1 0 1 0 0,-17 35-1 0 0,18-47-292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09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0 373 64 0 0,'56'-65'611'0'0,"68"-61"1"0"0,-90 95-375 0 0,1 3 1 0 0,1 1 0 0 0,73-42 0 0 0,-102 65-201 0 0,1 0 0 0 0,0 1 0 0 0,0-1 0 0 0,0 2 0 0 0,1-1 0 0 0,-1 1 0 0 0,1 0 0 0 0,9 0 0 0 0,-15 2-26 0 0,0 0-1 0 0,0 0 1 0 0,0 0 0 0 0,1 1 0 0 0,-1-1 0 0 0,0 1 0 0 0,0 0 0 0 0,-1 0 0 0 0,1 0-1 0 0,0 0 1 0 0,0 1 0 0 0,0-1 0 0 0,-1 1 0 0 0,1-1 0 0 0,-1 1 0 0 0,1 0 0 0 0,-1 0-1 0 0,0 0 1 0 0,0 0 0 0 0,0 1 0 0 0,0-1 0 0 0,0 1 0 0 0,0-1 0 0 0,0 1 0 0 0,-1-1-1 0 0,3 7 1 0 0,1 5 5 0 0,0 0 0 0 0,-1 0 0 0 0,-1 1 0 0 0,0 0 0 0 0,-1-1 0 0 0,-1 1 0 0 0,0 0 0 0 0,-1 0 1 0 0,0 0-1 0 0,-5 26 0 0 0,0-8 12 0 0,-2 0 0 0 0,-2-1 0 0 0,-21 55 0 0 0,-10 2-97 0 0,-3-2 0 0 0,-4-1 0 0 0,-4-3 0 0 0,-3-2 0 0 0,-113 128 1 0 0,138-179-1291 0 0,15-18 582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8:04.6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81 8 0 0,'554'-74'931'0'0,"-424"68"-677"0"0,-129 6-220 0 0,-1 0-31 0 0,0 0-1 0 0,0 0 1 0 0,0 0 0 0 0,0 0-1 0 0,0 0 1 0 0,0 0-1 0 0,0 0 1 0 0,-1 1-1 0 0,1-1 1 0 0,0 0-1 0 0,0 0 1 0 0,0 0-1 0 0,0 0 1 0 0,0 0-1 0 0,0 0 1 0 0,0 1-1 0 0,0-1 1 0 0,0 0-1 0 0,0 0 1 0 0,0 0-1 0 0,0 0 1 0 0,0 0-1 0 0,0 1 1 0 0,0-1-1 0 0,0 0 1 0 0,0 0 0 0 0,0 0-1 0 0,0 0 1 0 0,0 1-1 0 0,0-1 1 0 0,0 0-1 0 0,0 0 1 0 0,0 0-1 0 0,0 0 1 0 0,0 0-1 0 0,0 0 1 0 0,0 1-1 0 0,0-1 1 0 0,1 0-1 0 0,-1 0 1 0 0,0 0-1 0 0,0 0 1 0 0,0 0-1 0 0,0 0 1 0 0,0 0-1 0 0,0 1 1 0 0,0-1-1 0 0,1 0 1 0 0,-1 0 0 0 0,0 0-1 0 0,0 0 1 0 0,0 0-1 0 0,0 0 1 0 0,1 0-1 0 0,-111 43-698 0 0,71-26 314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09.7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63 48 168 0 0,'45'-15'269'0'0,"64"-10"0"0"0,-93 22-207 0 0,1 0 0 0 0,0 2 0 0 0,0 0 0 0 0,0 1 1 0 0,-1 1-1 0 0,1 0 0 0 0,22 5 0 0 0,-34-4-49 0 0,-1-1 0 0 0,1 1 1 0 0,-1 0-1 0 0,0 0 1 0 0,1 0-1 0 0,-1 0 0 0 0,0 1 1 0 0,0 0-1 0 0,-1 0 0 0 0,1 0 1 0 0,0 0-1 0 0,-1 0 0 0 0,0 1 1 0 0,0 0-1 0 0,0-1 0 0 0,0 1 1 0 0,-1 0-1 0 0,1 0 0 0 0,-1 1 1 0 0,0-1-1 0 0,-1 0 0 0 0,1 1 1 0 0,-1-1-1 0 0,1 1 0 0 0,-1 0 1 0 0,-1-1-1 0 0,1 1 1 0 0,-1 0-1 0 0,0 7 0 0 0,0 7 23 0 0,-1 1 0 0 0,-1 0-1 0 0,0-1 1 0 0,-2 0 0 0 0,-11 36 0 0 0,-34 81 98 0 0,-78 149 1 0 0,-11 26 48 0 0,116-253-150 0 0,-8 17 64 0 0,-29 113 1 0 0,57-180-75 0 0,1-1 1 0 0,0 1-1 0 0,0 0 0 0 0,0 0 0 0 0,1 0 1 0 0,1-1-1 0 0,1 15 0 0 0,-2-20-15 0 0,1 0-1 0 0,-1-1 1 0 0,1 1 0 0 0,-1-1-1 0 0,1 1 1 0 0,0-1 0 0 0,0 1-1 0 0,-1-1 1 0 0,1 1 0 0 0,0-1-1 0 0,0 0 1 0 0,1 0 0 0 0,-1 1-1 0 0,0-1 1 0 0,0 0 0 0 0,0 0-1 0 0,1 0 1 0 0,-1 0 0 0 0,1 0-1 0 0,-1-1 1 0 0,1 1 0 0 0,-1 0-1 0 0,1-1 1 0 0,-1 1 0 0 0,1-1-1 0 0,-1 1 1 0 0,1-1 0 0 0,0 0 0 0 0,-1 1-1 0 0,1-1 1 0 0,0 0 0 0 0,-1 0-1 0 0,1 0 1 0 0,0-1 0 0 0,-1 1-1 0 0,1 0 1 0 0,0-1 0 0 0,-1 1-1 0 0,1-1 1 0 0,-1 1 0 0 0,4-2-1 0 0,58-24 68 0 0,-1-2-1 0 0,98-60 0 0 0,-145 80-69 0 0,70-42-892 0 0,115-86-1 0 0,-159 101 65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10.0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79 5288 0 0,'4'-6'-15'0'0,"0"-1"0"0"0,0 0 0 0 0,-1-1-1 0 0,1 1 1 0 0,-2-1 0 0 0,1 1 0 0 0,-1-1-1 0 0,2-13 1 0 0,-4 32-314 0 0,-1-1-1 0 0,0 1 1 0 0,0-1 0 0 0,-1 0-1 0 0,0 0 1 0 0,-1 0 0 0 0,0 0-1 0 0,-7 15 1 0 0,-4 4-902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10.4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0 308 0 0,'0'0'960'0'0,"6"4"-488"0"0,-6 4 136 0 0,-2 0-576 0 0,-2 0-268 0 0,2-2-124 0 0,-5-2-388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10.7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0 329 256 0 0,'6'-5'148'0'0,"1"1"0"0"0,-1 0 0 0 0,1 0-1 0 0,0 1 1 0 0,0 0 0 0 0,0 0 0 0 0,0 1 0 0 0,0 0 0 0 0,0 0 0 0 0,9-1-1 0 0,8-3 32 0 0,58-18 68 0 0,641-220-1166 0 0,-678 224 134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01.0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63 0 324 0 0,'0'0'2204'0'0,"-8"24"-1937"0"0,-2 34-96 0 0,3 1 1 0 0,2 0-1 0 0,4 74 1 0 0,1-121-146 0 0,-20 609 1067 0 0,10-403-786 0 0,12 8 147 0 0,1-73 333 0 0,-3-143-593 0 0,0 11-308 0 0,-2-20-211 0 0,-2-12-166 0 0,3-18-2188 0 0,1 7 1142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01.9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123 1 32 0 0,'1'67'795'0'0,"-1"173"391"0"0,-36 298 1 0 0,1-369-824 0 0,22-119-223 0 0,2 0 0 0 0,-7 92 0 0 0,13-59 7 0 0,2-55-82 0 0,1 1 0 0 0,1 0 0 0 0,2-1-1 0 0,7 48 1 0 0,-5-60-18 0 0,-2-8-18 0 0,1 0 0 0 0,0 0 1 0 0,0-1-1 0 0,6 15 1 0 0,-6-19-20 0 0,0 0 1 0 0,1 0 0 0 0,-1 0-1 0 0,0 0 1 0 0,1-1 0 0 0,-1 1-1 0 0,1-1 1 0 0,0 1 0 0 0,0-1-1 0 0,0 0 1 0 0,0 0 0 0 0,0-1-1 0 0,6 4 1 0 0,-7-5-22 0 0,0-1-98 0 0,-1 1-1 0 0,1-1 1 0 0,0 0-1 0 0,-1-1 1 0 0,1 1-1 0 0,-1 0 1 0 0,0 0-1 0 0,1-1 1 0 0,-1 1-1 0 0,0 0 0 0 0,0-1 1 0 0,0 0-1 0 0,0 1 1 0 0,0-1-1 0 0,0 1 1 0 0,0-1-1 0 0,0 0 1 0 0,-1 0-1 0 0,1-1 0 0 0,0 0-413 0 0,5-7-645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03.7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155 186 188 0 0,'-70'173'828'0'0,"5"64"7"0"0,57-194-684 0 0,2 1 1 0 0,2 0-1 0 0,2 70 1 0 0,4-60-73 0 0,3 0-1 0 0,2 0 1 0 0,15 54 0 0 0,-18-90-58 0 0,2 1 0 0 0,0-1 0 0 0,2-1 0 0 0,-1 1-1 0 0,2-1 1 0 0,0 0 0 0 0,2-1 0 0 0,-1-1 0 0 0,2 1 0 0 0,0-2 0 0 0,1 1 0 0 0,17 14 0 0 0,-18-20-9 0 0,1 0 0 0 0,-1-1 0 0 0,1-1 1 0 0,1 0-1 0 0,-1-1 0 0 0,1 0 1 0 0,0-1-1 0 0,1-1 0 0 0,-1 0 0 0 0,1-1 1 0 0,0-1-1 0 0,0 0 0 0 0,0-1 1 0 0,0 0-1 0 0,15-2 0 0 0,-3-1 17 0 0,1-2 0 0 0,0 0-1 0 0,-1-2 1 0 0,0-1 0 0 0,-1-2 0 0 0,1 0 0 0 0,28-15-1 0 0,-19 6 46 0 0,-1-2 1 0 0,0-1-1 0 0,-2-1 0 0 0,-1-2 0 0 0,-1-1 0 0 0,0-2 0 0 0,-3-1 0 0 0,0-1 0 0 0,-2-1 0 0 0,-1-2 1 0 0,-1 0-1 0 0,36-67 0 0 0,-49 73 1 0 0,-1 0 1 0 0,-1 0-1 0 0,-2-1 1 0 0,0 0 0 0 0,-2 0-1 0 0,-1-1 1 0 0,-1 1-1 0 0,-1-1 1 0 0,-1 0-1 0 0,-2 0 1 0 0,-1 1 0 0 0,-1-1-1 0 0,-2 1 1 0 0,-10-40-1 0 0,6 35-40 0 0,-1 1 1 0 0,-2-1-1 0 0,-1 2 0 0 0,-1-1 0 0 0,-2 2 0 0 0,-1 0 0 0 0,-1 1 1 0 0,-1 1-1 0 0,-1 1 0 0 0,-2 0 0 0 0,-42-37 0 0 0,49 50-26 0 0,-2 0 0 0 0,0 1-1 0 0,-1 2 1 0 0,0-1-1 0 0,0 2 1 0 0,-1 0 0 0 0,0 2-1 0 0,-34-10 1 0 0,42 14-136 0 0,0 1-1 0 0,0 1 0 0 0,0-1 1 0 0,0 2-1 0 0,-1-1 1 0 0,1 2-1 0 0,0-1 1 0 0,0 2-1 0 0,0-1 1 0 0,0 2-1 0 0,0-1 0 0 0,0 1 1 0 0,1 1-1 0 0,-1 0 1 0 0,1 1-1 0 0,0-1 1 0 0,-16 12-1 0 0,-1 4-1300 0 0,3-2 109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04.4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129 1 316 0 0,'0'0'1745'0'0,"0"5"-1614"0"0,-1 92 229 0 0,-5-1 0 0 0,-18 101 0 0 0,17-159-299 0 0,-59 370 644 0 0,54-297-425 0 0,2 189 0 0 0,9-199-170 0 0,-1-68-69 0 0,2 1 0 0 0,1 0 0 0 0,6 36 0 0 0,-5-66-85 0 0,7-23-3864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05.0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126 0 168 0 0,'0'0'1047'0'0,"3"41"-292"0"0,-5-6-499 0 0,-2-1 1 0 0,-7 35-1 0 0,-4 36-14 0 0,-8 127 190 0 0,-7 136-62 0 0,3 70-117 0 0,11-223-84 0 0,15-161 150 0 0,2-50-63 0 0,-1-33-618 0 0,0-2-1819 0 0,0 11 920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11.8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362 57 88 0 0,'11'9'1370'0'0,"-18"-20"-295"0"0,5 7-1049 0 0,0-2-21 0 0,2 4-11 0 0,-1 1-4 0 0,-4-1 12 0 0,4 1 0 0 0,-7-10 57 0 0,7 10-66 0 0,0 0 14 0 0,-2-2 0 0 0,3 3 3 0 0,-1-2-9 0 0,0 1 2 0 0,1 0-1 0 0,-1-1 0 0 0,0 1 1 0 0,0 0-1 0 0,0 0 1 0 0,0-1-1 0 0,0 1 0 0 0,0 0 1 0 0,0 0-1 0 0,0 0 0 0 0,0 0 1 0 0,-1 0-1 0 0,1 1 1 0 0,0-1-1 0 0,-1 0 0 0 0,1 0 1 0 0,0 1-1 0 0,-1-1 1 0 0,1 1-1 0 0,-1-1 0 0 0,1 1 1 0 0,-1 0-1 0 0,-1 0 0 0 0,0 0 9 0 0,-1 0 0 0 0,1 1 0 0 0,0-1 0 0 0,0 1 0 0 0,0 0 0 0 0,0 0 0 0 0,0 0 0 0 0,0 0 0 0 0,0 1 0 0 0,0-1 0 0 0,-3 3 0 0 0,-2 2 16 0 0,0 0 1 0 0,0 1 0 0 0,0 0 0 0 0,1 0-1 0 0,0 0 1 0 0,-9 14 0 0 0,-89 154 90 0 0,90-145-94 0 0,1 1 0 0 0,1 1 0 0 0,2 0 0 0 0,-7 33 0 0 0,7-11 27 0 0,2-1 0 0 0,3 1 0 0 0,0 84 0 0 0,7-104-25 0 0,2 0 0 0 0,2 0 1 0 0,0-1-1 0 0,3 0 0 0 0,0 0 0 0 0,25 59 1 0 0,-19-61-9 0 0,2-1 1 0 0,1 0 0 0 0,1-1 0 0 0,1-1 0 0 0,2-1-1 0 0,1 0 1 0 0,1-2 0 0 0,1-1 0 0 0,1 0-1 0 0,1-2 1 0 0,49 32 0 0 0,-60-45-6 0 0,0-1 0 0 0,0 0 0 0 0,1-1 0 0 0,0-1 0 0 0,0-1 0 0 0,0 0 0 0 0,1-1 0 0 0,0 0 0 0 0,0-2 0 0 0,32 2 0 0 0,-26-5 11 0 0,1-1-1 0 0,0 0 1 0 0,0-2 0 0 0,-1-1-1 0 0,0 0 1 0 0,0-2-1 0 0,27-12 1 0 0,-17 4 53 0 0,0-1-1 0 0,-2-2 1 0 0,0-1 0 0 0,-1-2-1 0 0,0 0 1 0 0,-2-2 0 0 0,-1-2-1 0 0,-1 0 1 0 0,-1-2 0 0 0,25-34-1 0 0,-27 25 32 0 0,-2 0-1 0 0,-2-1 0 0 0,-2-2 0 0 0,-1 1 0 0 0,-2-2 0 0 0,-1 0 0 0 0,-3 0 0 0 0,-1-1 0 0 0,-2-1 0 0 0,3-69 0 0 0,-9 83-71 0 0,-1 0-1 0 0,-2-1 1 0 0,0 1 0 0 0,-3 0 0 0 0,0 0 0 0 0,-1 0-1 0 0,-2 1 1 0 0,-18-44 0 0 0,18 54-24 0 0,-1 0 0 0 0,-1 0 1 0 0,0 0-1 0 0,-1 1 0 0 0,-1 1 0 0 0,-1 0 1 0 0,0 1-1 0 0,0 0 0 0 0,-2 1 0 0 0,0 0 1 0 0,0 2-1 0 0,-1-1 0 0 0,-27-13 0 0 0,16 12-6 0 0,-1 1 0 0 0,0 2 0 0 0,-1 1 1 0 0,-56-11-1 0 0,63 16-62 0 0,-1 2 0 0 0,1 0 0 0 0,0 1 0 0 0,-1 2 0 0 0,1 0 0 0 0,0 1 0 0 0,-29 7 0 0 0,46-8-150 0 0,-1 2 0 0 0,1-1 1 0 0,0 0-1 0 0,0 1 0 0 0,0 0 1 0 0,0 0-1 0 0,0 1 0 0 0,1-1 0 0 0,-1 1 1 0 0,1 0-1 0 0,0 0 0 0 0,0 0 1 0 0,1 1-1 0 0,-1-1 0 0 0,1 1 0 0 0,0 0 1 0 0,-2 6-1 0 0,-6 5-1251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8:53.6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71 8 0 0,'0'0'1163'0'0,"15"-19"-578"0"0,-1 12-560 0 0,0 0-1 0 0,1 1 1 0 0,0 1 0 0 0,0 1-1 0 0,0 0 1 0 0,1 1 0 0 0,16-2-1 0 0,114-4 83 0 0,-141 9-103 0 0,39-2 50 0 0,106 2 52 0 0,-136 2-90 0 0,0-1-1 0 0,1 2 0 0 0,-1-1 0 0 0,0 2 0 0 0,0 0 0 0 0,-1 1 1 0 0,1 0-1 0 0,12 8 0 0 0,-23-12-12 0 0,-1 1 0 0 0,1-1 0 0 0,-1 1 0 0 0,1 0 0 0 0,-1 0 0 0 0,0 0 0 0 0,0 0 0 0 0,0 0 0 0 0,0 0 0 0 0,0 1 0 0 0,0-1 0 0 0,-1 1 0 0 0,1 0 0 0 0,-1-1 0 0 0,1 1 0 0 0,-1 0 0 0 0,0 0 0 0 0,0-1 0 0 0,0 6 1 0 0,0-3-1 0 0,-1 0 1 0 0,0 0 0 0 0,-1-1-1 0 0,1 1 1 0 0,-1 0 0 0 0,0 0 0 0 0,0 0-1 0 0,0-1 1 0 0,-1 1 0 0 0,0-1 0 0 0,-2 6-1 0 0,-6 7 2 0 0,0 0-1 0 0,-2 0 1 0 0,0-1-1 0 0,-26 27 1 0 0,1-10-13 0 0,-2-1 0 0 0,-1-2 0 0 0,-1-2 0 0 0,-82 43 0 0 0,84-50-87 0 0,37-20 85 0 0,-1 1 0 0 0,0-1 0 0 0,1 0 0 0 0,-1 1 0 0 0,1 0-1 0 0,-1 0 1 0 0,1 0 0 0 0,0 0 0 0 0,0 0 0 0 0,0 0 0 0 0,0 0 0 0 0,0 1-1 0 0,0-1 1 0 0,1 1 0 0 0,-1-1 0 0 0,1 1 0 0 0,-1 0 0 0 0,-1 5 0 0 0,4-7 7 0 0,-1 0 1 0 0,1 0-1 0 0,-1 0 1 0 0,1 0-1 0 0,0 0 1 0 0,-1 0-1 0 0,1 0 1 0 0,0 0-1 0 0,0 0 1 0 0,0-1-1 0 0,0 1 1 0 0,0 0-1 0 0,-1 0 1 0 0,1-1-1 0 0,1 1 1 0 0,-1-1-1 0 0,0 1 1 0 0,0-1-1 0 0,0 1 1 0 0,0-1-1 0 0,2 1 1 0 0,27 8-9 0 0,-27-8 8 0 0,141 29-35 0 0,-98-23 35 0 0,0 3 1 0 0,59 20 0 0 0,-94-26 4 0 0,0 0 1 0 0,0 1-1 0 0,0 1 1 0 0,-1 0-1 0 0,0 0 1 0 0,0 1 0 0 0,0 0-1 0 0,9 10 1 0 0,-17-14-2 0 0,1-1-1 0 0,-1 1 1 0 0,0 0 0 0 0,0 0 0 0 0,0 0 0 0 0,0 0 0 0 0,0 0 0 0 0,-1 0-1 0 0,0 0 1 0 0,1 1 0 0 0,-1-1 0 0 0,0 1 0 0 0,-1-1 0 0 0,1 0 0 0 0,0 1-1 0 0,-1 0 1 0 0,0-1 0 0 0,0 1 0 0 0,0-1 0 0 0,0 1 0 0 0,-1-1 0 0 0,1 1-1 0 0,-1-1 1 0 0,0 1 0 0 0,0-1 0 0 0,0 0 0 0 0,-1 1 0 0 0,1-1-1 0 0,-1 0 1 0 0,1 0 0 0 0,-1 0 0 0 0,-3 3 0 0 0,-7 10-1 0 0,0-2 0 0 0,-1 0 0 0 0,0 0 1 0 0,-1-1-1 0 0,-1-1 0 0 0,0-1 0 0 0,-1 0 0 0 0,0 0 1 0 0,-25 10-1 0 0,-21 8 20 0 0,-82 25-1 0 0,113-43-10 0 0,-22 7-28 0 0,-1-2 1 0 0,-109 18 0 0 0,156-36-1106 0 0,9-8 578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12.3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33 528 0 0,'5'-24'2287'0'0,"-4"16"-597"0"0,4 22-1370 0 0,17 82 3 0 0,-5 1 0 0 0,7 141-1 0 0,-4-27-153 0 0,43 278 100 0 0,-57-396-94 0 0,-5-52-3831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13.7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1 320 0 0,'24'84'1186'0'0,"-3"-18"-697"0"0,14 92 0 0 0,19 555 1018 0 0,-51-643-1411 0 0,0-27 14 0 0,-6 70 0 0 0,-11 89 131 0 0,12-183-2775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14.2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251 1 120 0 0,'-49'78'587'0'0,"4"2"1"0"0,-47 111-1 0 0,79-159-505 0 0,2 0-1 0 0,1 0 1 0 0,1 1-1 0 0,2 1 1 0 0,1-1-1 0 0,2 1 0 0 0,1 0 1 0 0,2 0-1 0 0,4 53 1 0 0,-2-77-59 0 0,1-1 0 0 0,0 1 0 0 0,0-1 0 0 0,1 0 1 0 0,0 0-1 0 0,1 0 0 0 0,0 0 0 0 0,0 0 0 0 0,1-1 0 0 0,0 0 0 0 0,0 0 1 0 0,1 0-1 0 0,0-1 0 0 0,12 12 0 0 0,-8-11 2 0 0,1 0 0 0 0,0-1 0 0 0,0 0 0 0 0,0 0 0 0 0,1-2 1 0 0,0 1-1 0 0,0-1 0 0 0,1-1 0 0 0,21 5 0 0 0,0-3 7 0 0,1-2-1 0 0,0-2 1 0 0,0-1-1 0 0,0-1 1 0 0,0-2-1 0 0,-1-2 1 0 0,40-8 0 0 0,-43 6 12 0 0,-1-2-1 0 0,0-1 1 0 0,-1-1 0 0 0,0-1 0 0 0,0-2 0 0 0,-2 0 0 0 0,31-21 0 0 0,-42 23 10 0 0,-1-1 0 0 0,-1 0 1 0 0,0 0-1 0 0,0-2 0 0 0,-2 1 1 0 0,0-2-1 0 0,0 0 0 0 0,-1 0 1 0 0,-1-1-1 0 0,0 0 0 0 0,-2-1 1 0 0,14-34-1 0 0,-16 34-6 0 0,-1-1 1 0 0,-1 0-1 0 0,0 0 0 0 0,-1 0 1 0 0,-1-1-1 0 0,-1 1 1 0 0,-1 0-1 0 0,0-1 0 0 0,-2 1 1 0 0,0-1-1 0 0,-6-24 0 0 0,4 27-30 0 0,-1 1-1 0 0,-1 1 1 0 0,0-1 0 0 0,-1 1-1 0 0,0 0 1 0 0,-2 0 0 0 0,1 1-1 0 0,-2 0 1 0 0,1 0-1 0 0,-2 1 1 0 0,0 1 0 0 0,0 0-1 0 0,-19-14 1 0 0,9 9-2 0 0,-2 1 0 0 0,0 1 1 0 0,0 1-1 0 0,-1 1 0 0 0,-1 1 1 0 0,-40-12-1 0 0,50 19-261 0 0,1 1 0 0 0,-1 0-1 0 0,1 0 1 0 0,-1 2 0 0 0,0 0 0 0 0,0 0-1 0 0,0 2 1 0 0,1 0 0 0 0,-1 0 0 0 0,0 1 0 0 0,1 1-1 0 0,-1 1 1 0 0,-18 6 0 0 0,16-1-948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14.6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1 36 0 0,'0'0'1642'0'0,"1"3"-1420"0"0,5 26 53 0 0,0 0 0 0 0,-2 0 0 0 0,-2 0 0 0 0,-1 37 0 0 0,0-38-159 0 0,-14 302 836 0 0,1-5-137 0 0,12-301-756 0 0,17 241 623 0 0,-16-233-571 0 0,-2-28-61 0 0,1 1-1 0 0,0 0 0 0 0,1 0 0 0 0,-1 0 1 0 0,1 0-1 0 0,0 0 0 0 0,0-1 1 0 0,0 1-1 0 0,3 5 0 0 0,-4-9 37 0 0,0-5-265 0 0,-11-49-3469 0 0,4 37 2094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16.1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0 236 0 0,'34'186'1119'0'0,"-9"0"-1"0"0,1 285 1 0 0,-24-336-901 0 0,5 134 194 0 0,-5-251-404 0 0,-1-10-26 0 0,0-1 1 0 0,-1 1 0 0 0,0-1 0 0 0,0 1-1 0 0,0 0 1 0 0,-1-1 0 0 0,-2 12 0 0 0,-12-10-2328 0 0,4-11 1362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16.7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473 1 192 0 0,'-20'5'109'0'0,"-1"2"0"0"0,1 0 0 0 0,0 2-1 0 0,1 0 1 0 0,0 1 0 0 0,0 1 0 0 0,1 0 0 0 0,1 2 0 0 0,0 0-1 0 0,1 1 1 0 0,-25 26 0 0 0,14-10 14 0 0,2 1-1 0 0,0 0 1 0 0,2 2 0 0 0,2 1 0 0 0,-24 51-1 0 0,34-61-76 0 0,1 0 1 0 0,1 1-1 0 0,2 1 0 0 0,0-1 0 0 0,2 1 0 0 0,0 0 0 0 0,2 0 1 0 0,1 44-1 0 0,2-56-29 0 0,1 0 0 0 0,0 0 0 0 0,1-1 0 0 0,1 1 0 0 0,1-1 0 0 0,-1 0 0 0 0,2 0 0 0 0,0 0 0 0 0,1 0 0 0 0,0-1 0 0 0,0 0 0 0 0,2 0 0 0 0,-1 0 0 0 0,1-1 0 0 0,1 0 0 0 0,0-1 1 0 0,1 0-1 0 0,12 10 0 0 0,-1-5 7 0 0,0-2-1 0 0,0-1 1 0 0,1 0 0 0 0,0-2 0 0 0,1-1 0 0 0,1 0 0 0 0,-1-2 0 0 0,1 0 0 0 0,0-2 0 0 0,1-1 0 0 0,-1-1 0 0 0,31 1 0 0 0,-21-4 48 0 0,0 0 0 0 0,-1-3 0 0 0,1 0 0 0 0,-1-2-1 0 0,0-2 1 0 0,0-1 0 0 0,-1-1 0 0 0,48-21 0 0 0,-59 19 7 0 0,-1-1 0 0 0,0 0-1 0 0,-1-2 1 0 0,-1 0 0 0 0,0-1-1 0 0,0-1 1 0 0,-2-1 0 0 0,0 0-1 0 0,-1-1 1 0 0,-1-1-1 0 0,0 0 1 0 0,-2-1 0 0 0,0 0-1 0 0,-1-1 1 0 0,12-32 0 0 0,-16 35-43 0 0,-1 1 0 0 0,-1-1 0 0 0,-1 0 0 0 0,0 0 0 0 0,-1 0 0 0 0,-1-1 0 0 0,-1 1 0 0 0,0-1 1 0 0,-2 0-1 0 0,0 1 0 0 0,-1 0 0 0 0,-1-1 0 0 0,0 1 0 0 0,-1 0 0 0 0,-2 0 0 0 0,1 0 0 0 0,-2 1 0 0 0,-1 0 0 0 0,-18-31 1 0 0,14 32-21 0 0,-1 0 1 0 0,-1 1-1 0 0,0 1 1 0 0,-1 0-1 0 0,-1 1 1 0 0,0 1-1 0 0,-1 0 1 0 0,0 1 0 0 0,-1 1-1 0 0,0 1 1 0 0,-37-14-1 0 0,24 13-85 0 0,1 0-1 0 0,-1 2 1 0 0,-1 2-1 0 0,1 1 1 0 0,-1 1-1 0 0,-60 1 1 0 0,88 3-72 0 0,0 0 1 0 0,1 0 0 0 0,-1 1 0 0 0,0-1 0 0 0,0 1 0 0 0,1 0-1 0 0,-1 0 1 0 0,0 1 0 0 0,1-1 0 0 0,-1 1 0 0 0,1 0 0 0 0,0 0-1 0 0,-1 0 1 0 0,1 0 0 0 0,0 0 0 0 0,0 1 0 0 0,1-1 0 0 0,-1 1 0 0 0,0 0-1 0 0,1 0 1 0 0,0 0 0 0 0,-3 4 0 0 0,-6 8-1213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17.1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149 177 176 0 0,'-19'26'171'0'0,"2"1"0"0"0,0 0 1 0 0,2 1-1 0 0,1 1 0 0 0,1 0 0 0 0,2 1 0 0 0,1 0 1 0 0,1 0-1 0 0,1 1 0 0 0,2 1 0 0 0,2-1 0 0 0,0 1 1 0 0,2 57-1 0 0,4-74-140 0 0,-1-1 0 0 0,2 1 0 0 0,0-1 0 0 0,1 0 0 0 0,0 0 0 0 0,1 0 0 0 0,1 0 1 0 0,0-1-1 0 0,1 0 0 0 0,0 0 0 0 0,1 0 0 0 0,1-1 0 0 0,0-1 0 0 0,0 1 0 0 0,1-1 0 0 0,20 17 0 0 0,-14-16 12 0 0,0-1 0 0 0,1 0-1 0 0,0-1 1 0 0,1-1-1 0 0,0-1 1 0 0,0 0 0 0 0,1-1-1 0 0,0-1 1 0 0,0-1 0 0 0,0-1-1 0 0,40 4 1 0 0,-32-6 1 0 0,1-2 0 0 0,-1 0-1 0 0,0-2 1 0 0,1-1 0 0 0,-1-1 0 0 0,0-1 0 0 0,-1-2 0 0 0,1 0-1 0 0,31-15 1 0 0,-38 13 25 0 0,0-1-1 0 0,-1-1 0 0 0,-1 0 1 0 0,0-2-1 0 0,-1 0 1 0 0,0-1-1 0 0,-1 0 0 0 0,0-2 1 0 0,-1 0-1 0 0,-1 0 1 0 0,-1-2-1 0 0,14-22 0 0 0,-12 16 58 0 0,-2-1 0 0 0,-1-1 0 0 0,-1 0 0 0 0,-1-1 0 0 0,-1 0 0 0 0,-2 0 0 0 0,-1-1 0 0 0,0 0 0 0 0,1-46 0 0 0,-6 58-84 0 0,-1 0 0 0 0,-1-1 0 0 0,-1 1 1 0 0,0 0-1 0 0,-1 0 0 0 0,-1 0 1 0 0,0 0-1 0 0,-1 0 0 0 0,-1 1 0 0 0,0 0 1 0 0,-1 0-1 0 0,-1 1 0 0 0,0 0 1 0 0,-1 0-1 0 0,0 1 0 0 0,-1 0 0 0 0,-23-23 1 0 0,15 21-37 0 0,0 1 1 0 0,0 1 0 0 0,-1 1 0 0 0,-1 0 0 0 0,0 2 0 0 0,0 0 0 0 0,-1 1-1 0 0,0 2 1 0 0,-1 0 0 0 0,0 1 0 0 0,0 1 0 0 0,-24-3 0 0 0,25 6-501 0 0,0 1 0 0 0,-1 0 0 0 0,1 2 1 0 0,0 0-1 0 0,-1 1 0 0 0,1 2 0 0 0,-40 11 1 0 0,12 6-1255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06.7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559 37 176 0 0,'-57'43'265'0'0,"3"3"0"0"0,2 2 0 0 0,1 2 0 0 0,-54 70 0 0 0,69-71-151 0 0,2 2 0 0 0,2 2 0 0 0,2 1 0 0 0,3 1 0 0 0,-21 61 0 0 0,40-91-78 0 0,1 0 0 0 0,1 1 0 0 0,1 0 0 0 0,2 0 0 0 0,0 0 0 0 0,2 31 0 0 0,2-39-17 0 0,1-1 0 0 0,1 1-1 0 0,0 0 1 0 0,1-1 0 0 0,1 0-1 0 0,0 0 1 0 0,2 0 0 0 0,0 0-1 0 0,1-1 1 0 0,9 15 0 0 0,-8-19-6 0 0,1 0 1 0 0,0 0 0 0 0,0-1-1 0 0,1-1 1 0 0,1 0-1 0 0,0 0 1 0 0,0-1-1 0 0,0 0 1 0 0,1-1-1 0 0,1-1 1 0 0,-1 0-1 0 0,1-1 1 0 0,0 0-1 0 0,29 6 1 0 0,-9-3 10 0 0,1-3 1 0 0,0 0-1 0 0,1-3 0 0 0,-1 0 0 0 0,47-4 1 0 0,-38-3 27 0 0,0-2 0 0 0,0-2 0 0 0,-1-2 0 0 0,0-2 0 0 0,-1-1 0 0 0,-1-2 0 0 0,0-3 0 0 0,-1-1 0 0 0,0-1 0 0 0,-2-3 0 0 0,54-40 0 0 0,-72 45-10 0 0,0 0 0 0 0,-1-2 0 0 0,0 0 0 0 0,-2-1 0 0 0,-1-1 0 0 0,0 0 0 0 0,-2-2 0 0 0,0 1 0 0 0,-2-2 0 0 0,-1 1 0 0 0,-1-2-1 0 0,-1 1 1 0 0,7-33 0 0 0,-10 36-14 0 0,-2-1-1 0 0,-1 0 0 0 0,0-1 1 0 0,-2 1-1 0 0,-1 0 0 0 0,0-1 1 0 0,-2 1-1 0 0,-1 0 0 0 0,0 0 1 0 0,-2 0-1 0 0,-1 0 0 0 0,0 1 0 0 0,-2 0 1 0 0,-1 0-1 0 0,-18-33 0 0 0,10 28-16 0 0,0 1 0 0 0,-2 1 0 0 0,-1 0-1 0 0,-1 2 1 0 0,-1 0 0 0 0,-1 1 0 0 0,-1 2-1 0 0,-1 0 1 0 0,-1 2 0 0 0,0 1 0 0 0,-1 1-1 0 0,-1 1 1 0 0,0 1 0 0 0,-1 2 0 0 0,-1 0-1 0 0,0 2 1 0 0,-45-8 0 0 0,66 16-16 0 0,-1 1-1 0 0,0 0 1 0 0,1 1 0 0 0,-1-1 0 0 0,0 2-1 0 0,1 0 1 0 0,-1 0 0 0 0,1 0 0 0 0,-14 5 0 0 0,18-4-138 0 0,0-1 0 0 0,1 1 1 0 0,-1 1-1 0 0,0-1 1 0 0,1 1-1 0 0,-1 0 0 0 0,1 0 1 0 0,0 0-1 0 0,0 0 1 0 0,0 1-1 0 0,1-1 0 0 0,-1 1 1 0 0,1 0-1 0 0,0 1 1 0 0,0-1-1 0 0,0 0 0 0 0,1 1 1 0 0,-4 6-1 0 0,0 10-1025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07.2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162 1 212 0 0,'3'1'308'0'0,"0"1"-241"0"0,0 1-1 0 0,-1-1 0 0 0,1 0 1 0 0,-1 1-1 0 0,1 0 1 0 0,-1-1-1 0 0,0 1 1 0 0,0 0-1 0 0,-1 0 1 0 0,1 0-1 0 0,0 0 1 0 0,-1 0-1 0 0,0 1 1 0 0,0-1-1 0 0,0 0 0 0 0,0 1 1 0 0,0-1-1 0 0,-1 1 1 0 0,0-1-1 0 0,1 1 1 0 0,-1-1-1 0 0,-1 7 1 0 0,0 15 106 0 0,-2 0 1 0 0,-5 28 0 0 0,4-31-35 0 0,-73 289 1066 0 0,48-211-653 0 0,-22 128 0 0 0,44-160-330 0 0,3 1-1 0 0,2-1 1 0 0,4 1-1 0 0,14 97 1 0 0,-17-115 237 0 0,1-49-588 0 0,0-1 1 0 0,0 1-1 0 0,0-1 0 0 0,-1 1 0 0 0,1-1 1 0 0,0 0-1 0 0,-1 1 0 0 0,1-1 0 0 0,-1 0 1 0 0,1 1-1 0 0,-1-1 0 0 0,0 0 0 0 0,0 0 1 0 0,0 1-1 0 0,1-1 0 0 0,-1 0 0 0 0,0 0 0 0 0,0 0 1 0 0,0 0-1 0 0,-1 0 0 0 0,1 0 0 0 0,0-1 1 0 0,0 1-1 0 0,0 0 0 0 0,-1-1 0 0 0,1 1 1 0 0,0 0-1 0 0,-1-1 0 0 0,1 0 0 0 0,-3 1 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07.6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392 0 40 0 0,'-16'20'245'0'0,"1"1"-1"0"0,1 0 1 0 0,0 1 0 0 0,-10 24-1 0 0,-15 24 24 0 0,-10 8-72 0 0,3 2-1 0 0,4 2 1 0 0,4 2-1 0 0,-44 137 1 0 0,79-210-177 0 0,0 0 0 0 0,1-1 0 0 0,0 1 0 0 0,1 1 0 0 0,0-1 0 0 0,1 0 0 0 0,0 0 0 0 0,1 0 0 0 0,0 0 0 0 0,1 0 0 0 0,0 0 0 0 0,0 0 0 0 0,1 0 0 0 0,1-1 0 0 0,0 1 0 0 0,0-1 0 0 0,1 0 0 0 0,1 0 0 0 0,-1-1 0 0 0,2 0 0 0 0,-1 0 0 0 0,1 0 0 0 0,0 0 0 0 0,1-1 0 0 0,0-1 0 0 0,1 1 0 0 0,-1-1 0 0 0,1-1 0 0 0,0 1 0 0 0,1-2 0 0 0,0 1 0 0 0,16 6 0 0 0,5 0 37 0 0,-1-1 0 0 0,1-2 1 0 0,1-1-1 0 0,-1-1 1 0 0,2-1-1 0 0,-1-3 1 0 0,38 1-1 0 0,-22-4 49 0 0,-1-2 0 0 0,0-2 0 0 0,1-2 0 0 0,58-16 0 0 0,-71 12-1 0 0,-1-2 1 0 0,0-1 0 0 0,-1-1 0 0 0,-1-2 0 0 0,0-1-1 0 0,-1-2 1 0 0,-1-1 0 0 0,-1-1 0 0 0,-1-1-1 0 0,30-32 1 0 0,-41 37-52 0 0,-1-1 1 0 0,-1 0-1 0 0,0-1 0 0 0,-2 0 0 0 0,0-2 0 0 0,-1 1 1 0 0,-1-2-1 0 0,-1 1 0 0 0,-1-1 0 0 0,-1-1 0 0 0,-1 0 1 0 0,-1 0-1 0 0,-1 0 0 0 0,-1 0 0 0 0,-1-1 0 0 0,0-33 1 0 0,-5 40-34 0 0,0 0 0 0 0,-1 0 0 0 0,-1 0 0 0 0,0 1 0 0 0,-1-1 0 0 0,-1 1 0 0 0,-1 0 0 0 0,0 0 0 0 0,-1 1 0 0 0,-1 0 0 0 0,0 0 0 0 0,-1 1 1 0 0,0 1-1 0 0,-1-1 0 0 0,-1 2 0 0 0,0 0 0 0 0,-19-15 0 0 0,11 11-46 0 0,0 0-1 0 0,-2 2 1 0 0,1 0-1 0 0,-2 2 1 0 0,0 0 0 0 0,0 1-1 0 0,-1 2 1 0 0,0 0 0 0 0,-1 2-1 0 0,-50-9 1 0 0,55 15-413 0 0,0 1-1 0 0,-1 1 1 0 0,1 1-1 0 0,0 0 1 0 0,0 2 0 0 0,0 0-1 0 0,-27 10 1 0 0,1 1-1098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5T12:48:44.4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7836 10100 4 0,'0'0'17'0,"0"0"10"0,0 0 2 15,-6-4-2-15,6 4-6 0,0 0 1 0,-1-3-1 16,1 3-4-16,0 0 6 0,-3-2-3 0,3 2-5 15,0 0 3-15,0 0-1 0,0 0-6 0,0 0 5 16,0 0-2-16,0 0-2 0,0 0-5 0,0 0 1 16,0 0-1-16,0 0 0 0,-5-2 0 0,5 2 2 15,0 0-2-15,0 0-4 0,0 0 3 0,0 0-7 16,0 0 2-16,0 0 2 0,0 0 4 0,0 0-4 16,0 0-6-16,0 0 6 0,0 0-5 0,0 0 2 15,0 0 2-15,0 0 0 0,0 0-8 0,0 0-2 0,0 0 0 16,0 0-6-16,6-7-3 0,-6 7-5 0,3-3-7 15,-3 3-22-15,3-3-54 0,-3 3 23 16</inkml:trace>
  <inkml:trace contextRef="#ctx0" brushRef="#br0" timeOffset="4656.35">7850 9999 12 0,'0'0'23'0,"0"0"1"0,0 0 4 16,0 0-3-16,0 0-6 0,0 0 7 0,0 0-8 16,0 0 0-16,0 0-3 0,0 0 7 0,0 0-2 15,0 0-6-15,2-5 9 0,-2 5-3 0,0 0 3 16,0 0 2-16,0 0 2 0,0 0 2 0,0 0-3 15,0 0-4-15,0 0-2 0,5-1 10 0,-5 1-8 0,0 0 4 16,0 0-1-16,5-3 1 0,-5 3 6 16,5-1-3-16,-5 1 0 0,7-1-4 0,-7 1 4 15,0 0-8-15,12 0-3 0,-7-3-3 0,-5 3 8 16,11 0-6-16,-7 0 2 0,-4 0-2 0,11 0 4 0,-6 0 6 16,1-2-13-16,-6 2 3 0,11 0 0 0,-11 0 1 15,11 0 1-15,-7-1-4 0,1 0 3 0,2 0-5 16,-7 1-3-16,12 0 2 0,-8-2 5 0,-4 2-7 15,9 2-3-15,-9-2-1 0,5 0-3 0,-5 0-4 16,10 1 5-16,-6 0 2 0,-4-1-3 0,9-1 9 16,-2 3-13-16,0-2 4 0,-7 0-1 0,9 0 4 15,-1 2-8-15,-3-2 5 0,2 2-8 0,0-1 9 16,-1 0-2-16,1 2-4 0,-2-3 4 0,4 2 4 16,-3-2-2-16,2 0 0 0,-2 3-3 0,3-3 4 15,-2 2-5-15,0-1 1 0,0 1 3 0,2 0 0 16,-3 0 2-16,2 1-15 0,-1-1 6 0,2-2 9 15,-1 0-3-15,-3 3-2 0,4-2 2 0,-3 1 0 16,3-1 1-16,-1-1 1 0,-3 1-2 0,4 1 2 16,-1-2-6-16,-2 0 0 0,-2 1 3 0,5-1 0 15,-2 1 3-15,0-1 1 0,5 1-3 0,-2-1-4 16,-3 2 2-16,5-2-2 0,-3 0-7 0,-2 0 13 0,4 0-20 16,0 2 18-16,-5 1-8 0,6-3 7 0,-3 0 2 15,2 0-4-15,-3 0 3 0,4 0 0 16,-2 0-7-16,-4 1 5 0,3 0 2 0,4-1 4 0,-5 0-6 15,2 0 1-15,0 2-14 0,0-2 11 0,1 0 1 16,0 0 4-16,-2 1-5 0,1-1 0 0,2 3 5 16,1-3 1-16,-4 1-5 0,3-2 8 0,1 2-11 15,-3-2-3-15,0 1 11 0,2 0-4 0,-2 0 0 16,3 0-2-16,0-1 1 0,-2-1-5 0,2 1 4 16,1-2-14-16,0 3 23 0,0-1-3 0,3-2-8 15,-3 1 3-15,-1 2 5 0,2-3 1 0,-2 3-5 16,0-1-13-16,4 0 16 0,-4 1-4 0,1-2 3 15,-1 1 0-15,4 0 2 0,-4 1-5 0,-1-2 3 16,0 1-3-16,3 1 7 0,-2-3-7 0,-3 6-3 16,3-3 7-16,-2 0-3 0,3 0-2 0,-1 1 5 15,-3-1-3-15,7 0-1 0,-7 2 2 0,4-2-2 16,-2-2 2-16,-2 2-1 0,4-1 0 0,0 1 5 16,4 0-3-16,1 0 2 0,-6-3-3 0,6 3-5 0,-2 0 2 15,1-2 6-15,-2 0 1 0,-2 0-3 16,3-1 4-16,2 2-2 0,-1 1-3 0,-3 0 4 15,3 0 1-15,-5 0-9 0,7-2 1 0,-7 2 1 0,5 0 1 16,-5 1-1-16,5-1 4 0,-5 1-2 0,4-2 0 16,0 1-2-16,2 0 0 0,-6 0 6 0,1 0-7 15,4-1-1-15,1-1 5 0,-1 2 2 0,-5 0-1 16,2 0-12-16,-2-3 7 0,5 6 1 0,-2-6 4 16,2 3 3-16,-5-1-7 0,6 0 0 0,-6 1 7 15,2 0-8-15,-2-2 2 0,6 4-2 0,-2-5 3 16,-3 3 6-16,5-1-10 0,-1-2 2 0,1 1 5 15,-2 1 1-15,3 0-5 0,-2 0-1 0,0-1 2 16,1 1-2-16,2 1 0 0,-1-2 6 0,2 0-5 16,-3 2 6-16,1-2-4 0,-2-1 4 0,0 3-9 15,1-3 5-15,-1 3 0 0,1 0 3 0,-1 0-7 16,0 0 2-16,0 0 0 0,-4 0-2 0,3 0 3 16,-3 0-16-16,0 0 20 0,-1 0-15 0,1 0 13 0,-2 0 0 15,1 0-3-15,5 0-1 0,1 0 3 16,-2 0 1-16,2 2-2 0,-6-4 3 0,6 2 0 0,0-2-7 15,-2 2-1-15,2-1 4 0,-1-2 1 0,1 3 1 16,-5-1-9-16,3 2 11 0,2-1-1 0,0 0-2 16,-1 0-1-16,-3 0 3 0,6 0-1 15,-5 3-16-15,1-2 11 0,1 1 2 0,-4-2-2 16,4 0 3-16,-4 2 2 0,4-2 4 0,-2 1-6 0,3-1 2 16,-7 0 0-16,7 0 0 0,-1 2-4 0,0-2 5 15,1-2-13-15,-1 2 16 0,0 0-2 0,1-1 0 16,-2-3-3-16,3 3 2 0,-3-2-2 0,1 3 0 15,1-3-4-15,-3 3 3 0,5-5 4 0,-3 5 0 16,1-1-6-16,0 0 9 0,0 1-8 0,0-1-3 16,0-2 5-16,1 2-5 0,0 0 2 0,-2-1 7 15,5 2 0-15,-4 0-5 0,-1 2 0 0,0 0 2 16,1-2-4-16,-2 0 3 0,1 0 1 0,0 3 0 16,-4-6-6-16,2 6 3 0,3-2 0 0,-1-2 3 0,0 3-1 15,0-1 0-15,0-1-3 0,0 0 3 16,0 3-17-16,0-1 18 0,1 1 0 0,1-3 1 15,1 3-7-15,2-2 1 0,-3 1 2 0,-1-2 2 16,9 2-2-16,2-4 5 0,-9 2 0 0,6 2-5 0,-7-2-1 16,0-2-2-16,0 2 6 0,0-2 2 0,0 2-1 15,0-1 1-15,1 1-5 0,-2-3 2 0,0 3 4 16,2 0-6-16,-2-1 1 0,-1 1 2 0,2 0-4 16,1 0 0-16,-3-2-1 0,2 2 5 0,-1 2-4 15,-1-2 1-15,4 0-2 0,-3 1 3 0,-1 2-3 16,2-3 4-16,-1 0-3 0,-2 0 1 0,1 1 3 15,1 1-6-15,-2 0 1 0,-1-1 7 0,2-1-5 16,-5 0 0-16,1 0-2 0,4 0 4 0,1 0-3 16,-1-1 4-16,-1 1-3 0,0 0 4 0,0 0-2 15,-3-2-2-15,0 0 1 0,4 2 0 0,2 0 5 16,-3 0-5-16,6 0 0 0,-5 2 1 0,3-2-5 16,-5 0 8-16,2 0-1 0,1 0-5 0,-2 0 1 15,-3 0 0-15,0 0 0 0,1 0 3 0,3 2 0 16,-4-2-7-16,-1-2 2 0,2 2 7 0,-2 0-1 15,1 0 0-15,0 0-8 0,-1 0 3 0,0-2 0 16,0 2 3-16,1-1-1 0,2 1-1 0,-2-3 6 0,-1 3-6 16,6 0 4-16,0 0-6 0,-2 0 3 0,2 0-6 15,-1 0 3-15,1 0 3 0,0 0-14 0,-2 0 14 16,3 3 1-16,-3-3-4 0,-3 0 4 16,0 1 1-16,3 1 2 0,-2-2-2 0,-1 0-5 0,-1 0 4 15,2 0-7-15,-2 0 8 0,1 0 1 0,-1-2 4 16,1 2-9-16,-1-1-2 0,-3 1 0 0,5 0 4 15,-3-3 1-15,2 3 4 0,0 0-6 0,0-3 3 16,-1 0-1-16,6 1 2 0,-6 1-2 0,7-4 0 16,-2 3-1-16,1-2-1 0,0 1-6 0,1 0 9 15,-4-2-6-15,3 3 6 0,-3 2-2 0,0 0-4 16,2-2 3-16,-3 0 0 0,-2 2-3 0,5-1 5 16,-5 1-1-16,-2-2-4 0,3 2 1 0,2 0 1 15,-5-2 3-15,2 2-2 0,1 2 3 0,-1-4-8 16,0 0 4-16,1 2 2 0,0 0 0 0,2-1-2 15,-1 2 1-15,1-2 1 0,3 1 2 0,-3 0-7 16,4-2-1-16,-2 1-2 0,-4 1 12 0,0-1 1 0,6 1-4 16,-7 1 4-16,5-1-5 0,-1-1-3 0,1 1 1 15,-1 0 1-15,0-3-1 0,2 3 2 0,-2 0-1 16,2 0-6-16,0 0 7 0,-2-1 0 0,3 1-2 16,2-2 1-16,-3 2 2 0,3 0 2 0,-2 0-12 15,0 0 8-15,1 0 0 0,1-1 0 0,0 1 0 16,-3-1 0-16,2 1 3 0,-2-3-1 0,1 3-3 15,-7 0 3-15,5-1-3 0,-2 0 3 0,-2 2-6 16,-1-2 5-16,1 1 0 0,-1-2-2 0,2 2 4 16,-2-1 0-16,1 0-8 0,-1 1 10 0,2-3-2 15,-2 2 2-15,0 0-10 0,2-1 6 0,-3-1-2 16,1 2-1-16,-1 0-2 0,2-2 5 0,0 1-2 16,0-1 4-16,-1 2-1 0,1 0 3 0,1-2-8 15,1 1 7-15,2 1-1 0,-2 0-8 0,2-2 5 16,1 2-10-16,-1-2 12 0,0 2 3 0,-5 0-2 15,2 1 2-15,-2-3-3 0,6 2-2 0,-9 0 1 16,3 0 2-16,-3-1 0 0,2-1-1 0,-2 2-1 16,-5-2 4-16,3 2 4 0,-3-1 7 0,1 0 7 0,1-1 11 15,-3-1 0-15,1 2 2 0,-4-2-11 0,4 0 4 16,-1 1-5-16,2-3-6 0,-2 1-3 16,0 1 2-16,0-4-3 0,2 2 2 0,-2 2-3 0,4-6 0 15,-1 5-4-15,-2-5 0 0,2 5-2 0,-2-4-1 16,3 1 2-16,-5 1-5 0,1 1 5 0,0-1-1 15,-1 1-3-15,3-2 0 0,-5 1 1 0,1 1 0 16,1-1 4-16,-1 1-4 0,0-1 2 0,-2 0-3 16,0 0-2-16,1-1 2 0,-1 1-4 0,-1-3 3 15,-1 2 0-15,2 1-8 0,0-2 6 0,-4-1 0 16,4 3-1-16,-1 1 1 0,-2-2 0 0,3-1 0 16,-4 1-1-16,2-2 1 0,-1 1 2 0,1 1 1 15,0-1-4-15,-2 2-1 0,2-3-1 0,-2 2 1 16,-1-2 0-16,1 0 1 0,2 3 1 0,-2-4-2 15,0 5-1-15,1-1 2 0,-2-3 3 0,-2 3-3 16,3 0-1-16,-1 1-2 0,0-2 0 0,-2 0 3 16,1 2 2-16,-2-2 0 0,3 3 3 0,0 1-4 0,0-2 2 15,-2 1 1-15,1 0-3 0,0 1-3 0,-1-1-2 16,2 0 7-16,-3 1-5 0,2 0 6 16,1 0-4-16,-2-1-3 0,2 0-2 0,0 2 7 0,-4 1 0 15,4-3 1-15,0 1-2 0,-3-3-1 0,0 4-6 16,1-2 7-16,-1 0 1 0,2 1 3 15,-3-1 1-15,0-2-4 0,0 2-1 0,0 1 2 16,0-1 0-16,2-1 6 0,-2 1-2 0,-1 0-4 0,2 0 3 16,-1 1-5-16,0-3 4 0,-1 2-2 0,-2 0-6 15,3 1 8-15,-2 0-4 0,-1 0-4 0,2 1 8 16,-1-3-5-16,0 0-1 0,-1 1 3 0,-1-1-2 16,0 1 0-16,0 1 1 0,-2-2-2 0,1 1 3 15,-2-2 1-15,0 2-3 0,3 0 0 0,-5 0 0 16,-1 2-1-16,2-1-3 0,1-3 8 0,-3 2-3 0,-1 1 0 15,8 3-2-15,-5-6 0 0,-1 3-3 16,0-2 2-16,-2 3-1 0,2-1 7 0,0 0-4 16,4 0-1-16,-4 2 2 0,-1-3 2 0,1 2-6 0,0 2 3 15,1-2 2-15,-2-1-1 0,7 1-4 0,-6 0 3 16,0 1 2-16,0-1-4 0,0-2 2 16,-1 5 0-16,-3-2 0 0,-1-1 0 0,4 2 2 15,-3 0-8-15,-5-1 5 0,-1 1-1 0,0-1-1 0,0 0 5 16,0 0-2-16,0 1 5 0,7 1-11 0,-7 0 8 15,7 1-9-15,-2-1 5 0,1 0 0 16,1 2 3-16,-5 0 3 0,4-2-3 0,0 0-2 0,4 2 4 16,-1-2-7-16,-9 1 4 0,7-1-2 0,0 2 6 15,-1-1 0-15,2 1-2 0,-1 0-3 0,-2 0 1 16,3-1-1-16,-1 1-2 0,0 0 3 0,-2-2-4 16,2 3 6-16,1-3 1 0,-3 2-4 0,1-1 1 15,1 1 2-15,-8-2-1 0,9 0-2 0,-2 2-1 16,-5-2 7-16,-4 0-2 0,1 0-3 0,2 0-2 0,-3 0 1 15,0 0 2-15,2 1-1 0,-1-1 1 16,2 0 4-16,-1 1-5 0,1-2 1 0,1 0 2 16,-1 3-4-16,0-2 4 0,0 0-4 0,-2-1-3 15,4 0 4-15,4 1 1 0,0-3-1 0,-1 3 4 0,5-1-5 16,-5 1 0-16,-4-3 2 0,7 1-7 0,-1 1 7 16,2 1-9-16,-1-2 9 0,2 0 2 15,-2 0-3-15,-1 1 0 0,2-1 3 0,-1 1-6 0,-1 0 2 16,2-2 2-16,-3 3-2 0,3-1 2 0,0 1 3 15,-3-2-5-15,0 2 1 0,1 0 2 0,-6-4-3 16,-1 3 3-16,-2 1-3 0,2 0-1 0,5 0 1 16,-5-2 2-16,0 0-1 0,-1 2-3 0,1 0 4 15,-2-1 1-15,-2-1-2 0,2 2-2 0,0-2 4 16,0-1-5-16,0 3 2 0,2 0 4 0,9-3-3 16,-9 0 0-16,6 2 1 0,0 2-1 0,4-4-1 15,-1 3 1-15,0 0 1 0,0-2 0 0,1 2 1 16,5-1-2-16,-5 1-6 0,-1-4 5 0,0 4-1 15,6-1 2-15,-5-1 1 0,3 4 3 0,1-2-2 16,-3 0 2-16,-2-2-6 0,6 1 5 0,-1 2 0 16,1-1-4-16,-2 0 4 0,4-1-1 0,-3 1-2 15,1 0 0-15,-1-1-4 0,1 1 3 0,3-1 0 0,-3 2 1 16,0-2 1-16,-1 1-2 0,4-2-3 16,-2 2 2-16,0-1 3 0,0 0 0 0,-1 1-6 15,-1-3 2-15,1 1 3 0,-3 0-3 0,-2 3 5 0,5-1-3 16,-5-2 1-16,6 2 5 0,-9 0-4 0,7-2-3 15,-1 1 2-15,2 2-2 0,-5-2 1 0,0 1-1 16,-2-1 1-16,-1 1 2 0,1-3 4 16,1 3-4-16,-3 0-4 0,4 0 5 0,-2 0-12 0,-2 0 10 15,1-2-1-15,1 2 1 0,-2 0 0 0,3-1 0 16,-1-1-2-16,-3 0 1 0,2 2 1 0,-7 0-3 16,1 0 4-16,-1 0-6 0,0 2 7 0,6 0-5 15,-6 1 3-15,6-3-3 0,-4 3 6 0,-1-2-6 16,4 0 0-16,1 1 3 0,0-2 0 0,-1 0 0 15,0 1 0-15,3-1-1 0,1 1 2 0,-2-1-1 16,0 1 0-16,0 1-1 0,2 0-1 0,-1-1 1 16,-1 0 4-16,-1 0-8 0,2 1 5 0,-6-1-2 15,3 0 6-15,2 0 1 0,2 1-6 0,-2-2-2 16,3 1 2-16,-1-1 0 0,0 2 4 0,-2-2-4 16,2 2 4-16,0-1-3 0,-1-1-1 0,2 0 0 15,-1 2-3-15,-2-2 4 0,3 0 1 0,-1 2 2 16,1-2-5-16,-1 0 3 0,1 0-2 0,0 1 0 0,-1-2-2 15,1-1 3-15,0 2 3 0,0 0-1 0,4 0-1 16,-4 0-1-16,0 0 0 0,1 2-7 16,-1-2 6-16,-3 0 4 0,2 0-8 0,1 1 2 15,-1-1 4-15,0 1-3 0,2-1 6 0,-2 2-6 0,0-2-1 16,1-2 6-16,5 4-3 0,-7-4-1 16,2 2-1-16,0 0 4 0,0 2 0 0,8-2 0 0,-4 0-2 15,-1 0-4-15,-5-2 2 0,4 4 2 0,-3-1 5 16,0-1-4-16,6 0-7 0,1 0 4 0,-3 0-1 15,2 0 3-15,-5 2-1 0,3-4 0 0,-2 4 0 16,4 0 1-16,-1-2 1 0,0 0-2 0,0 0-2 16,1 1 5-16,0-1-1 0,-2 0-3 0,1 0 4 15,2 2 0-15,-1-2-4 0,0 0 2 0,0 1-1 16,-2-1 0-16,5 0-1 0,-4-1 5 0,2 2-4 16,-1-1-1-16,2 0 1 0,-1 0 3 0,2 1-4 15,-3-1 0-15,2 0 1 0,-1 1 2 0,2-1-9 16,-2 2 9-16,0-2-5 0,0 1 2 0,0 0-1 15,0 0 6-15,0-1-8 0,1 0 8 0,-2 2-6 0,4-2 2 16,-5 2 3-16,1-2-1 0,2 2 1 16,-2-1-3-16,-5-1-2 0,2 3 5 0,0-2-2 15,4 2 4-15,-1-1-4 0,0-1 3 0,0 1-4 16,-1 0-1-16,4-1 0 0,-4-1 1 0,1 2-1 0,3-2 3 16,-3 2-1-16,0-1 2 0,6 0-5 0,-1-2 3 15,0 2 3-15,3 0-5 0,-7 1 4 16,0-1 2-16,4-1-4 0,1 1 0 0,-4-1-2 0,5 3 4 15,0-3-2-15,-2 1-1 0,2-1 0 0,0 3 0 16,0-2 1-16,1 1-1 0,0-1 2 0,-1 0 3 16,0 2-5-16,0-2-1 0,1 0 1 0,-4 2-4 15,6-2 7-15,-3 2 1 0,0 0-1 0,-2-1-7 16,3 1 5-16,-3-1 0 0,-1 0-1 0,4-1 2 16,0 1-5-16,-3 1 6 0,2 0-1 0,-2 1 0 15,-1 0-1-15,-1-1-1 0,2 1 0 0,-1-1 6 16,3 1-4-16,-3-1 4 0,-2 0-3 0,0 2-1 15,1-1-1-15,1-1 1 0,1 1 0 0,-3 0-1 16,2 2 0-16,-3-4-1 0,1 3-1 0,2-2 3 16,0 0-4-16,-1 0 2 0,1 0 2 0,0 0 1 15,-1 2-2-15,1-3-4 0,0 3 3 0,1-2 1 16,-2 0 2-16,2 1-8 0,2-2 3 0,-5 2-1 16,0 0 6-16,2 0-5 0,-2 2 1 0,1 1 2 0,-1-3 0 15,1 0 4-15,-1 2-8 0,2-1 4 0,-4 2 1 16,4-3 2-16,0 1-2 0,-1 1-1 15,1 0 1-15,-3-1-2 0,1 0-1 0,3 1 2 0,-1-1-1 16,4 0 3-16,-5-3 0 0,1 5-10 0,3-3 8 16,-2-1-3-16,4 2 4 0,-1-1-1 0,1 1 4 15,-1-2-3-15,1 0 0 0,-1 4-2 16,-2-2-3-16,1-1 7 0,0 4 0 0,-2-1-6 0,-1 0 3 16,2-1 1-16,-1 3 2 0,-1-3-1 0,2 2-1 15,-1-1-3-15,0-1 0 0,3 1 5 0,-1-2-3 16,1 2 0-16,-2 2-2 0,2-4 5 0,1 3 0 15,-1-1-2-15,-1 3 1 0,2-4-2 0,0 2-2 16,0-1-1-16,0 0 0 0,3 1 2 0,-3-3-1 16,0 4 3-16,3 2-1 0,1-5 0 0,1 4 0 15,3-3 1-15,-4 3 0 0,4-4-2 0,0 2 0 16,-3 2 4-16,4-3-7 0,2 3 5 0,-1-3 5 16,-1 3-4-16,-1-3-5 0,1 2 3 0,2-3-2 15,-5-1 4-15,6 2-2 0,-3 0 0 0,0-1 3 16,1 1-2-16,0-1 2 0,4 1-1 0,-4-1 0 15,0-2-4-15,1 4 8 0,0-1-3 0,2-1-1 16,-1 1-2-16,0-2 3 0,1 5-5 0,-2-4 4 0,1 3-1 16,1-6 4-16,2 2-6 0,-2 2 2 0,4-2 0 15,-4 1-2-15,0-2 6 0,4 0-5 16,-4-1 2-16,-3 0 0 0,2 1 0 0,2-2 1 0,2 0-3 16,-2-1 0-16,0 1 0 0,-2-1 1 0,2 0-1 15,1 0-1-15,1-2 3 0,0 2 2 0,0-1 1 16,0 0-4-16,-1 0-2 0,2 2 1 0,-4-4 3 15,5 2-2-15,-4 0-2 0,4-1 2 0,-5 0 1 16,0 2-5-16,4 0 4 0,-3-2 3 0,-2 2-2 16,2-1 2-16,-2 0-7 0,-1 0 0 0,0 0 2 15,-1 0 3-15,-6 0 0 0,13 0-2 0,-7 0-1 16,1 0-1-16,-7 0 3 0,11 2-1 0,-7-2 3 16,-4 0-2-16,9-2 3 0,-4 1-3 0,-5 1 0 15,10-1 0-15,-10 1-5 0,11-1 8 0,-11 1-2 16,6-2-1-16,-6 2 1 0,6 0-2 0,-6 0 1 15,0 0 1-15,0 0 1 0,9 0-4 0,-9 0-4 16,0 0-10-16,0 0-32 0,0 5-27 0,-6 2-54 16,0 2-183-16,-7 6-337 0,-4-3 150 0</inkml:trace>
  <inkml:trace contextRef="#ctx0" brushRef="#br0" timeOffset="10556.87">7991 9932 5 0,'0'0'10'16,"9"0"-4"-16,-9 0 3 0,0 0 0 0,0 0-3 15,4-3-1-15,-4 3 0 0,0 0 0 0,0 0 3 16,0 0 0-16,0 0-5 0,5-1 5 0,-5 1-4 15,0 0-1-15,0 0-3 0,0 0 2 0,0 0-3 16,0 0 1-16,0 0 1 0,0 0 6 0,0 0-4 16,0 0-2-16,0 0-3 0,5-1 1 0,-5 1 5 0,0 0-3 15,0 0 1-15,0 0-7 0,0 0 3 0,8 2 2 16,-8-2 1-16,0 0-1 0,0 0 1 0,4 3 0 16,-4-3 4-16,0 0 4 0,0 0-4 15,0 0 9-15,0 0-8 0,0 0 5 0,0 0 8 0,0 0 3 16,0 0 1-16,0 0-2 0,0 0 4 0,0 0 4 15,0 0 1-15,0 0 1 0,0 0 6 16,0 0-4-16,0 0 6 0,0 0 6 0,0 0-5 0,0 0 1 16,-17 1-2-16,17-1-5 0,0 0-4 0,0 0 6 15,0 0-4-15,0 0 1 0,0 0-4 0,0 0-1 16,0 0-1-16,0 0-1 0,0 0-6 0,0 0 1 16,0 0-6-16,0 0 2 0,0 0 0 0,0 0-5 15,0 0 2-15,0 0-2 0,0 0-7 0,0 0 1 16,0 0 6-16,0 0-21 0,0 0 22 0,23 0-9 15,-13 0 1-15,10-5 3 0,0 3 0 0,7-2-3 16,2-3 4-16,0-1-6 0,2 5-2 0,4-4 1 16,-3 0 2-16,2 2-2 0,-1-4 8 0,-1 5-9 15,-4 0 0-15,2 1-4 0,-11-1 11 0,-1 3-6 0,-5 0 0 16,-4-2 2-16,-2 2-7 0,1 0 4 0,-2 1 0 16,-6 0 7-16,7 0-8 0,-7 0 4 15,0 0 3-15,0 0-6 0,0 0 11 0,0 0-15 16,-16 7 6-16,1-4 4 0,-2 1-1 0,-3 0-1 0,-7 2-3 15,-1-1-3-15,1 5 5 0,-2-4-2 16,4 2 1-16,-2 2 7 0,7-5-6 0,-3 1 0 16,8 3-5-16,-3-3-5 0,6-1 15 0,2-2 0 0,3 2-15 15,1-3 7-15,1 2 2 0,0-1-1 0,3 0-4 16,-3 0 3-16,3-1-12 0,2-2 11 0,0 5 1 16,0-5 7-16,9 2-1 0,-9-2-6 0,13-3 2 15,-3 1 7-15,4-2-9 0,-1 1 4 0,2-3-7 16,6 0 2-16,-6 0 0 0,2-1 0 0,-2 1 0 15,-1 3-3-15,-4-3 6 0,3 0 3 0,0 3-7 16,-4-1 2-16,1 0 4 0,0 3-8 0,-5-2 5 16,1 2 0-16,-3-1 2 0,3 2-3 0,-6 0 0 15,7-2 3-15,-7 2 0 0,5-4-5 0,-1 3-4 16,-4 1 5-16,0 0-2 0,5-2 2 0,-5 2 2 16,0 0-2-16,5-1-4 0,-5 1 3 0,0 0 0 15,8-1 1-15,-8 1-1 0,0 0 0 0,6-3 2 16,-6 3-2-16,0 0 3 0,8 0-4 0,-8 0 7 0,0 0-6 15,0 0 2-15,0 0-4 0,0 0-3 0,0 0 6 16,0 0-6-16,0 0 6 0,0 0 4 16,0 0-7-16,0 0 4 0,0 0-3 0,0 0 4 0,-14 8 0 15,9-7-2-15,-3 2 1 0,0-1 4 0,2 1 0 16,-1-3-4-16,0 3-5 0,3-2 6 0,4-1-12 16,-6 3 10-16,6-3-1 0,0 0 2 0,0 0 1 15,0 0 1-15,0 0-2 0,24-7 3 0,-11 4-3 16,7-4-5-16,10 0 8 0,-2-1-11 0,-1 2 9 15,2-2-3-15,-2 0 4 0,2 3 2 0,-7-1-2 16,-3 1-7-16,-1 1 8 0,-4 2-2 0,-2 1-1 16,-2-1-1-16,-3 2-2 0,0-2-1 0,-2 2-2 15,-5 0 3-15,8-1 4 0,-8 1-7 0,0 0 2 16,0 0 4-16,-17 8-19 0,6-1 20 0,-5 0-2 16,-3 0 1-16,0-2 0 0,-8 5 1 0,0-1-1 15,-1 0 2-15,-1 3-3 0,1-4-3 0,1 0-3 16,0 3 4-16,9-5-4 0,-4-2 9 0,3 2-6 0,4-1 11 15,2-3-11-15,3 4 9 0,2-3-25 0,3-3 26 16,-2 3-1-16,3-1-8 0,1 0 2 0,3-2 3 16,0 0-1-16,0 0 0 0,0 0-1 15,20-4 2-15,-9 3 6 0,0-1-9 0,-1-4-1 0,1 3 2 16,0-2-1-16,3 2-1 0,-2-2-1 0,-1 1 2 16,-2-1 0-16,4 0-3 0,-3 2 5 0,-2-1 1 15,-3 4-2-15,2-1-2 0,-1-1 2 0,-3 0 1 16,3 0-3-16,-6 2 0 0,0 0-1 0,6-3 3 15,-6 3 0-15,4-1-7 0,-4 1 6 0,0 0 5 16,0 0-11-16,0 0 7 0,-12 8-14 0,7-5 14 16,-5 1-5-16,1 3 2 0,0-3 3 0,-5 0-4 15,5 3 9-15,-4-2-4 0,2 1-4 0,-6 2 8 16,-1-3-5-16,2 3-1 0,-2-1 6 0,0-1-3 16,6-2 1-16,2 0-4 0,1-1 0 0,3 0 2 15,2 0 3-15,-1-2-4 0,5-1 2 0,0 0 2 16,0 0-3-16,18-5-1 0,-5 1 2 0,7-1-1 0,4-4-1 15,3 1 4-15,0-2-4 0,1 2-1 0,-10-1-4 16,0 4 2-16,0-2 1 0,-7 2-2 16,2-2 9-16,-4 4-8 0,-1-1 3 0,-3 4-13 15,1-3 7-15,-3 3 7 0,-1-4 3 0,-2 4-8 0,4-4 6 16,-4 4-3-16,0 0-2 0,0 0 0 0,0 0 0 16,-23 3 0-16,13 0 0 0,-4 1-2 0,-4 2-2 15,-1 0 11-15,2 0-2 0,-3-1 1 0,-2 1-7 16,-3 2 11-16,6-1-8 0,0-2-3 0,3 1 7 15,3-1-1-15,1-1-14 0,1-1 12 0,5-1-3 16,-2 2 2-16,4-4-3 0,1 3 9 0,3-3-1 16,0 0-8-16,0 0 7 0,13 0-6 0,0 0 1 15,4-5 1-15,2-2 2 0,0 3 4 0,-1-1-3 16,1-3-6-16,-1 2 8 0,0 0-5 0,-8 1 3 0,3 3 3 16,-4-3-1-16,-4 2-4 0,3 1 2 15,-4 2-4-15,0-3 5 0,-4 3 1 0,6-3-5 16,-6 3 7-16,0 0-4 0,0 0-4 0,0 0 6 15,0 0-2-15,-18 4-1 0,10 0-7 0,-2-1 5 0,-3 3 6 16,8-3 1-16,-7 2-9 0,5-1-1 16,0-1 2-16,2 0-3 0,1 1 9 0,3 0-11 15,-3 1-5-15,3-1-22 0,-3 1-46 0,3-1-121 0,1-1-215 16,-2 1 95-16</inkml:trace>
  <inkml:trace contextRef="#ctx0" brushRef="#br0" timeOffset="12523.61">14362 9869 8 0,'-5'0'22'15,"-1"-1"4"-15,6 1 1 0,-14 0-6 0,6 1 3 16,-1-2-2-16,0 1-6 0,9 0 4 0,-18 0-1 0,9 0 0 15,-1 0-7-15,2-2 20 0,-1 4 4 16,1-2 3-16,1 0-3 0,-2 1-4 0,9-1-4 16,-14-1 8-16,8 1-8 0,1-2-7 0,5 2 0 0,-9 2 2 15,9-2-3-15,-9-2-2 0,9 2-7 16,0 0 3-16,0 0-2 0,0 0 0 0,-8 2-1 16,8-2-2-16,0 0-4 0,0 0-2 0,0 0-1 0,0 0 2 15,0 0 0-15,0 0 4 0,27 1-6 16,-15-2-3-16,2-1 4 0,5 1 5 0,-3 0-4 0,6 1 1 15,-5-3-7-15,2 1 0 0,0 0 9 0,-2 0-7 16,-3 1 0-16,0-2 7 0,4 1 0 0,-6 0-6 16,1-2-1-16,-3 3 6 0,1-2-4 0,-4 2 3 15,2 0-7-15,-4-1 5 0,0 2 0 0,-5 0 0 16,8-3 2-16,-8 3 4 0,6 0-6 0,-6 0-2 16,0 0 14-16,0 0-3 0,0 0 13 0,0 0-1 15,0 0-3-15,-34 0 7 0,17 0-5 0,-6 1-1 16,-5 1-4-16,-4 1 1 0,-1-3-2 0,1 2 3 15,-2 1-6-15,0-2 7 0,2 2-3 0,2 0-4 0,2 1 1 16,6-2-1-16,4-1-1 0,5 1-3 0,3 0 2 16,0-2-4-16,2 3 0 0,3-2 2 0,-1 0 1 15,6-1 1-15,-8 3-6 0,8-3 8 0,0 0-4 16,5 5-8-16,-5-5 5 0,16 4-21 0,1-4 16 16,3 0 1-16,0 0 2 0,9 0-1 0,-7-2 5 15,9-1-9-15,-1-1 3 0,1 0 0 0,-8 0 2 16,4-1-6-16,-4 3 3 0,-1-2 1 0,-2 1 1 15,-3 0-6-15,-6 1 3 0,2-1 3 0,-5 1-4 16,-2 0-3-16,0 2 5 0,-2-2-1 0,-4 2 0 16,4-1 1-16,-4 1-5 0,0 0 1 0,0 0 4 15,-14-5-2-15,6 5-5 0,-6-1 9 0,-5 2-4 0,-4 0-5 16,-6 3 7-16,-2-1-10 0,1 2 12 16,0-1-4-16,-1 2 4 0,2-1-1 0,1 1-5 0,6-1 5 15,3 2 8-15,0-2-8 0,6-2-4 0,0 2 5 16,3-2-6-16,1 1 4 0,1 1 3 0,4-1-2 15,2 0 0-15,0-3 3 0,2-1-3 0,7 7 2 16,-1-4 0-16,6-1 2 0,2-2-7 0,14 0-6 16,-6-2 6-16,6-1 4 0,0-1-1 0,3 0-5 15,0 0 3-15,-5-4 4 0,1 4-5 0,-4-1 6 16,-6 1-6-16,-3-1 3 0,-3 2-3 0,3 1 4 16,-5-3 1-16,-2 4-14 0,-2 0 12 0,-1-3-1 15,1 3 4-15,-3-2-12 0,-2 3 9 0,0 0-9 0,0 0 0 16,-12-6 0-16,4 7 10 0,-2-2-7 15,-4 2 3-15,-8-1 1 0,3 3 0 0,-3-1 5 16,-5 3-5-16,-1 0 4 0,3 5-3 0,-2-5-2 0,0 4 0 16,8-4-6-16,0 3 5 0,-1-1 4 0,5-2-9 15,5-1 5-15,-1-1 1 0,4 1 0 0,1-1-1 16,3 4 3-16,-1-4-3 0,4 1 2 0,0 1-1 16,5-2 7-16,-1 0-6 0,10 1 2 0,-1-4-6 15,6 0 0-15,2-2 3 0,5 2 4 0,-3-5-3 16,5-1-5-16,1 0 2 0,-1-1-2 0,-7 2 3 15,0 0-6-15,-3 2 5 0,-5-1 4 0,0 0-3 16,-2 0 0-16,-2 1-2 0,-3 1 5 0,-1-3-10 16,-1 2 6-16,0 2-1 0,-4 1 2 0,0 0-7 15,-8-10 4-15,2 9 7 0,-4 1-9 0,-2-1 5 16,-2 1-1-16,-4 1 3 0,-1 2 2 0,-3-2-3 0,-7 2 3 16,-2 1 6-16,4 0-7 0,-1 3-11 15,0-5 20-15,5 2-2 0,4 0-2 0,6-1 0 0,4-1-1 16,-1 1-1-16,2-3 0 0,3 4 2 0,3-1 1 15,0 1-1-15,2-4-4 0,8 6-2 0,1-4 4 16,5 1 2-16,4-3 0 0,5 0-5 0,5-3 3 16,3 3-1-16,1-4 3 0,-3 1-7 0,-3-3 0 15,-5 2 6-15,-3 2-4 0,-4 1-2 0,-1-1 1 16,0-2 6-16,-3 3-6 0,-2-2 2 0,-2 2 5 16,-2-2-3-16,0 0-4 0,-4 3 4 0,0-6-3 15,0 6 5-15,-9-5-22 0,2 5 26 0,0-3 3 16,-6 6-2-16,0-2-8 0,4 2 3 0,-6-2-3 0,3 4 1 15,-4-1-2-15,-1 6-1 0,-1-1-25 0,4 4-44 16,-1 1-71-16,0 0-77 0,-3-3-230 16,0 0 101-16</inkml:trace>
  <inkml:trace contextRef="#ctx0" brushRef="#br0" timeOffset="19840.43">9615 9058 17 0,'-4'-2'29'0,"4"2"1"16,-6-3-4-16,2-1 3 0,4 4 3 0,-6-2 1 15,3-1-4-15,-2 1 2 0,2-1-3 0,0 2-6 0,-2-1-1 16,0 0-2-16,-2-1-4 0,2 2-2 0,-3-2-2 15,1 2 8-15,-1-1-6 0,0 2 3 16,-1-2 1-16,-2 1-1 0,-1-1-4 0,1 2-1 0,-2-2 2 16,0-1-6-16,-1 3 10 0,1-2-11 0,2 2 7 15,-1-2-3-15,0 2-2 0,-1 0 0 0,1-2-2 16,1 1 6-16,-2-3-5 0,3 4 8 0,-3 0-8 16,0-3 2-16,2 2 5 0,-1-1-3 0,2 0-5 15,0 0-1-15,-2-1 5 0,-1 1-5 0,0-1 6 16,-3 3-5-16,1-2 6 0,2 1-6 0,-5 0-1 15,0-2 10-15,3 3-13 0,2 0 7 0,-6 0-5 16,1 0-2-16,0 0 0 0,0 0 2 0,0 0-2 16,1 0 6-16,1 0 2 0,0 0 0 0,0 0 9 15,0 0-13-15,2 0-1 0,2 0 7 0,-2 0-7 0,4-2 1 16,-3 1 5-16,3 1-4 0,-2-2-3 16,6 2-1-16,-3-2-2 0,0 2 8 0,0 0-10 15,-2 2 7-15,3 0-4 0,-1-4-11 0,-1 2 16 16,-2 0-1-16,2 2-5 0,0-1-1 0,1-1-4 0,1 2 8 15,-1 1-11-15,-2-2 4 0,1 0 4 0,-2 1-1 16,1-1 6-16,-1 3-3 0,-1-1-9 16,2-1 5-16,-6 3 1 0,3-2 2 0,-3 2-2 0,-2-1 2 15,2 0-2-15,-1-1 3 0,0 2-6 0,1-3 6 16,-2 2 5-16,3 0-9 0,3-2 0 0,-3 0 6 16,2-1-7-16,-5 2 2 0,6-2 2 0,-6 2-1 15,6-1 8-15,0 1-4 0,-1-1 2 0,3 1-2 16,-3-3 6-16,2 3-16 0,1-2 12 0,-2 0-4 15,1 3-3-15,1-1 4 0,0 0 1 0,-1 1 0 16,1-2-7-16,0 2 4 0,1 0 0 0,-4 0 4 16,2 1 0-16,-1 0-3 0,1 0-2 0,-5 1 4 15,5-1-5-15,-2 0 2 0,2-1-6 0,-1 3 6 16,-3-3 6-16,4 1-6 0,-1 2-7 0,2-4 3 16,-3 1 4-16,4 2 3 0,-2 1-3 0,-6 0 2 15,8-2-4-15,-4 0 0 0,2 0-12 0,2 2 16 16,-4 0 1-16,3-4-11 0,-1 4 11 0,2-2 1 15,0 0-5-15,0 0 0 0,1 2-3 0,-3-2 5 0,2 2-1 16,2-1-1-16,-2 1-3 0,1-1-1 16,0 2 2-16,4-1 9 0,-3-3-5 0,2 3-1 15,-2-1 0-15,3 1 0 0,-3 3-4 0,3-3 10 16,0 0-8-16,-1 0 6 0,2 1-5 0,0 1-7 0,-1 1 8 16,1-3-6-16,-1 1 9 0,0 2-7 15,-1-1-3-15,2 1 3 0,-1-1 1 0,1 1 5 16,0-1-3-16,0-1 1 0,-1 2-2 0,3-1 0 0,-1 1 4 15,0 0-7-15,1-1 8 0,-2 3-7 0,1-2 1 16,1-1 10-16,-1 1-10 0,3 2 4 0,-2 0-4 16,0 0 2-16,0 1 4 0,-1-1-6 0,3-1-3 15,0 2 5-15,2-2-1 0,-1 0 5 0,1 0-11 16,0-2 9-16,0 0-4 0,1 1 3 0,1 0-2 16,0-4 5-16,-1 5-6 0,1-2 5 0,0 0-5 15,2 0-6-15,-2 2 8 0,1-2 0 0,1-1 1 16,0 1 0-16,-1-1 8 0,3 2-19 0,-2-1 7 15,0-1 8-15,2 3-9 0,1-3 1 0,0 1 7 16,0-1 1-16,0 2-2 0,0 0-14 0,1-2 9 16,-1 0-2-16,4 1 12 0,-3 0-8 0,7 3 2 15,-3-1-7-15,1-4 8 0,0 5 1 0,2-4-7 16,-2-1 3-16,3 1 1 0,-4-2 7 0,4 0-11 16,0-1 0-16,-1 0 5 0,-1-1-2 0,-3-1 3 0,6 2-3 15,-2-1-1-15,2-2 2 0,-1 0-2 16,1 1-3-16,1-2 8 0,1 1-5 0,2 1 4 0,5 1 0 15,0-1-5-15,-5-2-2 0,-1 2 4 16,5-2 0-16,-6 3 8 0,1-2-2 0,6-2-9 0,-7 4 8 16,-1 2 4-16,3-5-4 0,5 3-3 0,0-2-3 15,0 1 1-15,0-2-3 0,3 0 3 0,0 1-3 16,1 1 1-16,0-2 1 0,-2 0 4 0,2 2-4 16,0-2 3-16,0-2-7 0,-1 3 7 0,1-2-4 15,-1 3-3-15,-3-2 5 0,2 2-11 16,-2-3 14-16,3 2 0 0,-4-1-2 0,1 1 4 0,0 1-4 15,-1-1 2-15,1 3 2 0,-5-2-8 0,7-1 1 16,-4 2 7-16,2-2-7 0,2 3 3 0,-2-2-1 16,3 0-2-16,-2 2 0 0,2-1-5 0,-1-2 5 15,1 1 5-15,1-1 1 0,4 2-5 0,-2-1 5 16,-2 0-2-16,2 0-1 0,0 0 0 0,0-2-2 16,1 0-2-16,-4 1 0 0,2-1 0 0,-1 0 4 15,-2 2 1-15,5-3 0 0,-2 2-3 0,-1-1-2 16,0-1 4-16,0 1-1 0,1 2 1 0,1-2-4 0,1-1 1 15,0 1 1-15,-2 0 0 0,1 1 1 16,1-1 4-16,-2 0-7 0,3 2 4 0,1-1-1 0,-3 0 6 16,0 1-12-16,0-3 2 0,1 0 6 0,-2 2-1 15,-1-1 7-15,-1 1-10 0,-2-2 2 0,-1 2 6 16,-6-2-1-16,6 3-5 0,-6-3 2 16,-1 0 0-16,1 0-6 0,6 1 6 0,-5 1-6 0,-2-2 6 15,7 1-1-15,-1 2 4 0,-6-2-7 0,2 0 9 16,-1-1-18-16,5 3 16 0,1-2-2 0,0 2 5 15,3-1-5-15,-3 2 4 0,1-1-5 0,2 1 4 16,1 0-8-16,0 1 4 0,1 0-3 0,-1-3 5 16,3 1 5-16,0 1-18 0,1-1 9 0,-4 0 4 15,5-3-6-15,-1 2 6 0,1-2-1 0,0 0-13 16,14 2 14-16,-10-2 7 0,-4 1-8 0,4-1-1 16,13-1 6-16,-15 1-8 0,14-2 3 0,-15 4-6 15,13-1 1-15,-14 0 6 0,2-1-7 0,0 1 2 0,1 1 12 16,-2-4-6-16,2 4-12 0,-3 1 9 0,1-3-1 15,-2 2-2-15,1-1 1 0,-4 1-3 16,0-2 0-16,-1 0 7 0,1 4-1 0,2-4-2 0,-3 1-14 16,0 1 17-16,-1-2-8 0,-1 4 7 0,2-4-2 15,-5 1 1-15,2-1-7 0,2-1 10 16,-3-1-1-16,-1 2 1 0,2-3-9 0,1 2 3 0,-10 0 0 16,3-1 0-16,0 0 5 0,-1 0-7 0,-3-1 2 15,4 1 1-15,-3-1-1 0,0 1-1 0,-1-2 1 16,1 3-3-16,0-3 1 0,-1 1-4 0,1 0 7 15,-2 0-5-15,1 1 4 0,-1 0 3 0,1-4-3 16,0 2 4-16,1 2-8 0,-1-1 4 0,0-1 4 16,0 0-5-16,0 2 1 0,-2-2 0 0,6 1 5 15,-3 3-5-15,2-2 6 0,-3-2-6 0,2 1-4 16,-2 3 8-16,-1-3-7 0,1-1 7 0,-1 2-5 16,0-2-2-16,2 2 4 0,-5-3-2 0,6 1 3 15,-6 2 2-15,3-1-3 0,0 0-2 0,1-2-1 0,0 4 5 16,-2-3 3-16,2 2-8 0,-1 0 2 15,1-2-5-15,1 2 5 0,1-1 0 0,-2 0-2 16,0 2 1-16,1 0-3 0,-1 0 2 0,1-1 3 16,1 2-2-16,2-1 5 0,-2-1-7 0,6-2 5 0,-5 3-2 15,5-1 1-15,-7 0-5 0,2 2 4 0,-3-2 0 16,1-1-8-16,1 2 1 0,-3-3 7 16,-2 2 1-16,2-1-4 0,4 3 9 0,-3-4-3 0,-1 1-6 15,1 1 7-15,-2-2-6 0,2 0-3 0,0 2 11 16,-2-1-2-16,3 0-9 0,1 1 4 0,-3-2-2 15,-1 0 5-15,-4 0-16 0,5 1 19 0,-1-1 0 16,-2 2-2-16,-2-1-2 0,5 1 1 0,-5-3-1 16,4 3-1-16,-5-1 4 0,2 1 0 0,-1-2-1 15,-1 0-3-15,1 0 0 0,0 1-1 0,1-2 2 16,-4 3 2-16,7-2-7 0,-4-2 0 0,1 2 6 16,1-1 1-16,3 1-4 0,-1 0 5 0,1-1-3 15,-2 3-6-15,1-1 3 0,1-1 1 0,-6 0 0 16,6 1 6-16,-5 0-8 0,0-1 5 0,6-2-4 15,-4 2 0-15,-2 1 7 0,0 1-5 0,0 0-4 16,-3-3 8-16,-1 0-2 0,5 5-4 0,-5-3 0 0,1-1-3 16,-1 1 4-16,-1 1 4 0,-2-1 2 0,2 2-4 15,-1-1 3-15,0 0-3 0,-2-2 1 0,1 0-3 16,1 0 4-16,-1 2-5 0,-1-3 0 0,-1 3-1 16,1-3-10-16,0 2 20 0,-1-1-7 0,1 0 0 15,-1 0 2-15,1 0-1 0,-1-1 2 0,0 2-4 16,0-2-7-16,-3 0 6 0,5-1-1 0,-2 1 1 15,0 0 6-15,1 0 3 0,-2 0-7 0,2-4-2 16,-1 4 0-16,-2-3 2 0,2 3-7 0,-3-3 12 16,-1 2-5-16,0 0 0 0,3 0-3 0,-2-1 6 15,-1-2 0-15,0 4 0 0,0-3 0 0,0 1-3 16,-1-1 0-16,-2-1 1 0,1 1-7 0,-1 1 4 16,-2-2 1-16,0-1-4 0,1 2 0 0,3-3 7 15,-3 1-3-15,3 2-4 0,-2-3 3 0,-1 2-2 0,-1-2 8 16,4 4-8-16,-3-5 4 0,0 2-2 0,-1-2 0 15,0 3-1-15,1-2 6 0,-5 2-2 16,4-1-5-16,-2 0 5 0,0-1-7 0,-4-1 6 0,3 3 5 16,0-2-12-16,-7 3 3 0,6-3 1 0,-1 3 3 15,-2-1-3-15,0-1-5 0,0-1 7 16,1 2-2-16,0 0-1 0,1 2 1 0,-1-1 4 16,-1 1-5-16,4-3 8 0,-3 3-21 0,3 0 17 0,-1-2 0 15,-1 3 7-15,1-3-7 0,0 3 3 0,-1-5-10 16,1 4 0-16,0 2 10 0,-1-5 1 0,1 4-3 15,-1 0-2-15,-2-2 5 0,2 1-2 0,0-1-4 16,-3 2 1-16,0 1-1 0,-3-2-3 0,0-2 7 16,2 1-1-16,0 3-13 0,-4-2 13 0,2 0 0 15,-1 1-1-15,3-1 3 0,-1 2-1 0,3 0-4 16,-6-2 6-16,5 4-5 0,-3-3 6 0,3 1-9 16,3 2 1-16,-4-2 8 0,-2-4-7 0,2 6-1 15,3 0 6-15,-7-1 1 0,1-3 0 0,3 2-5 16,-2 3-1-16,-1-3 1 0,-5-2 2 0,-6 2-6 15,-1-2 8-15,-2 2-2 0,4-2-2 0,-6 2 1 16,6 0 2-16,-7-2-3 0,3 0 1 0,2 1 6 0,-2 2-9 16,3-1-2-16,-4 0 3 0,5-2 7 0,-2 2-7 15,-1 2 1-15,2-3 0 0,7 3 0 0,-1-2 3 16,0 2-1-16,-5-4 5 0,-1 2-7 0,1 0 5 16,-1 1-5-16,1-4 3 0,1 3 0 0,5 1 3 15,-6-4-2-15,-5 1 2 0,4 5-1 0,-5-6-10 16,-3 1 7-16,1 2-4 0,-1 0 10 0,-3-2-7 15,2 2 2-15,-2 1-2 0,0-1-2 0,-13-3 1 16,12 3 2-16,-11-3-4 0,13 3 1 0,-2 2-3 16,1-2 6-16,-13-2-3 0,17 2-1 0,-5 0 2 15,2 1 0-15,1 1 3 0,-16-2-3 0,16 2 0 16,-12-1-1-16,9 1-2 0,1 0 3 0,0-3 4 16,2 2 0-16,-3 3 1 0,-12-7 1 0,12 4 4 15,-2 1-7-15,-8 1 3 0,-1-6-3 0,14 4 1 16,-5 1-4-16,4 1-1 0,-2-2 3 0,0 0 1 15,-11 0 4-15,14 0 1 0,-5 0-12 0,-7 0 5 16,-3 1 2-16,12 1-17 0,2 2 21 0,-3-4-3 0,2 3-1 16,-1-2 1-16,0 2-9 0,2 0 7 0,-4 0 1 15,-8 1 2-15,14 0-3 0,-3-1 0 0,2 3-4 16,-1-3 8-16,4 0-8 0,-2 0-2 0,1 2 9 16,5-2-5-16,-2 2 1 0,2-2-3 0,0 2 2 15,-2-1 6-15,3 0-6 0,-1 1 7 0,-2-1-12 16,2 0 3-16,-1 2-1 0,0-2 4 0,2 0-1 15,1 0 11-15,2 1-14 0,2 0 3 0,2 2 0 16,-6-2 2-16,5 0 1 0,3-1-10 0,-7 2 10 16,4 0 0-16,1-2-1 0,-4 5-2 0,6-3 6 15,-1 1-8-15,0-1 6 0,1 3-3 0,-1-2-3 16,1 2 3-16,0-1-8 0,0-1 7 0,1 1-2 16,1 1 5-16,-1-2 1 0,2 2-7 0,-4 1 3 15,4 0 6-15,-1-4-11 0,2 3 5 0,0 2 1 16,2-2-2-16,-4 0 3 0,2 0-3 0,0 0 2 15,-3 0 0-15,6-1-2 0,-6-1 9 0,1 1-9 16,0 1 4-16,-1 0-4 0,2-3-3 0,0 2 5 0,-1 0-1 16,4-2 0-16,-3 2 3 0,3-2-5 0,-4 2 5 15,3-2-6-15,-3 1 10 0,3 0-2 16,-2-1-2-16,-1 0-4 0,-1 1 2 0,1-1 5 0,1 0 0 16,1 1-3-16,-1-1-8 0,5 1 3 0,-8 0 9 15,1 1-7-15,2-2-4 0,-2 1 8 0,0 1-11 16,1 0 8-16,-5 0-3 0,2-4 3 0,0 4-2 15,1-2 6-15,-2 1-4 0,-1 2 3 0,-3-5-3 16,6 4 0-16,-2-1-1 0,2-1 1 0,1 1 0 16,-3 0 4-16,0-1 0 0,2 1-5 0,1-1 1 15,-1 0 5-15,1-1-3 0,-1 0 1 0,-1 2-7 16,0-3 4-16,-2 3 0 0,1-2-2 0,1 2 5 16,0-3-11-16,-10 2 8 0,8-1 1 0,4 1 0 15,-3-1-5-15,-1 1 4 0,4 0 0 0,-2-2 0 16,4 1 0-16,-1 1-1 0,0-2-2 0,-1 0 7 15,2 2-4-15,1-1-7 0,3 0 11 0,-1-1-3 16,-2 0-3-16,-2 0-3 0,6-1 11 0,0 2-5 0,-2 1 1 16,1-2-4-16,-1 1 1 0,3-2 1 0,-2 2-2 15,0 1 4-15,-2-2-5 0,5 0 1 0,-2 2 2 16,-2-1 5-16,4 1-5 0,-2-1 0 0,1 0 0 16,-2 2 3-16,-1-1-9 0,1 1 8 0,1-1 4 15,1-2-8-15,2 3 0 0,-6 0 3 0,2 1-5 16,-1-1 3-16,1 1 4 0,0-1-1 0,-4 0-1 15,4-1-4-15,-1 2-5 0,-3-1 6 0,-1 0 2 16,5 1 1-16,-6 1 0 0,0-3-1 0,1 3 1 16,0 1 0-16,-1-2-6 0,3 1 5 0,-3-1-2 15,3 4 7-15,-3-6-6 0,2 3 5 0,-2 2-8 16,0-2 3-16,5-1 7 0,0 2-11 0,-3-1 7 16,-1 1-3-16,3 0 4 0,-1 3-5 0,-1-4 1 15,0 4-2-15,2-3 6 0,1 1 1 0,1-2-5 0,-2 0-5 16,-2 3 9-16,-1-2 0 0,4 0-5 15,0-1 1-15,-1 3 6 0,2-3-5 0,1 0-1 16,3 0 0-16,-2 1-2 0,1-1 5 0,1-1-5 0,0 1 7 16,0 2-7-16,0-2 6 0,-1-1-4 15,2 4 0-15,2-3-2 0,-3-1 4 0,0 3 0 16,1-2 0-16,3 0-18 0,-4 4 21 0,0-3-4 0,3 2-2 16,-2-2 5-16,0 1-5 0,2 1 4 0,-3-1 0 15,4 0-6-15,-3 1 5 0,0-1 2 0,0-1 0 16,4 1-3-16,-4 1-3 0,-1 0 3 0,3 1 2 15,0-4 4-15,-3 4-7 0,0-1 3 0,1 1-3 16,2-3 1-16,-1 3-3 0,2-4 7 0,0 1-4 16,0 0 0-16,2-1-2 0,-1 1 4 0,2 0-2 15,-2-1 1-15,1 0-10 0,0 1 12 0,0 0 1 16,1-1-6-16,-1 0-13 0,2 2 17 0,1 0-1 16,-1-2 2-16,-2 3 3 0,3 3-3 0,0-3 0 15,0 3-2-15,4-1 3 0,-3-2-4 0,2 3 2 0,-1-3-1 16,2 4-1-16,0-4 3 0,1 1-3 15,-1 1 2-15,1-2-1 0,1 1-2 0,2-2-1 16,0 0 4-16,-1 3-1 0,5-3-3 0,-2 0 7 0,-1 1-5 16,2-1 3-16,4 3 1 0,-4-4-3 0,0 0 4 15,1-2-6-15,-2 4-1 0,-1-3 2 16,0 1 7-16,4 0-2 0,-3-1-1 0,2 2-6 16,-1-3 3-16,1 0-1 0,4 2 4 0,-3-1-2 0,0-2-2 15,5-1 2-15,-2 3 3 0,2-3-6 0,-3 3-5 16,0-3 11-16,1 2-10 0,-2-2 2 0,0 1-1 15,-1-2 3-15,0 2-1 0,0-1 0 0,-3 1 11 16,1 1-12-16,-3-1 7 0,1-1-4 0,-3-2-1 16,2 3 1-16,-3-1-3 0,0 0 6 0,0 1 0 15,1-1-7-15,-3-2 2 0,-3 0 3 0,8 7 3 16,-7-5 1-16,0 5-15 0,1-2 6 0,-2 3-22 16,-3-1-30-16,-1 3-43 0,-4 5-91 0,-4 1-204 15,-1-2 90-15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8:54.1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101 62 196 0 0,'6'-4'95'0'0,"0"0"0"0"0,0 0 0 0 0,0 0 1 0 0,1 1-1 0 0,-1 0 0 0 0,1 0 0 0 0,0 0 0 0 0,0 1 0 0 0,7-1 1 0 0,73-11 198 0 0,-45 9-180 0 0,-16 1-36 0 0,0 1-1 0 0,36 0 1 0 0,-55 3-62 0 0,0 0 0 0 0,1 1 0 0 0,-1 0 0 0 0,0 0 1 0 0,1 0-1 0 0,-1 1 0 0 0,0 0 0 0 0,0 0 0 0 0,0 1 0 0 0,0 0 0 0 0,-1 0 0 0 0,1 1 0 0 0,7 5 0 0 0,-12-7-11 0 0,0 1-1 0 0,0-1 0 0 0,-1 1 1 0 0,1-1-1 0 0,-1 1 1 0 0,0 0-1 0 0,0-1 0 0 0,0 1 1 0 0,0 0-1 0 0,0 0 1 0 0,0 0-1 0 0,-1 0 0 0 0,1 0 1 0 0,-1 0-1 0 0,0 0 1 0 0,0 0-1 0 0,0 0 1 0 0,0 0-1 0 0,-1 0 0 0 0,1 0 1 0 0,-1 0-1 0 0,0 0 1 0 0,1-1-1 0 0,-2 1 0 0 0,1 0 1 0 0,0 0-1 0 0,0-1 1 0 0,-3 5-1 0 0,-5 9 6 0 0,-1 0 0 0 0,0-1 0 0 0,-16 18 0 0 0,-19 17 36 0 0,-84 73 0 0 0,13-15-12 0 0,110-101-33 0 0,-1-1 0 0 0,2 1 0 0 0,-1 0 1 0 0,1 0-1 0 0,-6 12 0 0 0,10-18 0 0 0,0 0 0 0 0,0 1 0 0 0,1-1 0 0 0,-1 0 1 0 0,1 1-1 0 0,-1-1 0 0 0,1 1 0 0 0,0-1 0 0 0,-1 1 0 0 0,1-1 0 0 0,0 1 0 0 0,0-1 0 0 0,0 1 0 0 0,0-1 0 0 0,0 1 0 0 0,1-1 0 0 0,-1 1 0 0 0,0-1 0 0 0,1 1 1 0 0,-1-1-1 0 0,1 0 0 0 0,-1 1 0 0 0,1-1 0 0 0,0 0 0 0 0,-1 1 0 0 0,1-1 0 0 0,0 0 0 0 0,0 0 0 0 0,0 0 0 0 0,0 1 0 0 0,0-1 0 0 0,0 0 0 0 0,1-1 0 0 0,-1 1 0 0 0,0 0 1 0 0,0 0-1 0 0,1 0 0 0 0,-1-1 0 0 0,0 1 0 0 0,3 0 0 0 0,22 9-3 0 0,0-1 0 0 0,29 5 0 0 0,-24-6 8 0 0,43 16 1 0 0,-65-21-8 0 0,0 1 0 0 0,-1 1-1 0 0,1 0 1 0 0,-1 0 0 0 0,0 1-1 0 0,0 0 1 0 0,0 0 0 0 0,12 14-1 0 0,-18-17 3 0 0,0 0 0 0 0,-1-1-1 0 0,1 1 1 0 0,-1 0 0 0 0,0 0-1 0 0,0 0 1 0 0,0 1 0 0 0,0-1-1 0 0,0 0 1 0 0,-1 0-1 0 0,1 0 1 0 0,-1 1 0 0 0,0-1-1 0 0,0 0 1 0 0,0 0 0 0 0,-1 1-1 0 0,1-1 1 0 0,-1 0 0 0 0,0 0-1 0 0,1 0 1 0 0,-1 0 0 0 0,-1 0-1 0 0,1 0 1 0 0,0 0 0 0 0,-1 0-1 0 0,0 0 1 0 0,1 0 0 0 0,-1-1-1 0 0,-3 4 1 0 0,-7 9 4 0 0,0 0 0 0 0,0-1 1 0 0,-24 20-1 0 0,9-11 2 0 0,-2-1 1 0 0,-1-2 0 0 0,-56 30-1 0 0,-106 35 26 0 0,191-84-114 0 0,0-1 20 0 0,1 1 0 0 0,-1-1 0 0 0,0 0 0 0 0,0 1 0 0 0,1-1 0 0 0,-1 0 0 0 0,0 0 0 0 0,0 0-1 0 0,0 0 1 0 0,0 0 0 0 0,1 1 0 0 0,-1-1 0 0 0,0-1 0 0 0,0 1 0 0 0,0 0 0 0 0,1 0 0 0 0,-1 0 0 0 0,0 0 0 0 0,-1-1-1 0 0,2-11-589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30.3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314 0 72 0 0,'0'0'321'0'0,"-5"41"237"0"0,3 5-319 0 0,-10 56 0 0 0,1-24-103 0 0,-9 52 175 0 0,-49 167 0 0 0,0-1 127 0 0,-35 264 518 0 0,98-532-907 0 0,1 14 47 0 0,1 95-15 0 0,-3 366-4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31.7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115 1 16 0 0,'1'28'216'0'0,"0"0"-1"0"0,-2 0 1 0 0,-6 46-1 0 0,-1 22 56 0 0,-12 123 98 0 0,6-92-207 0 0,-11 50 34 0 0,-1 12-10 0 0,25-178-414 0 0,-1 0-1 0 0,0 1 1 0 0,0-1 0 0 0,-6 14 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32.1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146 0 52 0 0,'1'38'150'0'0,"-2"0"0"0"0,-1 0 0 0 0,-2 0 0 0 0,-2-1 0 0 0,-15 53 0 0 0,10-40-67 0 0,-88 475-457 0 0,97-502 1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32.5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249 1 76 0 0,'0'68'185'0'0,"-3"1"0"0"0,-2-1 1 0 0,-4 0-1 0 0,-3-1 0 0 0,-2 0 0 0 0,-4-1 0 0 0,-48 119 0 0 0,40-126-123 0 0,3 1 0 0 0,-18 75 0 0 0,31-94-271 0 0,2 0 0 0 0,2 0 0 0 0,2 1 0 0 0,1 58 1 0 0,5-73-187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32.8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307 0 88 0 0,'2'8'85'0'0,"0"1"-1"0"0,-1-1 1 0 0,-1 0-1 0 0,1 0 1 0 0,-1 1 0 0 0,-1-1-1 0 0,1 0 1 0 0,-2 1 0 0 0,1-1-1 0 0,-1 0 1 0 0,-4 10-1 0 0,-5 14 70 0 0,-22 43-1 0 0,28-65-118 0 0,-37 64 104 0 0,30-55-103 0 0,0 1-1 0 0,1 0 1 0 0,2 1 0 0 0,-10 28-1 0 0,-5 28 15 0 0,-21 86 78 0 0,33-104-150 0 0,-43 171-963 0 0,45-205 456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33.2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167 0 100 0 0,'0'52'458'0'0,"-8"207"329"0"0,-33-28-468 0 0,30-179-283 0 0,-23 74 46 0 0,21-86-65 0 0,2 0 0 0 0,-8 62 1 0 0,-3-9-985 0 0,15-64 476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34.7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 0 120 0 0,'-16'242'764'0'0,"0"1"-523"0"0,17-142-145 0 0,23 160 0 0 0,-10-156-43 0 0,19 97 36 0 0,-25-158-52 0 0,4 67 0 0 0,-5-34-6 0 0,-6-58-255 0 0,0 0 1 0 0,-1 1-1 0 0,-6 34 0 0 0,4-33-157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35.1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56 0 0,'11'26'116'0'0,"1"-2"-20"0"0,-1 1-8 0 0,4 3-36 0 0,-3 0 0 0 0,-1 0 16 0 0,5 0-24 0 0,-5 1-28 0 0,2-3-8 0 0,-4 2-52 0 0,-2 2-48 0 0,0 0-104 0 0,-7 1 48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35.4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0 112 0 0,'17'29'309'0'0,"-12"-22"-251"0"0,0 1 0 0 0,0 0 0 0 0,-1 0 1 0 0,0 0-1 0 0,-1 0 0 0 0,0 1 0 0 0,0-1 0 0 0,-1 1 0 0 0,0 0 1 0 0,1 12-1 0 0,1 80 205 0 0,-4-47-202 0 0,3-1 0 0 0,1 0 0 0 0,4 0 0 0 0,22 88 0 0 0,15-16-1020 0 0,-38-108 577 0 0</inkml:trace>
  <inkml:trace contextRef="#ctx0" brushRef="#br0" timeOffset="1">140 1384 76 0 0,'-7'26'68'0'0,"5"-6"-4"0"0,-7 5-4 0 0,0 3-16 0 0,2 0-8 0 0,0-2-8 0 0,3 4-20 0 0,-5-1-72 0 0,2 3-72 0 0,1 0 32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35.7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86 1 132 0 0,'-24'357'903'0'0,"14"-249"-746"0"0,4-37-122 0 0,-1 17-371 0 0,-24 119 0 0 0,24-180 21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8:54.9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39 24 0 0,'0'0'347'0'0,"40"-10"382"0"0,-18 4-658 0 0,0-1 0 0 0,0 2 0 0 0,0 1 0 0 0,1 1 0 0 0,-1 1 1 0 0,1 1-1 0 0,0 1 0 0 0,-1 1 0 0 0,29 4 0 0 0,-44-4-60 0 0,0 1 0 0 0,1 0-1 0 0,-1 0 1 0 0,0 1 0 0 0,0 0 0 0 0,0 0 0 0 0,-1 0 0 0 0,1 1 0 0 0,-1 0-1 0 0,0 0 1 0 0,0 1 0 0 0,7 6 0 0 0,-10-7-8 0 0,0 0 0 0 0,0 0 1 0 0,-1 0-1 0 0,1 1 0 0 0,-1-1 0 0 0,0 0 1 0 0,-1 1-1 0 0,1 0 0 0 0,-1-1 0 0 0,1 1 0 0 0,-2 0 1 0 0,1 0-1 0 0,0-1 0 0 0,-1 1 0 0 0,0 0 0 0 0,0 0 1 0 0,0 0-1 0 0,-1 0 0 0 0,1 0 0 0 0,-3 5 1 0 0,-1 8 6 0 0,-1 0 1 0 0,-1 1 0 0 0,-1-2 0 0 0,-1 1 0 0 0,0-1-1 0 0,-1 0 1 0 0,-1-1 0 0 0,-14 18 0 0 0,8-19 96 0 0,15-14-105 0 0,1-1 1 0 0,0 0-1 0 0,-1 0 0 0 0,1 0 0 0 0,0 0 0 0 0,0 0 0 0 0,-1 0 1 0 0,1 0-1 0 0,0 0 0 0 0,-1 0 0 0 0,1-1 0 0 0,0 1 0 0 0,0 0 0 0 0,-1 0 1 0 0,1 0-1 0 0,0 0 0 0 0,-1 0 0 0 0,1 0 0 0 0,0-1 0 0 0,0 1 1 0 0,-1 0-1 0 0,1 0 0 0 0,0 0 0 0 0,0 0 0 0 0,0-1 0 0 0,-1 1 1 0 0,1 0-1 0 0,0 0 0 0 0,0-1 0 0 0,0 1 0 0 0,0 0 0 0 0,0 0 0 0 0,-1-1 1 0 0,1 1-1 0 0,0 0 0 0 0,0-1 0 0 0,0 1 0 0 0,0 0 0 0 0,0 0 1 0 0,0-1-1 0 0,0 1 0 0 0,0 0 0 0 0,0-1 0 0 0,0 1 0 0 0,0-1 1 0 0,0-1-7 0 0,25-14-1293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36.2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59 1 180 0 0,'-3'28'272'0'0,"1"2"-20"0"0,0 2-4 0 0,2 11-40 0 0,-2 1-16 0 0,2-12-4 0 0,0 11-32 0 0,-2-11-12 0 0,2 12-16 0 0,-3-14-16 0 0,1 1-32 0 0,-5 1-48 0 0,3-2-72 0 0,-5-2-80 0 0,2-2-220 0 0,-2 3-368 0 0,3-3 164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55.4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57 8 0 0,'0'0'704'0'0,"4"-1"-667"0"0,38-11 97 0 0,-7 1-72 0 0,72-11 0 0 0,-46 16-60 0 0,0 3 0 0 0,0 2 0 0 0,111 13 0 0 0,-70-4 12 0 0,704 22 26 0 0,-531-15-65 0 0,24 6 16 0 0,-187-10 17 0 0,57 7 49 0 0,102 8-89 0 0,-51-13 78 0 0,193 4 7 0 0,-210-1-37 0 0,-135-12 26 0 0,-44-1-24 0 0,47-3-1 0 0,-15 6-17 0 0,-18 0-24 0 0,116 5-5 0 0,-92-10 41 0 0,92 12-1 0 0,-73-9 30 0 0,-21 0-44 0 0,59 6-26 0 0,-86-5 35 0 0,1-3-1 0 0,51-1 1 0 0,10-1-16 0 0,139-1-10 0 0,-16-2 20 0 0,-89 8-309 0 0,-134-4-41 0 0,-17 6 27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56.4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0 170 8 0 0,'160'-36'367'0'0,"212"-19"0"0"0,-275 43-278 0 0,277-13 189 0 0,-233 19-204 0 0,829-28 360 0 0,-216 43-321 0 0,-388-1-107 0 0,447-23 8 0 0,-335 11 2 0 0,-119 5 1 0 0,86 1 42 0 0,-409 0-206 0 0,-59 10-685 0 0,4-6 345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3:11:57.4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1 299 44,'0'0'353,"4"-1"-258,19-3 7,1 0-1,-1 2 1,1 1-1,30 3 0,29-2 3,78-6 36,134-8 30,775-50 164,-494 37-214,-247 14-34,211-17-43,634-92 21,-787 109-34,-299 14-32,-50 1-1194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3:11:58.1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1 258 60,'1992'-130'2034,"7"51"-1450,-1635 44-484,-285 22-157,-77 12-30,-10 3-703,-24 4 89,4-3 54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1:58.5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0 279 144 0 0,'348'-20'483'0'0,"35"1"-117"0"0,36-12-120 0 0,5-4-40 0 0,-17-1-64 0 0,682-70 364 0 0,-1018 98-461 0 0,103-15 188 0 0,-173 23-253 0 0,-6 0-1201 0 0,-25 2 583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2:00.7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1 111 36 0 0,'571'-67'369'0'0,"-190"37"-134"0"0,-314 25-198 0 0,-15 3-12 0 0,30-4 62 0 0,-80 6 61 0 0,-8 1-121 0 0,-103 36-531 0 0,88-29 244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3:12.3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905 236 8 0 0,'-24'11'15'0'0,"1"1"0"0"0,-1 1 0 0 0,2 1 0 0 0,-29 23 0 0 0,0-1-3 0 0,-137 114-20 0 0,166-131 7 0 0,-11 11 38 0 0,2 1 1 0 0,1 2-1 0 0,1 2 0 0 0,2 0 1 0 0,2 1-1 0 0,1 2 0 0 0,-26 57 0 0 0,-6 32 156 0 0,-39 135 0 0 0,82-225-164 0 0,-4 22 18 0 0,-17 94 0 0 0,34-150-46 0 0,-12 58 38 0 0,3 0 0 0 0,-1 80 0 0 0,8-70-27 0 0,0-42 1 0 0,1-1-1 0 0,2 1 1 0 0,5 37-1 0 0,5-4-4 0 0,-1 7 16 0 0,3-1 1 0 0,4-1-1 0 0,49 130 0 0 0,-31-120-4 0 0,4-2 0 0 0,63 91 0 0 0,-60-107 20 0 0,90 94 0 0 0,-97-119-18 0 0,70 51 1 0 0,-45-43-13 0 0,2-2 1 0 0,107 50-1 0 0,-133-75 1 0 0,1-3 1 0 0,1 0-1 0 0,0-3 0 0 0,0-1 1 0 0,60 4-1 0 0,201-4 24 0 0,-220-8-38 0 0,103-4 11 0 0,321-47 0 0 0,-25-56-27 0 0,-390 80 22 0 0,107-48 0 0 0,-149 54 28 0 0,-1-2 0 0 0,-1-2 0 0 0,79-61 0 0 0,-100 66-8 0 0,-2-1 0 0 0,0 0-1 0 0,-2-1 1 0 0,0-2 0 0 0,-1 0 0 0 0,-2 0 0 0 0,0-2 0 0 0,13-30 0 0 0,-4-1 16 0 0,-3-1 0 0 0,28-115 0 0 0,-6 11 20 0 0,-19 78-47 0 0,26-168 1 0 0,-44 179-19 0 0,-3 0 0 0 0,-2-1 1 0 0,-5 1-1 0 0,-11-75 1 0 0,3 86-1 0 0,-3 0 1 0 0,-33-88-1 0 0,-61-118 23 0 0,90 230-26 0 0,-2 1 0 0 0,-2 0 0 0 0,-1 2 0 0 0,-2 1 0 0 0,-1 0-1 0 0,-51-49 1 0 0,-10 3-16 0 0,-108-78 0 0 0,97 91 8 0 0,-111-57 0 0 0,69 44 11 0 0,110 63-1 0 0,-1 1 0 0 0,0 2 0 0 0,-1 1 0 0 0,0 2 0 0 0,-1 1 0 0 0,-40-7 0 0 0,24 10 11 0 0,-1 1 1 0 0,0 3 0 0 0,-82 4-1 0 0,-521 61-22 0 0,608-56 19 0 0,0 2-1 0 0,0 2 0 0 0,-44 17 1 0 0,65-18-3 0 0,0 1 1 0 0,0 2-1 0 0,1 0 1 0 0,1 1 0 0 0,0 2-1 0 0,-37 31 1 0 0,13-4 9 0 0,-196 166 15 0 0,190-168-11 0 0,-2-3 1 0 0,-111 58-1 0 0,125-76-11 0 0,14-8-79 0 0,1 1-1 0 0,-44 30 1 0 0,60-33-728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3:14.0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987 1 16 0 0,'-226'163'258'0'0,"-132"110"161"0"0,328-244-379 0 0,1 1 1 0 0,1 1 0 0 0,2 1-1 0 0,2 1 1 0 0,0 2-1 0 0,3 0 1 0 0,1 2 0 0 0,1 0-1 0 0,2 1 1 0 0,2 0-1 0 0,-13 52 1 0 0,-36 167 149 0 0,31-120-52 0 0,26-110-111 0 0,1 1 0 0 0,2 0 1 0 0,0 0-1 0 0,2 1 0 0 0,1-1 0 0 0,1 0 0 0 0,2 1 0 0 0,0-1 0 0 0,2 0 1 0 0,1 0-1 0 0,2 0 0 0 0,0-1 0 0 0,16 37 0 0 0,6-5 22 0 0,2-2 0 0 0,56 78-1 0 0,-66-107-39 0 0,2-1 0 0 0,1-1-1 0 0,0 0 1 0 0,2-2 0 0 0,1-1-1 0 0,35 22 1 0 0,41 19 25 0 0,3-5 0 0 0,2-5 0 0 0,205 71 0 0 0,-213-98-22 0 0,2-5 1 0 0,0-4-1 0 0,138 6 1 0 0,36-13 33 0 0,526-44-1 0 0,-373-25-52 0 0,-336 38 4 0 0,0-3 1 0 0,140-57-1 0 0,-155 47 14 0 0,0-3-1 0 0,-3-4 1 0 0,-1-3 0 0 0,117-91 0 0 0,-139 92 41 0 0,-1-4 1 0 0,-3-1-1 0 0,56-70 0 0 0,-86 94-38 0 0,-2 0-1 0 0,0-1 1 0 0,-2 0 0 0 0,-1-2-1 0 0,0 1 1 0 0,-2-1 0 0 0,-2-1-1 0 0,0 0 1 0 0,-1 0 0 0 0,6-48-1 0 0,-11 42-7 0 0,-1-1 0 0 0,-2 1 0 0 0,-1-1-1 0 0,-1 1 1 0 0,-2-1 0 0 0,-2 1 0 0 0,-1 0 0 0 0,-1 1-1 0 0,-2 0 1 0 0,-1 0 0 0 0,-2 1 0 0 0,-1 0 0 0 0,-1 1 0 0 0,-1 1-1 0 0,-2 1 1 0 0,-21-27 0 0 0,3 12-10 0 0,-1 2 0 0 0,-2 2 1 0 0,-1 2-1 0 0,-2 1 0 0 0,-2 2 0 0 0,-83-48 1 0 0,-303-129-51 0 0,253 142-139 0 0,-313-76-1 0 0,90 67-1114 0 0,285 59 690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2:02.8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1 160 0 0,'0'0'2387'0'0,"14"51"-1645"0"0,11 317-226 0 0,16 32-146 0 0,-9-142-194 0 0,-29-84 37 0 0,-4-104 194 0 0,-1-69-689 0 0,-2-9 197 0 0,0-21-1249 0 0,8 9 94 0 0,2-6 94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8:55.4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0 168 0 0,'0'0'664'0'0,"2"8"-540"0"0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2:03.7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64 0 0,'0'0'983'0'0,"0"3"-907"0"0,58 421 1547 0 0,-52-336-1329 0 0,-8 145 0 0 0,-28 87 263 0 0,29-305-530 0 0,-7 56 156 0 0,4 0 0 0 0,3-1 0 0 0,13 114 0 0 0,-7-155-110 0 0,2-1 0 0 0,2 0 0 0 0,11 28 0 0 0,-9-29 52 0 0,-8-58 93 0 0,-8-26-1158 0 0,-4 19-1214 0 0,0 13 919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3:18.0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1445 139 52 0 0,'-11'-1'49'0'0,"-1"0"1"0"0,1 1-1 0 0,-1 0 0 0 0,1 1 0 0 0,-1 0 1 0 0,1 1-1 0 0,0 0 0 0 0,-1 1 1 0 0,1 0-1 0 0,-14 6 0 0 0,-15 8 29 0 0,-53 32 1 0 0,63-32-39 0 0,-159 98 60 0 0,123-69-45 0 0,3 3 0 0 0,-70 70 0 0 0,115-101-50 0 0,-36 35 30 0 0,3 1 0 0 0,-47 66 0 0 0,53-51 1 0 0,4 1 0 0 0,2 2 1 0 0,-37 98-1 0 0,26-52 6 0 0,-35 95 49 0 0,63-146-47 0 0,-10 24 35 0 0,5 1 1 0 0,-21 119 0 0 0,45-179-45 0 0,1 0 0 0 0,2 0 1 0 0,0 0-1 0 0,3-1 0 0 0,10 57 0 0 0,55 151 132 0 0,-9-36-146 0 0,-42-124 28 0 0,-1-4-14 0 0,32 91 0 0 0,-42-146-29 0 0,2-1-1 0 0,1 0 1 0 0,0 0-1 0 0,1-1 1 0 0,1-1-1 0 0,1 1 1 0 0,0-2-1 0 0,1 0 1 0 0,25 24-1 0 0,-18-25 2 0 0,1 0 0 0 0,0-2 0 0 0,1 0 0 0 0,0-2 0 0 0,1 0 0 0 0,38 12 0 0 0,153 34 6 0 0,-164-46-15 0 0,14 4 14 0 0,2-2 0 0 0,0-4-1 0 0,78 2 1 0 0,-105-14 0 0 0,0-2 0 0 0,0-2 0 0 0,-1-1 0 0 0,52-19 0 0 0,-55 17-18 0 0,338-123 18 0 0,-138 46-6 0 0,-79 32-7 0 0,178-89 0 0 0,-296 124-1 0 0,-1-3 0 0 0,-1-1 1 0 0,-1-2-1 0 0,-1-1 0 0 0,-2-2 0 0 0,-1-1 0 0 0,-1-1 1 0 0,43-59-1 0 0,-50 58 24 0 0,-3-1-1 0 0,0 0 1 0 0,-2-2 0 0 0,-2 0 0 0 0,-1 0 0 0 0,-2-2-1 0 0,-1 0 1 0 0,-2 0 0 0 0,9-75 0 0 0,-11 12 19 0 0,-4-1 1 0 0,-4 1 0 0 0,-5-1-1 0 0,-5 1 1 0 0,-36-163-1 0 0,-72-140 58 0 0,47 135-46 0 0,51 178-59 0 0,-4 1 1 0 0,-53-130 0 0 0,65 194 5 0 0,-2 1 0 0 0,0 1 0 0 0,-1 0 0 0 0,-1 1-1 0 0,-1 1 1 0 0,-1 0 0 0 0,-1 1 0 0 0,-1 1 0 0 0,0 1 0 0 0,-2 1 0 0 0,0 1 0 0 0,-1 1 0 0 0,0 1 0 0 0,-1 0 0 0 0,0 2 0 0 0,-1 1 0 0 0,-1 1 0 0 0,0 1 0 0 0,-30-5 0 0 0,9 4 0 0 0,-1 2-1 0 0,0 2 0 0 0,0 3 1 0 0,-1 2-1 0 0,1 1 1 0 0,-1 3-1 0 0,1 2 1 0 0,0 2-1 0 0,-92 26 1 0 0,49-3-145 0 0,2 4 0 0 0,1 4 0 0 0,3 4 0 0 0,-130 83 0 0 0,94-41-223 0 0,4 5-1 0 0,-132 129 1 0 0,202-171-328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2:12.0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 0 112 0 0,'-11'155'663'0'0,"-4"139"267"0"0,16-254-812 0 0,2 1 0 0 0,1-1 0 0 0,2 0 0 0 0,2-1 0 0 0,16 48 1 0 0,-23-84-119 0 0,7 17 9 0 0,-1 0-1 0 0,-1 1 1 0 0,0-1-1 0 0,-2 1 0 0 0,0 1 1 0 0,-2-1-1 0 0,0 33 1 0 0,-2-52-91 0 0,0 0 0 0 0,0 0 1 0 0,-1 0-1 0 0,1 0 1 0 0,-1 0-1 0 0,0-1 0 0 0,1 1 1 0 0,-1 0-1 0 0,0 0 0 0 0,0-1 1 0 0,0 1-1 0 0,0 0 1 0 0,0-1-1 0 0,-3 3 0 0 0,-7 8-627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2:12.9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 1 120 0 0,'13'248'858'0'0,"-11"-121"-631"0"0,-4 129 86 0 0,-13 269 140 0 0,14-479-411 0 0,1-23-8 0 0,-1 0 0 0 0,-1 0-1 0 0,-5 27 1 0 0,5-48-110 0 0,1 1 1 0 0,0 0-1 0 0,0-1 0 0 0,-1 1 0 0 0,1-1 0 0 0,-1 0 1 0 0,0 1-1 0 0,0-1 0 0 0,0 0 0 0 0,0 0 1 0 0,0 0-1 0 0,0 0 0 0 0,-1-1 0 0 0,-3 3 0 0 0,-2-1-495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2:13.5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1040 12 0 0,'35'3'88'0'0,"1"-2"-1"0"0,0-1 1 0 0,-1-1-1 0 0,1-3 1 0 0,-1 0-1 0 0,1-3 1 0 0,-1 0-1 0 0,-1-3 1 0 0,0-1-1 0 0,0-1 1 0 0,-1-2-1 0 0,-1-1 1 0 0,0-1-1 0 0,-1-2 1 0 0,34-26-1 0 0,-27 14 33 0 0,-1-2-1 0 0,-2-1 1 0 0,-1-1-1 0 0,-2-2 1 0 0,55-78-1 0 0,-75 95-77 0 0,-1 0-1 0 0,0 0 1 0 0,-1-1 0 0 0,-1 0-1 0 0,-1-1 1 0 0,-1 0-1 0 0,-1 0 1 0 0,-1 0 0 0 0,0-1-1 0 0,-2 0 1 0 0,-1 0 0 0 0,0 0-1 0 0,-2 0 1 0 0,0 0-1 0 0,-6-32 1 0 0,4 43-31 0 0,0 0 0 0 0,-2 1 0 0 0,1-1 0 0 0,-1 1 0 0 0,-1-1 0 0 0,0 1 0 0 0,0 1 1 0 0,-1-1-1 0 0,0 1 0 0 0,-1 0 0 0 0,0 0 0 0 0,-16-15 0 0 0,11 14 16 0 0,1 1 0 0 0,-2 1 1 0 0,1 0-1 0 0,-1 1 0 0 0,0 0 1 0 0,-1 0-1 0 0,1 2 0 0 0,-1 0 0 0 0,-15-4 1 0 0,5 4-180 0 0,0 1 0 0 0,0 1 1 0 0,0 0-1 0 0,0 2 1 0 0,-1 1-1 0 0,1 1 1 0 0,0 1-1 0 0,0 2 1 0 0,0 0-1 0 0,0 1 0 0 0,-40 15 1 0 0,9 3-638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2:15.1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352 861 24 0 0,'0'0'133'0'0,"-35"-24"1019"0"0,-2 12-763 0 0,35 12-320 0 0,-30-17 332 0 0,-28-8-171 0 0,51 22-216 0 0,-1-1-1 0 0,1 1 1 0 0,-1-2-1 0 0,1 1 1 0 0,0-1-1 0 0,1 0 1 0 0,-13-11-1 0 0,11 8 4 0 0,0-2 0 0 0,1 1 0 0 0,1-1-1 0 0,-1 0 1 0 0,2-1 0 0 0,-1 0 0 0 0,1 0 0 0 0,1-1-1 0 0,0 0 1 0 0,1 0 0 0 0,-4-14 0 0 0,7 19-3 0 0,0-1-1 0 0,1 0 1 0 0,0 0-1 0 0,1 0 1 0 0,-1 0 0 0 0,2 0-1 0 0,-1 0 1 0 0,1 1 0 0 0,0-1-1 0 0,1 0 1 0 0,0 0 0 0 0,0 1-1 0 0,0-1 1 0 0,1 1 0 0 0,0-1-1 0 0,1 1 1 0 0,0 0 0 0 0,0 0-1 0 0,8-10 1 0 0,3 0-12 0 0,0 0 1 0 0,0 1-1 0 0,2 1 0 0 0,0 0 1 0 0,0 1-1 0 0,22-12 0 0 0,123-61 22 0 0,-74 42-20 0 0,-30 15-6 0 0,1 2 0 0 0,1 2 1 0 0,2 4-1 0 0,0 2 0 0 0,1 2 0 0 0,96-13 0 0 0,-152 31-37 0 0,93-6 165 0 0,-93 5-195 0 0,-1 2 0 0 0,0-1 0 0 0,1 1 0 0 0,-1 0 0 0 0,0 0 0 0 0,0 0 0 0 0,0 1 0 0 0,0 0-1 0 0,0 0 1 0 0,0 1 0 0 0,-1 0 0 0 0,1 0 0 0 0,6 5 0 0 0,-8-3-740 0 0,-1 1 62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3:19.8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742 371 4 0 0,'-2'1'9'0'0,"-86"78"148"0"0,-86 100 0 0 0,118-104-47 0 0,3 2-1 0 0,-81 164 1 0 0,27-46 132 0 0,87-160-201 0 0,2 1 0 0 0,1 1 1 0 0,2 1-1 0 0,2 0 0 0 0,1 1 0 0 0,3 0 0 0 0,0 1 1 0 0,3 0-1 0 0,1 0 0 0 0,2 0 0 0 0,2 1 0 0 0,2-1 0 0 0,1 1 1 0 0,2-1-1 0 0,2 0 0 0 0,11 40 0 0 0,-4-43 22 0 0,1-1 0 0 0,3 0 0 0 0,30 51 0 0 0,-29-61-27 0 0,0 0 1 0 0,1-1-1 0 0,1-1 1 0 0,2-1 0 0 0,0-1-1 0 0,32 25 1 0 0,161 103 61 0 0,-153-113-56 0 0,2-3 0 0 0,1-3 1 0 0,2-2-1 0 0,119 33 0 0 0,292 35-22 0 0,-268-74 18 0 0,300-6-1 0 0,-394-20-47 0 0,0-5 0 0 0,0-5 0 0 0,-1-5 0 0 0,120-36 0 0 0,-168 33 14 0 0,-1-3 1 0 0,-1-4 0 0 0,119-67 0 0 0,163-140-28 0 0,-220 145 33 0 0,123-95 16 0 0,-214 154 12 0 0,-1-1 0 0 0,-1-2 1 0 0,-2-2-1 0 0,41-59 1 0 0,-53 65-7 0 0,-2 0 1 0 0,-1-2 0 0 0,-1 0 0 0 0,-2-1 0 0 0,-1 0-1 0 0,-2-1 1 0 0,-1 0 0 0 0,7-46 0 0 0,-14 60-18 0 0,-1-1 0 0 0,-1 0 1 0 0,-1 0-1 0 0,-1 0 0 0 0,-1 0 0 0 0,-1 1 1 0 0,0-1-1 0 0,-2 1 0 0 0,0-1 0 0 0,-1 2 1 0 0,-2-1-1 0 0,0 1 0 0 0,0 0 0 0 0,-2 0 1 0 0,-18-26-1 0 0,5 15-2 0 0,-1 0 0 0 0,-2 2 0 0 0,0 0 0 0 0,-2 2 0 0 0,-2 1-1 0 0,0 2 1 0 0,-47-29 0 0 0,0 9 3 0 0,-2 3-1 0 0,-91-33 0 0 0,32 19-20 0 0,-675-256-38 0 0,-21 61 19 0 0,360 168 33 0 0,415 75 17 0 0,1 2-1 0 0,-1 3 1 0 0,0 3 0 0 0,-93 14-1 0 0,113-10-274 0 0,0 3-1 0 0,1 1 0 0 0,0 1 0 0 0,1 2 0 0 0,0 2 0 0 0,2 2 1 0 0,-61 36-1 0 0,67-32-561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6:34.8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484 0 172 0 0,'-45'30'157'0'0,"1"2"0"0"0,2 1 0 0 0,1 3 0 0 0,1 1 0 0 0,3 2 0 0 0,1 1 0 0 0,-47 68 0 0 0,66-78-110 0 0,1 1 1 0 0,1 0-1 0 0,2 1 0 0 0,1 1 1 0 0,2 0-1 0 0,1 0 0 0 0,1 1 0 0 0,2 0 1 0 0,2 0-1 0 0,-1 53 0 0 0,5-63-23 0 0,1 0 0 0 0,0 0 0 0 0,2 0 0 0 0,1 0 0 0 0,1 0 0 0 0,1-1 0 0 0,1 0 0 0 0,0 0 0 0 0,2-1 0 0 0,17 30 0 0 0,-19-39-14 0 0,1-1-1 0 0,0 0 1 0 0,1-1 0 0 0,1 1 0 0 0,0-2 0 0 0,0 0-1 0 0,1 0 1 0 0,0-1 0 0 0,1 0 0 0 0,0-1-1 0 0,0 0 1 0 0,1-1 0 0 0,0 0 0 0 0,0-1-1 0 0,0-1 1 0 0,1 0 0 0 0,0-1 0 0 0,20 4 0 0 0,-8-4-1 0 0,0-2 0 0 0,1 0 1 0 0,-1-2-1 0 0,1-1 1 0 0,-1-1-1 0 0,1-2 1 0 0,28-6-1 0 0,-20 1-285 0 0,0-2 0 0 0,0-1 0 0 0,-1-2 0 0 0,53-29 0 0 0,-43 13-341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6:35.3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17 40 0 0,'30'-5'318'0'0,"22"1"-95"0"0,-21 0-138 0 0,0 2 0 0 0,0 1 0 0 0,0 1 0 0 0,55 9 0 0 0,-79-8-74 0 0,-1 1-1 0 0,1 0 0 0 0,0 0 0 0 0,0 0 0 0 0,-1 1 0 0 0,1 0 1 0 0,-1 0-1 0 0,0 1 0 0 0,0-1 0 0 0,0 1 0 0 0,-1 1 0 0 0,1-1 1 0 0,-1 1-1 0 0,0 0 0 0 0,0 0 0 0 0,-1 1 0 0 0,0-1 0 0 0,0 1 0 0 0,0 0 1 0 0,0 0-1 0 0,-1 0 0 0 0,0 1 0 0 0,0-1 0 0 0,-1 1 0 0 0,0 0 1 0 0,2 10-1 0 0,-1 4 6 0 0,-1-1 0 0 0,-1 1 0 0 0,-1 0 0 0 0,0-1 0 0 0,-2 1 0 0 0,-1 0 0 0 0,0-1 0 0 0,-1 0 0 0 0,-1 0 0 0 0,-14 33 0 0 0,-8 12 39 0 0,-62 108 0 0 0,-101 131 374 0 0,189-302-424 0 0,-9 11 42 0 0,1 2 0 0 0,0-1 1 0 0,1 1-1 0 0,-6 18 0 0 0,13-31-39 0 0,0 1 0 0 0,0-1 0 0 0,0 0-1 0 0,0 1 1 0 0,0-1 0 0 0,1 0 0 0 0,-1 1 0 0 0,1-1 0 0 0,0 1 0 0 0,0-1 0 0 0,0 1 0 0 0,0-1 0 0 0,0 1-1 0 0,0-1 1 0 0,1 0 0 0 0,-1 1 0 0 0,1-1 0 0 0,0 1 0 0 0,-1-1 0 0 0,1 0 0 0 0,0 0 0 0 0,0 1-1 0 0,1-1 1 0 0,-1 0 0 0 0,0 0 0 0 0,1 0 0 0 0,-1 0 0 0 0,1 0 0 0 0,0-1 0 0 0,0 1 0 0 0,-1 0 0 0 0,1-1-1 0 0,0 1 1 0 0,0-1 0 0 0,1 0 0 0 0,-1 0 0 0 0,4 2 0 0 0,12 2 12 0 0,0 0-1 0 0,0-1 1 0 0,1-1 0 0 0,-1-1-1 0 0,1 0 1 0 0,28-2-1 0 0,115-13 42 0 0,-145 11-53 0 0,108-13-783 0 0,200-51-1 0 0,-271 51 104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6:35.7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 0 144 0 0,'0'18'112'0'0,"0"10"-112"0"0,-7 3-44 0 0,-2-1-48 0 0,-4 0 24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8:56.1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 44 28 0 0,'0'0'625'0'0,"0"0"-602"0"0,0 0 1 0 0,-1 0 0 0 0,1 0-1 0 0,0 0 1 0 0,0 0 0 0 0,0 0-1 0 0,0 0 1 0 0,-1 0 0 0 0,1 0-1 0 0,0 1 1 0 0,0-1 0 0 0,0-1-1 0 0,-1 1 1 0 0,1 0 0 0 0,0 0-1 0 0,0 0 1 0 0,0 0 0 0 0,-1 0-1 0 0,1 0 1 0 0,0 0 0 0 0,0 0-1 0 0,0 0 1 0 0,-1 0 0 0 0,1 0-1 0 0,0 0 1 0 0,0-1 0 0 0,0 1-1 0 0,0 0 1 0 0,0 0 0 0 0,-1 0-1 0 0,1 0 1 0 0,0 0 0 0 0,0-1-1 0 0,0 1 1 0 0,0 0 0 0 0,0 0-1 0 0,0 0 1 0 0,0 0 0 0 0,0-1-1 0 0,-1 1 1 0 0,1 0 0 0 0,0 0-1 0 0,0 0 1 0 0,0-1 0 0 0,0 1-1 0 0,7-4 48 0 0,0 0-1 0 0,1 0 1 0 0,-1 0-1 0 0,1 1 1 0 0,-1 1-1 0 0,1-1 0 0 0,0 1 1 0 0,10-1-1 0 0,3-1-2 0 0,1 1 0 0 0,26-1-1 0 0,-16 4 1 0 0,55 8-1 0 0,-80-8-61 0 0,0 1 0 0 0,0 1 0 0 0,0-1 0 0 0,0 1 0 0 0,0 0 0 0 0,-1 1 1 0 0,1 0-1 0 0,-1 0 0 0 0,1 0 0 0 0,-1 1 0 0 0,0 0 0 0 0,0 0 0 0 0,-1 1 0 0 0,8 6 0 0 0,-11-7-3 0 0,0 0-1 0 0,-1 0 0 0 0,1 0 1 0 0,-1 0-1 0 0,1 1 0 0 0,-1-1 1 0 0,-1 0-1 0 0,1 1 0 0 0,-1-1 1 0 0,1 1-1 0 0,-1-1 0 0 0,-1 0 1 0 0,1 1-1 0 0,0-1 0 0 0,-1 1 1 0 0,0-1-1 0 0,0 0 0 0 0,-1 0 1 0 0,1 1-1 0 0,-1-1 1 0 0,0 0-1 0 0,0 0 0 0 0,-4 5 1 0 0,-4 10-2 0 0,-1 0 1 0 0,-1-1 0 0 0,-21 23 0 0 0,0-7 3 0 0,-2-1 0 0 0,-1-2 0 0 0,-60 40 0 0 0,82-61-1 0 0,13-9-3 0 0,-1 0-1 0 0,0 0 1 0 0,0 1 0 0 0,1-1 0 0 0,-1 1 0 0 0,1-1 0 0 0,0 1 0 0 0,-1-1 0 0 0,1 1 0 0 0,0 0 0 0 0,0 0 0 0 0,0-1 0 0 0,0 1-1 0 0,0 0 1 0 0,0 0 0 0 0,1 0 0 0 0,-1 0 0 0 0,0 3 0 0 0,1-4 1 0 0,0 0-1 0 0,1 1 1 0 0,-1-1-1 0 0,0 0 1 0 0,1 1 0 0 0,-1-1-1 0 0,1 0 1 0 0,-1 1-1 0 0,1-1 1 0 0,0 0 0 0 0,-1 0-1 0 0,1 0 1 0 0,0 1-1 0 0,0-1 1 0 0,0 0 0 0 0,0 0-1 0 0,0 0 1 0 0,0-1-1 0 0,0 1 1 0 0,0 0-1 0 0,0 0 1 0 0,0 0 0 0 0,0-1-1 0 0,1 1 1 0 0,-1-1-1 0 0,0 1 1 0 0,2 0 0 0 0,33 13 43 0 0,3 1-73 0 0,-1 2-1 0 0,36 22 1 0 0,-66-35 12 0 0,0 1-1 0 0,0 1 1 0 0,0 0 0 0 0,0 0 0 0 0,-1 0 0 0 0,0 1 0 0 0,-1 0 0 0 0,1 0 0 0 0,-1 1 0 0 0,-1 0 0 0 0,0 0 0 0 0,0 0-1 0 0,0 1 1 0 0,4 12 0 0 0,-7-15 13 0 0,-1 0 0 0 0,-1 0-1 0 0,1 1 1 0 0,-1-1 0 0 0,0 0-1 0 0,0 0 1 0 0,-1 1 0 0 0,0-1-1 0 0,0 0 1 0 0,-1 0 0 0 0,1 0 0 0 0,-1 0-1 0 0,0 0 1 0 0,-1 0 0 0 0,0 0-1 0 0,0-1 1 0 0,0 1 0 0 0,0-1-1 0 0,-1 0 1 0 0,0 0 0 0 0,0 0-1 0 0,0-1 1 0 0,-1 1 0 0 0,-5 4 0 0 0,-8 6-3 0 0,-1 0 1 0 0,-1-1-1 0 0,0 0 1 0 0,-43 20-1 0 0,9-8 8 0 0,0-2-1 0 0,-66 19 0 0 0,119-43-85 0 0,0 0 2 0 0,0 1 1 0 0,0-1 0 0 0,0 0 0 0 0,0 1 0 0 0,-1-1 0 0 0,1 0 0 0 0,0 0 0 0 0,0 0 0 0 0,0 0 0 0 0,0 0 0 0 0,-1 0-1 0 0,1 0 1 0 0,0 0 0 0 0,0 0 0 0 0,-2-1 0 0 0,-1-6-587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6:36.0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1 124 0 0,'0'6'56'0'0,"-2"4"-152"0"0,-3-6 48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6:36.4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0 265 124 0 0,'200'-20'957'0'0,"68"-9"-256"0"0,-151 10-533 0 0,0-5-1 0 0,198-70 0 0 0,-305 90-245 0 0,49-22 12 0 0,-56 25 6 0 0,-1 0 1 0 0,0-1 0 0 0,0 1-1 0 0,0 0 1 0 0,0-1-1 0 0,0 1 1 0 0,0-1-1 0 0,0 1 1 0 0,-1-1 0 0 0,1 0-1 0 0,-1 0 1 0 0,1 0-1 0 0,-1 0 1 0 0,0 0 0 0 0,1 0-1 0 0,-1 0 1 0 0,0-1-1 0 0,0 1 1 0 0,-1 0-1 0 0,2-5 1 0 0,-2 1-445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6:46.9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596 127 144 0 0,'-2'-4'68'0'0,"-1"-1"0"0"0,0 1 0 0 0,0-1 0 0 0,0 1 0 0 0,0 0 0 0 0,-1 0 0 0 0,1 0 0 0 0,-1 1 0 0 0,0-1 0 0 0,0 1 0 0 0,0 0 0 0 0,-1 0 0 0 0,1 0 0 0 0,-1 1 0 0 0,0 0 1 0 0,1 0-1 0 0,-1 0 0 0 0,-6-1 0 0 0,4 2-31 0 0,0 0-1 0 0,0 0 1 0 0,0 1 0 0 0,0 0 0 0 0,0 1 0 0 0,0 0 0 0 0,0 0 0 0 0,0 0 0 0 0,0 1 0 0 0,0 0 0 0 0,-11 5 0 0 0,-5 5-13 0 0,1 0 0 0 0,0 1 0 0 0,1 1 0 0 0,1 1 0 0 0,0 1 0 0 0,-22 23 0 0 0,15-8-4 0 0,1 1 1 0 0,2 0-1 0 0,1 2 1 0 0,2 1 0 0 0,1 0-1 0 0,1 2 1 0 0,3 0-1 0 0,1 1 1 0 0,1 1 0 0 0,2 0-1 0 0,-11 73 1 0 0,17-68-5 0 0,2 0 1 0 0,2 0 0 0 0,6 67-1 0 0,-2-93-11 0 0,0 0 0 0 0,2 0 0 0 0,0 0 0 0 0,1 0 0 0 0,0-1 0 0 0,2 1 0 0 0,0-1 0 0 0,1-1 0 0 0,0 0 0 0 0,2 0 0 0 0,12 17 0 0 0,-16-26-1 0 0,1 0-1 0 0,0 0 1 0 0,0-1-1 0 0,0 0 1 0 0,1 0 0 0 0,0-1-1 0 0,0 0 1 0 0,0 0-1 0 0,0-1 1 0 0,1 0 0 0 0,13 4-1 0 0,-7-4 0 0 0,1 0 1 0 0,0-1-1 0 0,-1-1 0 0 0,1-1 0 0 0,0 0 0 0 0,20-2 0 0 0,3-3 5 0 0,0-2 0 0 0,0-1 0 0 0,-1-3-1 0 0,62-22 1 0 0,-62 17 16 0 0,-2-2 1 0 0,0-2-1 0 0,0-1 1 0 0,-2-1-1 0 0,-1-2 1 0 0,-1-2-1 0 0,-1 0 0 0 0,44-47 1 0 0,-55 50 20 0 0,-1-1 0 0 0,0 0 1 0 0,-2-1-1 0 0,-1-1 0 0 0,-1-1 0 0 0,-1 0 1 0 0,-1-1-1 0 0,-2-1 0 0 0,0 1 0 0 0,-2-2 0 0 0,-1 1 1 0 0,5-41-1 0 0,-11 48-19 0 0,-2-1 0 0 0,0 1-1 0 0,-1-1 1 0 0,-1 1 0 0 0,-2-1 0 0 0,0 1 0 0 0,-1 0 0 0 0,-1 0 0 0 0,0 1-1 0 0,-2-1 1 0 0,-1 2 0 0 0,0-1 0 0 0,-2 1 0 0 0,0 1 0 0 0,-1 0-1 0 0,0 0 1 0 0,-2 1 0 0 0,-15-15 0 0 0,12 14-18 0 0,-1 1 1 0 0,0 1-1 0 0,-1 1 1 0 0,-1 1-1 0 0,-1 0 1 0 0,0 2-1 0 0,0 0 1 0 0,-1 1-1 0 0,-1 2 1 0 0,1 0-1 0 0,-2 1 1 0 0,1 1-1 0 0,-1 2 1 0 0,0 0-1 0 0,-43-2 1 0 0,57 6-137 0 0,0 1 1 0 0,1 1 0 0 0,-1-1 0 0 0,0 2 0 0 0,1-1-1 0 0,-1 1 1 0 0,1 1 0 0 0,0 0 0 0 0,0 0-1 0 0,0 1 1 0 0,0 0 0 0 0,0 0 0 0 0,1 1-1 0 0,0 0 1 0 0,0 1 0 0 0,0 0 0 0 0,-12 12-1 0 0,2 4-813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6:47.9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217 148 60 0 0,'-23'23'54'0'0,"2"2"0"0"0,0 1 0 0 0,2 1 0 0 0,1 0 0 0 0,1 1 0 0 0,2 1 0 0 0,1 0 0 0 0,1 1 0 0 0,1 1 0 0 0,2 0 0 0 0,1 1 0 0 0,1 0 0 0 0,2 0 0 0 0,-3 60 0 0 0,8-61-24 0 0,1-1-1 0 0,2 1 1 0 0,2 0-1 0 0,0-1 1 0 0,2 1-1 0 0,2-1 1 0 0,0-1-1 0 0,2 0 1 0 0,1 0-1 0 0,16 28 1 0 0,-21-44-22 0 0,2 0 0 0 0,-1-1 0 0 0,2 1 0 0 0,0-2 0 0 0,0 1 0 0 0,1-2 0 0 0,0 1 0 0 0,1-1 0 0 0,0-1 0 0 0,0 0 0 0 0,1 0 0 0 0,1-1 0 0 0,-1-1 0 0 0,1 0 0 0 0,0 0 0 0 0,1-2 0 0 0,0 0 0 0 0,0 0 0 0 0,0-1 0 0 0,0-1 0 0 0,0 0 0 0 0,1-1 0 0 0,14 0 0 0 0,-3-3 9 0 0,-1-1 0 0 0,0-1 0 0 0,0-2 0 0 0,0 0 0 0 0,0-1 0 0 0,-1-2 0 0 0,0-1 0 0 0,-1 0 0 0 0,0-2 0 0 0,40-25 0 0 0,-15 5 109 0 0,-1-3 0 0 0,-2-1 0 0 0,69-71 0 0 0,-86 77-37 0 0,-1-2 0 0 0,-1 0 0 0 0,-2-2 0 0 0,-1-1 0 0 0,-2 0 0 0 0,-1-2-1 0 0,-2 0 1 0 0,16-46 0 0 0,-28 64-35 0 0,0-1-1 0 0,-2 0 1 0 0,-1-1-1 0 0,0 1 1 0 0,-1-1-1 0 0,-1 1 1 0 0,-1-1-1 0 0,-3-22 1 0 0,1 26-17 0 0,-1 1 0 0 0,-1 0 1 0 0,0 0-1 0 0,-1 1 1 0 0,-1-1-1 0 0,0 1 0 0 0,-1 0 1 0 0,-1 0-1 0 0,0 1 1 0 0,0 0-1 0 0,-15-16 0 0 0,8 14-7 0 0,-1 0-1 0 0,0 1 0 0 0,0 1 1 0 0,-1 1-1 0 0,-1 0 0 0 0,0 1 1 0 0,-1 1-1 0 0,0 1 0 0 0,0 0 1 0 0,-1 2-1 0 0,0 0 0 0 0,0 1 1 0 0,-42-6-1 0 0,40 9-203 0 0,0 0-1 0 0,-1 2 0 0 0,1 0 1 0 0,0 2-1 0 0,-1 0 1 0 0,1 2-1 0 0,0 0 1 0 0,0 1-1 0 0,0 2 1 0 0,1 0-1 0 0,-1 1 1 0 0,2 1-1 0 0,-23 12 0 0 0,17-4-824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6:49.2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73 8 128 0 0,'0'0'636'0'0,"-7"-8"672"0"0,-28 302-1061 0 0,5 340 0 0 0,32-577-221 0 0,3 1-1 0 0,2-1 0 0 0,28 105 1 0 0,-26-139-20 0 0,1 10 45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6:51.8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146 0 84 0 0,'-1'23'127'0'0,"-2"0"0"0"0,0 0 0 0 0,-7 23 0 0 0,-5 40 122 0 0,-35 244 443 0 0,2-22-233 0 0,37 20-152 0 0,11-293-266 0 0,5 23 54 0 0,-2-45-227 0 0,-2 0-1 0 0,0 1 1 0 0,0-1 0 0 0,-3 26 0 0 0,0-42-541 0 0,-10-14 52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6:53.2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491 276 8 0 0,'0'0'173'0'0,"-21"-18"173"0"0,15 18-357 0 0,-1 0 16 0 0,1-1 1 0 0,-1 1-1 0 0,0 1 0 0 0,1-1 1 0 0,-1 1-1 0 0,0 1 0 0 0,1-1 1 0 0,0 1-1 0 0,-1 0 0 0 0,1 0 1 0 0,0 1-1 0 0,0 0 0 0 0,0 0 1 0 0,0 1-1 0 0,1-1 0 0 0,-1 1 1 0 0,-5 6-1 0 0,-13 9 36 0 0,1 2-1 0 0,1 0 1 0 0,2 2 0 0 0,0 0 0 0 0,1 1-1 0 0,1 1 1 0 0,-24 45 0 0 0,16-19 45 0 0,3 0 1 0 0,2 1-1 0 0,-19 70 0 0 0,26-61-17 0 0,2 2 0 0 0,2-1 0 0 0,4 1 0 0 0,1 65 0 0 0,5-111-53 0 0,1 0 0 0 0,0 1 0 0 0,1-1 0 0 0,1 0-1 0 0,1 0 1 0 0,0 0 0 0 0,1 0 0 0 0,1-1 0 0 0,13 26 0 0 0,-14-33-11 0 0,0-1 0 0 0,1 0 0 0 0,0 0 0 0 0,0 0 0 0 0,1-1 0 0 0,0 0 0 0 0,0 0 0 0 0,1-1 0 0 0,0 0 0 0 0,0 0 0 0 0,0-1 0 0 0,1 0 0 0 0,0-1 0 0 0,0 1 0 0 0,0-2 0 0 0,0 1 0 0 0,1-1 0 0 0,13 2 0 0 0,12 0-3 0 0,-1-1 1 0 0,1-2-1 0 0,0-1 0 0 0,0-2 0 0 0,0-2 0 0 0,0 0 0 0 0,-1-3 1 0 0,0-1-1 0 0,0-1 0 0 0,0-2 0 0 0,-1-1 0 0 0,-1-2 1 0 0,0-1-1 0 0,-1-2 0 0 0,0-1 0 0 0,-1-1 0 0 0,38-31 1 0 0,-52 35 5 0 0,-1-1 1 0 0,0-1-1 0 0,-1 0 1 0 0,0-1-1 0 0,-2 0 1 0 0,0-1-1 0 0,-1 0 1 0 0,17-39-1 0 0,-17 29 21 0 0,-2 0-1 0 0,-1-1 1 0 0,-1 1-1 0 0,-1-2 0 0 0,3-58 1 0 0,-8 44 1 0 0,-2 0-1 0 0,-2-1 1 0 0,-2 2 0 0 0,-2-1-1 0 0,-2 0 1 0 0,-2 2 0 0 0,-2-1 0 0 0,-32-73-1 0 0,27 79-14 0 0,-1 1 0 0 0,-2 0 0 0 0,-1 2 0 0 0,-2 0 0 0 0,-1 2 0 0 0,-1 1 0 0 0,-2 1 0 0 0,-1 1 0 0 0,-2 1 0 0 0,0 2 0 0 0,-61-38 0 0 0,86 61-195 0 0,0 0-1 0 0,0 0 1 0 0,0 1-1 0 0,0 0 1 0 0,0 0-1 0 0,0 0 1 0 0,-7 0-1 0 0,-2 0-479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6:55.0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67 440 32 0 0,'-1'2'14'0'0,"-13"35"76"0"0,1 2 1 0 0,2-1-1 0 0,2 1 0 0 0,-8 73 0 0 0,16-103-78 0 0,1 0-1 0 0,0 0 1 0 0,0 0-1 0 0,1 1 1 0 0,0-1-1 0 0,0 0 1 0 0,1 0-1 0 0,1 0 1 0 0,0-1-1 0 0,0 1 1 0 0,0-1-1 0 0,1 1 1 0 0,0-1-1 0 0,1 0 1 0 0,0 0-1 0 0,0-1 1 0 0,0 0-1 0 0,1 0 1 0 0,0 0-1 0 0,1 0 1 0 0,0-1-1 0 0,0 0 1 0 0,0-1-1 0 0,0 1 1 0 0,1-1-1 0 0,0-1 1 0 0,13 6-1 0 0,11 3 2 0 0,0-2 0 0 0,1-2-1 0 0,1 0 1 0 0,-1-3-1 0 0,1 0 1 0 0,1-3 0 0 0,64 0-1 0 0,-40-6 3 0 0,0-2 0 0 0,-1-2 0 0 0,104-29-1 0 0,-139 30 6 0 0,-1-2 0 0 0,0-1 0 0 0,-1 0-1 0 0,1-2 1 0 0,-2 0 0 0 0,0-2-1 0 0,0 0 1 0 0,-1-1 0 0 0,-1-1-1 0 0,0-1 1 0 0,-2 0 0 0 0,1-1-1 0 0,-2-1 1 0 0,23-34 0 0 0,-29 38 11 0 0,-1-1 0 0 0,0 0 0 0 0,-1-1 0 0 0,-1 1 0 0 0,-1-1 0 0 0,0 0 0 0 0,-1-1 1 0 0,0 1-1 0 0,-1-1 0 0 0,-2 0 0 0 0,1 0 0 0 0,-2 0 0 0 0,0 1 0 0 0,-1-1 0 0 0,-1 0 0 0 0,0 0 0 0 0,-1 1 0 0 0,-1-1 1 0 0,-1 1-1 0 0,0 0 0 0 0,-10-19 0 0 0,3 10-21 0 0,-1 0 1 0 0,-2 1-1 0 0,0 1 1 0 0,-1 0-1 0 0,-2 1 1 0 0,0 1-1 0 0,-2 1 1 0 0,0 0-1 0 0,-1 2 1 0 0,-1 0-1 0 0,0 1 1 0 0,-1 2-1 0 0,-1 0 1 0 0,-1 1-1 0 0,-32-12 1 0 0,55 25-100 0 0,1 0 0 0 0,-1 1 0 0 0,0 0 0 0 0,0-1 0 0 0,1 1 0 0 0,-1 0 0 0 0,0 0 0 0 0,0 0 0 0 0,0 0 1 0 0,1 0-1 0 0,-1 0 0 0 0,-3 1 0 0 0,-10 0-458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6:56.9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220 93 8 0 0,'0'0'615'0'0,"-10"-14"-213"0"0,11 12-373 0 0,14-51 692 0 0,-15 52-698 0 0,2-16 127 0 0,-5 29-152 0 0,2-9 20 0 0,1-3-18 0 0,0 0 1 0 0,0 0 0 0 0,0 0 0 0 0,0-1 0 0 0,0 1 0 0 0,0 0 0 0 0,0 0 0 0 0,0 0 0 0 0,0 0 0 0 0,-1 0 0 0 0,1 0 0 0 0,0 0 0 0 0,0 0 0 0 0,0 0-1 0 0,0 0 1 0 0,0 0 0 0 0,0 0 0 0 0,0 0 0 0 0,0 0 0 0 0,-1 0 0 0 0,1 0 0 0 0,0 0 0 0 0,0 0 0 0 0,0 0 0 0 0,0 0 0 0 0,0 0 0 0 0,0 0 0 0 0,0 0 0 0 0,-1 0-1 0 0,1 0 1 0 0,0 0 0 0 0,0 0 0 0 0,0 0 0 0 0,0 0 0 0 0,0 0 0 0 0,0 0 0 0 0,0 0 0 0 0,0 0 0 0 0,0 0 0 0 0,-1 0 0 0 0,1 0 0 0 0,0 0 0 0 0,0 0-1 0 0,0 1 1 0 0,0-1 0 0 0,0 0 0 0 0,0 0 0 0 0,0 0 0 0 0,0 0 0 0 0,0 0 0 0 0,0 0 0 0 0,0 0 0 0 0,-10-15-5 0 0,9 13 5 0 0,1 1 15 0 0,-1-2-43 0 0,3 5-61 0 0,17 52 91 0 0,-3 2 0 0 0,-2 0 0 0 0,-2 0-1 0 0,-3 2 1 0 0,4 108 0 0 0,-14-130 15 0 0,-1 1-1 0 0,-2 0 0 0 0,-1-1 1 0 0,-2 1-1 0 0,-1-2 1 0 0,-3 1-1 0 0,0-1 1 0 0,-2-1-1 0 0,-2 0 0 0 0,-1-1 1 0 0,-1 0-1 0 0,-2-2 1 0 0,-28 37-1 0 0,-61 99 44 0 0,99-157-1271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6:58.1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283 302 4 0 0,'0'0'9'0'0,"17"-5"7"0"0,-13 3-3 0 0,-3 1-9 0 0,41-15 48 0 0,-41 16-4 0 0,14-38 605 0 0,-16 25-531 0 0,0 1-1 0 0,1-1 0 0 0,1 1 1 0 0,0 0-1 0 0,1-1 0 0 0,0 1 1 0 0,0 0-1 0 0,2 0 1 0 0,-1 0-1 0 0,9-18 0 0 0,-3 8 31 0 0,-5 10-5 0 0,1 1-1 0 0,0-1 1 0 0,12-17 0 0 0,-17 37-121 0 0,1 0-1 0 0,-1 0 1 0 0,-1 0-1 0 0,1 0 1 0 0,-1 0 0 0 0,-3 10-1 0 0,-34 96 18 0 0,-94 194 0 0 0,46-119-35 0 0,-71 253 195 0 0,148-422-1985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8:56.8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228 16 56 0 0,'7'-3'69'0'0,"0"1"0"0"0,0-1 1 0 0,0 1-1 0 0,0 0 0 0 0,1 1 0 0 0,-1-1 0 0 0,0 2 0 0 0,1-1 1 0 0,8 1-1 0 0,-14 0-59 0 0,0 0 0 0 0,0 1 1 0 0,0-1-1 0 0,0 0 0 0 0,0 1 1 0 0,0 0-1 0 0,0-1 0 0 0,0 1 0 0 0,0 0 1 0 0,0 0-1 0 0,0 0 0 0 0,0 0 1 0 0,0 1-1 0 0,-1-1 0 0 0,1 0 1 0 0,-1 1-1 0 0,1-1 0 0 0,-1 1 0 0 0,1 0 1 0 0,-1-1-1 0 0,0 1 0 0 0,0 0 1 0 0,0 0-1 0 0,0 0 0 0 0,0 0 1 0 0,0 0-1 0 0,0 0 0 0 0,-1 0 0 0 0,1 0 1 0 0,-1 0-1 0 0,1 0 0 0 0,-1 0 1 0 0,0 0-1 0 0,0 0 0 0 0,0 0 0 0 0,0 3 1 0 0,-1 13 18 0 0,-1 0 1 0 0,0 0 0 0 0,-1 0 0 0 0,-1 0-1 0 0,-1-1 1 0 0,-1 0 0 0 0,-9 22 0 0 0,-65 112 71 0 0,48-95-61 0 0,31-54-39 0 0,1-1 0 0 0,-1 1 1 0 0,1 0-1 0 0,-1-1 0 0 0,1 1 0 0 0,0-1 0 0 0,-1 1 0 0 0,1 0 1 0 0,0-1-1 0 0,0 1 0 0 0,1 0 0 0 0,-1-1 0 0 0,0 1 0 0 0,0 0 1 0 0,1-1-1 0 0,-1 1 0 0 0,1 0 0 0 0,-1-1 0 0 0,1 1 0 0 0,0-1 1 0 0,0 1-1 0 0,0-1 0 0 0,-1 0 0 0 0,1 1 0 0 0,1-1 0 0 0,-1 0 1 0 0,0 0-1 0 0,0 1 0 0 0,0-1 0 0 0,1 0 0 0 0,-1 0 0 0 0,0 0 0 0 0,3 0 1 0 0,6 7 11 0 0,1-2 0 0 0,0 0 1 0 0,15 7-1 0 0,-17-9-14 0 0,40 19 24 0 0,56 36 0 0 0,-92-52-22 0 0,-1 2-1 0 0,0 0 1 0 0,-1 0 0 0 0,0 1 0 0 0,-1 0 0 0 0,0 1 0 0 0,0 0-1 0 0,-1 0 1 0 0,13 23 0 0 0,-20-30 0 0 0,0 1 0 0 0,0-1 0 0 0,0 1 0 0 0,0-1 0 0 0,-1 1 0 0 0,0 0-1 0 0,0 0 1 0 0,0 0 0 0 0,-1 0 0 0 0,1 0 0 0 0,-1 0 0 0 0,-1 0 0 0 0,1 0 0 0 0,-1 0 0 0 0,1 0 0 0 0,-1-1-1 0 0,-3 9 1 0 0,1-6 4 0 0,-1 0-1 0 0,1-1 1 0 0,-1 1-1 0 0,-1-1 1 0 0,1 0-1 0 0,-1 0 1 0 0,0 0-1 0 0,0-1 1 0 0,-1 1-1 0 0,-8 5 1 0 0,-9 5 21 0 0,0-1 0 0 0,-1-2 0 0 0,-1 0 0 0 0,0-2 1 0 0,-29 9-1 0 0,15-6 6 0 0,-1-3 0 0 0,-1-2 0 0 0,1-1-1 0 0,-1-2 1 0 0,-72 2 0 0 0,112-8-58 0 0,0 0-29 0 0,-1 0 0 0 0,1 0 1 0 0,0 0-1 0 0,0 0 1 0 0,-1 0-1 0 0,1 0 1 0 0,0 0-1 0 0,0 0 0 0 0,-1-1 1 0 0,1 1-1 0 0,0 0 1 0 0,0-1-1 0 0,0 1 1 0 0,-1-1-1 0 0,1 1 0 0 0,0-1 1 0 0,0 0-1 0 0,0 1 1 0 0,-1-3-1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3:17:02.0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24,'0'0'74,"3"1"-5,22 4 27,1-1 0,-1-1 0,1-1 0,26-2 0,18 2 11,194 6 133,87 8-8,-105 5-22,421-19-1,-646-3-73,0-2 0,0 0 0,0-2-1,-1 0 1,28-11 0,-46 15-100,0 0 0,-1 1 0,1-1 0,0 1 0,0-1 0,-1 1 0,1 0 0,0 0 0,0 0 0,-1 0 1,1 0-1,0 0 0,2 1 0,-3-1-69,0 0 0,0 1 0,-1-1-1,1 1 1,0-1 0,-1 1 0,1-1 0,0 1 0,-1 0 0,1-1 0,-1 1 0,1 0-1,-1-1 1,1 1 0,-1 0 0,0 0 0,1-1 0,-1 1 0,0 0 0,0 0 0,1 0 0,-1-1-1,0 1 1,0 0 0,0 0 0,0 0 0,0 0 0,0 1 0,6 3-1432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3:49.1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60 0 100 0 0,'0'0'822'0'0,"-2"3"-713"0"0,-4 6-45 0 0,1 1 0 0 0,0 0 0 0 0,0 0 0 0 0,1 0 0 0 0,1 0 0 0 0,0 0 1 0 0,0 1-1 0 0,-1 16 0 0 0,-6 96 131 0 0,9-107-175 0 0,-7 312 347 0 0,10-248-297 0 0,3 0 0 0 0,18 86 0 0 0,-17-133-46 0 0,60 254 131 0 0,-53-248-139 0 0,1 0 0 0 0,2 0 0 0 0,1-2-1 0 0,2 0 1 0 0,27 37 0 0 0,-34-55-10 0 0,0-1 0 0 0,2-1 0 0 0,0 0 0 0 0,1-1 0 0 0,21 17 0 0 0,-32-30-5 0 0,0 0 1 0 0,1 0-1 0 0,-1 0 1 0 0,1 0-1 0 0,0-1 1 0 0,0 0-1 0 0,-1 0 1 0 0,2 0-1 0 0,-1 0 1 0 0,0-1-1 0 0,0 0 1 0 0,0 0-1 0 0,1 0 1 0 0,-1-1-1 0 0,0 0 1 0 0,1 0-1 0 0,-1 0 1 0 0,0-1-1 0 0,1 1 1 0 0,-1-1-1 0 0,0-1 1 0 0,0 1-1 0 0,0-1 1 0 0,0 0-1 0 0,0 0 1 0 0,0 0-1 0 0,5-4 1 0 0,14-10 60 0 0,0-1 1 0 0,-1-2 0 0 0,-1 0-1 0 0,-1-2 1 0 0,0 0 0 0 0,-2-1 0 0 0,-1-1-1 0 0,25-40 1 0 0,9-25 248 0 0,42-96-1 0 0,12-41 282 0 0,119-371 0 0 0,-219 580-574 0 0,-2 0 0 0 0,0-1 0 0 0,0 1 0 0 0,-2-1 1 0 0,0 0-1 0 0,-1 0 0 0 0,-2-26 0 0 0,1 42-52 0 0,0 0 0 0 0,0-1-1 0 0,0 1 1 0 0,-1 0 0 0 0,1-1 0 0 0,0 1 0 0 0,-1 0 0 0 0,1-1 0 0 0,-1 1 0 0 0,0 0-1 0 0,1 0 1 0 0,-1 0 0 0 0,0-1 0 0 0,0 1 0 0 0,0 0 0 0 0,0 0 0 0 0,1 0-1 0 0,-1 0 1 0 0,-1 1 0 0 0,-1-3 0 0 0,2 3-50 0 0,1 0-1 0 0,-1-1 1 0 0,0 1-1 0 0,0 0 0 0 0,0 0 1 0 0,0 0-1 0 0,0 0 1 0 0,1 0-1 0 0,-1 0 1 0 0,0 0-1 0 0,0 0 1 0 0,0 0-1 0 0,0 0 1 0 0,0 0-1 0 0,0 1 1 0 0,1-1-1 0 0,-1 0 1 0 0,0 1-1 0 0,0-1 1 0 0,0 1-1 0 0,1-1 1 0 0,-1 0-1 0 0,0 1 1 0 0,1 0-1 0 0,-1-1 1 0 0,0 1-1 0 0,1-1 1 0 0,-1 1-1 0 0,0 1 1 0 0,-9 10-1050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3:49.9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15 353 44 0 0,'-7'-18'875'0'0,"6"17"-785"0"0,0-1 0 0 0,0 1 0 0 0,0-1 1 0 0,1 0-1 0 0,-1 1 0 0 0,0-1 0 0 0,1 0 0 0 0,-1 1 1 0 0,1-1-1 0 0,0 0 0 0 0,0 0 0 0 0,-1 1 0 0 0,1-1 1 0 0,0 0-1 0 0,1 0 0 0 0,-1 1 0 0 0,0-1 0 0 0,0 0 1 0 0,1 0-1 0 0,0-1 0 0 0,0 1 109 0 0,-1 3-184 0 0,0-1 0 0 0,0 0 0 0 0,0 0 1 0 0,0 0-1 0 0,0 0 0 0 0,0 0 1 0 0,0 0-1 0 0,0 0 0 0 0,0 0 0 0 0,1 0 1 0 0,-1 0-1 0 0,0 0 0 0 0,0 0 0 0 0,0 0 1 0 0,0 0-1 0 0,0 0 0 0 0,0 0 1 0 0,0 0-1 0 0,1 0 0 0 0,-1 0 0 0 0,0 0 1 0 0,0 0-1 0 0,0 0 0 0 0,0 0 0 0 0,0 0 1 0 0,0 0-1 0 0,0 0 0 0 0,0 0 1 0 0,1 0-1 0 0,-1 0 0 0 0,0 0 0 0 0,0 0 1 0 0,0 0-1 0 0,0 0 0 0 0,0 0 0 0 0,0 0 1 0 0,0 0-1 0 0,0-1 0 0 0,0 1 1 0 0,0 0-1 0 0,1 0 0 0 0,-1 0 0 0 0,0 0 1 0 0,0 0-1 0 0,0 0 0 0 0,0 0 0 0 0,0 0 1 0 0,0 0-1 0 0,0-1 0 0 0,0 1 1 0 0,0 0-1 0 0,0 0 0 0 0,0 0 0 0 0,0 0 1 0 0,0 0-1 0 0,0 0 0 0 0,0 0 0 0 0,0-1 1 0 0,0 1-1 0 0,10 15 216 0 0,7 26-124 0 0,-8-9-50 0 0,-2 1-1 0 0,-2 1 0 0 0,-1-1 1 0 0,0 43-1 0 0,-14 136 73 0 0,5-142-104 0 0,-14 138 81 0 0,18-204-94 0 0,0 0 0 0 0,1 1 0 0 0,-2-1 0 0 0,1 0 0 0 0,0 0 0 0 0,-1 0 0 0 0,0 0 0 0 0,0 0 0 0 0,-3 5 0 0 0,5-9 26 0 0,-4-18-24 0 0,4 2-3 0 0,1 0 0 0 0,0 0 0 0 0,1 0 0 0 0,1 0 0 0 0,0 1 0 0 0,9-25 0 0 0,-5 17 4 0 0,30-105 78 0 0,69-158 0 0 0,-78 223-62 0 0,3 1 0 0 0,3 3 1 0 0,2 0-1 0 0,60-72 0 0 0,-76 106-25 0 0,-14 16-4 0 0,0-1-1 0 0,1 1 1 0 0,1 1 0 0 0,-1 0-1 0 0,2 0 1 0 0,-1 0-1 0 0,1 1 1 0 0,0 0 0 0 0,0 0-1 0 0,1 1 1 0 0,0 1 0 0 0,14-7-1 0 0,-22 12-1 0 0,0 0-1 0 0,1 0 0 0 0,-1 0 1 0 0,1 0-1 0 0,-1 0 0 0 0,0 0 1 0 0,1 1-1 0 0,-1-1 0 0 0,0 1 1 0 0,1-1-1 0 0,-1 1 0 0 0,0 0 1 0 0,0 0-1 0 0,0 0 1 0 0,0 0-1 0 0,0 1 0 0 0,0-1 1 0 0,0 0-1 0 0,0 1 0 0 0,0-1 1 0 0,0 1-1 0 0,-1 0 0 0 0,1 0 1 0 0,-1-1-1 0 0,1 1 1 0 0,0 2-1 0 0,6 8 11 0 0,-1-1 1 0 0,0 1-1 0 0,5 15 1 0 0,-10-23-10 0 0,22 59 14 0 0,-3 1 0 0 0,-3 0 0 0 0,13 87 0 0 0,11 42-63 0 0,-36-170 59 0 0,2-1 0 0 0,18 40 0 0 0,-21-53-100 0 0,0 0 0 0 0,0 0-1 0 0,1-1 1 0 0,0 1 0 0 0,1-1-1 0 0,0-1 1 0 0,0 1 0 0 0,15 11-1 0 0,-21-18-16 0 0,0 0-1 0 0,1-1 1 0 0,-1 1-1 0 0,0 0 0 0 0,0-1 1 0 0,0 1-1 0 0,1 0 0 0 0,-1-1 1 0 0,0 0-1 0 0,1 1 1 0 0,-1-1-1 0 0,1 0 0 0 0,-1 1 1 0 0,0-1-1 0 0,1 0 0 0 0,-1 0 1 0 0,0 0-1 0 0,1 0 1 0 0,-1-1-1 0 0,1 1 0 0 0,-1 0 1 0 0,0-1-1 0 0,1 1 0 0 0,1-1 1 0 0,13-6-1045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3:50.2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8 292 0 0,'2'-7'1803'0'0,"-2"7"-1762"0"0,0 0 0 0 0,0 0 0 0 0,1-1 0 0 0,-1 1 0 0 0,0 0 0 0 0,0 0 0 0 0,0 0 0 0 0,1 0 0 0 0,-1 0 0 0 0,0 0 0 0 0,9 13 486 0 0,5 22-366 0 0,-3 11-131 0 0,-2 1-1 0 0,-2 1 0 0 0,-2-1 0 0 0,-2 1 0 0 0,-6 75 1 0 0,-2-107-1722 0 0,-2-14 722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3:50.6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8 0 0,'0'0'396'0'0,"18"14"-720"0"0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3:50.9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1807 176 0 0,'9'2'64'0'0,"1"-2"0"0"0,0 1 0 0 0,-1-2 0 0 0,1 1 0 0 0,-1-1 0 0 0,1-1 0 0 0,-1 1 0 0 0,1-2 0 0 0,-1 1-1 0 0,0-1 1 0 0,0-1 0 0 0,0 1 0 0 0,0-2 0 0 0,-1 1 0 0 0,0-1 0 0 0,11-8 0 0 0,2-3 18 0 0,-1 0 0 0 0,-1-2 0 0 0,0 0-1 0 0,28-37 1 0 0,-18 14-15 0 0,-2-1 0 0 0,-1-1-1 0 0,-3-2 1 0 0,-2 0 0 0 0,-1-1 0 0 0,-3-1-1 0 0,12-51 1 0 0,-6-3 53 0 0,-3-1 0 0 0,8-142 0 0 0,-22 169-45 0 0,9-240 320 0 0,-15 260-282 0 0,-3 1-1 0 0,-2 0 1 0 0,-22-93-1 0 0,27 143-102 0 0,-4-12 70 0 0,-1 0 0 0 0,0 0 1 0 0,-9-17-1 0 0,14 33-43 0 0,-16 78 4 0 0,-77 604 122 0 0,59-324-149 0 0,34 80 41 0 0,8-321-29 0 0,40 207 1 0 0,-32-257-7 0 0,3-1 0 0 0,35 82 0 0 0,-38-112-11 0 0,1-1-1 0 0,2-1 1 0 0,1 0 0 0 0,2-2-1 0 0,38 45 1 0 0,-48-63-10 0 0,1-1 0 0 0,1-1 0 0 0,-1 0 1 0 0,2-1-1 0 0,0-1 0 0 0,21 12 0 0 0,-33-20 8 0 0,1 0-1 0 0,0 0 0 0 0,0 0 0 0 0,0 0 1 0 0,0-1-1 0 0,0 0 0 0 0,0 0 1 0 0,0 0-1 0 0,0 0 0 0 0,1-1 0 0 0,-1 1 1 0 0,0-1-1 0 0,1 0 0 0 0,-1 0 0 0 0,0-1 1 0 0,0 1-1 0 0,1-1 0 0 0,-1 0 1 0 0,0 0-1 0 0,0-1 0 0 0,0 1 0 0 0,0-1 1 0 0,0 0-1 0 0,0 0 0 0 0,-1 0 0 0 0,1 0 1 0 0,-1-1-1 0 0,1 1 0 0 0,-1-1 1 0 0,0 0-1 0 0,6-7 0 0 0,2-6 52 0 0,0-1 1 0 0,-1-1-1 0 0,0 0 1 0 0,-2 0-1 0 0,0-1 1 0 0,-1 0-1 0 0,-1 0 0 0 0,-1-1 1 0 0,3-20-1 0 0,1-25 119 0 0,2-93-1 0 0,-10 96-271 0 0,-3 0-1 0 0,-3 0 0 0 0,-2 0 1 0 0,-3 1-1 0 0,-3 0 0 0 0,-2 0 1 0 0,-38-92-1 0 0,50 145-326 0 0,-1 0 1 0 0,1 1-1 0 0,-1-1 1 0 0,-1 1-1 0 0,-10-13 1 0 0,4 9-781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3:51.3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157 164 368 0 0,'-3'0'86'0'0,"1"0"0"0"0,-1 0 0 0 0,0 0 0 0 0,0 0 0 0 0,0 1 1 0 0,1 0-1 0 0,-1-1 0 0 0,0 1 0 0 0,0 0 0 0 0,1 0 0 0 0,-1 0 0 0 0,1 1 0 0 0,-1-1 0 0 0,1 0 0 0 0,0 1 0 0 0,-1 0 1 0 0,1-1-1 0 0,0 1 0 0 0,-3 4 0 0 0,1 0 0 0 0,-1 1 0 0 0,2 0 0 0 0,-1 0 0 0 0,1 0 0 0 0,0 0 0 0 0,-2 9 0 0 0,-3 11 1 0 0,0 1 1 0 0,2-1 0 0 0,1 1-1 0 0,2 0 1 0 0,0 1 0 0 0,2-1-1 0 0,1 0 1 0 0,1 1 0 0 0,2-1-1 0 0,1 0 1 0 0,1 0 0 0 0,1 0-1 0 0,1-1 1 0 0,2 0 0 0 0,14 32-1 0 0,-19-51-78 0 0,1 1 0 0 0,0-1-1 0 0,1-1 1 0 0,-1 1 0 0 0,1-1-1 0 0,1 0 1 0 0,0 0 0 0 0,0 0 0 0 0,0-1-1 0 0,0 0 1 0 0,1-1 0 0 0,0 0-1 0 0,0 0 1 0 0,10 4 0 0 0,-14-7-2 0 0,1-1 0 0 0,0 1 1 0 0,0-1-1 0 0,0 1 1 0 0,0-1-1 0 0,0-1 1 0 0,0 1-1 0 0,0-1 0 0 0,0 0 1 0 0,0 0-1 0 0,0 0 1 0 0,0-1-1 0 0,0 0 0 0 0,0 0 1 0 0,0 0-1 0 0,-1 0 1 0 0,1-1-1 0 0,0 0 1 0 0,-1 0-1 0 0,1 0 0 0 0,-1-1 1 0 0,1 1-1 0 0,-1-1 1 0 0,0 0-1 0 0,0 0 0 0 0,0 0 1 0 0,-1-1-1 0 0,4-4 1 0 0,5-6 64 0 0,-1-1 0 0 0,0-1 0 0 0,-2 0 0 0 0,1-1 0 0 0,-2 1 0 0 0,0-2 0 0 0,-1 1 0 0 0,-1-1 0 0 0,-1 0 0 0 0,0 0 0 0 0,3-29 0 0 0,-5 13 45 0 0,-1-1 0 0 0,-1 1 0 0 0,-2-1 0 0 0,-1 1-1 0 0,-10-49 1 0 0,7 60-64 0 0,-1 0-1 0 0,-1 0 0 0 0,-1 1 0 0 0,-1 0 1 0 0,-13-23-1 0 0,15 32-28 0 0,-1 1 0 0 0,1 0 0 0 0,-2 1-1 0 0,0-1 1 0 0,0 1 0 0 0,-1 1 0 0 0,0 0 0 0 0,-1 1-1 0 0,-20-15 1 0 0,26 21-58 0 0,-1-1-1 0 0,-1 1 1 0 0,1 0-1 0 0,0 1 0 0 0,-1-1 1 0 0,1 1-1 0 0,-1 0 1 0 0,0 1-1 0 0,0 0 1 0 0,0 0-1 0 0,1 0 0 0 0,-1 1 1 0 0,0 0-1 0 0,0 1 1 0 0,0-1-1 0 0,0 1 1 0 0,0 0-1 0 0,0 1 1 0 0,1 0-1 0 0,-1 0 0 0 0,1 0 1 0 0,-1 1-1 0 0,1 0 1 0 0,0 0-1 0 0,0 1 1 0 0,0-1-1 0 0,0 1 0 0 0,1 1 1 0 0,0-1-1 0 0,0 1 1 0 0,0 0-1 0 0,0 0 1 0 0,1 0-1 0 0,0 1 1 0 0,0-1-1 0 0,0 1 0 0 0,-4 8 1 0 0,2-3-615 0 0,0 1-1 0 0,1 0 1 0 0,-7 24 0 0 0,4-4-842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3:51.8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19 322 216 0 0,'-3'5'122'0'0,"0"1"-1"0"0,0 0 1 0 0,1 0-1 0 0,0 1 1 0 0,1-1 0 0 0,-1 0-1 0 0,1 1 1 0 0,0-1-1 0 0,1 0 1 0 0,-1 1 0 0 0,1-1-1 0 0,1 1 1 0 0,-1-1-1 0 0,1 1 1 0 0,0-1 0 0 0,1 0-1 0 0,-1 1 1 0 0,1-1-1 0 0,0 0 1 0 0,7 11 0 0 0,-1 1-55 0 0,1 0 0 0 0,1-1 1 0 0,1-1-1 0 0,1 1 0 0 0,21 22 1 0 0,-20-26-84 0 0,0-1 0 0 0,1 0 0 0 0,1-1 0 0 0,0-1 0 0 0,0 0 0 0 0,1-1 0 0 0,0 0 0 0 0,1-2 0 0 0,0 0 0 0 0,0 0 0 0 0,1-2 0 0 0,-1 0 0 0 0,30 3 0 0 0,-37-6 33 0 0,-1-1 0 0 0,1-1 1 0 0,0 0-1 0 0,-1 0 0 0 0,1-1 0 0 0,0 0 0 0 0,-1-1 0 0 0,1 0 0 0 0,-1 0 0 0 0,0-1 0 0 0,1 0 0 0 0,-1-1 0 0 0,-1 0 0 0 0,1 0 0 0 0,0-1 0 0 0,-1 0 0 0 0,0-1 0 0 0,0 0 0 0 0,-1 0 0 0 0,0 0 0 0 0,0-1 0 0 0,0 0 0 0 0,-1-1 0 0 0,0 1 1 0 0,0-1-1 0 0,-1 0 0 0 0,5-10 0 0 0,-3 3 43 0 0,-1 0 1 0 0,-1 0 0 0 0,0 0-1 0 0,-1-1 1 0 0,-1 1 0 0 0,0-1-1 0 0,-1 0 1 0 0,-1 0 0 0 0,0 0-1 0 0,-1 0 1 0 0,-1 0 0 0 0,-1 0-1 0 0,0 0 1 0 0,-5-17 0 0 0,4 18-21 0 0,-1 1 0 0 0,-1 0 1 0 0,0 1-1 0 0,-1-1 0 0 0,-1 1 0 0 0,0 0 1 0 0,-1 0-1 0 0,0 1 0 0 0,0 0 0 0 0,-2 1 1 0 0,1 0-1 0 0,-1 0 0 0 0,-1 1 0 0 0,0 0 1 0 0,-21-13-1 0 0,28 21-35 0 0,-1 0 0 0 0,1 0 0 0 0,-1 0 0 0 0,0 1 0 0 0,1 0 0 0 0,-1 0 0 0 0,0 0 0 0 0,0 1 0 0 0,0 0 0 0 0,1 0 0 0 0,-1 0 0 0 0,0 0 0 0 0,0 1 0 0 0,0-1 0 0 0,-7 3 0 0 0,10-2-3 0 0,0-1 0 0 0,1 1 0 0 0,-1-1 0 0 0,0 1-1 0 0,0 0 1 0 0,1 0 0 0 0,-1 0 0 0 0,0 0 0 0 0,1 0 0 0 0,-1 0 0 0 0,1 0-1 0 0,-1 0 1 0 0,1 1 0 0 0,0-1 0 0 0,-1 0 0 0 0,1 1 0 0 0,0 0 0 0 0,0-1-1 0 0,0 1 1 0 0,0-1 0 0 0,0 1 0 0 0,0 0 0 0 0,1 0 0 0 0,-1 0-1 0 0,1-1 1 0 0,-1 1 0 0 0,1 0 0 0 0,0 0 0 0 0,-1 0 0 0 0,1 0 0 0 0,0 0-1 0 0,0 0 1 0 0,0 0 0 0 0,1-1 0 0 0,-1 1 0 0 0,0 0 0 0 0,1 0 0 0 0,-1 0-1 0 0,1 0 1 0 0,0-1 0 0 0,-1 1 0 0 0,3 2 0 0 0,-1 1-10 0 0,1-1 0 0 0,0 1 0 0 0,0-1-1 0 0,1 1 1 0 0,-1-1 0 0 0,1 0 0 0 0,0-1 0 0 0,0 1 0 0 0,1-1 0 0 0,-1 1 0 0 0,1-1 0 0 0,-1-1 0 0 0,1 1-1 0 0,0-1 1 0 0,0 0 0 0 0,0 0 0 0 0,0 0 0 0 0,0 0 0 0 0,1-1 0 0 0,-1 0 0 0 0,0 0 0 0 0,1-1 0 0 0,-1 1 0 0 0,1-1-1 0 0,6-1 1 0 0,5 1-3 0 0,0-2 0 0 0,0 0 0 0 0,-1 0 0 0 0,1-2 0 0 0,-1 0 0 0 0,0 0 0 0 0,16-8-1 0 0,4-6 116 0 0,-1-2 0 0 0,-2-1-1 0 0,58-47 1 0 0,21-14 424 0 0,-109 80-513 0 0,0 0 0 0 0,0 0 0 0 0,0 0 0 0 0,0 1 0 0 0,0-1 0 0 0,1 1 0 0 0,-1 0 0 0 0,0 0 0 0 0,1 0 0 0 0,-1 0 0 0 0,1 0 0 0 0,-1 1 0 0 0,1 0 0 0 0,-1-1-1 0 0,1 1 1 0 0,-1 1 0 0 0,1-1 0 0 0,-1 0 0 0 0,1 1 0 0 0,-1 0 0 0 0,5 1 0 0 0,-3 1-3 0 0,-1-1 0 0 0,0 1 1 0 0,0 0-1 0 0,0 0 0 0 0,0 0 0 0 0,-1 1 0 0 0,0 0 0 0 0,1-1 0 0 0,-1 1 0 0 0,0 0 1 0 0,-1 0-1 0 0,1 1 0 0 0,2 6 0 0 0,3 8 5 0 0,0 0 1 0 0,-2 1-1 0 0,-1-1 0 0 0,0 1 1 0 0,-2 0-1 0 0,2 26 0 0 0,-3 38 80 0 0,-13 118 0 0 0,4-112-501 0 0,4 92 0 0 0,3-131-2711 0 0,0-41 1607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3:52.4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85 349 332 0 0,'0'0'659'0'0,"0"4"-363"0"0,-3 83 230 0 0,-3-1 1 0 0,-4-1 0 0 0,-29 116 0 0 0,31-177-447 0 0,-2 17 950 0 0,9-43-989 0 0,0 1 0 0 0,0-1 0 0 0,0 0 0 0 0,0 0 0 0 0,0 0 0 0 0,0 0 0 0 0,1 0 0 0 0,-1 0 0 0 0,1-1-1 0 0,0 1 1 0 0,0 0 0 0 0,-1 0 0 0 0,2-4 0 0 0,9-53 381 0 0,3 1 0 0 0,34-96 1 0 0,61-104 113 0 0,-106 252-524 0 0,1 1-1 0 0,0 0 1 0 0,0-1 0 0 0,0 1 0 0 0,1 0-1 0 0,-1 1 1 0 0,1-1 0 0 0,0 1-1 0 0,1-1 1 0 0,-1 1 0 0 0,5-3 0 0 0,-7 6-11 0 0,0 0 1 0 0,0 0 0 0 0,0 1 0 0 0,0-1 0 0 0,0 0-1 0 0,0 1 1 0 0,-1 0 0 0 0,1-1 0 0 0,0 1 0 0 0,0 0-1 0 0,0 0 1 0 0,0 0 0 0 0,0 0 0 0 0,0 1 0 0 0,0-1 0 0 0,0 0-1 0 0,0 1 1 0 0,0-1 0 0 0,0 1 0 0 0,0 0 0 0 0,0 0-1 0 0,0 0 1 0 0,-1 0 0 0 0,1 0 0 0 0,0 0 0 0 0,-1 0-1 0 0,1 0 1 0 0,-1 1 0 0 0,1-1 0 0 0,-1 0 0 0 0,0 1 0 0 0,1 0-1 0 0,-1-1 1 0 0,1 3 0 0 0,4 5-2 0 0,-1 0 0 0 0,0 0-1 0 0,0 1 1 0 0,-1-1 0 0 0,-1 1 0 0 0,0 0-1 0 0,0 0 1 0 0,0 1 0 0 0,-2-1 0 0 0,1 0-1 0 0,-1 1 1 0 0,-1 15 0 0 0,0 12-1 0 0,-2 0 0 0 0,-8 39 1 0 0,2-21 4 0 0,3-18 3 0 0,-1 1 1 0 0,-22 70 0 0 0,28-108 30 0 0,1-8-27 0 0,16-46 0 0 0,2 0 0 0 0,2 1-1 0 0,2 1 1 0 0,43-67 0 0 0,-19 40 10 0 0,78-96 0 0 0,-94 137-19 0 0,1 1-1 0 0,2 2 0 0 0,2 1 1 0 0,49-36-1 0 0,-83 67-3 0 0,0 1 0 0 0,0-1 0 0 0,0 0 0 0 0,0 1 0 0 0,1 0 0 0 0,-1-1 0 0 0,0 1 0 0 0,0 0 0 0 0,1 0-1 0 0,-1 0 1 0 0,1 0 0 0 0,-1 1 0 0 0,1-1 0 0 0,-1 1 0 0 0,1 0 0 0 0,0-1 0 0 0,-1 1 0 0 0,1 0 0 0 0,-1 1 0 0 0,1-1 0 0 0,0 0 0 0 0,-1 1 0 0 0,1-1 0 0 0,-1 1 0 0 0,1 0 0 0 0,-1 0 0 0 0,0 0 0 0 0,1 0 0 0 0,-1 0-1 0 0,0 0 1 0 0,1 1 0 0 0,-1-1 0 0 0,0 1 0 0 0,0 0 0 0 0,0-1 0 0 0,-1 1 0 0 0,1 0 0 0 0,0 0 0 0 0,-1 0 0 0 0,1 0 0 0 0,-1 1 0 0 0,0-1 0 0 0,2 4 0 0 0,5 12-1 0 0,0 0 0 0 0,-2 0 0 0 0,0 1 0 0 0,6 34 1 0 0,-9-38 9 0 0,78 462 24 0 0,-14-64-718 0 0,-35-253-2833 0 0,-26-113 1839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3:53.1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0 535 32 0 0,'0'0'200'0'0,"5"2"-16"0"0,13 3-57 0 0,0 0-1 0 0,1-1 1 0 0,-1-1 0 0 0,1-1-1 0 0,32 0 1 0 0,104-10 187 0 0,-115 5-235 0 0,585-34 500 0 0,285-21-72 0 0,-516 29-373 0 0,538-51 135 0 0,-131-6-152 0 0,278-33 64 0 0,-549 66-69 0 0,-25 2 123 0 0,-206 20-6 0 0,-288 30-234 0 0,-6 0-29 0 0,0 1-1 0 0,0-1 0 0 0,1 1 1 0 0,-1 0-1 0 0,0 1 0 0 0,9 1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8:58.0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177 26 44 0 0,'-3'-25'865'0'0,"0"25"-851"0"0,1 0 0 0 0,-1 0 1 0 0,1 0-1 0 0,0 1 0 0 0,-1-1 0 0 0,1 1 0 0 0,0-1 0 0 0,-1 1 0 0 0,1 0 0 0 0,0 0 0 0 0,0 0 0 0 0,0 0 0 0 0,0 0 0 0 0,0 1 0 0 0,0-1 0 0 0,0 1 0 0 0,0-1 0 0 0,0 1 0 0 0,1-1 0 0 0,-1 1 0 0 0,0 0 0 0 0,1 0 0 0 0,-2 3 0 0 0,-34 56 118 0 0,29-48-102 0 0,-8 17 31 0 0,1-1 0 0 0,-15 45 1 0 0,26-62-53 0 0,1-1 0 0 0,0 1 0 0 0,1 0 0 0 0,0-1 0 0 0,0 1 0 0 0,2 0 0 0 0,0 0 0 0 0,0 0 0 0 0,1 0 0 0 0,3 16 0 0 0,-3-24-19 0 0,0 0 0 0 0,0 1 0 0 0,1-1-1 0 0,0 0 1 0 0,-1 0 0 0 0,2-1 0 0 0,-1 1-1 0 0,0 0 1 0 0,1-1 0 0 0,-1 1-1 0 0,1-1 1 0 0,0 0 0 0 0,0 0 0 0 0,1 0-1 0 0,-1 0 1 0 0,7 3 0 0 0,-3-2 0 0 0,0 0 0 0 0,0-1 0 0 0,1 0 0 0 0,-1 0 0 0 0,1-1 0 0 0,0 0 1 0 0,0-1-1 0 0,13 2 0 0 0,-9-2 3 0 0,0-1 0 0 0,0 0-1 0 0,0 0 1 0 0,0-1 0 0 0,0-1 0 0 0,0 0 0 0 0,0-1 0 0 0,-1 0 0 0 0,1-1 0 0 0,-1 0 0 0 0,0-1 0 0 0,12-7-1 0 0,-12 5 15 0 0,-1-1 0 0 0,-1 0 0 0 0,1-1-1 0 0,-2 0 1 0 0,1-1 0 0 0,-1 0 0 0 0,-1 0-1 0 0,1-1 1 0 0,-2 1 0 0 0,0-2 0 0 0,0 1-1 0 0,-1-1 1 0 0,0 1 0 0 0,-1-1 0 0 0,4-18-1 0 0,-6 23 0 0 0,-1-1-1 0 0,0 0 0 0 0,0 0 0 0 0,-1 0 1 0 0,0 0-1 0 0,0 1 0 0 0,-1-1 0 0 0,0 0 1 0 0,0 0-1 0 0,-1 0 0 0 0,0 1 0 0 0,-1-1 0 0 0,1 1 1 0 0,-1 0-1 0 0,-1 0 0 0 0,1 0 0 0 0,-1 0 1 0 0,0 0-1 0 0,-1 1 0 0 0,0-1 0 0 0,0 1 1 0 0,0 1-1 0 0,-1-1 0 0 0,1 1 0 0 0,-11-8 0 0 0,13 11-42 0 0,-1-1-1 0 0,1 1 0 0 0,-1 0 0 0 0,0 0 0 0 0,1 0 0 0 0,-1 0 0 0 0,0 1 0 0 0,0-1 0 0 0,-1 1 0 0 0,1 0 0 0 0,0 0 0 0 0,0 1 1 0 0,0-1-1 0 0,-1 1 0 0 0,1 0 0 0 0,0 0 0 0 0,-1 0 0 0 0,1 1 0 0 0,0-1 0 0 0,0 1 0 0 0,0 0 0 0 0,0 1 0 0 0,-7 2 0 0 0,2 0-343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3:55.5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351 573 168 0 0,'-12'93'242'0'0,"-4"0"0"0"0,-4-1 1 0 0,-34 99-1 0 0,41-151-192 0 0,-1-1 0 0 0,-1 0 0 0 0,-3-1 1 0 0,-1 0-1 0 0,-25 36 0 0 0,41-71-41 0 0,-38 50 102 0 0,38-49-58 0 0,0 0 1 0 0,-1-1-1 0 0,1 1 1 0 0,-1-1-1 0 0,0 0 1 0 0,0 0-1 0 0,0 0 1 0 0,-1-1-1 0 0,1 1 1 0 0,-10 3-1 0 0,13-6-39 0 0,0 0-1 0 0,0 0 0 0 0,0 0 1 0 0,0-1-1 0 0,0 1 1 0 0,0 0-1 0 0,0 0 0 0 0,1 0 1 0 0,-1-1-1 0 0,0 1 1 0 0,0 0-1 0 0,0-1 0 0 0,0 1 1 0 0,0-1-1 0 0,0 1 1 0 0,0-1-1 0 0,1 0 0 0 0,-1 1 1 0 0,0-1-1 0 0,1 0 1 0 0,-1 1-1 0 0,0-1 0 0 0,1 0 1 0 0,-1 0-1 0 0,1 0 1 0 0,-1 0-1 0 0,1 1 0 0 0,-1-1 1 0 0,1 0-1 0 0,0 0 1 0 0,-1 0-1 0 0,1 0 1 0 0,0 0-1 0 0,0 0 0 0 0,0 0 1 0 0,-1-2-1 0 0,-3-41 130 0 0,4 38-110 0 0,2-63 70 0 0,3 1 0 0 0,3 0 0 0 0,30-119 1 0 0,-9 49-37 0 0,-13 59-10 0 0,48-145-1 0 0,-47 179-15 0 0,1 2 1 0 0,3 0-1 0 0,1 2 0 0 0,44-61 1 0 0,-51 83-38 0 0,2 1 0 0 0,0 0 1 0 0,1 2-1 0 0,1 0 0 0 0,0 1 1 0 0,1 0-1 0 0,1 2 1 0 0,0 0-1 0 0,1 2 0 0 0,0 0 1 0 0,1 2-1 0 0,0 0 0 0 0,0 2 1 0 0,38-8-1 0 0,-25 8-6 0 0,0 2-1 0 0,0 2 1 0 0,0 1-1 0 0,1 1 1 0 0,-1 2 0 0 0,0 2-1 0 0,0 1 1 0 0,0 2-1 0 0,44 13 1 0 0,-68-15 2 0 0,0 0 1 0 0,0 1-1 0 0,0 0 1 0 0,-1 1-1 0 0,0 0 0 0 0,0 1 1 0 0,-1 0-1 0 0,0 1 1 0 0,0 0-1 0 0,-1 0 1 0 0,0 1-1 0 0,15 19 0 0 0,-19-21 2 0 0,0 0 0 0 0,-1 1-1 0 0,0-1 1 0 0,0 1-1 0 0,-1 0 1 0 0,0 0 0 0 0,0 1-1 0 0,-1-1 1 0 0,0 0 0 0 0,-1 1-1 0 0,0-1 1 0 0,0 1 0 0 0,-1 0-1 0 0,0-1 1 0 0,0 1-1 0 0,-1-1 1 0 0,0 1 0 0 0,0-1-1 0 0,-6 16 1 0 0,-2 1 7 0 0,-2 0 1 0 0,-1-1-1 0 0,0 0 0 0 0,-2-1 1 0 0,-1 0-1 0 0,-1-1 0 0 0,-1-1 1 0 0,0 0-1 0 0,-2-2 0 0 0,0 0 0 0 0,-1-1 1 0 0,-1-1-1 0 0,-31 20 0 0 0,-31 15-180 0 0,-3-4 0 0 0,-116 47 0 0 0,171-81 25 0 0,-12 4-1423 0 0,31-13 666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3:55.9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254 1 56 0 0,'0'0'361'0'0,"-1"4"-20"0"0,-43 316 1737 0 0,33-153-1563 0 0,-57 286 1 0 0,54-392-404 0 0,-4-1 1 0 0,-2-1-1 0 0,-41 86 0 0 0,54-135-100 0 0,-2 13-248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3:56.3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96 0 0,'14'0'700'0'0,"-7"8"-496"0"0,-1-2-152 0 0,-6 3-232 0 0,3 3-188 0 0,-3-2 88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3:56.6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80 0 0,'3'2'1344'0'0,"-1"6"-980"0"0,0-4 88 0 0,0 3-420 0 0,-2 5-532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3:57.0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0 126 180 0 0,'27'-6'244'0'0,"7"1"-8"0"0,-1-3-44 0 0,12 0-20 0 0,2-4-12 0 0,0 4-28 0 0,-2-4-16 0 0,0-2-60 0 0,4 2-76 0 0,-4 0-40 0 0,-9 4-176 0 0,-5-6-256 0 0,-9 8 116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3:58.6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314 10 220 0 0,'3'-10'2756'0'0,"-18"76"-2628"0"0,-75 332 262 0 0,29 10-224 0 0,60-400-165 0 0,-33 288 105 0 0,26-249-89 0 0,-3-1 1 0 0,-1 0 0 0 0,-2-1-1 0 0,-25 55 1 0 0,37-97-280 0 0,0 0 1 0 0,0 1-1 0 0,0-1 1 0 0,0 0-1 0 0,-1 0 1 0 0,1 0-1 0 0,-5 4 1 0 0,-2-24-734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3:59.4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706 18 44 0 0,'-25'-17'1233'0'0,"18"17"-1169"0"0,1-1-1 0 0,0 2 0 0 0,0-1 0 0 0,-1 0 0 0 0,1 1 0 0 0,0 0 0 0 0,0 1 0 0 0,0-1 0 0 0,0 1 0 0 0,0 1 0 0 0,0-1 0 0 0,1 1 0 0 0,-1 0 1 0 0,1 0-1 0 0,-8 6 0 0 0,-15 10 82 0 0,-36 33 1 0 0,13-7-3 0 0,2 3-1 0 0,2 1 0 0 0,2 3 1 0 0,3 1-1 0 0,2 3 0 0 0,-37 66 1 0 0,55-82-93 0 0,3 1 1 0 0,1 0 0 0 0,2 2-1 0 0,2 0 1 0 0,2 0-1 0 0,1 1 1 0 0,3 0 0 0 0,1 1-1 0 0,3 0 1 0 0,1 55 0 0 0,3-89-44 0 0,1 1 1 0 0,0-1 0 0 0,1 1 0 0 0,0-1 0 0 0,1 0-1 0 0,0 1 1 0 0,1-2 0 0 0,0 1 0 0 0,1 0-1 0 0,0-1 1 0 0,0 0 0 0 0,2 0 0 0 0,-1 0-1 0 0,1-1 1 0 0,0 0 0 0 0,1 0 0 0 0,0-1-1 0 0,0 0 1 0 0,1 0 0 0 0,11 7 0 0 0,-6-6-6 0 0,0-1 1 0 0,1-1-1 0 0,-1 0 0 0 0,2-1 1 0 0,-1 0-1 0 0,1-2 1 0 0,0 0-1 0 0,0 0 0 0 0,0-2 1 0 0,0 0-1 0 0,0 0 1 0 0,1-2-1 0 0,26-2 0 0 0,-4-3 25 0 0,0-1-1 0 0,0-3 0 0 0,-1-1 0 0 0,0-1 0 0 0,-1-3 1 0 0,0-1-1 0 0,-1-1 0 0 0,-1-2 0 0 0,0-2 0 0 0,-2-1 1 0 0,0-2-1 0 0,-1-1 0 0 0,-2-1 0 0 0,0-2 0 0 0,-2 0 1 0 0,29-39-1 0 0,-20 20 36 0 0,-2-1 1 0 0,-2-2-1 0 0,-2-1 1 0 0,-2-2-1 0 0,-3-1 1 0 0,-2-1-1 0 0,-3 0 1 0 0,-2-2-1 0 0,-2-1 1 0 0,16-99-1 0 0,-32 148-56 0 0,0 0 0 0 0,-1 0 0 0 0,1 0-1 0 0,-2-1 1 0 0,1 1 0 0 0,-1 0 0 0 0,0 0 0 0 0,-1 0 0 0 0,0 0-1 0 0,0 0 1 0 0,-1 0 0 0 0,0 1 0 0 0,0-1 0 0 0,-1 1 0 0 0,0-1-1 0 0,0 1 1 0 0,-1 0 0 0 0,1 1 0 0 0,-2-1 0 0 0,-6-6-1 0 0,3 5-17 0 0,-1 1-1 0 0,1 0 0 0 0,-1 0 0 0 0,0 1 0 0 0,-1 1 0 0 0,0-1 1 0 0,0 2-1 0 0,0 0 0 0 0,0 0 0 0 0,0 1 0 0 0,-1 0 0 0 0,0 1 1 0 0,-18-2-1 0 0,17 3-333 0 0,-1 1 1 0 0,0 0-1 0 0,0 1 0 0 0,0 0 1 0 0,0 1-1 0 0,0 1 1 0 0,1 0-1 0 0,-19 8 1 0 0,11-3-949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4:01.6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266 265 56 0 0,'-20'-20'1729'0'0,"14"14"-1570"0"0,1 0 0 0 0,-1 0 0 0 0,0 1 0 0 0,0 0 0 0 0,-12-7 0 0 0,10 5-117 0 0,1 0-1 0 0,0-1 1 0 0,1 1 0 0 0,-1-1-1 0 0,2 0 1 0 0,-1-1 0 0 0,1 1-1 0 0,0-1 1 0 0,-4-12 0 0 0,-2-13 224 0 0,9 25-181 0 0,-1 0 0 0 0,0 0 0 0 0,0 1 1 0 0,-1-1-1 0 0,-6-9 0 0 0,-4 2 177 0 0,7 17-122 0 0,9 31-76 0 0,1 3-46 0 0,-6 157 23 0 0,3-43-43 0 0,-22 368 132 0 0,19-480-130 0 0,-21 211 83 0 0,20-222-86 0 0,-19 95 80 0 0,20-108-290 0 0,17-28-2360 0 0,-6-3 1472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4:02.2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373 0 212 0 0,'0'0'2165'0'0,"-1"3"-2046"0"0,-10 38 231 0 0,-8 52-1 0 0,-5 22-48 0 0,-22 28-37 0 0,-33 117 119 0 0,19-70-244 0 0,46-143-101 0 0,-24 84 111 0 0,-32 197-1 0 0,60-201-22 0 0,10-127-148 0 0,0 0-1 0 0,0 1 1 0 0,0-1 0 0 0,-1 0 0 0 0,1 0-1 0 0,0 1 1 0 0,0-1 0 0 0,0 0-1 0 0,0 0 1 0 0,0 1 0 0 0,0-1-1 0 0,0 0 1 0 0,0 0 0 0 0,0 1-1 0 0,0-1 1 0 0,0 0 0 0 0,0 0-1 0 0,0 1 1 0 0,0-1 0 0 0,0 0-1 0 0,0 0 1 0 0,1 0 0 0 0,-1 1 0 0 0,0-1-1 0 0,0 0 1 0 0,0 0 0 0 0,0 1-1 0 0,0-1 1 0 0,0 0 0 0 0,1 0-1 0 0,-1 0 1 0 0,0 1 0 0 0,0-1-1 0 0,0 0 1 0 0,1 0 0 0 0,-1 0-1 0 0,0 0 1 0 0,0 0 0 0 0,1 0-1 0 0,-1 1 1 0 0,0-1 0 0 0,0 0-1 0 0,0 0 1 0 0,1 0 0 0 0,-1 0 0 0 0,0 0-1 0 0,0 0 1 0 0,1 0 0 0 0,-1 0-1 0 0,0 0 1 0 0,0 0 0 0 0,1 0-1 0 0,13-7-1518 0 0,-10 5 1536 0 0,15-9-1129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4:03.7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692 127 8 0 0,'0'0'56'0'0,"-2"-2"46"0"0,0 1 0 0 0,0 0 1 0 0,0 0-1 0 0,0 0 0 0 0,0 1 0 0 0,0-1 0 0 0,-1 0 1 0 0,1 1-1 0 0,0-1 0 0 0,-3 1 0 0 0,-26 12-41 0 0,16-8-26 0 0,0 2 0 0 0,1 0-1 0 0,0 0 1 0 0,0 2 0 0 0,0 0 0 0 0,1 0 0 0 0,0 1-1 0 0,-15 14 1 0 0,-28 34 170 0 0,1-2 76 0 0,-77 101 0 0 0,94-104-220 0 0,3 2 1 0 0,3 1-1 0 0,2 2 1 0 0,2 1-1 0 0,-24 73 1 0 0,43-104-44 0 0,2 0 1 0 0,0 0-1 0 0,2 1 0 0 0,1 0 1 0 0,1 0-1 0 0,2 0 0 0 0,0 0 1 0 0,2 0-1 0 0,1 0 0 0 0,2 0 1 0 0,0-1-1 0 0,2 1 0 0 0,1-1 1 0 0,14 36-1 0 0,-16-51-14 0 0,1 0 0 0 0,1-1 1 0 0,-1 1-1 0 0,2-1 0 0 0,0-1 1 0 0,0 1-1 0 0,1-2 0 0 0,0 1 0 0 0,0-1 1 0 0,1 0-1 0 0,0-1 0 0 0,1 0 1 0 0,16 9-1 0 0,-11-9-1 0 0,1 0 0 0 0,1-1 0 0 0,0-1 0 0 0,0 0 0 0 0,0-1 0 0 0,0-2 0 0 0,1 1-1 0 0,33 0 1 0 0,-24-4 18 0 0,0 0-1 0 0,0-2 0 0 0,-1-2 0 0 0,1 0 0 0 0,-1-2 0 0 0,0 0 1 0 0,0-2-1 0 0,0-2 0 0 0,-1 0 0 0 0,-1-1 0 0 0,0-2 0 0 0,40-26 1 0 0,-39 18 4 0 0,-1-1 1 0 0,0-1-1 0 0,-2-2 0 0 0,-1 0 1 0 0,-1-1-1 0 0,-1-1 1 0 0,-1-1-1 0 0,-2-1 1 0 0,-1 0-1 0 0,-1-1 1 0 0,-1-1-1 0 0,-2 0 1 0 0,-2-1-1 0 0,0 0 1 0 0,-2-1-1 0 0,-2 0 1 0 0,0 0-1 0 0,-3-1 0 0 0,-1 1 1 0 0,-3-60-1 0 0,-4 38 4 0 0,-1-1 0 0 0,-3 1 0 0 0,-3 1 0 0 0,-2 0 0 0 0,-21-53 0 0 0,22 74-22 0 0,-1 2-1 0 0,-2-1 1 0 0,-1 2 0 0 0,-1 0-1 0 0,-2 1 1 0 0,0 1-1 0 0,-2 1 1 0 0,-1 1 0 0 0,-33-28-1 0 0,48 47 11 0 0,0 1 0 0 0,0 0 0 0 0,-1 1 0 0 0,1 0 0 0 0,-19-8-1 0 0,24 12-121 0 0,0-1 0 0 0,0 1 0 0 0,0 1 1 0 0,0-1-1 0 0,0 0 0 0 0,-1 1 0 0 0,1-1 0 0 0,0 1 0 0 0,0 0 0 0 0,-1 0 0 0 0,1 0 0 0 0,0 1 0 0 0,0-1 0 0 0,0 1 0 0 0,-1 0 0 0 0,1 0 0 0 0,0 0 0 0 0,0 0 0 0 0,0 0 0 0 0,0 1 0 0 0,1-1 0 0 0,-4 3 0 0 0,-2 4-902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8:58.3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582 0 36 0 0,'-5'21'151'0'0,"-8"34"111"0"0,-2 0-1 0 0,-29 71 0 0 0,14-60-135 0 0,-242 497 631 0 0,112-259-485 0 0,134-234-215 0 0,14-33-105 0 0,8-9-1178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4:04.3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534 25 180 0 0,'-4'-1'96'0'0,"-1"1"0"0"0,1-1 0 0 0,-1 1 0 0 0,1 0 0 0 0,-1 0 1 0 0,0 1-1 0 0,1-1 0 0 0,-1 1 0 0 0,1 0 0 0 0,-1 0 0 0 0,1 1 0 0 0,0-1 0 0 0,-1 1 0 0 0,1 0 0 0 0,0 0 0 0 0,-7 5 1 0 0,-10 7-4 0 0,2 1 0 0 0,-19 17 0 0 0,11-9 60 0 0,-12 10-70 0 0,1 1 1 0 0,2 3 0 0 0,1 0-1 0 0,-30 45 1 0 0,47-57-59 0 0,1 1 1 0 0,1 0-1 0 0,1 2 0 0 0,1 0 0 0 0,2 0 1 0 0,1 1-1 0 0,-14 60 0 0 0,22-77-15 0 0,2 0 0 0 0,0 1-1 0 0,0-1 1 0 0,1 1 0 0 0,1-1 0 0 0,0 0-1 0 0,0 1 1 0 0,2-1 0 0 0,-1 0-1 0 0,1 0 1 0 0,1 0 0 0 0,0 0-1 0 0,1-1 1 0 0,0 0 0 0 0,8 12 0 0 0,-5-10-5 0 0,1-1-1 0 0,1 0 1 0 0,0-1 0 0 0,0 0 0 0 0,1 0 0 0 0,1-1 0 0 0,0-1 0 0 0,0 0 0 0 0,1 0 0 0 0,0-1-1 0 0,27 12 1 0 0,-7-7 25 0 0,1-2-1 0 0,1-1 0 0 0,-1-1 1 0 0,2-3-1 0 0,-1 0 1 0 0,1-2-1 0 0,-1-2 0 0 0,1-1 1 0 0,0-2-1 0 0,0-1 1 0 0,-1-2-1 0 0,53-13 0 0 0,-57 10 44 0 0,0-2 0 0 0,0-1 1 0 0,-1-1-1 0 0,0-2 0 0 0,-1-1 0 0 0,-1-1 0 0 0,0-1 0 0 0,-2-2 0 0 0,1-1 0 0 0,-2-1 0 0 0,-1-1 0 0 0,0-1 0 0 0,-2-1 0 0 0,23-29 0 0 0,-33 35-36 0 0,-1-1 0 0 0,0-1 1 0 0,-1 0-1 0 0,-1 0 1 0 0,-1-1-1 0 0,-1 1 0 0 0,-1-2 1 0 0,0 1-1 0 0,-1-1 0 0 0,-2 0 1 0 0,0 0-1 0 0,-1 0 1 0 0,-2-43-1 0 0,-2 46-25 0 0,0 0 1 0 0,-1 0-1 0 0,-1 0 1 0 0,0 0-1 0 0,-2 1 1 0 0,0 0-1 0 0,-1 0 0 0 0,0 0 1 0 0,-2 1-1 0 0,0 0 1 0 0,0 0-1 0 0,-2 1 1 0 0,0 1-1 0 0,-1 0 1 0 0,0 0-1 0 0,-20-16 0 0 0,12 13 6 0 0,-1 1 0 0 0,-1 1 0 0 0,0 1 0 0 0,-27-13 0 0 0,35 21-361 0 0,0 1 0 0 0,0-1-1 0 0,0 2 1 0 0,0 0 0 0 0,-1 1 0 0 0,1 1 0 0 0,-1 0 0 0 0,-27 0 0 0 0,17 5-951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4:05.1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368 0 288 0 0,'-7'36'686'0'0,"0"0"0"0"0,-24 63 0 0 0,4-18-322 0 0,-140 759 946 0 0,156-769-1252 0 0,-1 14 7 0 0,-26 96 0 0 0,35-170-116 0 0,1-2-11 0 0,0 0 0 0 0,-1-1 0 0 0,0 1-1 0 0,0 0 1 0 0,-1-1 0 0 0,0 0-1 0 0,-1 0 1 0 0,0 0 0 0 0,-10 13-1 0 0,-4-31-2695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4:05.8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340 5 144 0 0,'5'-4'2741'0'0,"-5"4"-2703"0"0,6 16 93 0 0,-1 0 0 0 0,-1 0 0 0 0,-1 1 0 0 0,0-1 0 0 0,-1 1 0 0 0,-1 18 1 0 0,-5 110-7 0 0,1-103-61 0 0,-5 48 134 0 0,-36 171 1 0 0,-48 82 129 0 0,66-251-251 0 0,-133 359 177 0 0,152-433-242 0 0,0 1 1 0 0,2 0-1 0 0,-6 39 1 0 0,10-51 6 0 0,0-1 0 0 0,1 1 0 0 0,0-1 0 0 0,0 1-1 0 0,0-1 1 0 0,1 1 0 0 0,0-1 0 0 0,0 0 0 0 0,1 1 0 0 0,0-1 0 0 0,0 0 0 0 0,0 0 0 0 0,1 0 0 0 0,-1 0 0 0 0,7 8-1 0 0,-8-13-17 0 0,0 1 0 0 0,1-1-1 0 0,-1 0 1 0 0,0 0 0 0 0,1 0-1 0 0,-1 0 1 0 0,1 0-1 0 0,0 0 1 0 0,-1 0 0 0 0,1 0-1 0 0,0-1 1 0 0,-1 1 0 0 0,1 0-1 0 0,0-1 1 0 0,0 0-1 0 0,-1 1 1 0 0,1-1 0 0 0,0 0-1 0 0,0 0 1 0 0,0 0-1 0 0,0 0 1 0 0,-1 0 0 0 0,1 0-1 0 0,0-1 1 0 0,0 1 0 0 0,3-2-1 0 0,-2 1-224 0 0,0 0 0 0 0,1 0 0 0 0,-1-1 0 0 0,0 0 1 0 0,0 0-1 0 0,0 0 0 0 0,0 0 0 0 0,0 0 0 0 0,0 0 0 0 0,0-1 0 0 0,-1 0 0 0 0,3-3 0 0 0,5-9-1212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4:07.2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88 1 272 0 0,'11'343'1694'0'0,"0"-2"-1236"0"0,-11-252-315 0 0,-5-1 0 0 0,-30 172 0 0 0,14-190-31 0 0,20-65-267 0 0,-1 0 0 0 0,-1 0 0 0 0,1 0-1 0 0,-1 0 1 0 0,0 0 0 0 0,0 0 0 0 0,0-1-1 0 0,0 1 1 0 0,-1-1 0 0 0,-7 7-1 0 0,0-6-553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4:07.6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1 316 144 0 0,'15'-19'280'0'0,"1"1"1"0"0,0 1-1 0 0,2 0 1 0 0,0 1-1 0 0,1 1 0 0 0,28-17 1 0 0,9 3-132 0 0,1 1 0 0 0,1 4 1 0 0,1 2-1 0 0,1 2 0 0 0,0 3 0 0 0,2 3 1 0 0,73-7-1 0 0,-113 18-112 0 0,0 1-1 0 0,0 1 1 0 0,0 0 0 0 0,-1 2 0 0 0,31 5-1 0 0,-46-5-25 0 0,1 0-1 0 0,-1 1 1 0 0,0 0 0 0 0,0 0-1 0 0,0 0 1 0 0,0 1-1 0 0,0 0 1 0 0,0 0-1 0 0,-1 0 1 0 0,1 1-1 0 0,-1 0 1 0 0,0 0-1 0 0,0 0 1 0 0,0 1-1 0 0,-1 0 1 0 0,0 0-1 0 0,1 0 1 0 0,-2 0 0 0 0,1 0-1 0 0,-1 1 1 0 0,0 0-1 0 0,4 9 1 0 0,-2 2 4 0 0,-1-1 0 0 0,-1 1 1 0 0,-1 0-1 0 0,0 0 0 0 0,-1 0 0 0 0,-1 0 1 0 0,-1 0-1 0 0,0 0 0 0 0,-1 0 0 0 0,-1 0 1 0 0,-1-1-1 0 0,0 1 0 0 0,-12 30 1 0 0,-11 16 8 0 0,-2-2 1 0 0,-42 66-1 0 0,54-98-23 0 0,-9 14 42 0 0,-1-2 1 0 0,-3-1-1 0 0,-1-1 1 0 0,-38 35-1 0 0,43-48-405 0 0,-2-1-1 0 0,-1-2 0 0 0,0-1 1 0 0,-2-1-1 0 0,-1-1 0 0 0,-36 16 1 0 0,52-31-613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4:08.0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99 19 244 0 0,'46'-7'531'0'0,"80"-4"-1"0"0,-109 11-436 0 0,1 0 0 0 0,-1 2-1 0 0,1 0 1 0 0,-1 1 0 0 0,0 0-1 0 0,0 2 1 0 0,31 11 0 0 0,-43-13-66 0 0,1 0 0 0 0,-1-1 0 0 0,1 2 0 0 0,-1-1-1 0 0,0 1 1 0 0,0-1 0 0 0,-1 1 0 0 0,1 1 0 0 0,-1-1 0 0 0,0 1 0 0 0,0-1 0 0 0,0 1 0 0 0,-1 0 0 0 0,0 1 0 0 0,0-1 0 0 0,3 7-1 0 0,-3-4-3 0 0,-1 0-1 0 0,0 1 1 0 0,0-1-1 0 0,-1 1 1 0 0,0 0 0 0 0,0-1-1 0 0,-1 1 1 0 0,0 0-1 0 0,-1 0 1 0 0,-2 10-1 0 0,-3 10 27 0 0,-2 0 0 0 0,-1-1 0 0 0,-2 0 0 0 0,0 0 0 0 0,-24 39 0 0 0,-150 239 210 0 0,9-19 50 0 0,162-261-253 0 0,1 0 1 0 0,1 1-1 0 0,1 0 0 0 0,2 0 1 0 0,0 1-1 0 0,-4 31 1 0 0,12-57-53 0 0,1 1-1 0 0,-1-1 1 0 0,1 0 0 0 0,0 1 0 0 0,0-1 0 0 0,0 1-1 0 0,0-1 1 0 0,0 1 0 0 0,1-1 0 0 0,-1 1 0 0 0,1-1 0 0 0,-1 1-1 0 0,1-1 1 0 0,0 0 0 0 0,0 1 0 0 0,0-1 0 0 0,0 0-1 0 0,1 0 1 0 0,-1 0 0 0 0,0 0 0 0 0,1 0 0 0 0,0 0 0 0 0,-1 0-1 0 0,1 0 1 0 0,0-1 0 0 0,0 1 0 0 0,0 0 0 0 0,0-1-1 0 0,0 0 1 0 0,0 0 0 0 0,0 1 0 0 0,1-1 0 0 0,-1 0 0 0 0,0-1-1 0 0,1 1 1 0 0,-1 0 0 0 0,1-1 0 0 0,-1 1 0 0 0,1-1-1 0 0,-1 0 1 0 0,5 0 0 0 0,8 0 2 0 0,-1-1 0 0 0,1 0 0 0 0,0-1 0 0 0,-1 0 0 0 0,25-8 0 0 0,38-16-506 0 0,0-3 1 0 0,129-69-1 0 0,-152 65-566 0 0,-4-2 82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4:08.4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 1 292 0 0,'0'0'2016'0'0,"5"24"-1748"0"0,-7-12-188 0 0,-1 6-172 0 0,-1-2-152 0 0,-5 10-144 0 0,-4-2-420 0 0,4 5 188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4:08.7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34 859 320 0 0,'0'0'440'0'0,"-2"10"-52"0"0,-3-4-36 0 0,3 0-20 0 0,0 0-44 0 0,-1 0-68 0 0,1 2-108 0 0,0 0-136 0 0,-2-2-160 0 0,1 0-192 0 0,-6 0-1008 0 0</inkml:trace>
  <inkml:trace contextRef="#ctx0" brushRef="#br0" timeOffset="1">477 291 392 0 0,'14'-6'404'0'0,"1"-2"-24"0"0,8 0-44 0 0,8-2-36 0 0,3 0 20 0 0,11-9-8 0 0,8 7-28 0 0,8-6-32 0 0,24-2-68 0 0,-2 4-28 0 0,2-10-76 0 0,-2 6-68 0 0,-21 2-96 0 0,1 1-88 0 0,18-7-100 0 0,-21 4-212 0 0,-6 0-516 0 0,0 2 228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4:10.0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197 171 224 0 0,'10'-13'5540'0'0,"-9"10"-5193"0"0,-3 2-343 0 0,0 0 0 0 0,0 0 1 0 0,0 0-1 0 0,0 0 0 0 0,0 0 1 0 0,0 1-1 0 0,0-1 0 0 0,0 1 0 0 0,-1-1 1 0 0,1 1-1 0 0,0 0 0 0 0,0 0 1 0 0,0 0-1 0 0,-1 0 0 0 0,1 0 1 0 0,0 1-1 0 0,0-1 0 0 0,0 1 1 0 0,-1-1-1 0 0,1 1 0 0 0,-2 1 1 0 0,-1 0-5 0 0,1 1 0 0 0,0-1 0 0 0,0 1 0 0 0,0 0 0 0 0,0 1 1 0 0,0-1-1 0 0,1 1 0 0 0,0 0 0 0 0,-4 4 0 0 0,-2 5-2 0 0,0 1 0 0 0,2 0 0 0 0,-1 0 0 0 0,2 0 0 0 0,-7 21 0 0 0,-4 26 10 0 0,2-1-1 0 0,3 2 1 0 0,3 0 0 0 0,2 0-1 0 0,4 1 1 0 0,2-1 0 0 0,2 1-1 0 0,11 64 1 0 0,-7-98-6 0 0,1-1-1 0 0,2 1 1 0 0,0-1 0 0 0,2-1 0 0 0,1 0-1 0 0,2 0 1 0 0,0-1 0 0 0,28 40 0 0 0,-33-54 0 0 0,1-1 0 0 0,0 0 0 0 0,0-1 0 0 0,1 0 0 0 0,1-1 0 0 0,-1 0 0 0 0,2 0 0 0 0,-1-1 0 0 0,1 0 0 0 0,0-1 0 0 0,1-1 0 0 0,-1 0 0 0 0,1-1 0 0 0,0 0 0 0 0,1-1 0 0 0,-1 0 0 0 0,1-1 0 0 0,0 0 1 0 0,0-2-1 0 0,15 1 0 0 0,-13-3-2 0 0,0 0-1 0 0,0-2 1 0 0,-1 0 0 0 0,0 0 0 0 0,1-1 0 0 0,-1-1 0 0 0,23-11 0 0 0,-3-2 25 0 0,61-41-1 0 0,-63 34 30 0 0,-1-2 0 0 0,-1-2 0 0 0,-2-1 0 0 0,0-1 0 0 0,-3-1 0 0 0,0-2-1 0 0,-2 0 1 0 0,-2-2 0 0 0,-1 0 0 0 0,23-58 0 0 0,-31 59-19 0 0,-1 0 0 0 0,-2-2 0 0 0,-1 1 0 0 0,-2-1 0 0 0,-1 0 0 0 0,-2 0 0 0 0,-2-1 0 0 0,-2 1 0 0 0,-6-66 0 0 0,2 81-23 0 0,0 1 1 0 0,-1-1-1 0 0,-1 1 0 0 0,-1 0 0 0 0,-1 0 1 0 0,0 1-1 0 0,-2 0 0 0 0,-1 1 0 0 0,-12-19 1 0 0,13 25-14 0 0,0 0 1 0 0,-1 0 0 0 0,0 1-1 0 0,-1 1 1 0 0,0 0 0 0 0,0 1 0 0 0,-2 0-1 0 0,1 0 1 0 0,-1 2 0 0 0,0 0-1 0 0,-1 0 1 0 0,-26-8 0 0 0,24 10-62 0 0,0 1 0 0 0,0 1 0 0 0,-26-3 0 0 0,36 6-301 0 0,-1 1 0 0 0,1 0 0 0 0,0 0 0 0 0,0 1-1 0 0,-1 0 1 0 0,1 0 0 0 0,0 1 0 0 0,0 0 0 0 0,0 0 0 0 0,0 1 0 0 0,-9 4 0 0 0,3-2-1229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4:10.6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276 246 152 0 0,'-6'1'87'0'0,"0"0"1"0"0,1 0-1 0 0,-1 0 1 0 0,1 1-1 0 0,-1 0 0 0 0,1 0 1 0 0,-1 1-1 0 0,1-1 1 0 0,0 1-1 0 0,0 0 0 0 0,0 1 1 0 0,1-1-1 0 0,-1 1 0 0 0,1 0 1 0 0,0 0-1 0 0,0 0 1 0 0,-4 5-1 0 0,-9 13 49 0 0,0 1 0 0 0,-15 28 0 0 0,28-46-110 0 0,-13 26 70 0 0,1 1 1 0 0,1 1-1 0 0,1 0 0 0 0,2 1 1 0 0,-12 55-1 0 0,20-69-68 0 0,0-1 1 0 0,2 1-1 0 0,0 0 1 0 0,1 0-1 0 0,1-1 1 0 0,1 1-1 0 0,0 0 1 0 0,2 0-1 0 0,0-1 1 0 0,1 1-1 0 0,11 28 1 0 0,-11-38-20 0 0,1 0-1 0 0,0 0 1 0 0,1 0 0 0 0,0-1 0 0 0,0 1 0 0 0,1-1-1 0 0,1-1 1 0 0,-1 0 0 0 0,1 0 0 0 0,1 0-1 0 0,-1-1 1 0 0,1 0 0 0 0,0-1 0 0 0,1 0 0 0 0,0 0-1 0 0,0-1 1 0 0,0 0 0 0 0,0-1 0 0 0,1 0-1 0 0,14 3 1 0 0,-7-4 3 0 0,-1-1 0 0 0,0 0 0 0 0,1-2 0 0 0,-1 0 0 0 0,1 0 0 0 0,-1-2 0 0 0,1 0 0 0 0,-1-1 0 0 0,0-1 0 0 0,0 0-1 0 0,-1-2 1 0 0,24-10 0 0 0,-17 7 67 0 0,-1-2 0 0 0,0-1 0 0 0,-1-1 0 0 0,-1 0 0 0 0,0-2 0 0 0,-1 0 0 0 0,-1-1 0 0 0,0-1 0 0 0,-1-1 0 0 0,-1 0 0 0 0,0-1 0 0 0,-2-1 0 0 0,0 0 0 0 0,-1-1 0 0 0,-1-1 0 0 0,-1 0 0 0 0,11-32 0 0 0,-12 21-4 0 0,-2 1-1 0 0,-1-1 0 0 0,-1-1 0 0 0,-2 1 0 0 0,-2-1 1 0 0,-1 0-1 0 0,-1 0 0 0 0,-2 0 0 0 0,-11-59 1 0 0,9 74-52 0 0,-1-1 0 0 0,-1 1 1 0 0,-1 1-1 0 0,-1-1 0 0 0,-1 1 1 0 0,0 0-1 0 0,-20-28 0 0 0,19 34-16 0 0,0 1 0 0 0,0-1 1 0 0,-1 2-1 0 0,0-1 0 0 0,-1 2 0 0 0,0-1 0 0 0,-1 2 0 0 0,0 0 0 0 0,0 0 0 0 0,0 1 0 0 0,-16-5 1 0 0,17 8-37 0 0,0 0 0 0 0,0 0 0 0 0,0 2 0 0 0,-13-2 0 0 0,21 3-154 0 0,0 1 0 0 0,0-1-1 0 0,1 1 1 0 0,-1 0-1 0 0,0 1 1 0 0,0-1-1 0 0,1 0 1 0 0,-1 1-1 0 0,0 0 1 0 0,1 0-1 0 0,-1 0 1 0 0,1 0 0 0 0,-1 1-1 0 0,1 0 1 0 0,-1-1-1 0 0,1 1 1 0 0,-5 4-1 0 0,-1 6-1172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8:58.7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1 264 44 0 0,'10'2'48'0'0,"-1"-1"-1"0"0,1 0 1 0 0,0-1 0 0 0,0 0-1 0 0,0-1 1 0 0,0 0 0 0 0,0-1 0 0 0,-1 0-1 0 0,1 0 1 0 0,-1-1 0 0 0,1 0-1 0 0,-1 0 1 0 0,0-1 0 0 0,14-9-1 0 0,-18 10 6 0 0,1-1-1 0 0,-1 1 1 0 0,0-2-1 0 0,0 1 1 0 0,-1 0-1 0 0,0-1 1 0 0,1 0-1 0 0,-1 0 1 0 0,-1 0-1 0 0,1 0 1 0 0,-1-1 0 0 0,0 1-1 0 0,0-1 1 0 0,-1 0-1 0 0,1 0 1 0 0,-1 0-1 0 0,-1 0 1 0 0,1-1-1 0 0,-1 1 1 0 0,0 0-1 0 0,-1 0 1 0 0,1-1-1 0 0,-2-9 1 0 0,1 12-33 0 0,0 0 0 0 0,-1 0 1 0 0,0 0-1 0 0,0 0 1 0 0,0 0-1 0 0,-1 1 1 0 0,1-1-1 0 0,-1 0 1 0 0,0 0-1 0 0,0 1 1 0 0,0-1-1 0 0,0 1 0 0 0,-1 0 1 0 0,1 0-1 0 0,-1 0 1 0 0,0 0-1 0 0,0 0 1 0 0,0 0-1 0 0,0 1 1 0 0,-1-1-1 0 0,1 1 0 0 0,-1 0 1 0 0,1 0-1 0 0,-1 0 1 0 0,0 1-1 0 0,0-1 1 0 0,-5 0-1 0 0,-4-2-191 0 0,0 2-1 0 0,0-1 1 0 0,0 2-1 0 0,0 0 1 0 0,0 0 0 0 0,-1 2-1 0 0,-13 1 1 0 0,-2 1-518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4:11.3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240 212 356 0 0,'-1'-1'49'0'0,"1"0"0"0"0,-1 0 0 0 0,1 0 0 0 0,-1 1-1 0 0,0-1 1 0 0,1 0 0 0 0,-1 1 0 0 0,0-1 0 0 0,0 1 0 0 0,0-1 0 0 0,0 0 0 0 0,1 1 0 0 0,-1 0-1 0 0,0-1 1 0 0,0 1 0 0 0,0 0 0 0 0,0-1 0 0 0,0 1 0 0 0,0 0 0 0 0,0 0 0 0 0,0 0-1 0 0,0 0 1 0 0,0 0 0 0 0,0 0 0 0 0,0 0 0 0 0,0 0 0 0 0,0 0 0 0 0,0 0 0 0 0,0 1 0 0 0,0-1-1 0 0,0 0 1 0 0,0 1 0 0 0,0-1 0 0 0,0 0 0 0 0,0 1 0 0 0,1 0 0 0 0,-1-1 0 0 0,0 1-1 0 0,0-1 1 0 0,0 1 0 0 0,1 0 0 0 0,-1-1 0 0 0,0 1 0 0 0,1 0 0 0 0,-1 0 0 0 0,0 1 0 0 0,-33 52 123 0 0,25-38 24 0 0,-15 26-118 0 0,1 1 0 0 0,2 1 0 0 0,2 0 1 0 0,3 2-1 0 0,1 0 0 0 0,2 1 0 0 0,-10 68 1 0 0,22-99-61 0 0,0 1 0 0 0,0 0 1 0 0,2 0-1 0 0,0 0 0 0 0,1 0 0 0 0,1 0 1 0 0,0-1-1 0 0,1 1 0 0 0,1-1 1 0 0,0 0-1 0 0,13 24 0 0 0,-13-30-11 0 0,1 0-1 0 0,0 0 1 0 0,1 0-1 0 0,0-1 1 0 0,1 0-1 0 0,-1 0 1 0 0,2-1-1 0 0,-1 0 1 0 0,1 0-1 0 0,1-1 1 0 0,-1-1-1 0 0,1 1 1 0 0,0-1-1 0 0,1-1 1 0 0,-1 0-1 0 0,1 0 1 0 0,12 2-1 0 0,-5-2 23 0 0,1-2 0 0 0,0 0 0 0 0,0-1 0 0 0,0-1 0 0 0,0-1-1 0 0,0 0 1 0 0,0-2 0 0 0,-1 0 0 0 0,1-1 0 0 0,0-1 0 0 0,-1-1-1 0 0,1 0 1 0 0,-1-1 0 0 0,-1-1 0 0 0,1-1 0 0 0,-1-1 0 0 0,-1 0-1 0 0,0-1 1 0 0,30-24 0 0 0,-25 17 62 0 0,-1-1 0 0 0,0-2 0 0 0,-2 1-1 0 0,0-2 1 0 0,-2-1 0 0 0,0 0 0 0 0,-1-1 0 0 0,-1 0-1 0 0,-2-1 1 0 0,0-1 0 0 0,-1 0 0 0 0,-2 0 0 0 0,9-37 0 0 0,-13 34-28 0 0,-1 0 1 0 0,-1-1 0 0 0,-2 0-1 0 0,-1 0 1 0 0,-1 1 0 0 0,-1-1 0 0 0,-2 0-1 0 0,-1 1 1 0 0,-1 0 0 0 0,-18-51 0 0 0,18 62-55 0 0,-1-1 1 0 0,-1 1-1 0 0,-1 1 1 0 0,0 0-1 0 0,-1 0 1 0 0,0 1-1 0 0,-2 0 1 0 0,1 0-1 0 0,-2 2 1 0 0,0-1-1 0 0,-1 2 1 0 0,0 0-1 0 0,-1 0 1 0 0,0 2-1 0 0,0-1 1 0 0,-1 2-1 0 0,-30-13 1 0 0,40 20-211 0 0,1 0 0 0 0,-1 0 0 0 0,0 1 0 0 0,1-1 1 0 0,-1 1-1 0 0,0 1 0 0 0,0-1 0 0 0,1 1 0 0 0,-1 0 0 0 0,0 0 1 0 0,0 1-1 0 0,0-1 0 0 0,1 1 0 0 0,-1 1 0 0 0,0-1 1 0 0,1 1-1 0 0,-1 0 0 0 0,1 0 0 0 0,-10 6 0 0 0,-4 0-1315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4:13.6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20 172 0 0,'0'0'249'0'0,"0"-1"-33"0"0,1 0-1 0 0,-1-1 0 0 0,0 1 0 0 0,0 0 1 0 0,1 0-1 0 0,-1 0 0 0 0,0-1 0 0 0,1 1 0 0 0,-1 0 1 0 0,1 0-1 0 0,0 0 0 0 0,-1 0 0 0 0,2-1 216 0 0,0 0-216 0 0,7 24-111 0 0,0 0 0 0 0,-2 0 0 0 0,0 1-1 0 0,6 38 1 0 0,5 101 64 0 0,-11-84-114 0 0,20 293 107 0 0,-25-271-83 0 0,-20 171-1 0 0,3-205-25 0 0,10-52-51 0 0,2 0-1 0 0,0 1 1 0 0,0-1 0 0 0,1 16-1 0 0,2-29-122 0 0,5-2-854 0 0,-4 1 842 0 0,1-1 0 0 0,0 0 0 0 0,-1 1 0 0 0,1-1 0 0 0,-1 0 0 0 0,1 0 0 0 0,-1 0 0 0 0,1 0 0 0 0,1-2 0 0 0,1 0-235 0 0,12-9-853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4:14.2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81 20 292 0 0,'-10'-19'2529'0'0,"13"44"-1597"0"0,2 8-877 0 0,2 96 142 0 0,-6 0 1 0 0,-20 166-1 0 0,-5-127-85 0 0,-12 100 44 0 0,31-204-138 0 0,3 0 0 0 0,6 74 0 0 0,-3-122-19 0 0,-1-7 10 0 0,0 1 0 0 0,1-1 0 0 0,1 0 0 0 0,-1 0 0 0 0,1 0 0 0 0,1 0 0 0 0,6 16-1 0 0,-8-24-60 0 0,0-1 0 0 0,0 0 0 0 0,0 0 0 0 0,0 0 0 0 0,0 0 0 0 0,-1-1 0 0 0,1 1 0 0 0,0 0 0 0 0,0 0-1 0 0,0 0 1 0 0,0-1 0 0 0,0 1 0 0 0,-1 0 0 0 0,1-1 0 0 0,0 1 0 0 0,0-1 0 0 0,0 1 0 0 0,-1-1-1 0 0,1 1 1 0 0,0-1 0 0 0,-1 0 0 0 0,1 1 0 0 0,0-1 0 0 0,-1 0 0 0 0,1 1 0 0 0,0-2 0 0 0,6-9-1233 0 0,3-3 100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4:16.3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376 119 208 0 0,'0'0'709'0'0,"-21"3"-313"0"0,7 7-296 0 0,1 1 0 0 0,0 0 0 0 0,1 0 0 0 0,0 2 0 0 0,1-1 1 0 0,-17 24-1 0 0,-51 94 166 0 0,51-79-176 0 0,-1-2 0 0 0,3 2 0 0 0,-26 71-1 0 0,44-97-65 0 0,0 0 1 0 0,1 1-1 0 0,2 0 0 0 0,1 0 1 0 0,1 0-1 0 0,1 1 0 0 0,1 33 1 0 0,2-50-19 0 0,1 0 1 0 0,0 0-1 0 0,0 0 1 0 0,1-1-1 0 0,0 1 1 0 0,0-1-1 0 0,1 1 1 0 0,1-1-1 0 0,0 0 0 0 0,0 0 1 0 0,0-1-1 0 0,1 0 1 0 0,1 0-1 0 0,-1 0 1 0 0,1-1-1 0 0,0 0 1 0 0,1 0-1 0 0,0 0 1 0 0,0-1-1 0 0,0-1 1 0 0,16 9-1 0 0,-7-6 4 0 0,1 0-1 0 0,0 0 1 0 0,1-2-1 0 0,0 0 0 0 0,0-1 1 0 0,0-1-1 0 0,0-1 0 0 0,1-1 1 0 0,0 0-1 0 0,23-2 1 0 0,11-3 54 0 0,0-3 0 0 0,0-2 0 0 0,77-21 0 0 0,-104 21 19 0 0,0-1-1 0 0,-1-1 1 0 0,0-1 0 0 0,-1-1 0 0 0,0-2 0 0 0,-1 0-1 0 0,-1-2 1 0 0,35-29 0 0 0,-44 31-18 0 0,-1-1-1 0 0,0 0 1 0 0,-1 0 0 0 0,-1-1-1 0 0,-1-1 1 0 0,0 0-1 0 0,-1 0 1 0 0,-1-1 0 0 0,12-34-1 0 0,-13 27-14 0 0,-1-1 0 0 0,-1 0 0 0 0,-1-1 0 0 0,-2 1 0 0 0,0-1 0 0 0,-2 1 0 0 0,-3-28 0 0 0,1 30-31 0 0,-1-1 0 0 0,-1 1 0 0 0,-2 0 0 0 0,0 0 0 0 0,-1 0 0 0 0,-2 1 0 0 0,0 0-1 0 0,-2 1 1 0 0,0 0 0 0 0,-1 0 0 0 0,-2 1 0 0 0,0 1 0 0 0,-1 1 0 0 0,-1 0 0 0 0,0 0-1 0 0,-2 2 1 0 0,-21-18 0 0 0,22 24-39 0 0,-1 0 0 0 0,0 1 0 0 0,-1 1 0 0 0,0 0 0 0 0,0 2-1 0 0,-1 0 1 0 0,0 1 0 0 0,0 1 0 0 0,0 1 0 0 0,-41-3 0 0 0,57 7-104 0 0,1 0 0 0 0,0 0 0 0 0,0 0 0 0 0,-1 0 1 0 0,1 1-1 0 0,0-1 0 0 0,0 1 0 0 0,0 0 0 0 0,0 0 0 0 0,0 0 0 0 0,0 1 1 0 0,0-1-1 0 0,0 1 0 0 0,0-1 0 0 0,1 1 0 0 0,-1 0 0 0 0,1 0 0 0 0,-1 0 1 0 0,1 0-1 0 0,0 1 0 0 0,-1-1 0 0 0,1 1 0 0 0,0-1 0 0 0,-2 6 1 0 0,-3 8-1091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4:17.0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165 28 208 0 0,'16'-28'3816'0'0,"-15"42"-3773"0"0,-2 0 0 0 0,1 0 0 0 0,-1 0 0 0 0,-1 0 0 0 0,-1 0 0 0 0,0-1 0 0 0,0 1 0 0 0,-8 16 0 0 0,-1 10 9 0 0,-90 444 461 0 0,60-184-147 0 0,41-270-334 0 0,0-1 0 0 0,5 33 0 0 0,0 15 45 0 0,5-25 17 0 0,-9-51-197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4:17.7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655 20 116 0 0,'-21'-18'1047'0'0,"11"17"-984"0"0,0 0 1 0 0,-1 1-1 0 0,1 0 1 0 0,0 1-1 0 0,0 0 1 0 0,-1 1-1 0 0,1 0 1 0 0,0 1-1 0 0,0 0 1 0 0,1 0-1 0 0,-1 1 1 0 0,1 1-1 0 0,0-1 1 0 0,0 1-1 0 0,-12 9 1 0 0,-17 12 104 0 0,-70 63-1 0 0,72-56-91 0 0,2 1 1 0 0,1 2-1 0 0,1 1 0 0 0,2 1 1 0 0,2 2-1 0 0,2 1 0 0 0,-24 51 0 0 0,41-72-46 0 0,0 1-1 0 0,2 0 0 0 0,1 1 1 0 0,0-1-1 0 0,2 1 0 0 0,0 0 1 0 0,0 39-1 0 0,4-45-15 0 0,1 0 0 0 0,1 1 0 0 0,0-1 0 0 0,2 0 0 0 0,-1 0 0 0 0,2 0 0 0 0,0 0-1 0 0,1-1 1 0 0,1 0 0 0 0,0 0 0 0 0,14 21 0 0 0,-6-16 0 0 0,1 0 0 0 0,1 0-1 0 0,1-2 1 0 0,0 0 0 0 0,1-1-1 0 0,1 0 1 0 0,0-2-1 0 0,2-1 1 0 0,-1 0 0 0 0,2-2-1 0 0,0 0 1 0 0,0-2 0 0 0,1 0-1 0 0,47 11 1 0 0,-42-14 15 0 0,0-1 0 0 0,0-2 0 0 0,0-1 0 0 0,1-1 0 0 0,-1-2 0 0 0,1-1 1 0 0,-1-1-1 0 0,1-1 0 0 0,-1-2 0 0 0,0-1 0 0 0,-1-1 0 0 0,51-19 0 0 0,-60 16 33 0 0,0 0 0 0 0,-1-2 0 0 0,0 0 0 0 0,0-1 0 0 0,-1 0 0 0 0,-1-2 0 0 0,0 0 0 0 0,-1-1 0 0 0,-1 0 0 0 0,-1-1 0 0 0,21-33 0 0 0,-19 25 14 0 0,-2 0 1 0 0,0-1-1 0 0,-1-1 1 0 0,-2 0 0 0 0,-1 0-1 0 0,-1-1 1 0 0,-1 0-1 0 0,4-40 1 0 0,-10 46-30 0 0,-1 1 0 0 0,0-1 0 0 0,-2 1 0 0 0,0-1 0 0 0,-2 1 0 0 0,0 0 0 0 0,-1 0 0 0 0,-1 0 0 0 0,-1 1 0 0 0,-20-39 0 0 0,23 49-134 0 0,-1 1 0 0 0,-1 0 0 0 0,0 0 0 0 0,0 1 1 0 0,0 0-1 0 0,-1 0 0 0 0,0 0 0 0 0,-1 1 0 0 0,0 0 0 0 0,0 0 0 0 0,0 1 0 0 0,-1 0 1 0 0,0 1-1 0 0,0 0 0 0 0,-1 0 0 0 0,1 1 0 0 0,-1 0 0 0 0,0 1 0 0 0,0 0 0 0 0,0 0 1 0 0,0 1-1 0 0,-1 1 0 0 0,1-1 0 0 0,-14 1 0 0 0,-9 3-1384 0 0,-2-2 111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4:42.5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259 11 60 0 0,'-7'-10'1882'0'0,"2"136"-1848"0"0,-5 0 1 0 0,-6 0 0 0 0,-6-1 0 0 0,-4-1-1 0 0,-65 181 1 0 0,63-231-63 0 0,15-44-30 0 0,2 0 0 0 0,1 1 0 0 0,-9 52 0 0 0,19-66-882 0 0,0-12 402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4:44.3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9 624 64 0 0,'0'0'701'0'0,"-9"-22"658"0"0,10 13-1215 0 0,0 0 1 0 0,1 0 0 0 0,0 0 0 0 0,0 0 0 0 0,1 0 0 0 0,0 0 0 0 0,6-12-1 0 0,37-61 112 0 0,-36 64-200 0 0,30-51 121 0 0,3 1 1 0 0,95-112-1 0 0,-129 170-159 0 0,1 0 0 0 0,0 0 0 0 0,0 1 0 0 0,1 0 0 0 0,21-13 0 0 0,-28 20-15 0 0,-1 0 0 0 0,1 0-1 0 0,0 1 1 0 0,0-1-1 0 0,0 1 1 0 0,0 0 0 0 0,0 0-1 0 0,0 0 1 0 0,0 1 0 0 0,0 0-1 0 0,1 0 1 0 0,-1 0 0 0 0,0 0-1 0 0,0 0 1 0 0,0 1 0 0 0,0 0-1 0 0,0 0 1 0 0,0 0 0 0 0,0 0-1 0 0,0 0 1 0 0,0 1-1 0 0,0 0 1 0 0,5 3 0 0 0,2 3 0 0 0,0 1 0 0 0,-1 0 1 0 0,0 1-1 0 0,-1 0 0 0 0,0 0 1 0 0,0 1-1 0 0,-1 0 0 0 0,-1 0 1 0 0,0 1-1 0 0,0 0 0 0 0,-1 0 1 0 0,-1 1-1 0 0,0-1 1 0 0,-1 1-1 0 0,0 0 0 0 0,2 14 1 0 0,1 13 1 0 0,-1 1 1 0 0,-2-1-1 0 0,-1 1 1 0 0,-5 46-1 0 0,0-34-1 0 0,-35 426 52 0 0,33-459-53 0 0,1 0 0 0 0,1 0 0 0 0,1 0 0 0 0,1 0 0 0 0,1 1 0 0 0,0-1 0 0 0,8 33 0 0 0,-9-53-1 0 0,1 1 0 0 0,-1-1 0 0 0,0 0 0 0 0,0 1-1 0 0,1-1 1 0 0,-1 0 0 0 0,1 0 0 0 0,-1 0 0 0 0,0 1 0 0 0,1-1 0 0 0,-1 0 0 0 0,0 0 0 0 0,1 0 0 0 0,-1 0 0 0 0,1 1 0 0 0,-1-1 0 0 0,0 0 0 0 0,1 0 0 0 0,-1 0 0 0 0,1 0 0 0 0,-1 0 0 0 0,1 0 0 0 0,-1 0 0 0 0,0 0-1 0 0,1 0 1 0 0,-1-1 0 0 0,1 1 0 0 0,-1 0 0 0 0,0 0 0 0 0,1 0 0 0 0,-1 0 0 0 0,1-1 0 0 0,-1 1 0 0 0,0 0 0 0 0,1 0 0 0 0,-1-1 0 0 0,0 1 0 0 0,1 0 0 0 0,-1 0 0 0 0,0-1 0 0 0,0 1 0 0 0,1 0 0 0 0,-1-1-1 0 0,0 1 1 0 0,0-1 0 0 0,1 1 0 0 0,14-17 49 0 0,69-110 16 0 0,-7-2 1 0 0,74-168-1 0 0,-56 105-33 0 0,77-100 9 0 0,-131 226-38 0 0,-36 57-5 0 0,1 1 0 0 0,0 0 0 0 0,0 0 1 0 0,0 0-1 0 0,1 1 0 0 0,1 0 0 0 0,-1 0 0 0 0,14-9 0 0 0,-18 15-2 0 0,0-1 0 0 0,-1 1 1 0 0,1 0-1 0 0,0 0 0 0 0,0 0 1 0 0,0 0-1 0 0,0 0 0 0 0,0 1 1 0 0,0-1-1 0 0,0 1 1 0 0,0 0-1 0 0,0 0 0 0 0,0 0 1 0 0,0 0-1 0 0,0 0 0 0 0,0 1 1 0 0,0-1-1 0 0,0 1 0 0 0,0 0 1 0 0,0 0-1 0 0,0 0 0 0 0,0 0 1 0 0,0 1-1 0 0,-1-1 1 0 0,1 1-1 0 0,0 0 0 0 0,-1-1 1 0 0,0 1-1 0 0,1 0 0 0 0,-1 0 1 0 0,0 1-1 0 0,3 3 0 0 0,8 10-4 0 0,0 2-1 0 0,-1 0 1 0 0,-1 0-1 0 0,-1 1 1 0 0,0 0-1 0 0,-1 1 1 0 0,-2 0-1 0 0,0 1 1 0 0,-1-1-1 0 0,-1 1 1 0 0,-1 0-1 0 0,3 41 1 0 0,-3 21 16 0 0,-13 164 1 0 0,5-191-21 0 0,-7 89 4 0 0,-1-17 26 0 0,12 254-1 0 0,2-324-6 0 0,-2-41-7 0 0,0-1 0 0 0,1 0 0 0 0,1 0 0 0 0,0 0 0 0 0,7 19 0 0 0,-9-34-6 0 0,0 0-1 0 0,1 0 1 0 0,-1 0 0 0 0,1 0-1 0 0,-1 0 1 0 0,1 0 0 0 0,-1 0-1 0 0,1 0 1 0 0,0 0 0 0 0,-1-1-1 0 0,1 1 1 0 0,0 0 0 0 0,0 0-1 0 0,0-1 1 0 0,0 1 0 0 0,-1 0-1 0 0,1-1 1 0 0,0 1-1 0 0,0-1 1 0 0,0 0 0 0 0,0 1-1 0 0,0-1 1 0 0,0 0 0 0 0,2 1-1 0 0,30-5-13 0 0,-20-1 10 0 0,-1-1-1 0 0,0 0 0 0 0,13-8 1 0 0,38-29-4 0 0,-2-3-1 0 0,-3-2 1 0 0,-1-3 0 0 0,-3-2 0 0 0,-2-2 0 0 0,-3-3 0 0 0,66-100-1 0 0,-111 152 10 0 0,32-46-13 0 0,-2-2 0 0 0,43-96 1 0 0,-71 135 8 0 0,-2 0 1 0 0,0 0 0 0 0,0 0 0 0 0,-1-1-1 0 0,1-28 1 0 0,-4 34 0 0 0,0 0 0 0 0,0 0-1 0 0,-1 0 1 0 0,0 0 0 0 0,-1 0 0 0 0,0 0 0 0 0,-1 0 0 0 0,0 0 0 0 0,0 1 0 0 0,-6-10-1 0 0,8 17 2 0 0,-1-1 0 0 0,0 1 0 0 0,0 0 0 0 0,0-1 0 0 0,0 1 0 0 0,-1 0 0 0 0,1 0 0 0 0,0 1 0 0 0,-1-1 0 0 0,1 0 0 0 0,-1 1 0 0 0,0 0 0 0 0,1-1 0 0 0,-1 1 0 0 0,0 0 0 0 0,0 1 0 0 0,0-1 0 0 0,0 0 0 0 0,0 1 0 0 0,0-1 0 0 0,0 1 0 0 0,0 0 0 0 0,0 0 0 0 0,0 0 0 0 0,0 1 0 0 0,0-1 0 0 0,0 1-1 0 0,1-1 1 0 0,-1 1 0 0 0,0 0 0 0 0,-4 2 0 0 0,-6 2-2 0 0,1 0-1 0 0,0 0 1 0 0,1 1-1 0 0,-1 1 0 0 0,-19 15 1 0 0,13-8 2 0 0,1 2 1 0 0,1 1 0 0 0,0 0-1 0 0,2 1 1 0 0,0 0-1 0 0,0 1 1 0 0,2 1 0 0 0,1 0-1 0 0,-11 23 1 0 0,13-12 2 0 0,0 0 0 0 0,2 0 0 0 0,1 0 0 0 0,2 1-1 0 0,1 0 1 0 0,2 0 0 0 0,0 0 0 0 0,3-1 0 0 0,0 1 0 0 0,13 58 0 0 0,-11-75-3 0 0,0-1-1 0 0,0 0 1 0 0,2 0-1 0 0,0 0 1 0 0,0-1-1 0 0,1 0 1 0 0,1 0-1 0 0,13 18 1 0 0,-19-30 0 0 0,-1 0 0 0 0,1 1 0 0 0,0-1 0 0 0,0 0 0 0 0,0 0 0 0 0,0 0 0 0 0,0 0 0 0 0,0 0 0 0 0,0-1 0 0 0,1 1 0 0 0,-1-1 0 0 0,0 1 0 0 0,0-1 0 0 0,1 0 0 0 0,-1 0 0 0 0,0 0 0 0 0,0 0 0 0 0,1 0 0 0 0,-1 0 0 0 0,0-1 0 0 0,0 1 0 0 0,1-1-1 0 0,-1 1 1 0 0,0-1 0 0 0,0 0 0 0 0,0 0 0 0 0,0 0 0 0 0,0 0 0 0 0,2-2 0 0 0,7-3-6 0 0,0-1 0 0 0,-1 0 0 0 0,18-15 0 0 0,2-9 11 0 0,-1-1 0 0 0,-2-2-1 0 0,-1 0 1 0 0,-1-2 0 0 0,-2-1-1 0 0,-2 0 1 0 0,-2-2 0 0 0,-1 0 0 0 0,16-53-1 0 0,-28 73-6 0 0,0-1 0 0 0,-2 0 0 0 0,0 0 0 0 0,-1 0 0 0 0,-1-22 0 0 0,-2 40-8 0 0,2 28-62 0 0,1 3 73 0 0,0 0 1 0 0,2 0 0 0 0,1-1-1 0 0,2 1 1 0 0,0-2 0 0 0,2 1-1 0 0,1-1 1 0 0,1 0 0 0 0,21 32-1 0 0,-31-56 0 0 0,0 0 0 0 0,0 0-1 0 0,1 0 1 0 0,-1 0 0 0 0,1 0-1 0 0,-1 0 1 0 0,1-1 0 0 0,0 0-1 0 0,0 1 1 0 0,0-1-1 0 0,1 0 1 0 0,-1 0 0 0 0,0-1-1 0 0,1 1 1 0 0,0-1 0 0 0,-1 1-1 0 0,1-1 1 0 0,0 0 0 0 0,-1-1-1 0 0,1 1 1 0 0,0-1 0 0 0,0 1-1 0 0,-1-1 1 0 0,1 0-1 0 0,0 0 1 0 0,0-1 0 0 0,0 1-1 0 0,-1-1 1 0 0,1 0 0 0 0,0 0-1 0 0,-1 0 1 0 0,1-1 0 0 0,-1 1-1 0 0,1-1 1 0 0,4-3 0 0 0,12-6 4 0 0,-1-2 0 0 0,0 0 0 0 0,-1-1-1 0 0,27-26 1 0 0,-45 39-3 0 0,35-36-3 0 0,-1-2 0 0 0,-2-1 0 0 0,-1-1 0 0 0,32-61 0 0 0,-51 78 6 0 0,-1 0 0 0 0,-1 0 0 0 0,-1-1-1 0 0,-1-1 1 0 0,-2 1 0 0 0,0-1 0 0 0,-2 0 0 0 0,-1 0 0 0 0,0-41 0 0 0,-2 61-1 0 0,-1 0 0 0 0,0-1 0 0 0,0 1-1 0 0,-1 0 1 0 0,0 0 0 0 0,0-1 0 0 0,0 1 0 0 0,-1 0-1 0 0,0 0 1 0 0,0 0 0 0 0,-1 0 0 0 0,0 1 0 0 0,0-1-1 0 0,0 1 1 0 0,0-1 0 0 0,-1 1 0 0 0,0 0 0 0 0,0 0 0 0 0,0 1-1 0 0,-1-1 1 0 0,1 1 0 0 0,-9-6 0 0 0,12 10-4 0 0,-1-1 1 0 0,1 0-1 0 0,-1 0 1 0 0,0 1 0 0 0,1-1-1 0 0,-1 1 1 0 0,1-1-1 0 0,-1 1 1 0 0,0 0 0 0 0,1 0-1 0 0,-1-1 1 0 0,0 1-1 0 0,1 1 1 0 0,-1-1-1 0 0,0 0 1 0 0,1 0 0 0 0,-1 0-1 0 0,0 1 1 0 0,1-1-1 0 0,-1 1 1 0 0,1-1 0 0 0,-1 1-1 0 0,1 0 1 0 0,-1 0-1 0 0,1 0 1 0 0,-1 0-1 0 0,1-1 1 0 0,0 2 0 0 0,-1-1-1 0 0,1 0 1 0 0,0 0-1 0 0,0 0 1 0 0,0 1 0 0 0,0-1-1 0 0,0 0 1 0 0,-1 3-1 0 0,0 0 0 0 0,0 0 0 0 0,0 0 0 0 0,0 0 0 0 0,1 1 0 0 0,0-1 0 0 0,0 0-1 0 0,0 1 1 0 0,0-1 0 0 0,1 1 0 0 0,-1-1 0 0 0,1 1 0 0 0,1 7 0 0 0,2 1 1 0 0,1 1 0 0 0,0-1 1 0 0,1 0-1 0 0,0-1 0 0 0,1 1 1 0 0,1-1-1 0 0,0 0 0 0 0,0-1 0 0 0,1 0 1 0 0,14 15-1 0 0,8 8 10 0 0,65 53 1 0 0,-83-77-9 0 0,20 16-5 0 0,-1 1 0 0 0,-2 1 0 0 0,0 1-1 0 0,37 52 1 0 0,-60-72 3 0 0,-1 1 0 0 0,1-1 0 0 0,-1 1 0 0 0,-1 1 0 0 0,0-1-1 0 0,-1 1 1 0 0,0-1 0 0 0,0 1 0 0 0,1 16 0 0 0,-3-19 2 0 0,-1 0 0 0 0,-1 1 1 0 0,1-1-1 0 0,-2 1 1 0 0,1-1-1 0 0,-1 0 0 0 0,0 0 1 0 0,-1 0-1 0 0,1 0 1 0 0,-2 0-1 0 0,1 0 0 0 0,-1-1 1 0 0,0 0-1 0 0,-6 7 0 0 0,-1 1-17 0 0,-1 0 0 0 0,0-1 0 0 0,-1 0 0 0 0,-1-1 0 0 0,0-1 1 0 0,0 0-1 0 0,-2-1 0 0 0,1-1 0 0 0,-1 0 0 0 0,-1-1 0 0 0,0-1 0 0 0,0 0 0 0 0,0-2 0 0 0,-1 0 0 0 0,0 0 0 0 0,0-2 0 0 0,-1 0 0 0 0,1-2 0 0 0,-1 0 0 0 0,-21 0 0 0 0,38-2-57 0 0,0 0 1 0 0,0 0 0 0 0,0 0-1 0 0,0-1 1 0 0,1 1-1 0 0,-1 0 1 0 0,0-1 0 0 0,0 0-1 0 0,0 1 1 0 0,0-1 0 0 0,1 0-1 0 0,-1 0 1 0 0,0 0-1 0 0,1 0 1 0 0,-1 0 0 0 0,1 0-1 0 0,-1 0 1 0 0,1-1 0 0 0,-1 1-1 0 0,1-1 1 0 0,0 1-1 0 0,0-1 1 0 0,0 1 0 0 0,0-1-1 0 0,0 0 1 0 0,0 1 0 0 0,0-1-1 0 0,0 0 1 0 0,1 0-1 0 0,-1 0 1 0 0,1 1 0 0 0,-1-1-1 0 0,1 0 1 0 0,0-3-1 0 0,1-14-947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4:44.6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249 0 120 0 0,'-13'31'2066'0'0,"-4"30"-1955"0"0,1 15 53 0 0,-127 590 603 0 0,128-591-726 0 0,-22 132 117 0 0,33-173-136 0 0,2 1-1 0 0,1 0 1 0 0,7 67-1 0 0,-6-99-18 0 0,0-1 1 0 0,0 1-1 0 0,0-1 0 0 0,1 0 1 0 0,-1 1-1 0 0,1-1 1 0 0,0 1-1 0 0,-1-1 0 0 0,1 0 1 0 0,0 0-1 0 0,0 0 0 0 0,1 1 1 0 0,-1-1-1 0 0,0 0 0 0 0,1 0 1 0 0,-1-1-1 0 0,1 1 1 0 0,0 0-1 0 0,0 0 0 0 0,-1-1 1 0 0,1 1-1 0 0,0-1 0 0 0,0 0 1 0 0,1 1-1 0 0,-1-1 0 0 0,0 0 1 0 0,4 1-1 0 0,-1-2-6 0 0,0 1 1 0 0,-1-1-1 0 0,1 0 0 0 0,0-1 1 0 0,0 0-1 0 0,0 1 0 0 0,-1-1 0 0 0,1-1 1 0 0,0 1-1 0 0,-1-1 0 0 0,1 0 0 0 0,-1 0 1 0 0,7-4-1 0 0,25-15-693 0 0,-1-1-1 0 0,61-53 1 0 0,-63 44-136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4:45.0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543 1 284 0 0,'0'0'1067'0'0,"0"29"-486"0"0,-12-4-440 0 0,0-1 0 0 0,-2-1 0 0 0,0 0 0 0 0,-2-1 0 0 0,0-1 1 0 0,-2 0-1 0 0,0-1 0 0 0,-22 18 0 0 0,-175 131 392 0 0,214-168-531 0 0,-46 31 104 0 0,26-19-23 0 0,1 1 1 0 0,0 1-1 0 0,-23 23 1 0 0,41-37-80 0 0,1 0 0 0 0,0 1 1 0 0,-1 0-1 0 0,1-1 0 0 0,0 1 0 0 0,0-1 0 0 0,0 1 0 0 0,0 0 1 0 0,0 0-1 0 0,1 0 0 0 0,-1 0 0 0 0,1-1 0 0 0,-1 1 0 0 0,1 0 1 0 0,-1 0-1 0 0,1 0 0 0 0,0 0 0 0 0,0 0 0 0 0,0 0 0 0 0,0 0 1 0 0,0 0-1 0 0,1 0 0 0 0,-1 0 0 0 0,0 0 0 0 0,1 0 0 0 0,0 0 1 0 0,-1 0-1 0 0,1 0 0 0 0,0-1 0 0 0,0 1 0 0 0,0 0 0 0 0,0-1 1 0 0,0 1-1 0 0,0 0 0 0 0,1-1 0 0 0,-1 1 0 0 0,0-1 0 0 0,1 0 1 0 0,0 1-1 0 0,-1-1 0 0 0,1 0 0 0 0,3 2 0 0 0,8 5 23 0 0,0 1 0 0 0,1-2 0 0 0,0 0 0 0 0,18 6-1 0 0,-24-10-22 0 0,92 32 66 0 0,2-4 0 0 0,160 27 1 0 0,45 11-42 0 0,-307-69-30 0 0,53 15-1272 0 0,68 29-1 0 0,-100-34 44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9:01.4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216 26 120 0 0,'0'0'613'0'0,"5"-2"-477"0"0,19-5 2 0 0,0 2 1 0 0,1 0 0 0 0,0 2-1 0 0,-1 0 1 0 0,44 2 0 0 0,-54 1-120 0 0,1 1 1 0 0,-1 1-1 0 0,0 0 1 0 0,1 1-1 0 0,-1 0 1 0 0,0 1 0 0 0,0 1-1 0 0,-1 0 1 0 0,0 1-1 0 0,0 0 1 0 0,19 13 0 0 0,-28-16-17 0 0,-1 0 0 0 0,0 0 0 0 0,0 1 0 0 0,0-1 0 0 0,0 1 0 0 0,-1 0 0 0 0,0-1 0 0 0,1 1 0 0 0,-1 0 0 0 0,-1 0 0 0 0,1 0 0 0 0,-1 1 0 0 0,1-1 0 0 0,-1 0 0 0 0,0 1 0 0 0,-1-1 0 0 0,1 0 0 0 0,-1 1 0 0 0,0-1 0 0 0,0 1 0 0 0,0-1 0 0 0,0 1 1 0 0,-1-1-1 0 0,0 0 0 0 0,0 1 0 0 0,0-1 0 0 0,-1 0 0 0 0,-2 7 0 0 0,-5 11-2 0 0,-1-1 1 0 0,-1 0 0 0 0,-26 37 0 0 0,35-55-1 0 0,-49 63-1 0 0,-2-2 1 0 0,-3-3-1 0 0,-66 57 0 0 0,-83 89-205 0 0,197-197 190 0 0,0 0-1 0 0,0 0 0 0 0,1 1 1 0 0,1 0-1 0 0,0 0 1 0 0,0 0-1 0 0,1 1 0 0 0,-3 13 1 0 0,7-22 13 0 0,0 0 0 0 0,0 0 0 0 0,1 0 0 0 0,-1 0 0 0 0,1 0 1 0 0,0 0-1 0 0,0 0 0 0 0,0 0 0 0 0,0 0 0 0 0,1 0 0 0 0,-1 0 0 0 0,1 0 0 0 0,0 0 0 0 0,0 0 1 0 0,0 0-1 0 0,0 0 0 0 0,0 0 0 0 0,1 0 0 0 0,-1-1 0 0 0,1 1 0 0 0,0-1 0 0 0,-1 1 0 0 0,1-1 1 0 0,0 1-1 0 0,1-1 0 0 0,-1 0 0 0 0,0 0 0 0 0,1 0 0 0 0,-1 0 0 0 0,1-1 0 0 0,0 1 0 0 0,-1-1 1 0 0,1 0-1 0 0,0 1 0 0 0,0-1 0 0 0,0 0 0 0 0,4 0 0 0 0,12 4-4 0 0,0-1 0 0 0,0-1 0 0 0,1 0 0 0 0,-1-2 0 0 0,0 0 0 0 0,32-4 0 0 0,119-22-8 0 0,-155 22 11 0 0,78-18-286 0 0,-1-4 0 0 0,151-64 0 0 0,-186 64-101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4:45.9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1 310 8 0 0,'999'-24'1770'0'0,"-516"24"-1440"0"0,1090-109-381 0 0,-1404 87 80 0 0,146-23 61 0 0,-239 30-29 0 0,0-3 0 0 0,75-29 1 0 0,-91 18-1321 0 0,-97 34 638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4:46.3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0 396 60 0 0,'346'-18'749'0'0,"1345"-121"746"0"0,-1329 92-1401 0 0,-354 45-92 0 0,605-120 165 0 0,-599 119-157 0 0,0-1 1 0 0,0 0-1 0 0,0-1 0 0 0,-1-1 1 0 0,0 0-1 0 0,0-1 0 0 0,17-11 1 0 0,-24 4-1465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4:47.5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0 256 0 0,'0'0'2192'0'0,"15"16"-2144"0"0,-15-7-124 0 0,2 1-112 0 0,-2 0-184 0 0,0 0-404 0 0,0-2 176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4:47.8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6 180 0 0,'0'0'324'0'0,"11"0"272"0"0,0 0 520 0 0,-2-6-968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4:48.2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1 164 224 0 0,'0'0'249'0'0,"5"0"-16"0"0,168-7 418 0 0,0-7 0 0 0,-1-7 0 0 0,284-74 0 0 0,-389 69-519 0 0,-65 25-233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5:23.1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 7 4 0 0,'-4'-7'2932'0'0,"5"29"-2914"0"0,0 0 0 0 0,-2 0 0 0 0,0 0 0 0 0,-2 0 0 0 0,-6 28-1 0 0,3-15-5 0 0,-62 267 67 0 0,29-151-52 0 0,20-72 27 0 0,-26 132-2 0 0,41-180-18 0 0,1-1 1 0 0,2 1-1 0 0,1 0 1 0 0,1-1-1 0 0,6 34 1 0 0,-5-47 31 0 0,-2-13-44 0 0,0-1-1 0 0,0 1 1 0 0,0 0-1 0 0,1-1 1 0 0,-1 1-1 0 0,1-1 1 0 0,0 1-1 0 0,0-1 1 0 0,0 1-1 0 0,1-1 1 0 0,-1 1-1 0 0,1-1 1 0 0,0 0-1 0 0,0 0 1 0 0,0 0-1 0 0,0 0 1 0 0,4 4-1 0 0,-5-6 47 0 0,13-35-2325 0 0,-14 25 1275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5:23.9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128 1 244 0 0,'0'0'1898'0'0,"12"24"-1691"0"0,-3 27-79 0 0,-2 0 1 0 0,-2 1 0 0 0,-3 91-1 0 0,-28 156 24 0 0,19-243-108 0 0,-11 86 62 0 0,-71 260-1 0 0,83-381-85 0 0,1 1-1 0 0,0 0 0 0 0,-2 44 1 0 0,16-32-1871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5:25.0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619 1 128 0 0,'-9'0'66'0'0,"1"0"-1"0"0,-1 1 1 0 0,0 0 0 0 0,0 1-1 0 0,1 0 1 0 0,-1 0-1 0 0,1 1 1 0 0,0 0 0 0 0,0 0-1 0 0,0 1 1 0 0,0 0 0 0 0,1 1-1 0 0,-1 0 1 0 0,-6 6-1 0 0,-16 12 80 0 0,-48 49 0 0 0,75-68-130 0 0,-46 45 98 0 0,3 2 0 0 0,2 2 0 0 0,2 2 0 0 0,-57 101 0 0 0,84-128-89 0 0,0 0 1 0 0,3 1-1 0 0,0 1 1 0 0,2 0-1 0 0,1 1 1 0 0,1 0-1 0 0,2 0 1 0 0,1 0-1 0 0,2 1 1 0 0,1 0-1 0 0,1-1 1 0 0,5 45-1 0 0,-2-65-16 0 0,0 0-1 0 0,0 0 1 0 0,2 0-1 0 0,-1-1 1 0 0,1 0-1 0 0,0 1 1 0 0,1-2 0 0 0,1 1-1 0 0,-1 0 1 0 0,1-1-1 0 0,1 0 1 0 0,0 0-1 0 0,0-1 1 0 0,1 0-1 0 0,0 0 1 0 0,0-1-1 0 0,1 0 1 0 0,0 0-1 0 0,0-1 1 0 0,0 0 0 0 0,1-1-1 0 0,0 0 1 0 0,0-1-1 0 0,0 0 1 0 0,20 5-1 0 0,-1-2 9 0 0,0-1 1 0 0,0-1-1 0 0,0-2 0 0 0,1-1 0 0 0,-1-2 1 0 0,1 0-1 0 0,-1-2 0 0 0,46-9 0 0 0,-31 2 49 0 0,0-1-1 0 0,-1-3 0 0 0,-1-1 1 0 0,75-37-1 0 0,-91 37 13 0 0,-1-1 0 0 0,0-1 1 0 0,-1-2-1 0 0,-1 0 0 0 0,0-2 0 0 0,-2 0 0 0 0,0-1 0 0 0,24-33 0 0 0,-24 24 1 0 0,-1-1-1 0 0,-1-1 1 0 0,-1 0-1 0 0,-2-2 0 0 0,-2 0 1 0 0,-1 0-1 0 0,11-47 1 0 0,-19 63-61 0 0,-1-1 0 0 0,-1 0 0 0 0,-1 0 1 0 0,-1 0-1 0 0,-1 0 0 0 0,0 0 0 0 0,-1 0 0 0 0,-1 0 1 0 0,-1 1-1 0 0,-1-1 0 0 0,0 0 0 0 0,-1 1 0 0 0,-2 0 1 0 0,1 0-1 0 0,-18-30 0 0 0,16 36-4 0 0,0 1-1 0 0,-1 0 1 0 0,0 0 0 0 0,-1 1-1 0 0,-1 0 1 0 0,1 1 0 0 0,-1 0-1 0 0,-1 1 1 0 0,0 0 0 0 0,0 1-1 0 0,0 0 1 0 0,-23-9 0 0 0,-11 0-772 0 0,0 2 0 0 0,-64-11 1 0 0,95 22 300 0 0,-19-5-662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5:26.8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175 0 64 0 0,'0'0'177'0'0,"-27"33"333"0"0,5 23-193 0 0,2 0 1 0 0,3 1-1 0 0,-19 113 1 0 0,-1 184 113 0 0,26 154 112 0 0,11-499-530 0 0,-5 60-1578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5:27.4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608 4 4 0 0,'-4'-1'39'0'0,"0"0"1"0"0,0 0-1 0 0,0 1 1 0 0,0 0-1 0 0,0-1 0 0 0,0 1 1 0 0,0 1-1 0 0,0-1 0 0 0,0 1 1 0 0,0-1-1 0 0,0 1 1 0 0,0 1-1 0 0,0-1 0 0 0,1 0 1 0 0,-1 1-1 0 0,0 0 0 0 0,1-1 1 0 0,-1 2-1 0 0,1-1 1 0 0,0 0-1 0 0,-4 3 0 0 0,-12 10 25 0 0,1 1 0 0 0,-20 21 0 0 0,33-33-42 0 0,-42 47 94 0 0,2 2 1 0 0,-50 78-1 0 0,-60 128 88 0 0,139-229-179 0 0,1 1 0 0 0,2 0 0 0 0,1 1 0 0 0,1 1 0 0 0,2 0 0 0 0,2 0 0 0 0,1 1 0 0 0,-4 60 0 0 0,10-84-19 0 0,1 1 0 0 0,0-1 0 0 0,0 0 0 0 0,1 0 0 0 0,0 1 0 0 0,1-1 0 0 0,0 0 0 0 0,1-1 0 0 0,0 1 0 0 0,0-1 0 0 0,1 1 0 0 0,0-1 0 0 0,9 11 0 0 0,-5-9 7 0 0,1-1 0 0 0,0 0 1 0 0,0-1-1 0 0,0 0 0 0 0,1-1 0 0 0,1 0 1 0 0,0 0-1 0 0,0-2 0 0 0,15 8 0 0 0,1-4 28 0 0,0 0 0 0 0,0-2 0 0 0,2-1 0 0 0,-1-1 0 0 0,0-1 0 0 0,1-2-1 0 0,0-1 1 0 0,53-4 0 0 0,-39-1 24 0 0,0-3-1 0 0,-1-1 1 0 0,1-3-1 0 0,-1-1 0 0 0,-1-2 1 0 0,0-2-1 0 0,-1-2 1 0 0,53-30-1 0 0,-75 36-44 0 0,0-1-1 0 0,0 0 1 0 0,-1-2 0 0 0,-1 0-1 0 0,-1-1 1 0 0,0-1 0 0 0,0 0-1 0 0,-2-1 1 0 0,0-1-1 0 0,-1 0 1 0 0,-1 0 0 0 0,-1-2-1 0 0,0 1 1 0 0,-1-2 0 0 0,-2 1-1 0 0,0-1 1 0 0,-1 0-1 0 0,6-33 1 0 0,-11 36-14 0 0,0-1 1 0 0,-1 1-1 0 0,-2 0 1 0 0,0-1-1 0 0,0 1 1 0 0,-2 0-1 0 0,0 0 1 0 0,-1 0-1 0 0,-1 0 0 0 0,-1 1 1 0 0,0-1-1 0 0,-16-27 1 0 0,5 15-10 0 0,-1 0 1 0 0,-1 2 0 0 0,-2 0-1 0 0,-1 2 1 0 0,-48-46-1 0 0,50 53-123 0 0,-5-5-506 0 0,-1 1 1 0 0,-53-36-1 0 0,74 55-183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9:01.8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392 0 164 0 0,'-94'74'601'0'0,"55"-39"-337"0"0,-53 59 0 0 0,68-65-158 0 0,1 2 0 0 0,-35 58 0 0 0,45-64-32 0 0,1 0-1 0 0,-10 33 1 0 0,18-47-56 0 0,1-1 0 0 0,1 0 0 0 0,0 1 1 0 0,0-1-1 0 0,1 1 0 0 0,1 0 0 0 0,0-1 1 0 0,0 1-1 0 0,1 0 0 0 0,0-1 1 0 0,1 1-1 0 0,0-1 0 0 0,0 1 0 0 0,1-1 1 0 0,1 0-1 0 0,6 14 0 0 0,-5-16-10 0 0,-1-1-1 0 0,1 1 1 0 0,1-1-1 0 0,-1-1 0 0 0,1 1 1 0 0,0-1-1 0 0,1 0 1 0 0,-1 0-1 0 0,1-1 1 0 0,1 0-1 0 0,-1 0 0 0 0,0-1 1 0 0,1 0-1 0 0,0 0 1 0 0,0 0-1 0 0,0-1 1 0 0,1-1-1 0 0,-1 1 0 0 0,1-1 1 0 0,13 1-1 0 0,-2-1 3 0 0,0-1 0 0 0,0-1 0 0 0,0-1-1 0 0,0-1 1 0 0,0 0 0 0 0,34-9 0 0 0,-42 7 10 0 0,1 1 1 0 0,-1-2-1 0 0,0 0 1 0 0,0 0-1 0 0,-1-1 1 0 0,1-1 0 0 0,-1 0-1 0 0,-1 0 1 0 0,1-1-1 0 0,-1 0 1 0 0,13-15 0 0 0,-22 22-14 0 0,0 0 1 0 0,1-1 0 0 0,-1 1 0 0 0,0 0-1 0 0,0-1 1 0 0,0 0 0 0 0,0 1 0 0 0,0-1-1 0 0,0 0 1 0 0,-1 1 0 0 0,1-1 0 0 0,0 0-1 0 0,-1 0 1 0 0,0 0 0 0 0,1 1 0 0 0,-1-1 0 0 0,0 0-1 0 0,0 0 1 0 0,0 0 0 0 0,0 0 0 0 0,0 0-1 0 0,0 1 1 0 0,-1-1 0 0 0,1 0 0 0 0,0 0-1 0 0,-1 0 1 0 0,0 1 0 0 0,1-1 0 0 0,-1 0-1 0 0,0 0 1 0 0,0 1 0 0 0,0-1 0 0 0,0 1 0 0 0,0-1-1 0 0,-1 1 1 0 0,1-1 0 0 0,0 1 0 0 0,-1 0-1 0 0,1 0 1 0 0,0-1 0 0 0,-1 1 0 0 0,-2-1-1 0 0,-2-2 7 0 0,0 1-1 0 0,0 0 0 0 0,0 0 1 0 0,0 0-1 0 0,-1 1 1 0 0,1 0-1 0 0,-1 0 0 0 0,1 1 1 0 0,-1 0-1 0 0,-10-1 0 0 0,4 3-129 0 0,0-1 1 0 0,0 2-1 0 0,0 0 0 0 0,0 1 0 0 0,0 0 0 0 0,0 1 0 0 0,1 0 1 0 0,0 1-1 0 0,0 0 0 0 0,0 1 0 0 0,0 1 0 0 0,1 0 0 0 0,0 0 1 0 0,-12 11-1 0 0,13-7-649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5:28.4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495 1 8 0 0,'-25'30'387'0'0,"-25"147"220"0"0,-67 103-426 0 0,-15 51-75 0 0,120-278-19 0 0,2 0 0 0 0,3 0 0 0 0,2 1 0 0 0,3 85 1 0 0,0-25 48 0 0,0-75-81 0 0,-1 0 0 0 0,-12 50 0 0 0,11-71-34 0 0,0-1 1 0 0,-2-1 0 0 0,0 1 0 0 0,-1-1 0 0 0,-1 0 0 0 0,0 0-1 0 0,-15 20 1 0 0,21-34-84 0 0,0 0 0 0 0,0 0 0 0 0,0 0 0 0 0,0-1 0 0 0,0 1 0 0 0,0-1-1 0 0,0 1 1 0 0,0-1 0 0 0,-1 0 0 0 0,1 0 0 0 0,0 0 0 0 0,-1 0 0 0 0,1 0 0 0 0,-1 0 0 0 0,1-1-1 0 0,-1 1 1 0 0,0-1 0 0 0,-3 0 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5:29.2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305 0 128 0 0,'0'0'478'0'0,"9"35"-4"0"0,-4 1-351 0 0,-1-1 0 0 0,-2 1 0 0 0,-2-1 1 0 0,-6 57-1 0 0,-32 140 101 0 0,25-167-144 0 0,-16 59 66 0 0,-68 177 0 0 0,78-245-117 0 0,-72 152 121 0 0,72-169-97 0 0,6-15-780 0 0,34-30 44 0 0,-8-2 53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5:29.9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554 0 48 0 0,'-77'58'257'0'0,"4"3"-1"0"0,2 4 1 0 0,-82 95 0 0 0,130-135-213 0 0,2 1 1 0 0,0 1-1 0 0,2 1 1 0 0,0 0 0 0 0,2 1-1 0 0,-20 49 1 0 0,33-67-29 0 0,0 0 1 0 0,0 0-1 0 0,1 0 1 0 0,0 1-1 0 0,1-1 1 0 0,1 0-1 0 0,0 1 1 0 0,0 0-1 0 0,1-1 1 0 0,1 1-1 0 0,0-1 1 0 0,0 1-1 0 0,1-1 1 0 0,1 1-1 0 0,0-1 1 0 0,0 0-1 0 0,1 0 1 0 0,1-1-1 0 0,-1 1 1 0 0,2-1-1 0 0,0 0 1 0 0,11 15-1 0 0,-2-7 39 0 0,1-2-1 0 0,1 0 1 0 0,1-1 0 0 0,0 0-1 0 0,1-2 1 0 0,0 0 0 0 0,1-1-1 0 0,0-1 1 0 0,1-1-1 0 0,0-1 1 0 0,1-1 0 0 0,0 0-1 0 0,0-2 1 0 0,29 5 0 0 0,-8-5-4 0 0,-1-1 1 0 0,1-1-1 0 0,0-3 1 0 0,-1-2 0 0 0,1-1-1 0 0,79-15 1 0 0,-93 9 3 0 0,-1 0-1 0 0,0-2 1 0 0,-1-1-1 0 0,0-1 1 0 0,0-2 0 0 0,-2 0-1 0 0,0-2 1 0 0,0 0-1 0 0,-2-2 1 0 0,0-1 0 0 0,-1 0-1 0 0,-1-2 1 0 0,0-1 0 0 0,28-39-1 0 0,-34 40-29 0 0,-1 0 1 0 0,-1-1-1 0 0,0 0 0 0 0,-2-1 0 0 0,-1 0 0 0 0,0-1 1 0 0,-2 0-1 0 0,-1-1 0 0 0,-1 0 0 0 0,-1 0 0 0 0,-1 0 1 0 0,-1 0-1 0 0,-1-1 0 0 0,-1 1 0 0 0,-2-1 0 0 0,-1 1 1 0 0,-5-33-1 0 0,1 39-9 0 0,-1 1 1 0 0,-1-1 0 0 0,0 2-1 0 0,-2-1 1 0 0,0 1-1 0 0,0 0 1 0 0,-2 1 0 0 0,0 0-1 0 0,-1 1 1 0 0,0 0-1 0 0,-23-18 1 0 0,26 26-157 0 0,0 0 0 0 0,0 1 0 0 0,-1 0 0 0 0,1 1 0 0 0,-1 0 0 0 0,0 1 0 0 0,-1 0 0 0 0,1 0 0 0 0,-1 1 0 0 0,0 1 0 0 0,1 0 0 0 0,-1 1 0 0 0,0 0 0 0 0,0 1 0 0 0,0 0 0 0 0,0 1 0 0 0,-23 4 0 0 0,-10 3-931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5:39.4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1183 66 64 0 0,'0'0'176'0'0,"7"-12"365"0"0,-8 9-505 0 0,0 0 0 0 0,-1 0 0 0 0,1 1 0 0 0,0-1 0 0 0,-1 0 0 0 0,0 1 0 0 0,1-1 0 0 0,-1 1 0 0 0,0-1 0 0 0,0 1 0 0 0,-1 0 0 0 0,1 0 0 0 0,0 0 0 0 0,-1 0 0 0 0,1 0 0 0 0,-1 1 0 0 0,0-1 0 0 0,1 1 0 0 0,-1-1 0 0 0,0 1 0 0 0,0 0 0 0 0,0 0 0 0 0,0 1 0 0 0,0-1 0 0 0,0 1 0 0 0,0-1 0 0 0,-4 1 1 0 0,-13-2-14 0 0,0 1 1 0 0,-1 1 0 0 0,-19 2 0 0 0,28-1 9 0 0,-69 6 23 0 0,0 5 1 0 0,1 2-1 0 0,1 4 0 0 0,-135 50 1 0 0,180-54-28 0 0,1 1 1 0 0,0 2 0 0 0,1 1-1 0 0,1 1 1 0 0,1 2 0 0 0,1 1-1 0 0,0 1 1 0 0,2 1 0 0 0,1 2-1 0 0,1 0 1 0 0,-30 42 0 0 0,43-50-23 0 0,1 0 0 0 0,0 1 0 0 0,2 0 1 0 0,0 1-1 0 0,1 0 0 0 0,1 0 0 0 0,0 1 0 0 0,-5 40 1 0 0,10-43-21 0 0,1 0 1 0 0,0 0-1 0 0,2 0 1 0 0,0 0-1 0 0,1 0 1 0 0,1 0-1 0 0,1 0 1 0 0,0-1-1 0 0,1 1 1 0 0,1-1-1 0 0,14 27 1 0 0,-12-28 3 0 0,1-1 1 0 0,1 1 0 0 0,0-2-1 0 0,1 0 1 0 0,0 0-1 0 0,2-1 1 0 0,-1 0-1 0 0,1-1 1 0 0,1-1-1 0 0,28 19 1 0 0,-19-17 1 0 0,0-1-1 0 0,1-1 1 0 0,1-1-1 0 0,0-1 1 0 0,0-1-1 0 0,46 8 1 0 0,-23-10 13 0 0,1-1 1 0 0,-1-3-1 0 0,1-2 1 0 0,-1-2 0 0 0,0-2-1 0 0,1-2 1 0 0,75-20-1 0 0,-104 21-2 0 0,48-16 57 0 0,-63 20-69 0 0,-1-1 0 0 0,1 0 0 0 0,-1 0 0 0 0,0 0 0 0 0,0-1 0 0 0,0 1 0 0 0,0-1 0 0 0,-1 0 0 0 0,1 0 0 0 0,-1-1 0 0 0,6-6 1 0 0,-8 10-39 0 0,-1-1 0 0 0,0 0 1 0 0,1 0-1 0 0,-1 1 0 0 0,0-1 1 0 0,1 0-1 0 0,-1 0 0 0 0,0 0 1 0 0,0 1-1 0 0,0-1 0 0 0,1 0 1 0 0,-1 0-1 0 0,0 0 0 0 0,0 0 1 0 0,0 1-1 0 0,-1-1 0 0 0,1 0 1 0 0,0 0-1 0 0,0 0 0 0 0,0 1 1 0 0,0-1-1 0 0,-1 0 0 0 0,1 0 1 0 0,0 0-1 0 0,-1 1 0 0 0,1-1 1 0 0,-1 0-1 0 0,0-1 0 0 0,-11-4-533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5:39.9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158 0 4 0 0,'-2'29'289'0'0,"-1"0"-1"0"0,-12 49 1 0 0,1-13-116 0 0,-24 158 263 0 0,-46 366 200 0 0,82-546-537 0 0,6 52 1 0 0,0-1-737 0 0,-5-99 0 0 0,-2-20 49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5:40.3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1 236 0 0,'2'8'248'0'0,"2"0"-24"0"0,3 4-32 0 0,-5 0-16 0 0,-2 4-68 0 0,5 0-112 0 0,-5 2-68 0 0,2 0-116 0 0,-4 0-200 0 0,-3 1 92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5:40.6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0 148 0 0,'0'0'288'0'0,"0"6"188"0"0,9 2-276 0 0,-9-6-108 0 0,7 2-332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5:41.0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1 126 88 0 0,'20'0'316'0'0,"16"-4"-16"0"0,11 2-36 0 0,7 0-40 0 0,6 0-20 0 0,7-2-24 0 0,0 0-48 0 0,27-8-20 0 0,-4 4-36 0 0,-3-7-36 0 0,-2 3-84 0 0,-22 6-52 0 0,0-6-80 0 0,-7-2-96 0 0,-5 0-292 0 0,-6 0 132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6:16.5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289 1 32 0 0,'0'0'313'0'0,"0"4"-271"0"0,-51 404 751 0 0,10-96-398 0 0,-52 259-96 0 0,92-566-303 0 0,-70 376-209 0 0,64-310 720 0 0,6-79-704 0 0,-1 1-1 0 0,0-1 0 0 0,0 0 1 0 0,-1 1-1 0 0,-6-14 1 0 0,3 10-358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6:18.6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27 501 8 0 0,'-10'45'35'0'0,"3"0"0"0"0,2 0 0 0 0,2 1 0 0 0,2 0 1 0 0,2 0-1 0 0,2-1 0 0 0,2 1 0 0 0,13 59 0 0 0,-11-83-21 0 0,0 0 1 0 0,1 0-1 0 0,1 0 1 0 0,1-1-1 0 0,1 0 0 0 0,16 22 1 0 0,-19-31-5 0 0,1-1 0 0 0,1 0 0 0 0,0 0 1 0 0,0-2-1 0 0,1 1 0 0 0,0-1 0 0 0,1 0 1 0 0,0-1-1 0 0,0-1 0 0 0,1 0 0 0 0,19 8 0 0 0,-10-9 8 0 0,-1 0 0 0 0,1-1 0 0 0,0-1 0 0 0,1-1-1 0 0,-1-1 1 0 0,0-1 0 0 0,1-1 0 0 0,-1-1-1 0 0,1 0 1 0 0,-1-2 0 0 0,0-1 0 0 0,37-11 0 0 0,-20 2 46 0 0,0-1-1 0 0,0-2 1 0 0,-2-1 0 0 0,0-2 0 0 0,-1-2 0 0 0,34-26 0 0 0,-25 12 65 0 0,-1-1-1 0 0,-2-3 1 0 0,69-81 0 0 0,-89 93-59 0 0,-2-1 1 0 0,-1 0 0 0 0,-1-2 0 0 0,-1 0 0 0 0,-2-1-1 0 0,-1 0 1 0 0,16-57 0 0 0,-27 78-53 0 0,-1-1-1 0 0,-1 0 1 0 0,1 0 0 0 0,-2 0 0 0 0,0 0 0 0 0,0 0 0 0 0,-1 0-1 0 0,0 0 1 0 0,0 0 0 0 0,-2 0 0 0 0,1 1 0 0 0,-6-14-1 0 0,2 9 0 0 0,-1 1-1 0 0,-1 0 0 0 0,0 1 0 0 0,0 0 1 0 0,-1 0-1 0 0,-1 1 0 0 0,-20-21 1 0 0,-2 6 3 0 0,0 1 1 0 0,-2 2 0 0 0,0 1 0 0 0,-2 2 0 0 0,-62-28 0 0 0,27 17-61 0 0,-1 2 1 0 0,-1 4 0 0 0,-128-28 0 0 0,196 53-87 0 0,-1 1 1 0 0,0-1-1 0 0,0 1 1 0 0,1 1-1 0 0,-1-1 1 0 0,0 1-1 0 0,0 0 0 0 0,1 0 1 0 0,-1 1-1 0 0,1-1 1 0 0,-9 5-1 0 0,-2 0-512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5T12:51:18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7207 934 78 0,'0'0'82'0,"0"0"1"16,0-4 0-16,0 4 2 0,0 0-2 0,0 0 0 16,0 0-4-16,0-4 0 0,0 4-6 0,0 0-9 15,0 0-2-15,-7-5-8 0,2 5 5 0,5 0-8 16,-9 0-3-16,0-2 0 0,-1 4-3 0,-3-2-7 15,-6 2 2-15,-4 4-7 0,-4 0 4 0,-2 1 4 16,-1 2 4-16,0 1-5 0,-2 5 5 0,-4-1-3 16,-8 11 2-16,-1-2-2 0,-2 6 9 0,2-3 1 15,1 0-5-15,12-4 0 0,-9 9-2 0,14-8-5 16,0 3-1-16,4 0-6 0,3 3 2 0,2 0-3 16,0 0-2-16,8 1 1 0,0 3-2 0,2-4-3 15,8 5 0-15,4-8-4 0,5 4 1 16,4-1-4-16,7-1 0 0,16 7 2 0,5-1-2 0,3-6 0 15,4 0-5-15,5 1 3 0,5-4-2 0,-2 3-3 16,3-2-1-16,-4 1 1 0,-1-2-4 0,-6 2 4 16,-7 1-3-16,-5 5 1 0,-9-9-4 0,-7 2 0 15,-4-1 0-15,-4 5 0 0,-4-7-1 0,-7 7 6 16,-2-3 0-16,-8 4 5 0,-4 0 2 16,-6-1 3-16,-4-1 0 0,-13 7 4 0,8-12 2 15,-18 6 5-15,0-4 3 0,-1 0 6 0,-2-4 1 0,2-3 9 16,-4-3 16-16,4-3-3 0,11-3-9 0,0-3 4 15,4 0-16-15,12-4 1 0,4-2-10 0,4-2-20 16,1-3-61-16,4 1-51 0,3-6-65 16,4-3-56-16,4-2-51 0,4-3-143 0,2-1-446 15,5-9 197-15</inkml:trace>
  <inkml:trace contextRef="#ctx0" brushRef="#br0" timeOffset="1049.94">7335 2014 143 0,'0'0'225'0,"0"0"-11"16,0 0-22-16,0 0-19 0,0 0-13 0,0 0-19 16,0 0-13-16,0 0-13 0,8 0-13 0,-8 0-7 15,8 3-10-15,-3-3-14 0,8 0-1 0,2 0-6 16,7 0-7-16,-1-3-6 0,10 1-3 0,-2-2-6 15,-2-1-4-15,4-2-4 0,-3 1-2 0,4 1-7 16,-1-2 0-16,-3-1-3 0,-2-3-4 0,-9 3 2 0,10-4-5 16,-10 4 2-16,-7-1-2 0,3-5-1 15,-7 4 2-15,2 0-1 0,-6-1 1 0,2-2 10 16,-4 1 1-16,-1 5-2 0,-3-4 8 0,-1 3 4 16,-4 1-1-16,0 1 0 0,-5 2-3 0,-4-2-3 15,2 4-1-15,-5 2-4 0,-1 3-2 0,-6 2-4 16,0 6 7-16,-1-1-6 0,3 3 3 0,2 3-7 15,2 1 3-15,4 1-2 0,2 3 1 0,3 1 1 16,1 2-2-16,2 2 0 0,6 0-9 0,7 3 9 16,0-4-6-16,5 0 0 0,4 3-4 0,3-5 1 15,5 1 2-15,1-2-6 0,6-1 4 0,5-1 0 16,2-6-1-16,18 1-2 0,-14-5-6 0,16-3-2 0,-2-3-10 16,4-8 4-16,-1 1-3 0,-18-1-5 15,4-4 0-15,9-11 0 0,-17 4-1 0,11-11 1 16,-1-1 3-16,-16 5 5 0,10-12-5 0,-1-4 3 15,-4-3 1-15,-4-5-5 0,-6 1 1 0,1-7-1 16,-2-2-4-16,-3 1 5 0,0 2 0 0,-5-3 1 16,2 6 1-16,-2 2 1 0,1 2 4 0,-9 14 2 15,-1-1 8-15,2 6 2 0,-3 4 7 0,-3 6 4 16,3 3 7-16,-6 1 3 0,3 1 3 0,0 4-5 16,0 1-7-16,-1 1-5 0,1 4 3 0,-11 2-5 15,6 4 1-15,-7 5-1 0,-4 4-2 0,1 9 2 0,-2 5-2 16,3 2 1-16,-4 10-1 0,3 8 3 15,2-3-4-15,4 7 1 0,-2-1 3 0,8 2-4 16,-1 4 2-16,6-3-2 0,0-1 3 0,7 2-2 16,-1-5 1-16,1 6 0 0,6-7-7 0,0-1 10 0,2-4-5 15,-3-16 0-15,0 0-3 0,4-3 0 0,-2-6 2 16,-3-4 0-16,2-4-6 0,-5-4 5 16,-1-3 5-16,-3-1-1 0,3-4-1 0,1-4-1 15,0-2 1-15,3-5-2 0,1-4 0 0,4-6-1 16,-8-4-2-16,9-4 1 0,-6 1 1 0,1 3-4 15,-1-1 2-15,-1 4 1 0,-2 2-4 0,-3 6 1 0,0 0 2 16,-2 3 1-16,-1 4 1 0,2-5 1 16,-2 7-8-16,-1-4 1 0,0 4-1 0,4 2 0 15,-3 0 0-15,2-1-5 0,-1 2 4 0,0 2 2 16,-5 0-4-16,11-1 3 0,-5 2 2 0,1-1-6 16,1 6 6-16,1-3 0 0,1 2-3 0,1 1 0 0,0 1 0 15,3-5 4-15,3 7-1 0,-2-2-2 0,3-6 4 16,1 7 0-16,8-4-2 0,-7-3 2 15,7-1-4-15,-8-1 5 0,-5-1-1 0,4-1 2 16,1-2-3-16,-3 0 3 0,3-4-1 0,-5 2-3 0,3-6 4 16,-4-1 2-16,-1 3-2 0,-3-5-9 0,-1 2 5 15,-3-3 2-15,3-3-4 0,-7 4 4 16,-5-2-1-16,1 2 1 0,-1 4 3 0,0 1-2 16,-7-3 1-16,2 7-4 0,-2 0-3 0,-2 2 6 15,-6 0-7-15,1 3 0 0,-1 2 4 0,-3 2-1 0,3 2-2 16,1 3 1-16,-1 2-4 0,4 3 7 0,-3 6-6 15,4 5 3-15,6-6 1 0,-2 7 0 0,6 5 3 16,4-5-8-16,4 4 8 0,1-2 1 16,9 1-2-16,0-4 3 0,8-3-3 0,7-1-3 15,1-5 4-15,18 5 2 0,-11-11 1 0,18-3-4 0,-2 1-12 16,0-3-10-16,-3-12-21 0,-12 3-31 0,-3-3-39 16,-2 1-41-16,0-5-63 0,-3 0-238 0,-7-1-491 15,-4-3 218-15</inkml:trace>
  <inkml:trace contextRef="#ctx0" brushRef="#br0" timeOffset="1466.13">9752 1838 14 0,'-1'-4'247'0,"1"4"-19"0,0-5-18 0,0 5 0 0,-3-3-4 15,3 3-12-15,0 0-14 0,0 0-12 0,0-6-14 16,0 6-9-16,0 0-17 0,0 0-8 0,0 0-13 16,0 0-14-16,0 0-3 0,0 0-13 0,-4-3 3 15,4 3-14-15,0 0-7 0,-10 7-6 0,2-1-5 16,2 2-3-16,-3 2 0 0,-4 5-3 0,0 1 0 15,1-1 0-15,-4 4-2 0,2 3-1 0,-1 0-2 16,1 1-9-16,4-5-1 0,-1 6-3 0,4 0-1 16,3-6-3-16,3 2 3 0,1-1-7 0,3 6-6 15,6 0 5-15,4-3-6 0,1-9 0 0,7 4 1 16,2-2-10-16,6-8-2 0,4 2-17 0,7-6-11 16,-3 0-6-16,18-4-28 0,1-5-7 0,-3-2-16 15,3-4-22-15,0 2-8 0,-2-4-16 0,-7-7-27 16,4-1-6-16,-2-2-22 0,-16 6-20 0,-3-6-132 15,1 2-366-15,5-13 162 0</inkml:trace>
  <inkml:trace contextRef="#ctx0" brushRef="#br0" timeOffset="1666.19">10524 1596 215 0,'-7'-11'217'0,"2"2"-1"0,0 0 6 16,1 6 0-16,2-4-13 0,0 2-10 0,0 3-21 15,-1-3-19-15,3 5-11 0,0 0-18 0,0 0-10 16,0 0 0-16,-2 15 0 0,3-3-2 0,2 6-5 15,0 7-7-15,1 6-1 0,0 1-10 0,0 2-5 16,1 0-11-16,5 12-8 0,-9-12-7 0,1 12-6 16,2-11-8-16,1-3-3 0,1 16-1 0,0-18-10 15,2-1-42-15,-3 2-50 0,0-1-45 0,-1-2-56 16,5-5-77-16,-8-5-61 0,-1-6-156 0,-1-2-488 16,-2-2 215-16</inkml:trace>
  <inkml:trace contextRef="#ctx0" brushRef="#br0" timeOffset="2001.53">10175 2075 114 0,'15'-5'189'0,"-6"3"-16"16,10-3-20-16,1-2-13 0,9 2-17 0,3-3-8 15,6 0-13-15,-1 2-23 0,17-6-21 0,-4 4-47 16,2-4-3-16,-14 5-7 0,19-5-7 0,-5 0-13 15,-17-1 0-15,-1 4 4 0,3-4 1 0,-5 0-1 16,0 0 24-16,-6 2-15 0,-7 2 36 0,-8 4 20 16,-2-3 40-16,-1 3 19 0,-3 1 30 0,0 1 24 15,-1 2 12-15,0-1 5 0,-4 2-5 0,2-5-9 16,3 5-13-16,-5 0-20 0,0 0-11 0,0 0-8 16,-1 11 11-16,-3-3-4 0,2 2-11 0,-1 7-1 15,2 0-13-15,0 4-3 0,1 6-8 0,0-2-11 16,0 1-7-16,0 2-4 0,2-2-10 0,-2 3-3 15,3-2-8-15,-1 0 0 0,0-7-5 0,3 1-8 16,-3-5-35-16,1-5-47 0,-1 0-40 0,-2-5-46 16,2 0-52-16,-2-1-53 0,0-1-56 0,0-4-225 15,0 0-569-15,0 0 251 0</inkml:trace>
  <inkml:trace contextRef="#ctx0" brushRef="#br0" timeOffset="2147.5">10834 1630 130 0,'-1'-3'142'15,"1"3"-32"-15,0 0-24 0,0 0-39 0,0 0-56 16,0 0-76-16,0 0-91 0,13 9 41 0</inkml:trace>
  <inkml:trace contextRef="#ctx0" brushRef="#br0" timeOffset="2500.35">11128 1774 27 0,'-7'3'252'0,"-1"0"-23"0,3 1-21 16,-7 3-22-16,5 1-18 0,-5 4-16 0,7 3-13 15,-4 1-14-15,5 4-9 0,3 6-15 0,1 3-8 16,1-1-8-16,8-3-12 0,-4 6-3 0,7-2-7 15,3-4-7-15,2 1-6 0,3-1-5 0,6-2-6 16,0-4-1-16,6 2-5 0,17 1-2 0,-17-11-6 16,7-3 1-16,-1 1-1 0,-3-5-8 0,-4-5-1 15,1-4 2-15,-5-6-2 0,-7 3 2 0,-2-2-5 16,0-2 7-16,-8-2 3 0,8-8 4 0,-10 3 2 16,-2-3 3-16,-4-7-4 0,-8 3 5 0,-3-1-1 15,-3 0-6-15,-5-1-1 0,-3 2-2 0,-7 0-2 16,1 4 2-16,-1 3-3 0,-7 1-4 0,5 5-3 15,-1 3-1-15,6 3-5 0,5 6 0 0,1 1-8 16,5 1-2-16,0 4-17 0,-1 6-30 0,5-3-36 16,-2 4-56-16,3-2-55 0,4 2-216 0,3-1-445 15,2 0 198-15</inkml:trace>
  <inkml:trace contextRef="#ctx0" brushRef="#br0" timeOffset="2884.09">11652 1792 103 0,'0'-3'251'0,"5"1"-25"0,-5 2-21 15,0 0-21-15,0 0-16 0,9 12-9 0,-5-2-11 16,2 1-12-16,-2 7-9 0,0 1-11 0,2 5-14 16,2 3-9-16,-2 2-11 0,1-2-6 0,-2 2-6 15,0-1-4-15,0-3-10 0,-1-4-4 0,1-3-6 16,3 0-1-16,-1-1-5 0,2-2-6 0,-4-7-1 15,3 1-1-15,-3-2-2 0,0-4 4 0,2-2-2 16,0-4-8-16,4-4-2 0,-2-1 2 0,3-7 3 16,1 0 4-16,6-9 5 0,-5-4-6 0,3 0 4 15,-2-2-1-15,10-13-4 0,-2 0 6 0,-8 10-1 16,11-10-3-16,-7 12 0 0,1 1 2 0,3 5 3 16,-4 2 0-16,4 3 0 0,-6 8-2 0,1 3 0 15,-3 1-6-15,3 6 10 0,-5 2 0 0,2 2 5 0,2 6 1 16,6 9 20-16,-3 3 8 0,-1 5 11 15,3 4 0-15,-3 1-2 0,3 14-6 0,2 3-7 16,1-1 10-16,-3 3-32 0,-3-3-4 0,-2 5-44 16,2-5-93-16,-10 2-90 0,0-15-132 0,-5 0-293 15,0-3-662-15,-3-12 293 0</inkml:trace>
  <inkml:trace contextRef="#ctx0" brushRef="#br0" timeOffset="4050.48">5990 2675 80 0,'8'6'86'15,"-2"-1"-2"-15,3 1 7 0,0 1-10 0,10 0-2 16,-1 1-3-16,5-1-9 0,8 4-1 0,-1-2 6 16,6 0-7-16,1-1-3 0,13 5 2 0,0-2 1 15,3-1-3-15,1 3-3 0,0-1-4 0,3 1-2 16,5-1-3-16,-1 1-6 0,3 2-1 0,25 5-3 15,-25-3-3-15,27 3 0 0,0 8 3 0,-2-8-2 16,7 1 4-16,5-4 1 0,0 3 2 0,7-6-6 16,11 2 3-16,9-2-2 0,5 1 5 0,1-6 4 15,3 3 6-15,6-4 3 0,6-2-3 0,1 2 1 16,-9-1-6-16,3 2-3 0,0-4 10 0,-8-5-3 16,-2 6 1-16,-4-5-3 0,-4 5-1 0,-5-4-1 15,-7-3-1-15,-7 0 7 0,-4 2 1 0,-10-7 0 16,-1 2 0-16,-27 3 4 0,27 1 0 0,-32-4-1 15,0 5-2-15,-3-1-2 0,-2-2-5 0,-19-1 1 16,0 0-12-16,-5 2-7 0,-5-2 5 0,-8 5-5 16,-5-2-4-16,-4 0 3 0,1 1 0 0,-5-1 3 15,0-1-2-15,-5 1 3 0,12 1-9 0,-12-1 2 16,0 0-8-16,6-1-7 0,-6 1 0 0,0 0-28 16,0 0-42-16,0 0-57 0,0 0-74 0,-32-7-92 15,13 2-231-15,0-2-551 0,-4-3 245 0</inkml:trace>
  <inkml:trace contextRef="#ctx0" brushRef="#br0" timeOffset="5933.61">6881 3055 11 0,'20'6'39'0,"8"3"0"0,3-3-2 0,3 5-5 15,3-4 0-15,-1 0-3 0,16 5-9 0,-12-5 7 16,14 3 3-16,-4-3-5 0,3-2-2 0,1 1-1 16,5 2-3-16,-1-4 1 0,1 4-4 0,4-3-2 15,0 3 1-15,-3-4 6 0,2 3-9 0,1 0-3 16,-1-1 4-16,1 1 0 0,-3 5 1 0,1-7-6 15,2 3 3-15,0-1-3 0,-1 3 7 0,2-1 1 16,-1 0-10-16,-3-1 3 0,3-1 2 0,4 0-2 16,-3 1-1-16,3-1 3 0,-4 0-7 0,31 0 7 15,-33-2-1-15,3 0-2 0,4-1 2 0,23 4-2 16,-27-4-2-16,3-1-2 0,22 2 9 0,-26-5 2 16,2 2-14-16,2 1 5 0,-7-1 0 0,1 0 3 15,0-1-6-15,0-1 6 0,-3 0-4 0,1 0 0 16,-1 3-6-16,-1-3 13 0,-1-3-1 0,-2 3-4 15,0 0 2-15,1-3-1 0,-1 1-2 0,1 1 2 0,-2 0 5 16,2-2-5-16,-2-1 1 0,1-1 5 16,-4 1-9-16,4-1 7 0,1 1-9 0,-2-1 7 15,-2 3-7-15,2-3 0 0,-15 3-10 0,0-2 12 16,2 2 12-16,-4 0-2 0,-2-1-10 0,-2 3 7 16,-1-1-8-16,-3 1-4 0,-5-3 13 0,-3 3 12 15,1 0 5-15,-2 0 0 0,-1 0-5 0,3-1 2 16,0 1 6-16,9-3 4 0,0 0-3 0,-2 2 0 15,3-3 2-15,1 4-6 0,-1-2 5 0,3 2-7 16,-1-3 5-16,1 3-5 0,0 0-3 0,3 0 1 0,-1-1-2 16,-3 1-12-16,3 1 10 0,-2-2 5 0,-2 2-9 15,3 2-2-15,0-3 2 0,-1 2-2 16,-1 0-1-16,-1 0-6 0,1-2 1 0,-1 1 3 16,-5-1-1-16,4 2-4 0,-3-1 0 0,-8-1-4 0,2 0-1 15,-2 0 16-15,0 0-13 0,0 0-2 0,-1 0-3 16,-1 0 2-16,-1 0 0 0,-2 2-2 0,4-2 4 15,-7 1 0-15,0 0 4 0,-3-1-4 0,3 0-1 16,-3 0 7-16,0 0-3 0,1 3-3 16,-2-6 0-16,3 6 1 0,-4-3-4 0,0 0 2 0,5 0 0 15,-2 0-2-15,4 0 5 0,-5 0-4 0,4 1 4 16,-2-1-5-16,2-1 2 0,1 1-2 0,-1 0 3 16,5 0 1-16,-5 0 0 0,6 0-2 0,0-3 5 15,4 2-1-15,-1 1-1 0,7-3-2 0,3 2-1 16,-4-2 3-16,3 2-2 0,-1-2-2 0,1 1-6 15,0-1 9-15,-2 3-5 0,3-1 1 0,-4 0-1 16,-6-2 5-16,5-1-3 0,-6 1-2 0,1-1-1 16,-3 2-4-16,3-3 7 0,-3-1-3 0,-2 2 1 15,-6 1-2-15,1-4 4 0,-2 3-9 0,-2-1 6 16,-2-4-3-16,-2 2-13 0,1-2-27 0,-5-1-29 16,0 2-25-16,0-2-33 0,-1-1-135 0,-4 1-288 15,1-1 128-15</inkml:trace>
  <inkml:trace contextRef="#ctx0" brushRef="#br0" timeOffset="24254.43">4518 5027 22 0,'0'0'107'0,"-7"4"-6"0,7-4 0 16,0 0-3-16,0 0-11 0,-1 3 3 0,1-3-10 15,0 0 0-15,0 0-9 0,8 6-1 0,-3-2 11 16,5 0 3-16,11 1 13 0,5 1 2 0,9-1-7 0,16-1-3 16,4-1-9-16,4-1-1 0,10-2 5 0,24-2-9 15,2-3-4-15,-3 0-11 0,1-2-2 16,-2 3 12-16,-25 0-10 0,29-1-3 0,-33 3-4 16,6 0 0-16,-5 0-5 0,-1 1-7 0,-6-4-3 0,-4 3-7 15,-19-1-3-15,-4 2 0 0,-8 1-3 0,-10-1-2 16,1-1 0-16,-2 2-4 0,-4 0 2 0,-2 2 3 15,-4-2 1-15,0 0-6 0,9-2-2 16,-9 2-4-16,0 0 0 0,0 0-10 0,0 0-14 0,0 0-24 16,-24 3-42-16,19-3-36 0,5 0-43 0,-13-1-42 15,13 1-152-15,-9-4-379 0,5 0 167 0</inkml:trace>
  <inkml:trace contextRef="#ctx0" brushRef="#br0" timeOffset="24533.96">5668 4705 64 0,'0'0'113'0,"0"0"5"0,0 0 7 0,0 0 2 16,22 0-3-16,-4 2-7 0,11 1-7 0,4 1-10 15,7 0 9-15,10 3-11 0,2 2-3 0,-14-3-19 16,17 3 0-16,-6 0 0 0,-8 2-11 0,-5 0-3 15,-3 4-8-15,-4-1-1 0,-2 3-6 0,-4 3 3 16,-5 2-1-16,-3-1-3 0,-7-2-2 0,-3 5-2 16,-5-5-8-16,-4 6-1 0,-5 2 2 0,-2-1-2 15,-6-3-8-15,-8-2-5 0,0 2-20 0,-1 2-38 16,-1-5-44-16,1-2-57 0,-1 2-189 0,3-3-353 16,6-6 157-16</inkml:trace>
  <inkml:trace contextRef="#ctx0" brushRef="#br0" timeOffset="25966.94">7230 4501 17 0,'0'0'70'0,"0"17"9"16,0-4-1-16,0 4-7 0,1 8-5 0,-1 3 3 15,0 1-6-15,-1 7-2 0,1 9-5 0,-2 2-8 16,-3 4-3-16,1 0-7 0,0-2 3 0,-2-1-1 16,0 0-4-16,1-12-10 0,-1 11 4 0,0-11-2 15,-2 10 7-15,2-10-3 0,-3-4 7 0,4 1 1 16,0-4-3-16,-4 2 7 0,4-5-4 0,-2-8-6 0,2-2 9 16,0-4-4-16,0-3 4 0,0 0-3 0,1 0 7 15,0-1 10-15,-1-5 6 0,3-3 6 16,2 0-6-16,-11-7-8 0,5-2-3 0,0-5-9 15,-3-9-1-15,-1-6-6 0,2 1-4 0,1-7-3 0,-2 0-1 16,-1-15-4-16,3 1-6 0,-1-2 0 0,5-6-3 16,-1 1-6-16,6-4 5 0,-2 0-14 0,6-23 3 15,1 28 0-15,2-2-4 0,4-1 3 0,3 6-1 16,4 0 0-16,7 6 1 0,1 1-8 0,3 6 4 16,-4 15-1-16,1-2 1 0,13-2-4 0,-8 11 2 15,4 3 4-15,13 0-3 0,0 3-5 0,-12 7 6 16,14 1-1-16,-2 3-3 0,-9 2 4 0,12 4-1 15,-15 2 3-15,10 4 5 0,-13-1-11 0,-3 3 5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9:03.2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150 1 88 0 0,'-32'41'1173'0'0,"12"-24"-564"0"0,16-15 6 0 0,10-11-434 0 0,-3 6 133 0 0,-8 5-312 0 0,-10 4 36 0 0,0-2 1 0 0,-29 6-1 0 0,42-10-25 0 0,-19-4-1412 0 0,26-6 436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6:20.7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662 1 36 0 0,'-33'10'88'0'0,"1"1"0"0"0,1 2-1 0 0,0 1 1 0 0,1 2 0 0 0,-51 34 0 0 0,34-15 83 0 0,3 1 0 0 0,-64 66-1 0 0,83-74-134 0 0,2 2 0 0 0,0 1 0 0 0,2 0 0 0 0,2 2 0 0 0,1 0 0 0 0,1 1 0 0 0,2 1-1 0 0,2 0 1 0 0,1 1 0 0 0,1 1 0 0 0,3 0 0 0 0,0 0 0 0 0,3 0 0 0 0,1 1 0 0 0,1 45-1 0 0,4-59-34 0 0,1-1 0 0 0,1 0 0 0 0,1 0 0 0 0,1 0 0 0 0,1 0 0 0 0,1-1 0 0 0,1 1 0 0 0,1-2 0 0 0,0 1 0 0 0,15 22 0 0 0,-15-30-20 0 0,1-1 0 0 0,0 1 0 0 0,1-2 0 0 0,0 1 0 0 0,1-2 0 0 0,0 1 0 0 0,1-2 0 0 0,0 0 0 0 0,1 0 0 0 0,0-1 0 0 0,0-1 0 0 0,1 0 0 0 0,0-1 0 0 0,31 9 0 0 0,-6-6 9 0 0,1-2-1 0 0,1-2 0 0 0,0-2 0 0 0,-1-1 0 0 0,1-3 0 0 0,0-1 0 0 0,0-2 1 0 0,0-2-1 0 0,-1-1 0 0 0,0-3 0 0 0,0-1 0 0 0,77-31 0 0 0,-62 17 42 0 0,-2-2-1 0 0,0-2 0 0 0,-2-2 1 0 0,-1-3-1 0 0,-2-2 0 0 0,-1-2 1 0 0,-2-2-1 0 0,59-65 0 0 0,-86 82 37 0 0,-1 0 0 0 0,-2-2 0 0 0,0 1 0 0 0,-1-2 0 0 0,-2 0-1 0 0,0-1 1 0 0,-2 0 0 0 0,0-1 0 0 0,12-54 0 0 0,-20 65-36 0 0,0-1 1 0 0,-1 0-1 0 0,0 0 1 0 0,-2 0-1 0 0,0 0 1 0 0,-1 0-1 0 0,0 0 1 0 0,-1 0-1 0 0,-2 0 1 0 0,1 0-1 0 0,-2 1 1 0 0,0 0-1 0 0,-1 0 1 0 0,-1 0-1 0 0,0 1 1 0 0,-1-1-1 0 0,-18-25 1 0 0,5 16-12 0 0,0 1-1 0 0,-2 1 1 0 0,0 1 0 0 0,-2 1 0 0 0,0 1-1 0 0,-1 1 1 0 0,-1 2 0 0 0,-1 0 0 0 0,0 2-1 0 0,-1 1 1 0 0,-1 1 0 0 0,0 2-1 0 0,0 0 1 0 0,-37-6 0 0 0,57 16-156 0 0,0 0 1 0 0,0 0-1 0 0,0 1 0 0 0,0 0 0 0 0,0 1 1 0 0,1 0-1 0 0,-1 0 0 0 0,0 1 1 0 0,0 1-1 0 0,1 0 0 0 0,0 0 0 0 0,-16 7 1 0 0,7 1-584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6:23.0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240 1 48 0 0,'0'0'565'0'0,"1"4"-519"0"0,2 13 2 0 0,-1 1 0 0 0,-1 0 0 0 0,-1 0 0 0 0,-1 0 0 0 0,-3 24 0 0 0,-23 99 142 0 0,10-58-104 0 0,-30 164 195 0 0,-33 218 28 0 0,59-94-134 0 0,25-340-124 0 0,-1 9 28 0 0,-3-40-79 0 0,0 0 0 0 0,0 0 1 0 0,0 1-1 0 0,0-1 0 0 0,0 0 0 0 0,0 0 0 0 0,0 0 0 0 0,0 1 0 0 0,-1-1 0 0 0,1 0 1 0 0,0 0-1 0 0,0 0 0 0 0,0 1 0 0 0,0-1 0 0 0,0 0 0 0 0,0 0 0 0 0,0 0 0 0 0,-1 0 1 0 0,1 1-1 0 0,0-1 0 0 0,0 0 0 0 0,0 0 0 0 0,-1 0 0 0 0,1 0 0 0 0,0 0 0 0 0,0 0 1 0 0,0 1-1 0 0,0-1 0 0 0,-1 0 0 0 0,1 0 0 0 0,0 0 0 0 0,0 0 0 0 0,-1 0 0 0 0,1 0 1 0 0,0 0-1 0 0,0 0 0 0 0,0 0 0 0 0,-1 0 0 0 0,1 0 0 0 0,0 0 0 0 0,0 0 0 0 0,-1 0 1 0 0,1 0-1 0 0,0 0 0 0 0,0-1 0 0 0,0 1 0 0 0,-1 0 0 0 0,1 0 0 0 0,0 0 0 0 0,0 0 1 0 0,0 0-1 0 0,0 0 0 0 0,-1-1 0 0 0,1 1 0 0 0,0 0 0 0 0,0 0 0 0 0,0 0 0 0 0,0-1 1 0 0,-13-6-50 0 0,12 7 38 0 0,-22-24-1093 0 0,13 12 558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6:24.1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357 30 8 0 0,'-15'-27'554'0'0,"15"27"-549"0"0,0-1-1 0 0,-1 1 1 0 0,1 0 0 0 0,0 0-1 0 0,-1 0 1 0 0,1-1 0 0 0,-1 1-1 0 0,1 0 1 0 0,0 0 0 0 0,-1 0-1 0 0,1 0 1 0 0,-1 0 0 0 0,1 0-1 0 0,0 0 1 0 0,-1 0 0 0 0,1 0-1 0 0,-1 0 1 0 0,1 0 0 0 0,-1 0-1 0 0,1 0 1 0 0,0 0 0 0 0,-1 0-1 0 0,1 1 1 0 0,-1-1 0 0 0,1 0-1 0 0,0 0 1 0 0,-1 0 0 0 0,1 0-1 0 0,0 1 1 0 0,-1-1 0 0 0,1 0-1 0 0,0 1 1 0 0,-1-1 0 0 0,-14 19 35 0 0,-10 29-69 0 0,21-40 44 0 0,-20 46 19 0 0,1 2-1 0 0,-25 100 1 0 0,-10 123 84 0 0,28-126-44 0 0,-22 142 33 0 0,16-77-37 0 0,32-163-63 0 0,4-46 7 0 0,0 1 0 0 0,-1 0 0 0 0,0 0 0 0 0,0-1 1 0 0,-5 15-1 0 0,6-23 4 0 0,4 6 107 0 0,-1-4-206 0 0,-10-25-1002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6:25.5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934 54 44 0 0,'0'0'305'0'0,"-48"-15"-150"0"0,43 13-150 0 0,0 0 0 0 0,-1 1 1 0 0,1 0-1 0 0,0 0 0 0 0,-1 0 0 0 0,1 1 0 0 0,0 0 1 0 0,-1 0-1 0 0,1 0 0 0 0,-1 1 0 0 0,1 0 0 0 0,0 0 1 0 0,-8 2-1 0 0,-64 27-8 0 0,67-26 14 0 0,-33 19 49 0 0,0 2 1 0 0,1 2-1 0 0,2 1 1 0 0,1 2 0 0 0,1 2-1 0 0,2 2 1 0 0,-56 65-1 0 0,35-26 134 0 0,-72 121 0 0 0,117-174-179 0 0,-10 15 21 0 0,2 2 1 0 0,2 0-1 0 0,2 1 0 0 0,1 0 0 0 0,2 1 1 0 0,1 1-1 0 0,3 0 0 0 0,1 1 1 0 0,-4 62-1 0 0,11-80-20 0 0,2 0 1 0 0,0 0-1 0 0,1-1 1 0 0,2 1-1 0 0,0-1 0 0 0,2 1 1 0 0,0-1-1 0 0,1-1 1 0 0,1 1-1 0 0,2-2 1 0 0,0 1-1 0 0,1-1 0 0 0,0 0 1 0 0,2-1-1 0 0,1-1 1 0 0,15 18-1 0 0,-17-23-3 0 0,1 0 0 0 0,0-1-1 0 0,1 0 1 0 0,1-1 0 0 0,-1 0 0 0 0,2-1-1 0 0,-1-1 1 0 0,1-1 0 0 0,1 0 0 0 0,-1-1-1 0 0,1 0 1 0 0,1-2 0 0 0,-1 0-1 0 0,1-1 1 0 0,0-1 0 0 0,0 0 0 0 0,0-2-1 0 0,0 0 1 0 0,0 0 0 0 0,30-5 0 0 0,-3-3-1 0 0,-1-3 1 0 0,0-1-1 0 0,-1-2 1 0 0,-1-2-1 0 0,0-2 1 0 0,0-2-1 0 0,69-43 1 0 0,-60 27 5 0 0,-2-2 1 0 0,-2-1 0 0 0,-1-3-1 0 0,-3-2 1 0 0,53-66 0 0 0,-59 62 36 0 0,-2-1 0 0 0,-2-2 0 0 0,-3-1 0 0 0,42-95 0 0 0,-57 108-7 0 0,-2 0-1 0 0,-1-1 1 0 0,-2 0 0 0 0,-2-1-1 0 0,-2 0 1 0 0,-1 0 0 0 0,-1-81-1 0 0,-6 102-33 0 0,-1 0 0 0 0,0 1 0 0 0,-1-1 0 0 0,-1 1 0 0 0,-1 0-1 0 0,-1 0 1 0 0,0 0 0 0 0,-1 1 0 0 0,-1 1 0 0 0,-1-1 0 0 0,0 1 0 0 0,-1 1-1 0 0,0 0 1 0 0,-2 0 0 0 0,0 1 0 0 0,-15-12 0 0 0,12 12-21 0 0,-1 0 0 0 0,0 1 0 0 0,-1 1 0 0 0,-1 1 0 0 0,0 1 0 0 0,-1 0 0 0 0,1 1 0 0 0,-2 1 1 0 0,1 1-1 0 0,-1 1 0 0 0,0 1 0 0 0,0 1 0 0 0,-40-3 0 0 0,49 7-230 0 0,1 1 1 0 0,0 0-1 0 0,-1 0 1 0 0,1 1-1 0 0,0 0 1 0 0,0 1-1 0 0,-19 8 1 0 0,8-2-609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6:26.4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155 54 56 0 0,'-6'-9'336'0'0,"3"3"-140"0"0,-2 1 0 0 0,1-1 0 0 0,0 1 1 0 0,-1 0-1 0 0,0 0 0 0 0,-8-6 0 0 0,11 10-146 0 0,2 1-42 0 0,-1 0-1 0 0,0 0 1 0 0,0 0 0 0 0,0 0-1 0 0,1 0 1 0 0,-1 0 0 0 0,0 0-1 0 0,0 0 1 0 0,0 0 0 0 0,1 1-1 0 0,-1-1 1 0 0,0 0 0 0 0,0 0-1 0 0,1 1 1 0 0,-1-1 0 0 0,0 0-1 0 0,1 1 1 0 0,-1-1 0 0 0,0 1-1 0 0,1-1 1 0 0,-1 1 0 0 0,1-1 0 0 0,-1 1-1 0 0,0 0 1 0 0,1-1 0 0 0,-1 1-1 0 0,1 0 1 0 0,0-1 0 0 0,-1 1-1 0 0,1 0 1 0 0,0-1 0 0 0,-1 1-1 0 0,1 0 1 0 0,0 0 0 0 0,0-1-1 0 0,0 1 1 0 0,-1 0 0 0 0,1 0-1 0 0,0 0 1 0 0,0-1 0 0 0,0 2 0 0 0,1 12 11 0 0,-1-1 0 0 0,0 1 0 0 0,-4 16 0 0 0,0 19 8 0 0,-26 313 66 0 0,14-257-81 0 0,-6 52 19 0 0,16-100-11 0 0,3 0 1 0 0,2-1 0 0 0,2 1-1 0 0,3 0 1 0 0,18 88-1 0 0,-21-138-20 0 0,9 32 17 0 0,0 1 1 0 0,20 43-1 0 0,-29-69-1434 0 0,-8-34 778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6:27.3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356 140 12 0 0,'-28'29'74'0'0,"-38"40"109"0"0,-68 94 0 0 0,116-139-155 0 0,2 1 0 0 0,1 0 0 0 0,1 1 0 0 0,2 1 0 0 0,0 0 0 0 0,2 1-1 0 0,0 0 1 0 0,-6 37 0 0 0,14-55-20 0 0,1 0 0 0 0,0-1-1 0 0,1 1 1 0 0,0 0 0 0 0,0 0-1 0 0,1 0 1 0 0,1-1-1 0 0,-1 1 1 0 0,2-1 0 0 0,-1 1-1 0 0,1-1 1 0 0,1 0 0 0 0,-1 0-1 0 0,2 0 1 0 0,-1 0 0 0 0,1 0-1 0 0,0-1 1 0 0,1 0-1 0 0,0 0 1 0 0,0-1 0 0 0,14 12-1 0 0,-6-7 3 0 0,0-1-1 0 0,1-1 1 0 0,0 0-1 0 0,0-1 1 0 0,1-1-1 0 0,0 0 1 0 0,1-1-1 0 0,0-1 1 0 0,0-1-1 0 0,35 7 0 0 0,-8-6 18 0 0,0-2-1 0 0,1-1 0 0 0,0-3 0 0 0,0-2 0 0 0,-1-1 0 0 0,1-3 1 0 0,81-20-1 0 0,-87 15 10 0 0,0-2 0 0 0,-1-2 0 0 0,-1-1 0 0 0,-1-1 1 0 0,0-3-1 0 0,-1-1 0 0 0,-1-1 0 0 0,58-50 0 0 0,-76 56 8 0 0,0 0-1 0 0,-1-1 1 0 0,0-1-1 0 0,-2 0 1 0 0,0-1-1 0 0,-1-1 1 0 0,-1 0 0 0 0,-1 0-1 0 0,-1-1 1 0 0,-1 0-1 0 0,0 0 1 0 0,4-27-1 0 0,-9 35-22 0 0,-1 0-1 0 0,0 0 1 0 0,-1-1-1 0 0,-1 1 1 0 0,0-1-1 0 0,-1 1 1 0 0,0-1-1 0 0,-1 1 1 0 0,-1 0-1 0 0,0 0 1 0 0,-1 0-1 0 0,0 0 1 0 0,-1 0 0 0 0,0 1-1 0 0,-1 0 1 0 0,0 0-1 0 0,-1 0 1 0 0,-1 1-1 0 0,0 0 1 0 0,0 1-1 0 0,-16-16 1 0 0,1 5 10 0 0,0 2 0 0 0,-2 0 0 0 0,0 1 1 0 0,-2 2-1 0 0,1 0 0 0 0,-2 2 0 0 0,0 1 0 0 0,-30-9 1 0 0,39 15-146 0 0,-1 2 1 0 0,1 0 0 0 0,-1 1-1 0 0,0 0 1 0 0,0 2-1 0 0,0 1 1 0 0,0 0 0 0 0,0 1-1 0 0,0 1 1 0 0,0 1 0 0 0,0 1-1 0 0,1 1 1 0 0,-29 9-1 0 0,16 2-575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6:30.6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169 0 16 0 0,'0'0'50'0'0,"-37"4"85"0"0,-15 6-79 0 0,-17 1-153 0 0,59-9 1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6:31.0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269 0 20 0 0,'-21'20'96'0'0,"0"1"0"0"0,2 0 0 0 0,0 1 0 0 0,-27 46-1 0 0,24-28-11 0 0,2 2 1 0 0,2 0-1 0 0,2 1 0 0 0,2 1 0 0 0,-16 81 0 0 0,21-54 9 0 0,9-70-75 0 0,-12 11-587 0 0,10-11 259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7:06.5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3697 24 0 0,'0'0'162'0'0,"10"-12"117"0"0,5 5-192 0 0,-1 0 0 0 0,1 2 0 0 0,1-1 0 0 0,-1 2 0 0 0,30-5 0 0 0,85-4 108 0 0,-102 11-154 0 0,309-7 341 0 0,-204 14-293 0 0,739 47 355 0 0,-389 4-288 0 0,430 40 40 0 0,-133-56 10 0 0,-102 6-73 0 0,-359-18-94 0 0,579 66-33 0 0,-754-77-8 0 0,212 28-10 0 0,588 50-43 0 0,459 63-44 0 0,-597-68 77 0 0,-448-52 24 0 0,-78-8 72 0 0,665 81-46 0 0,-768-90-20 0 0,1-6 1 0 0,205-11 0 0 0,134-44-33 0 0,-332 12-20 0 0,250-4 0 0 0,79 15-350 0 0,-221 23 156 0 0,-95 0-9 0 0,212-21-1 0 0,133-84-34 0 0,140-71 66 0 0,-540 133-3 0 0,147-59 0 0 0,-8-15 21 0 0,-222 88 180 0 0,33-11-2 0 0,0 2 5 0 0,48-14 5 0 0,76-26 17 0 0,-200 66-5 0 0,48-17 8 0 0,66-32-1 0 0,-111 45-7 0 0,0-1-1 0 0,-1-1 1 0 0,-1-1-1 0 0,0 0 1 0 0,-1-1-1 0 0,-1-1 1 0 0,22-24-1 0 0,154-167 17 0 0,-55 57 6 0 0,13-9-23 0 0,-100 111-1 0 0,-2-3 0 0 0,52-71 0 0 0,-94 112-2 0 0,0 0 0 0 0,-1 0 0 0 0,0 0 0 0 0,-1-1 1 0 0,0 0-1 0 0,0 0 0 0 0,-1 0 0 0 0,0 0 0 0 0,-1 0 1 0 0,0 0-1 0 0,-1-1 0 0 0,0 1 0 0 0,-1-1 0 0 0,0-14 1 0 0,-3 9-2 0 0,0 0 0 0 0,0 1 0 0 0,-2 0 0 0 0,1 0 0 0 0,-2 0 0 0 0,0 0 0 0 0,-1 1 0 0 0,-14-22 0 0 0,-13-10 5 0 0,-1 2 1 0 0,-2 1-1 0 0,-2 2 1 0 0,-52-42-1 0 0,-13-18-26 0 0,59 55 7 0 0,-80-64 0 0 0,28 40 17 0 0,-196-106 0 0 0,-783-325-72 0 0,251 227 44 0 0,-192 11 60 0 0,414 174-32 0 0,295 48-5 0 0,171 26 20 0 0,-132-10 5 0 0,-622-59 72 0 0,338 24-48 0 0,-37-6-16 0 0,74-8-31 0 0,119 15 11 0 0,-235-20 1 0 0,-1204-80 73 0 0,1269 148-34 0 0,309 10-34 0 0,-379 36 15 0 0,419-16-19 0 0,-294 27 23 0 0,-550 123-1 0 0,863-127-7 0 0,-470 123-98 0 0,537-121 71 0 0,-117 41-31 0 0,-121 60 32 0 0,-137 23 1 0 0,444-149-18 0 0,-316 115 9 0 0,341-117 3 0 0,1 0 0 0 0,1 3 0 0 0,1 1 0 0 0,1 1 0 0 0,0 2-1 0 0,-53 51 1 0 0,-268 297 20 0 0,346-360-13 0 0,1 0-1 0 0,1 0 1 0 0,0 1-1 0 0,0 0 1 0 0,1 1-1 0 0,1-1 0 0 0,1 1 1 0 0,0 0-1 0 0,-4 23 1 0 0,3-14 4 0 0,-1 0 0 0 0,-13 33 0 0 0,-3 1 7 0 0,16-39-7 0 0,-1 0-1 0 0,-1 0 1 0 0,-11 20-1 0 0,-179 246 17 0 0,194-278-20 0 0,0 0 0 0 0,1 0-1 0 0,-1 0 1 0 0,2 1 0 0 0,-1-1 0 0 0,1 1-1 0 0,0 0 1 0 0,0 0 0 0 0,0 0 0 0 0,1 0-1 0 0,0 0 1 0 0,1 0 0 0 0,0 0 0 0 0,0 0-1 0 0,0 0 1 0 0,1 0 0 0 0,0 0 0 0 0,0 0-1 0 0,1 0 1 0 0,0 0 0 0 0,0 0 0 0 0,1-1-1 0 0,-1 1 1 0 0,1-1 0 0 0,1 1-1 0 0,-1-1 1 0 0,1 0 0 0 0,1-1 0 0 0,-1 1-1 0 0,1-1 1 0 0,-1 1 0 0 0,10 6 0 0 0,8 8 6 0 0,-2 1 1 0 0,-1 0-1 0 0,20 29 0 0 0,-33-41-5 0 0,-1 0-1 0 0,0 1 1 0 0,0 0-1 0 0,-1 0 1 0 0,-1 0-1 0 0,1 0 1 0 0,-2 1-1 0 0,1-1 1 0 0,-1 1-1 0 0,-1 0 1 0 0,1 18-1 0 0,-4 35 5 0 0,0-42-4 0 0,2 0 0 0 0,0 1 0 0 0,1-1 0 0 0,1 0-1 0 0,1-1 1 0 0,1 1 0 0 0,1 0 0 0 0,8 20 0 0 0,49 87 8 0 0,-34-77-11 0 0,-25-44 3 0 0,0 0 1 0 0,0 1-1 0 0,0 0 0 0 0,-1-1 0 0 0,0 1 1 0 0,-1 0-1 0 0,0 0 0 0 0,-1 0 0 0 0,0 0 1 0 0,0 0-1 0 0,0 0 0 0 0,-3 11 0 0 0,-6 4 32 0 0,9-23 15 0 0,2-4-55 0 0,-1 1 5 0 0,16-26-3 0 0,-5 22-19 0 0,-12 0-472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7:55.7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175 0 384 0 0,'0'0'2200'0'0,"12"28"-1388"0"0,-9-13-655 0 0,0 1 0 0 0,-1-1 0 0 0,-1 0 1 0 0,0 1-1 0 0,-1-1 0 0 0,-3 22 0 0 0,1 31 167 0 0,4-12-107 0 0,6 76 184 0 0,-7 0 1 0 0,-18 155-1 0 0,-7-95-195 0 0,-19 126 305 0 0,29-242-860 0 0,-4-1 0 0 0,-31 84 0 0 0,39-138-97 0 0,10-20 381 0 0,0-1-1 0 0,0 1 1 0 0,0-1 0 0 0,-1 1 0 0 0,1-1-1 0 0,0 1 1 0 0,0-1 0 0 0,0 0-1 0 0,0 1 1 0 0,-1-1 0 0 0,1 1-1 0 0,0-1 1 0 0,0 1 0 0 0,-1-1-1 0 0,1 0 1 0 0,0 1 0 0 0,-1-1-1 0 0,1 0 1 0 0,-1 1 0 0 0,1-1 0 0 0,0 0-1 0 0,-1 0 1 0 0,1 1 0 0 0,-1-1-1 0 0,1 0 1 0 0,-1 0 0 0 0,1 0-1 0 0,0 0 1 0 0,-1 1 0 0 0,1-1-1 0 0,-1 0 1 0 0,1 0 0 0 0,-1 0 0 0 0,1 0-1 0 0,-1 0 1 0 0,1 0 0 0 0,-1 0-1 0 0,1 0 1 0 0,-1 0 0 0 0,1-1-1 0 0,-1 1 1 0 0,1 0 0 0 0,-1 0-1 0 0,1 0 1 0 0,0 0 0 0 0,-1-1 0 0 0,0 1-1 0 0,-8-14-1248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9:03.7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364 1 92 0 0,'0'0'279'0'0,"-4"2"-51"0"0,-11 13-65 0 0,0 0 0 0 0,1 0 0 0 0,1 1 0 0 0,0 1 0 0 0,1 0 0 0 0,1 1-1 0 0,-10 20 1 0 0,-24 37 63 0 0,13-29-129 0 0,3 2 1 0 0,1 1 0 0 0,3 1-1 0 0,1 1 1 0 0,-28 94 0 0 0,49-133-86 0 0,1 1 0 0 0,0 0 0 0 0,0-1 0 0 0,1 1 1 0 0,1 0-1 0 0,0 0 0 0 0,1 0 0 0 0,0 0 0 0 0,1-1 1 0 0,0 1-1 0 0,1 0 0 0 0,8 21 0 0 0,-8-28-5 0 0,0 0-1 0 0,0 0 0 0 0,1 0 0 0 0,-1 0 0 0 0,1 0 1 0 0,1-1-1 0 0,-1 1 0 0 0,1-1 0 0 0,0 0 0 0 0,0-1 1 0 0,0 1-1 0 0,1-1 0 0 0,0 0 0 0 0,-1-1 0 0 0,1 1 1 0 0,1-1-1 0 0,-1 0 0 0 0,0-1 0 0 0,1 1 0 0 0,-1-1 1 0 0,1-1-1 0 0,0 1 0 0 0,0-1 0 0 0,0 0 0 0 0,9 0 1 0 0,-4-1 28 0 0,0-1 1 0 0,0 0-1 0 0,0 0 1 0 0,0-1 0 0 0,-1-1-1 0 0,1 0 1 0 0,0-1 0 0 0,-1 0-1 0 0,0 0 1 0 0,0-1 0 0 0,0-1-1 0 0,-1 0 1 0 0,0 0-1 0 0,0-1 1 0 0,0 0 0 0 0,-1-1-1 0 0,0 0 1 0 0,0-1 0 0 0,-1 0-1 0 0,0 0 1 0 0,-1 0-1 0 0,8-14 1 0 0,-14 21-23 0 0,1 0 0 0 0,-1 0 0 0 0,1-1-1 0 0,-1 1 1 0 0,0-1 0 0 0,0 1 0 0 0,0-1 0 0 0,0 1 0 0 0,0-1-1 0 0,-1 0 1 0 0,1 1 0 0 0,-1-1 0 0 0,0 0 0 0 0,1 1 0 0 0,-1-1 0 0 0,0 0-1 0 0,-1 0 1 0 0,1 1 0 0 0,-1-1 0 0 0,1 0 0 0 0,-1 1 0 0 0,0-1-1 0 0,-1-3 1 0 0,0 4-2 0 0,0-1 0 0 0,-1 0 0 0 0,1 1 0 0 0,-1-1 1 0 0,0 1-1 0 0,1 0 0 0 0,-1 0 0 0 0,0 0 0 0 0,0 0 0 0 0,-1 0 0 0 0,1 1 0 0 0,0-1 0 0 0,-1 1 0 0 0,1 0 0 0 0,-5-1 0 0 0,-8-1-65 0 0,0 0 1 0 0,0 1-1 0 0,0 1 0 0 0,0 0 1 0 0,-1 2-1 0 0,-22 2 0 0 0,20 0-96 0 0,-44 9-1841 0 0,40 0 962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7:57.9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1 221 16 0 0,'159'-5'1154'0'0,"-27"3"-791"0"0,-35-4-168 0 0,465-40 575 0 0,-412 27-404 0 0,253-67 0 0 0,-395 84-192 0 0,1 0 0 0 0,-1-1 1 0 0,0 0-1 0 0,0-1 0 0 0,-1 0 1 0 0,1 0-1 0 0,-1 0 0 0 0,0-1 1 0 0,0 0-1 0 0,0-1 0 0 0,8-8 1 0 0,-15 14-148 0 0,1 0 0 0 0,-1 0 0 0 0,0 0 0 0 0,1 0 0 0 0,-1 0 0 0 0,0 0 0 0 0,1 0 0 0 0,-1 0 0 0 0,0 0 0 0 0,1 0 0 0 0,-1 0 0 0 0,0 1 0 0 0,0-1 0 0 0,1 0 0 0 0,-1 0 0 0 0,0 0 0 0 0,1 0 0 0 0,-1 1 0 0 0,0-1 0 0 0,0 0 0 0 0,0 0 0 0 0,1 1 0 0 0,-1-1 0 0 0,0 0 0 0 0,0 1 1 0 0,0-1-1 0 0,1 0 0 0 0,-1 0 0 0 0,0 1 0 0 0,0-1 0 0 0,0 0 0 0 0,0 1 0 0 0,0-1 0 0 0,0 0 0 0 0,0 1 0 0 0,0-1 0 0 0,0 0 0 0 0,0 1 0 0 0,0-1 0 0 0,0 0 0 0 0,0 1 0 0 0,8 29 82 0 0,-1-4 36 0 0,14 22-6 0 0,-2 2 1 0 0,-3 0-1 0 0,19 96 0 0 0,7 164 64 0 0,-31-213-144 0 0,2 28 11 0 0,-7 242 0 0 0,-11-292-41 0 0,-3 1-1 0 0,-4-2 0 0 0,-2 0 0 0 0,-38 110 0 0 0,38-140-23 0 0,8-23 5 0 0,-1 0-1 0 0,0-1 1 0 0,-20 37-1 0 0,24-55 17 0 0,3-7-8 0 0,4-19 1 0 0,10-29-6 0 0,63-159 10 0 0,-14 45-50 0 0,-37 97-27 0 0,2 1 0 0 0,4 1 0 0 0,2 2 0 0 0,55-79 0 0 0,-80 133 40 0 0,0 0 1 0 0,0 1-1 0 0,2 0 0 0 0,-1 1 0 0 0,1 0 1 0 0,1 0-1 0 0,0 1 0 0 0,0 1 0 0 0,1 0 1 0 0,0 0-1 0 0,0 2 0 0 0,1-1 0 0 0,23-6 1 0 0,-29 11 5 0 0,1 0 0 0 0,0 0 0 0 0,1 1 0 0 0,-1 0 1 0 0,0 1-1 0 0,0 0 0 0 0,0 0 0 0 0,0 1 1 0 0,0 0-1 0 0,0 1 0 0 0,0 0 0 0 0,0 1 1 0 0,0-1-1 0 0,-1 2 0 0 0,1-1 0 0 0,-1 1 1 0 0,0 0-1 0 0,0 1 0 0 0,0 0 0 0 0,-1 0 1 0 0,0 1-1 0 0,0 0 0 0 0,10 11 0 0 0,-4-3 8 0 0,-1 2 0 0 0,-1-1 0 0 0,-1 2 0 0 0,0-1 0 0 0,-1 1-1 0 0,-1 1 1 0 0,0 0 0 0 0,-1 0 0 0 0,-1 0 0 0 0,-1 1 0 0 0,3 19 0 0 0,2 32 4 0 0,3 117 1 0 0,-11-134-5 0 0,-1-18 7 0 0,-2-19 2 0 0,2 0-1 0 0,0 0 1 0 0,5 20 0 0 0,-5-33-4 0 0,-1 0-1 0 0,2-1 1 0 0,-1 1 0 0 0,0-1 0 0 0,0 0 0 0 0,1 1 0 0 0,0-1 0 0 0,-1 0 0 0 0,1 0-1 0 0,0 0 1 0 0,0 0 0 0 0,0 0 0 0 0,0 0 0 0 0,0-1 0 0 0,0 1 0 0 0,1-1 0 0 0,-1 1-1 0 0,1-1 1 0 0,-1 0 0 0 0,1 0 0 0 0,-1 0 0 0 0,5 1 0 0 0,7 1 17 0 0,1 0 0 0 0,-1 0 0 0 0,18 0 1 0 0,7 1 15 0 0,53 19-5 0 0,-69-15-25 0 0,1-2 1 0 0,0-1-1 0 0,1 0 1 0 0,32 1-1 0 0,-47-7-3 0 0,0 0-1 0 0,-1-1 1 0 0,1 0-1 0 0,-1 0 1 0 0,0-1-1 0 0,1 0 1 0 0,-2-1-1 0 0,1 0 1 0 0,0-1-1 0 0,-1 1 1 0 0,1-2-1 0 0,-2 1 1 0 0,1-1-1 0 0,0 0 1 0 0,-1-1 0 0 0,0 0-1 0 0,-1 0 1 0 0,10-13-1 0 0,-1 0 0 0 0,-1 0 0 0 0,-1-2 0 0 0,-1 1 1 0 0,-1-2-1 0 0,0 1 0 0 0,6-27 0 0 0,-1-1-7 0 0,-2-1 0 0 0,-3 0-1 0 0,7-73 1 0 0,-16 98 0 0 0,-1 0 0 0 0,-1-1 0 0 0,-2 1 0 0 0,0 0 0 0 0,-2 0 0 0 0,-1 0 1 0 0,-1 0-1 0 0,-15-41 0 0 0,18 59 0 0 0,-1 0-1 0 0,0 0 1 0 0,0 1 0 0 0,-1 0 0 0 0,0 0 0 0 0,0 0-1 0 0,-1 0 1 0 0,0 1 0 0 0,0 0 0 0 0,0 0 0 0 0,-1 1 0 0 0,0 0-1 0 0,0 0 1 0 0,0 0 0 0 0,-1 1 0 0 0,-11-5 0 0 0,13 7-1 0 0,1 0 1 0 0,-1 1-1 0 0,0-1 0 0 0,0 1 1 0 0,0 0-1 0 0,0 1 1 0 0,0 0-1 0 0,0 0 1 0 0,0 0-1 0 0,0 0 0 0 0,1 1 1 0 0,-1 0-1 0 0,0 0 1 0 0,0 1-1 0 0,0 0 1 0 0,1 0-1 0 0,-1 0 0 0 0,1 0 1 0 0,-1 1-1 0 0,1 0 1 0 0,0 0-1 0 0,0 1 1 0 0,0-1-1 0 0,-4 5 0 0 0,2-1-5 0 0,0 1 0 0 0,1 0-1 0 0,0 0 1 0 0,1 0 0 0 0,-1 0 0 0 0,2 1-1 0 0,-1 0 1 0 0,1 0 0 0 0,0 0-1 0 0,1 0 1 0 0,0 1 0 0 0,1-1 0 0 0,0 1-1 0 0,0 0 1 0 0,1 0 0 0 0,0 0-1 0 0,1 13 1 0 0,0-18-1 0 0,1 1-1 0 0,-1-1 1 0 0,1 0 0 0 0,0 0-1 0 0,0 0 1 0 0,0 0 0 0 0,1 0-1 0 0,0 0 1 0 0,0 0-1 0 0,0-1 1 0 0,0 1 0 0 0,1-1-1 0 0,-1 1 1 0 0,1-1 0 0 0,1 0-1 0 0,-1 0 1 0 0,0 0 0 0 0,1 0-1 0 0,0-1 1 0 0,0 0-1 0 0,0 1 1 0 0,0-2 0 0 0,1 1-1 0 0,-1 0 1 0 0,1-1 0 0 0,-1 0-1 0 0,1 0 1 0 0,0 0-1 0 0,0 0 1 0 0,0-1 0 0 0,0 0-1 0 0,0 0 1 0 0,0 0 0 0 0,6-1-1 0 0,16 1-18 0 0,0-2-1 0 0,0-1 1 0 0,0-1 0 0 0,-1-1-1 0 0,1-1 1 0 0,41-15-1 0 0,156-71 0 0 0,-97 36 79 0 0,-120 52-46 0 0,1-1 9 0 0,1 1 0 0 0,0 0 0 0 0,0 0 0 0 0,0 1 1 0 0,0 0-1 0 0,11-1 0 0 0,-17 3-9 0 0,-1 0-1 0 0,1 0 1 0 0,-1 0-1 0 0,1 1 1 0 0,-1-1 0 0 0,1 1-1 0 0,-1 0 1 0 0,1 0 0 0 0,-1 0-1 0 0,0 0 1 0 0,1 0 0 0 0,-1 0-1 0 0,0 0 1 0 0,0 1 0 0 0,0-1-1 0 0,0 1 1 0 0,0 0 0 0 0,0-1-1 0 0,0 1 1 0 0,-1 0-1 0 0,1 0 1 0 0,-1 0 0 0 0,1 0-1 0 0,-1 1 1 0 0,0-1 0 0 0,0 0-1 0 0,0 1 1 0 0,1 2 0 0 0,14 39 15 0 0,15 74 0 0 0,-19-69 7 0 0,22 61-1 0 0,-20-73-25 0 0,-1-1 12 0 0,1 0 0 0 0,27 45 1 0 0,-36-73-13 0 0,-1 0 0 0 0,2-1 0 0 0,-1 1 0 0 0,1-1 0 0 0,0 0 0 0 0,1 0 0 0 0,-1-1 0 0 0,1 0 0 0 0,0 0 0 0 0,1-1 0 0 0,0 0 0 0 0,0 0 0 0 0,0-1 0 0 0,0 0 0 0 0,12 4 0 0 0,-14-7 4 0 0,0 0 0 0 0,-1-1 0 0 0,1 1 0 0 0,0-1 0 0 0,0-1 0 0 0,0 1 0 0 0,-1-1 0 0 0,1 0 0 0 0,0-1 0 0 0,0 1 0 0 0,-1-1 0 0 0,1 0 0 0 0,-1 0 0 0 0,0-1 0 0 0,0 0 0 0 0,0 1 0 0 0,0-2 0 0 0,8-6 0 0 0,6-5 21 0 0,0-2 0 0 0,31-35 1 0 0,-25 20 63 0 0,-2 0 0 0 0,-1-2 0 0 0,21-43 0 0 0,-22 37 232 0 0,-20 39-315 0 0,-1 1-1 0 0,0-1 0 0 0,1 1 1 0 0,-1 0-1 0 0,1-1 1 0 0,-1 1-1 0 0,0 0 0 0 0,1 0 1 0 0,-1-1-1 0 0,1 1 0 0 0,-1 0 1 0 0,0 0-1 0 0,1-1 0 0 0,-1 1 1 0 0,1 0-1 0 0,-1 0 1 0 0,1 0-1 0 0,-1 0 0 0 0,1 0 1 0 0,-1 0-1 0 0,1 0 0 0 0,-1 0 1 0 0,1 0-1 0 0,-1 0 0 0 0,1 0 1 0 0,-1 0-1 0 0,1 0 0 0 0,-1 0 1 0 0,1 0-1 0 0,-1 0 1 0 0,1 1-1 0 0,-1-1 0 0 0,1 0 1 0 0,-1 0-1 0 0,1 1 0 0 0,-1-1 1 0 0,1 1-1 0 0,23 16 11 0 0,-6-3 1 0 0,-6-13-11 0 0,0 0 1 0 0,0 0-1 0 0,0-1 0 0 0,0-1 0 0 0,0 0 0 0 0,0 0 1 0 0,0-1-1 0 0,0-1 0 0 0,0 0 0 0 0,-1-1 1 0 0,1 0-1 0 0,-1 0 0 0 0,0-1 0 0 0,0-1 1 0 0,11-7-1 0 0,-5 2 0 0 0,-1 0-1 0 0,1-1 1 0 0,-2-1 0 0 0,0-1-1 0 0,-1 0 1 0 0,0-1 0 0 0,-1 0-1 0 0,17-25 1 0 0,-18 19-7 0 0,-1 0 1 0 0,0 0-1 0 0,-2-1 1 0 0,0-1-1 0 0,7-33 0 0 0,-13 46 15 0 0,-2-1 0 0 0,1 1-1 0 0,-2-1 1 0 0,1 1 0 0 0,-1-1 0 0 0,-3-17-1 0 0,2 22 12 0 0,0 1 0 0 0,-1-1-1 0 0,1 1 1 0 0,-1 0 0 0 0,0 0-1 0 0,-1 0 1 0 0,1 0 0 0 0,-1 0-1 0 0,0 0 1 0 0,0 1 0 0 0,-1-1-1 0 0,1 1 1 0 0,-7-6 0 0 0,7 7-18 0 0,-1 1 1 0 0,1-1 0 0 0,-1 1-1 0 0,0 0 1 0 0,1 0-1 0 0,-1 0 1 0 0,0 0 0 0 0,0 1-1 0 0,0 0 1 0 0,0 0-1 0 0,-1 0 1 0 0,1 0 0 0 0,0 1-1 0 0,0-1 1 0 0,0 1 0 0 0,-1 0-1 0 0,1 0 1 0 0,0 1-1 0 0,0-1 1 0 0,-1 1 0 0 0,1 0-1 0 0,0 0 1 0 0,0 0-1 0 0,0 1 1 0 0,0-1 0 0 0,0 1-1 0 0,1 0 1 0 0,-1 0-1 0 0,-5 5 1 0 0,-3 1 2 0 0,0 1 0 0 0,1 0-1 0 0,0 1 1 0 0,1 0 0 0 0,0 0 0 0 0,0 2 0 0 0,-11 16-1 0 0,7-3-1 0 0,0 1 0 0 0,2 0-1 0 0,0 0 1 0 0,2 1-1 0 0,1 1 1 0 0,1 0-1 0 0,2 0 1 0 0,1 0 0 0 0,1 1-1 0 0,1 0 1 0 0,1 0-1 0 0,2 0 1 0 0,3 31-1 0 0,-2-50-1 0 0,1-1-1 0 0,0 1 0 0 0,0-1 0 0 0,1 1 0 0 0,0-1 0 0 0,0 0 1 0 0,1 0-1 0 0,0 0 0 0 0,1 0 0 0 0,0-1 0 0 0,1 0 0 0 0,-1 0 1 0 0,1 0-1 0 0,1 0 0 0 0,0-1 0 0 0,0 0 0 0 0,0-1 0 0 0,1 0 1 0 0,-1 0-1 0 0,2 0 0 0 0,-1-1 0 0 0,0 0 0 0 0,1-1 0 0 0,0 0 1 0 0,0 0-1 0 0,1-1 0 0 0,-1 0 0 0 0,0-1 0 0 0,1 0 0 0 0,0-1 1 0 0,0 1-1 0 0,-1-2 0 0 0,1 1 0 0 0,0-2 0 0 0,0 1 0 0 0,10-3 1 0 0,21-7 1 0 0,-1-2 1 0 0,-1-2-1 0 0,0-1 1 0 0,-1-2-1 0 0,46-29 1 0 0,-67 38-13 0 0,1 1 1 0 0,-1 0 0 0 0,1 2-1 0 0,1 0 1 0 0,-1 1-1 0 0,36-4 1 0 0,-29 6-2 0 0,-1-3 1 0 0,42-11-1 0 0,-36 6 7 0 0,-1-2 0 0 0,0-1 0 0 0,-1-1 0 0 0,-1-1 0 0 0,0-2 0 0 0,-1 0 0 0 0,30-27 0 0 0,-48 36-1 0 0,0 0 1 0 0,0 0-1 0 0,-1 0 0 0 0,0-1 0 0 0,0 0 0 0 0,-1-1 0 0 0,0 0 0 0 0,0 0 0 0 0,-1 0 0 0 0,-1 0 1 0 0,0-1-1 0 0,0 1 0 0 0,-1-1 0 0 0,0 0 0 0 0,-1 0 0 0 0,-1 0 0 0 0,1-1 0 0 0,-2 1 1 0 0,0 0-1 0 0,0-1 0 0 0,-1 1 0 0 0,0 0 0 0 0,-5-18 0 0 0,5 20-1 0 0,-2 1 0 0 0,1-1 0 0 0,-1 1 0 0 0,0 0 0 0 0,-1 0 0 0 0,0 0 0 0 0,0 0 0 0 0,-1 1-1 0 0,0-1 1 0 0,0 1 0 0 0,-1 1 0 0 0,0-1 0 0 0,0 1 0 0 0,-1 0 0 0 0,1 0 0 0 0,-1 1 0 0 0,0 0 0 0 0,-1 0 0 0 0,1 0 0 0 0,-1 1-1 0 0,0 0 1 0 0,0 1 0 0 0,0 0 0 0 0,-17-4 0 0 0,19 7-1 0 0,1 0 1 0 0,-1 0-1 0 0,0 1 0 0 0,1 0 0 0 0,-1 0 0 0 0,1 0 0 0 0,-1 1 1 0 0,1-1-1 0 0,-1 2 0 0 0,1-1 0 0 0,0 0 0 0 0,0 1 0 0 0,0 0 1 0 0,0 0-1 0 0,1 0 0 0 0,-8 7 0 0 0,0 1 0 0 0,1 0-1 0 0,0 0 1 0 0,1 1 0 0 0,-16 23-1 0 0,7-4 7 0 0,1 1 0 0 0,1 1-1 0 0,2 0 1 0 0,-20 70 0 0 0,29-83-6 0 0,1 0 0 0 0,2 1 0 0 0,0-1 0 0 0,1 1 0 0 0,0 0 0 0 0,2 0 0 0 0,1 0 1 0 0,1 0-1 0 0,0 0 0 0 0,6 22 0 0 0,-3-30 6 0 0,0 0-1 0 0,1 0 1 0 0,0-1 0 0 0,0 0-1 0 0,2 0 1 0 0,-1-1 0 0 0,2 1 0 0 0,-1-2-1 0 0,2 1 1 0 0,-1-1 0 0 0,1-1 0 0 0,1 0-1 0 0,0 0 1 0 0,0-1 0 0 0,0 0-1 0 0,1-1 1 0 0,0-1 0 0 0,23 10 0 0 0,-11-7-309 0 0,2 0 0 0 0,-1-1 0 0 0,1-2 0 0 0,0 0 0 0 0,0-2 0 0 0,1-1 0 0 0,-1-1 0 0 0,50-3 0 0 0,-13-8-2078 0 0,-3-1 183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7:58.7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1 276 0 0,'3'32'291'0'0,"1"0"1"0"0,2 0-1 0 0,1-1 1 0 0,2 1-1 0 0,0-2 0 0 0,25 51 1 0 0,1 10 36 0 0,42 161 167 0 0,-66-206-401 0 0,-2 1 0 0 0,-2 0 1 0 0,1 70-1 0 0,-7-40 23 0 0,-3-1 0 0 0,-3 0 0 0 0,-24 119 0 0 0,21-162-84 0 0,1 0 25 0 0,-21 58-1 0 0,25-83-43 0 0,0 0 0 0 0,-1 0-1 0 0,-1 0 1 0 0,1-1-1 0 0,-1 1 1 0 0,0-1 0 0 0,-1 0-1 0 0,1 0 1 0 0,-1-1-1 0 0,-1 0 1 0 0,1 0-1 0 0,-9 5 1 0 0,14-10-30 0 0,0-1 1 0 0,1 1-1 0 0,-1 0 0 0 0,0-1 0 0 0,0 0 1 0 0,0 1-1 0 0,0-1 0 0 0,0 0 0 0 0,-1 1 1 0 0,1-1-1 0 0,0 0 0 0 0,0 0 0 0 0,0 0 1 0 0,0 0-1 0 0,0 0 0 0 0,0 0 0 0 0,0 0 1 0 0,0 0-1 0 0,0-1 0 0 0,0 1 0 0 0,0 0 1 0 0,0-1-1 0 0,0 1 0 0 0,0 0 0 0 0,0-1 1 0 0,0 1-1 0 0,0-1 0 0 0,0 0 0 0 0,0 1 1 0 0,0-1-1 0 0,0 0 0 0 0,1 0 0 0 0,-1 1 1 0 0,0-1-1 0 0,1 0 0 0 0,-1 0 0 0 0,0-1 1 0 0,-2-2-226 0 0,1 0 0 0 0,0 0 0 0 0,0 0 0 0 0,0-1 0 0 0,0 1 0 0 0,1-1 0 0 0,-2-6 0 0 0,0-16-766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7:59.1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2 237 368 0 0,'-1'-5'100'0'0,"1"-1"1"0"0,0 1-1 0 0,0-1 0 0 0,0 1 0 0 0,1-1 1 0 0,0 1-1 0 0,0-1 0 0 0,0 1 1 0 0,1 0-1 0 0,0 0 0 0 0,0-1 0 0 0,0 1 1 0 0,1 0-1 0 0,5-8 0 0 0,-3 6-15 0 0,1 0 1 0 0,1 0-1 0 0,-1 0 0 0 0,1 1 0 0 0,0 0 0 0 0,1 0 0 0 0,-1 1 0 0 0,11-5 1 0 0,6-2 25 0 0,0 1 0 0 0,2 1 0 0 0,-1 1 0 0 0,1 2 0 0 0,29-6 0 0 0,5 3 96 0 0,0 2 1 0 0,119 0-1 0 0,-141 9-134 0 0,0 2 0 0 0,-1 2 0 0 0,0 1 0 0 0,0 1 0 0 0,69 25 0 0 0,-96-28-55 0 0,1 0 0 0 0,-1 1 1 0 0,0 0-1 0 0,0 1 0 0 0,-1 0 0 0 0,1 1 0 0 0,-1 0 1 0 0,-1 0-1 0 0,0 1 0 0 0,0 0 0 0 0,10 13 0 0 0,-14-15-6 0 0,0 0 0 0 0,-1 1 0 0 0,0-1-1 0 0,0 1 1 0 0,0 0 0 0 0,-1 0 0 0 0,0 1-1 0 0,0-1 1 0 0,-1 0 0 0 0,0 0-1 0 0,0 1 1 0 0,-1-1 0 0 0,0 1 0 0 0,0-1-1 0 0,0 1 1 0 0,-1-1 0 0 0,-4 14-1 0 0,-1 1 1 0 0,-1 0 0 0 0,-1 0-1 0 0,-2-1 1 0 0,0 0-1 0 0,-1 0 1 0 0,-1-1 0 0 0,0-1-1 0 0,-2 0 1 0 0,0-1-1 0 0,-2 0 1 0 0,-17 15 0 0 0,-8 5 3 0 0,-3-2 1 0 0,0-3-1 0 0,-69 40 1 0 0,72-49-771 0 0,-1-2 0 0 0,-2-2 1 0 0,-68 22-1 0 0,102-40-358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7:59.4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302 10 212 0 0,'0'0'709'0'0,"-5"2"-402"0"0,-7 4-183 0 0,0 1 0 0 0,0 0 1 0 0,1 1-1 0 0,0 0 0 0 0,1 0 0 0 0,-1 1 0 0 0,2 1 0 0 0,-1 0 1 0 0,1 0-1 0 0,-12 19 0 0 0,-9 16 141 0 0,-33 64 0 0 0,50-85-194 0 0,1 1 0 0 0,2 0 0 0 0,0 1 0 0 0,2 0 1 0 0,-10 48-1 0 0,16-64-53 0 0,1 0 0 0 0,0 1 0 0 0,1-1 0 0 0,0 0 0 0 0,0 1 0 0 0,1-1 0 0 0,1 0 0 0 0,0 0 0 0 0,0 1 0 0 0,1-1 0 0 0,0-1-1 0 0,1 1 1 0 0,0 0 0 0 0,0-1 0 0 0,1 0 0 0 0,0 0 0 0 0,1 0 0 0 0,7 9 0 0 0,-7-12-5 0 0,0-1-1 0 0,0 0 1 0 0,0 0-1 0 0,1 0 0 0 0,0-1 1 0 0,0 0-1 0 0,0 0 1 0 0,0-1-1 0 0,1 0 0 0 0,-1 0 1 0 0,1-1-1 0 0,0 0 1 0 0,-1 0-1 0 0,1 0 0 0 0,0-1 1 0 0,0-1-1 0 0,0 1 1 0 0,0-1-1 0 0,0-1 0 0 0,0 1 1 0 0,0-1-1 0 0,0-1 1 0 0,8-2-1 0 0,9-2 62 0 0,-1-1 0 0 0,-1-1 0 0 0,1-1 0 0 0,-1-1-1 0 0,-1-2 1 0 0,24-15 0 0 0,-30 16 12 0 0,0-1 1 0 0,-1-1-1 0 0,0-1 0 0 0,-1 0 1 0 0,-1 0-1 0 0,0-2 0 0 0,-1 0 0 0 0,-1 0 1 0 0,0-1-1 0 0,-2 0 0 0 0,0-1 0 0 0,0 0 1 0 0,-2 0-1 0 0,0-1 0 0 0,7-34 1 0 0,-11 41-47 0 0,-1 0 0 0 0,0 0 1 0 0,-1 0-1 0 0,0 0 1 0 0,-1-1-1 0 0,0 1 0 0 0,-1 0 1 0 0,0-1-1 0 0,-1 1 1 0 0,-1 0-1 0 0,0 0 1 0 0,0 0-1 0 0,-1 1 0 0 0,-1-1 1 0 0,0 1-1 0 0,0 0 1 0 0,-1 0-1 0 0,-1 1 0 0 0,0 0 1 0 0,0 0-1 0 0,-1 0 1 0 0,0 1-1 0 0,-1 0 0 0 0,1 1 1 0 0,-2 0-1 0 0,-12-9 1 0 0,11 10-39 0 0,0 0 0 0 0,0 1 0 0 0,-1 0 0 0 0,1 1 0 0 0,-1 1 1 0 0,0-1-1 0 0,-1 2 0 0 0,1 0 0 0 0,-1 0 0 0 0,-15 0 0 0 0,19 3-167 0 0,0 0 0 0 0,0 0 0 0 0,0 1 0 0 0,1 0 0 0 0,-1 1 0 0 0,0 0 0 0 0,1 0 0 0 0,-1 1 0 0 0,1 0 0 0 0,0 1 0 0 0,0-1 0 0 0,0 2 0 0 0,0-1 0 0 0,1 1 0 0 0,-12 10 0 0 0,-2 3-1565 0 0,6 0 134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8:02.4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27 677 44 0 0,'0'0'1526'0'0,"-20"15"-867"0"0,17-4-538 0 0,2 1 1 0 0,-1-1 0 0 0,2 0-1 0 0,-1 0 1 0 0,1 1 0 0 0,1-1-1 0 0,0 0 1 0 0,1 1-1 0 0,5 17 1 0 0,0 17 52 0 0,2 14-60 0 0,3-1-1 0 0,2 0 1 0 0,2 0-1 0 0,3-2 1 0 0,3 0-1 0 0,2-2 1 0 0,55 94-1 0 0,-68-130-94 0 0,2-1 0 0 0,0 0-1 0 0,0 0 1 0 0,2-2 0 0 0,0 0-1 0 0,31 25 1 0 0,-40-36 6 0 0,0-1 1 0 0,1 0-1 0 0,-1 0 0 0 0,1 0 1 0 0,0-1-1 0 0,0 0 0 0 0,1-1 0 0 0,-1 1 1 0 0,0-1-1 0 0,1-1 0 0 0,0 1 1 0 0,-1-2-1 0 0,1 1 0 0 0,0-1 0 0 0,-1 0 1 0 0,1 0-1 0 0,0-1 0 0 0,-1 0 1 0 0,1 0-1 0 0,0-1 0 0 0,-1 0 1 0 0,12-5-1 0 0,-1-2 55 0 0,0 0 1 0 0,0-1 0 0 0,-1-1-1 0 0,0-1 1 0 0,-1 0 0 0 0,0-1-1 0 0,-1-1 1 0 0,-1-1 0 0 0,0 0-1 0 0,13-19 1 0 0,-14 16-24 0 0,0-1 0 0 0,-1-1 0 0 0,-1 0 0 0 0,-1-1 1 0 0,-1 0-1 0 0,0-1 0 0 0,-2 0 0 0 0,9-40 0 0 0,-14 45-50 0 0,-1 1 1 0 0,-1-1-1 0 0,0 0 0 0 0,-1 1 0 0 0,-1-1 0 0 0,0 1 1 0 0,-1-1-1 0 0,-1 1 0 0 0,-1 0 0 0 0,0 0 0 0 0,-1 0 1 0 0,-1 1-1 0 0,0 0 0 0 0,-1 0 0 0 0,-1 1 0 0 0,0 0 1 0 0,-1 0-1 0 0,0 1 0 0 0,-1 1 0 0 0,0 0 0 0 0,-1 0 1 0 0,-1 1-1 0 0,0 0 0 0 0,0 1 0 0 0,-1 1 0 0 0,0 0 1 0 0,-1 1-1 0 0,-23-9 0 0 0,33 15-13 0 0,0 0 0 0 0,0 1-1 0 0,0 0 1 0 0,0 0 0 0 0,0 0 0 0 0,0 1-1 0 0,-1-1 1 0 0,1 1 0 0 0,0 0 0 0 0,-5 2 0 0 0,7-2-1 0 0,1 0 1 0 0,0 1 0 0 0,0-1-1 0 0,-1 1 1 0 0,1 0 0 0 0,0 0-1 0 0,0 0 1 0 0,0 0 0 0 0,0 0-1 0 0,0 0 1 0 0,0 1 0 0 0,0-1-1 0 0,0 1 1 0 0,1-1 0 0 0,-1 1-1 0 0,0 0 1 0 0,1-1 0 0 0,-1 1-1 0 0,1 0 1 0 0,0 0 0 0 0,0 0-1 0 0,-2 4 1 0 0,3-5 3 0 0,0 0-1 0 0,-1 0 1 0 0,1 0-1 0 0,0 0 1 0 0,0 0 0 0 0,1 0-1 0 0,-1 0 1 0 0,0 0-1 0 0,0 0 1 0 0,0 0 0 0 0,1 0-1 0 0,-1 0 1 0 0,0 0-1 0 0,1 0 1 0 0,-1 0 0 0 0,1 0-1 0 0,-1 0 1 0 0,1 0-1 0 0,0 0 1 0 0,-1 0 0 0 0,1-1-1 0 0,0 1 1 0 0,0 0-1 0 0,-1-1 1 0 0,1 1 0 0 0,0 0-1 0 0,0-1 1 0 0,0 1-1 0 0,0-1 1 0 0,0 1 0 0 0,0-1-1 0 0,0 0 1 0 0,1 1-1 0 0,38 12-45 0 0,-35-12 41 0 0,12 3-1 0 0,0-1 0 0 0,0-1 1 0 0,1-1-1 0 0,-1 0 0 0 0,30-4 0 0 0,89-17-41 0 0,-106 15 49 0 0,25-8 5 0 0,-43 9 3 0 0,1 1-1 0 0,-1 0 0 0 0,1 0 0 0 0,0 2 0 0 0,0-1 0 0 0,0 2 0 0 0,21 1 0 0 0,-31 0-3 0 0,1 0 0 0 0,-1 0 1 0 0,1 1-1 0 0,-1-1 0 0 0,0 1 0 0 0,0 0 1 0 0,0 0-1 0 0,0 0 0 0 0,0 0 0 0 0,0 1 1 0 0,0-1-1 0 0,-1 1 0 0 0,1 0 0 0 0,-1 0 1 0 0,0 0-1 0 0,1 0 0 0 0,-1 0 0 0 0,-1 0 0 0 0,1 0 1 0 0,0 1-1 0 0,0 4 0 0 0,5 10 9 0 0,-1 0 0 0 0,6 37 0 0 0,-7-29-10 0 0,11 56 22 0 0,28 106 12 0 0,-37-167-32 0 0,0-1-1 0 0,1 0 1 0 0,1-1 0 0 0,1 1 0 0 0,0-2-1 0 0,22 30 1 0 0,-29-44 0 0 0,1 0-1 0 0,-1 0 0 0 0,1 0 1 0 0,-1-1-1 0 0,1 0 0 0 0,0 1 1 0 0,1-1-1 0 0,-1-1 0 0 0,0 1 1 0 0,1 0-1 0 0,-1-1 1 0 0,1 0-1 0 0,0 0 0 0 0,0-1 1 0 0,0 1-1 0 0,0-1 0 0 0,0 0 1 0 0,5 0-1 0 0,-3-1 1 0 0,-1-1 0 0 0,1 1 0 0 0,-1-1 0 0 0,1-1 0 0 0,-1 1 1 0 0,0-1-1 0 0,1 0 0 0 0,-1-1 0 0 0,0 1 0 0 0,0-1 0 0 0,-1-1 0 0 0,9-4 0 0 0,1-4 4 0 0,0-1-1 0 0,-1 0 1 0 0,0 0 0 0 0,-1-2-1 0 0,0 0 1 0 0,-1 0-1 0 0,-1-1 1 0 0,12-24 0 0 0,-1-3 16 0 0,20-36-69 0 0,-40 77 44 0 0,-1 1 0 0 0,0 0 1 0 0,1 0-1 0 0,-1 0 0 0 0,1 0 0 0 0,-1 0 1 0 0,1 0-1 0 0,0 0 0 0 0,-1 0 0 0 0,1 1 1 0 0,0-1-1 0 0,-1 1 0 0 0,1-1 0 0 0,0 1 1 0 0,0 0-1 0 0,0 0 0 0 0,1 0 0 0 0,33 0-46 0 0,-14 2 50 0 0,1-1 0 0 0,0-1 1 0 0,-1-1-1 0 0,1-1 1 0 0,-1-1-1 0 0,26-7 1 0 0,-38 7-5 0 0,0-1 1 0 0,0 0 0 0 0,0 0 0 0 0,0-1 0 0 0,-1 0 0 0 0,1-1-1 0 0,-1 0 1 0 0,-1 0 0 0 0,1-1 0 0 0,-1 0 0 0 0,0-1-1 0 0,-1 0 1 0 0,0 0 0 0 0,12-17 0 0 0,-11 10 8 0 0,0 0 1 0 0,-1 0-1 0 0,0 0 1 0 0,-1-1-1 0 0,-1 0 1 0 0,0 0-1 0 0,-1 0 1 0 0,-1 0-1 0 0,1-25 1 0 0,-3 34-1 0 0,-1 0 1 0 0,0 0-1 0 0,-1 0 1 0 0,0 0-1 0 0,0 0 1 0 0,-1 0-1 0 0,1 1 1 0 0,-2-1 0 0 0,1 1-1 0 0,-1-1 1 0 0,-4-7-1 0 0,5 10 3 0 0,-1 0-1 0 0,0 0 1 0 0,-1 0-1 0 0,1 1 1 0 0,-1-1 0 0 0,0 1-1 0 0,0 0 1 0 0,0 0-1 0 0,0 0 1 0 0,0 0-1 0 0,-1 1 1 0 0,1 0 0 0 0,-1 0-1 0 0,0 0 1 0 0,1 0-1 0 0,-1 1 1 0 0,-6-1-1 0 0,6 0-7 0 0,-1 2 0 0 0,0-1-1 0 0,1 0 1 0 0,-1 1-1 0 0,1 0 1 0 0,-1 0-1 0 0,1 1 1 0 0,-1 0 0 0 0,1 0-1 0 0,-1 0 1 0 0,1 0-1 0 0,0 1 1 0 0,-1 0 0 0 0,1 0-1 0 0,0 0 1 0 0,-6 5-1 0 0,3-2 2 0 0,1 1 0 0 0,0 0 0 0 0,1 0 0 0 0,-1 0 0 0 0,1 1 0 0 0,1 0 0 0 0,-1 0 0 0 0,1 1 0 0 0,-5 10-1 0 0,-2 7 2 0 0,1 1-1 0 0,1 0 1 0 0,2 0-1 0 0,0 1 0 0 0,-5 43 1 0 0,10-54-6 0 0,1-1 1 0 0,1 1 0 0 0,1 0-1 0 0,0 0 1 0 0,1 0 0 0 0,1 0 0 0 0,0 0-1 0 0,1 0 1 0 0,1-1 0 0 0,0 1-1 0 0,1-1 1 0 0,1 0 0 0 0,15 27-1 0 0,-14-30-7 0 0,1 0 0 0 0,1-1 0 0 0,0 0 0 0 0,0-1-1 0 0,1 0 1 0 0,0-1 0 0 0,1 0 0 0 0,0 0 0 0 0,1-1 0 0 0,0 0-1 0 0,0-1 1 0 0,0-1 0 0 0,1 0 0 0 0,0-1 0 0 0,0 0-1 0 0,15 4 1 0 0,-5-4-15 0 0,0-1 1 0 0,1 0-1 0 0,-1-2 0 0 0,1 0 0 0 0,-1-2 0 0 0,1-1 0 0 0,0-1 1 0 0,-1 0-1 0 0,0-2 0 0 0,0-1 0 0 0,0-1 0 0 0,0 0 0 0 0,-1-2 0 0 0,38-18 1 0 0,-36 12 11 0 0,0 0 1 0 0,-1-1 0 0 0,-1-1 0 0 0,0-1 0 0 0,-1-1-1 0 0,-1-1 1 0 0,-1-1 0 0 0,-1-1 0 0 0,0 0 0 0 0,-2-2-1 0 0,0 1 1 0 0,17-37 0 0 0,-20 32 1 0 0,-2 0 1 0 0,0-1-1 0 0,-2 0 1 0 0,-2-1-1 0 0,0 0 1 0 0,3-40-1 0 0,-9 60-20 0 0,-4 12 7 0 0,-9 27-3 0 0,-17 60 30 0 0,26-80 1 0 0,-6 25-6 0 0,1 0 0 0 0,1 1 0 0 0,2 0 0 0 0,0 53 0 0 0,5-88-1 0 0,0-1 1 0 0,0 1 0 0 0,-1-1-1 0 0,1 1 1 0 0,0-1-1 0 0,0 1 1 0 0,0-1 0 0 0,0 1-1 0 0,0 0 1 0 0,0-1 0 0 0,0 1-1 0 0,0-1 1 0 0,0 1 0 0 0,1-1-1 0 0,-1 1 1 0 0,0 0 0 0 0,0-1-1 0 0,0 1 1 0 0,1-1-1 0 0,-1 1 1 0 0,0-1 0 0 0,0 1-1 0 0,1-1 1 0 0,-1 0 0 0 0,0 1-1 0 0,1-1 1 0 0,-1 1 0 0 0,1-1-1 0 0,-1 0 1 0 0,1 1-1 0 0,-1-1 1 0 0,1 0 0 0 0,-1 1-1 0 0,1-1 1 0 0,-1 0 0 0 0,1 0-1 0 0,-1 1 1 0 0,1-1 0 0 0,-1 0-1 0 0,1 0 1 0 0,0 0 0 0 0,25-16 19 0 0,19-35 21 0 0,42-88-55 0 0,25-32 5 0 0,-93 143-2 0 0,-14 20 4 0 0,-1 1 1 0 0,1 0-1 0 0,1 0 1 0 0,-1 0-1 0 0,1 1 1 0 0,8-7-1 0 0,-14 13 8 0 0,0 0 0 0 0,1 0 0 0 0,-1-1-1 0 0,1 1 1 0 0,-1 0 0 0 0,1 0 0 0 0,-1 0 0 0 0,1 0-1 0 0,-1 0 1 0 0,1 0 0 0 0,-1 0 0 0 0,1 0 0 0 0,-1 0-1 0 0,1 0 1 0 0,-1 0 0 0 0,0 0 0 0 0,1 0 0 0 0,-1 0-1 0 0,1 0 1 0 0,-1 1 0 0 0,1-1 0 0 0,-1 0 0 0 0,1 0-1 0 0,-1 0 1 0 0,0 1 0 0 0,1-1 0 0 0,-1 0 0 0 0,1 1-1 0 0,-1-1 1 0 0,0 0 0 0 0,1 1 0 0 0,-1-1 0 0 0,0 0-1 0 0,0 1 1 0 0,1-1 0 0 0,-1 1 0 0 0,0-1-1 0 0,0 0 1 0 0,1 1 0 0 0,6 16-2 0 0,-4-3 3 0 0,14 66-3 0 0,3-1 1 0 0,43 105 0 0 0,-55-163 3 0 0,1-1 0 0 0,2 0 1 0 0,0-1-1 0 0,0 0 0 0 0,2-1 0 0 0,0 0 0 0 0,1-1 0 0 0,1 0 1 0 0,1-2-1 0 0,0 1 0 0 0,1-2 0 0 0,1 0 0 0 0,36 21 1 0 0,-46-31-2 0 0,1 0 0 0 0,0 0 1 0 0,1-1-1 0 0,-1 0 0 0 0,0 0 1 0 0,1-1-1 0 0,0 0 0 0 0,0-1 1 0 0,-1 0-1 0 0,1-1 1 0 0,0 0-1 0 0,0 0 0 0 0,15-4 1 0 0,-12 1 1 0 0,0 0-1 0 0,-1-2 1 0 0,1 1 0 0 0,-1-2 0 0 0,0 0 0 0 0,-1 0 0 0 0,0-1 0 0 0,0 0 0 0 0,12-10 0 0 0,1-5 26 0 0,0-2-1 0 0,-2 0 1 0 0,0-1-1 0 0,-2-1 1 0 0,-1-1-1 0 0,-1-1 1 0 0,18-39-1 0 0,14-39 163 0 0,46-145 0 0 0,-74 185-140 0 0,91-318 100 0 0,-89 276-135 0 0,19-107-38 0 0,-81 362 19 0 0,-15 171 111 0 0,24-129-76 0 0,25-162-39 0 0,-37 246 46 0 0,35-206-26 0 0,2 0 1 0 0,6 73-1 0 0,0-118-1 0 0,2 0 0 0 0,9 29-1 0 0,3 23-259 0 0,-14-67-349 0 0,-1-15-527 0 0,-3-20-1460 0 0,-4 7 900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8:02.8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0 157 324 0 0,'345'-48'1574'0'0,"-137"22"-1012"0"0,252-56 834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8:07.2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1 473 92 0 0,'0'0'1273'0'0,"5"1"-1136"0"0,246-3 739 0 0,-140-1-690 0 0,197-5 175 0 0,182-2-76 0 0,606 21 76 0 0,-790-7-242 0 0,571-18-17 0 0,-580 5-60 0 0,354-1 75 0 0,406-16 50 0 0,-803 16-143 0 0,194-15-48 0 0,316-40 70 0 0,-257 21-52 0 0,-8-5-29 0 0,423-13-36 0 0,-192 60 7 0 0,43-3-15 0 0,-636-7 107 0 0,205-44 1 0 0,-195 33 68 0 0,210-5 0 0 0,-158 16-76 0 0,-198 12-68 0 0,2 0-207 0 0,0 0 1 0 0,0-1-1 0 0,0 1 0 0 0,1 0 0 0 0,-1-1 0 0 0,0 0 1 0 0,0 0-1 0 0,5-2 0 0 0,-4-4-788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0:32.9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521 78 64 0 0,'-5'-23'623'0'0,"4"21"-599"0"0,0 1-1 0 0,0-1 1 0 0,0 1-1 0 0,0-1 1 0 0,0 1-1 0 0,-1-1 0 0 0,1 1 1 0 0,0 0-1 0 0,-1 0 1 0 0,1 0-1 0 0,-1 0 1 0 0,1 0-1 0 0,-1 0 1 0 0,1 0-1 0 0,-1 0 0 0 0,0 1 1 0 0,0-1-1 0 0,1 1 1 0 0,-1-1-1 0 0,0 1 1 0 0,0-1-1 0 0,1 1 1 0 0,-1 0-1 0 0,0 0 0 0 0,0 0 1 0 0,0 0-1 0 0,1 0 1 0 0,-1 1-1 0 0,-2 0 1 0 0,-1-1-8 0 0,1 1 0 0 0,-1 0 0 0 0,1 0 0 0 0,0 0 1 0 0,-1 1-1 0 0,1-1 0 0 0,0 1 0 0 0,0 0 0 0 0,0 0 1 0 0,-6 5-1 0 0,-33 31 46 0 0,4-5-41 0 0,2 2 0 0 0,1 2-1 0 0,-36 47 1 0 0,35-34-5 0 0,-32 62 0 0 0,56-88-4 0 0,2 0-1 0 0,0 1 0 0 0,2 0 1 0 0,1 1-1 0 0,-7 36 0 0 0,9-26 2 0 0,1 1-1 0 0,2-1 0 0 0,2 0 1 0 0,1 1-1 0 0,2-1 1 0 0,2 1-1 0 0,11 49 1 0 0,2-9 12 0 0,4-2 0 0 0,49 118 1 0 0,-56-163-24 0 0,1-1 0 0 0,1 0 1 0 0,2-1-1 0 0,0 0 0 0 0,2-2 1 0 0,1 0-1 0 0,2-1 1 0 0,28 24-1 0 0,-38-38 15 0 0,0 0 0 0 0,2-1 0 0 0,-1 0 1 0 0,1-1-1 0 0,0-1 0 0 0,1 0 0 0 0,0-1 0 0 0,0-1 1 0 0,1-1-1 0 0,-1 0 0 0 0,1-1 0 0 0,1-1 0 0 0,-1 0 0 0 0,0-1 1 0 0,0-1-1 0 0,1-1 0 0 0,21-2 0 0 0,4-5 78 0 0,0-2 1 0 0,0-2-1 0 0,-1-2 0 0 0,77-35 1 0 0,148-92 331 0 0,-210 108-298 0 0,-1-3-1 0 0,-2-1 1 0 0,-2-4 0 0 0,-1-1-1 0 0,-2-3 1 0 0,69-79-1 0 0,-100 100-71 0 0,0-2 0 0 0,-2 0 1 0 0,-1-1-1 0 0,-1-1 0 0 0,-1 0 0 0 0,18-56 0 0 0,-24 58-32 0 0,-2 1 0 0 0,-1-1 1 0 0,-1 0-1 0 0,-1 0 0 0 0,-1 0 0 0 0,-1 0 1 0 0,-1 0-1 0 0,-2 0 0 0 0,-6-31 0 0 0,2 27-10 0 0,-1 1 1 0 0,-1 0-1 0 0,-1 1 0 0 0,-2 0 0 0 0,-1 1 0 0 0,0 0 0 0 0,-2 1 0 0 0,-1 1 0 0 0,-2 0 0 0 0,0 1 0 0 0,-38-37 0 0 0,27 34-8 0 0,-1 1 0 0 0,-1 2 0 0 0,0 1 0 0 0,-2 2 1 0 0,-1 1-1 0 0,0 1 0 0 0,-1 2 0 0 0,-57-17 0 0 0,57 22-49 0 0,0 2 0 0 0,-1 2 0 0 0,-67-6 0 0 0,86 12-237 0 0,0 1 0 0 0,0 1 0 0 0,0 0 0 0 0,0 1 0 0 0,0 1 0 0 0,1 0 0 0 0,-1 1 0 0 0,1 1 0 0 0,0 1 0 0 0,-22 10-1 0 0,14 0-727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0:38.1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50 72 0 0,'0'0'129'0'0,"24"-43"1336"0"0,-24 43-1428 0 0,0 0 0 0 0,0-1-1 0 0,1 1 1 0 0,-1-1 0 0 0,0 1 0 0 0,0 0 0 0 0,1-1-1 0 0,-1 1 1 0 0,0 0 0 0 0,0-1 0 0 0,1 1-1 0 0,-1 0 1 0 0,0 0 0 0 0,1-1 0 0 0,-1 1 0 0 0,0 0-1 0 0,1 0 1 0 0,-1-1 0 0 0,0 1 0 0 0,1 0-1 0 0,-1 0 1 0 0,1 0 0 0 0,-1 0 0 0 0,0 0-1 0 0,1 0 1 0 0,-1 0 0 0 0,1 0 0 0 0,-1 0 0 0 0,1 0-1 0 0,-1 0 1 0 0,0 0 0 0 0,1 0 0 0 0,-1 0-1 0 0,1 0 1 0 0,-1 0 0 0 0,0 0 0 0 0,1 0 0 0 0,-1 0-1 0 0,1 1 1 0 0,-1-1 0 0 0,1 0 0 0 0,16 21 443 0 0,17 46-718 0 0,-25-48 396 0 0,3 9-143 0 0,-1 1-1 0 0,-1 0 1 0 0,-2 0 0 0 0,0 1-1 0 0,-3 0 1 0 0,5 61 0 0 0,-13 189 112 0 0,-1-207-118 0 0,-7 110 19 0 0,2-83 12 0 0,4 1 0 0 0,5-1-1 0 0,17 128 1 0 0,-13-203-36 0 0,0-8 15 0 0,-1 1-1 0 0,-1 0 0 0 0,0 0 0 0 0,-1 0 1 0 0,-1 0-1 0 0,-1 0 0 0 0,0 0 0 0 0,-5 19 1 0 0,5-35-14 0 0,1 0-1 0 0,-1 0 1 0 0,0 0 0 0 0,0-1 0 0 0,0 1-1 0 0,0 0 1 0 0,0-1 0 0 0,0 1 0 0 0,-1-1 0 0 0,1 1-1 0 0,-1-1 1 0 0,1 0 0 0 0,-1 0 0 0 0,1 1-1 0 0,-1-1 1 0 0,0 0 0 0 0,1 0 0 0 0,-1 0 0 0 0,0-1-1 0 0,0 1 1 0 0,0 0 0 0 0,-1 0 0 0 0,1-1 12 0 0,1 0-32 0 0,-1 0 0 0 0,1 0-1 0 0,-1 0 1 0 0,1-1 0 0 0,0 1-1 0 0,-1 0 1 0 0,1-1 0 0 0,0 1 0 0 0,-1-1-1 0 0,1 1 1 0 0,0-1 0 0 0,0 1-1 0 0,-1-1 1 0 0,1 0 0 0 0,0 0 0 0 0,0 0-1 0 0,0 0 1 0 0,0 0 0 0 0,0 0 0 0 0,0 0-1 0 0,0 0 1 0 0,-1-2 0 0 0,-7-31-2249 0 0,9 17 1294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8:16.8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24 256 0 0,'0'0'993'0'0,"10"-23"2004"0"0,-1 55-2750 0 0,-1 1 0 0 0,7 60 0 0 0,-1 0 41 0 0,68 528 906 0 0,-76-546-1061 0 0,-3 0 0 0 0,-11 139 0 0 0,1-141-1354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9:04.0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35 88 0 0,'108'-16'693'0'0,"1"5"0"0"0,117 4 1 0 0,-220 7-663 0 0,0 0 1 0 0,0 0-1 0 0,0 1 0 0 0,0-1 1 0 0,0 1-1 0 0,0 1 1 0 0,0-1-1 0 0,-1 1 1 0 0,1 0-1 0 0,-1 0 1 0 0,7 4-1 0 0,-10-4-12 0 0,1 0 0 0 0,-1 0 0 0 0,0 0-1 0 0,1 1 1 0 0,-1-1 0 0 0,0 1 0 0 0,-1-1-1 0 0,1 1 1 0 0,0 0 0 0 0,-1 0 0 0 0,1 0 0 0 0,-1 0-1 0 0,0 0 1 0 0,0 0 0 0 0,0 0 0 0 0,-1 0-1 0 0,1 0 1 0 0,-1 0 0 0 0,1 0 0 0 0,-1 1-1 0 0,0-1 1 0 0,0 0 0 0 0,-1 4 0 0 0,-3 27 91 0 0,-2 0-1 0 0,-1 0 1 0 0,-22 60 0 0 0,-4 18-14 0 0,-16 143 62 0 0,43-205-126 0 0,3 0 1 0 0,1 0-1 0 0,7 60 1 0 0,-4-101-98 0 0,0-3-176 0 0,0 1 0 0 0,-1-1 1 0 0,1 0-1 0 0,-1 0 0 0 0,-1 0 0 0 0,1 1 0 0 0,-1-1 1 0 0,-3 11-1 0 0,2-12-654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8:17.3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1 312 0 0,'-1'16'2871'0'0,"-3"61"-2419"0"0,17 209 522 0 0,-1-4-325 0 0,12 221 177 0 0,-16-408-727 0 0,-1-80-272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8:18.0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516 6 52 0 0,'0'-1'50'0'0,"0"1"0"0"0,0-1 0 0 0,-1 1 0 0 0,1 0 0 0 0,0 0-1 0 0,0-1 1 0 0,-1 1 0 0 0,1 0 0 0 0,0-1 0 0 0,0 1 0 0 0,-1 0 0 0 0,1 0 0 0 0,0 0 0 0 0,-1-1 0 0 0,1 1 0 0 0,0 0-1 0 0,-1 0 1 0 0,1 0 0 0 0,-1 0 0 0 0,1 0 0 0 0,0-1 0 0 0,-1 1 0 0 0,1 0 0 0 0,-1 0 0 0 0,1 0 0 0 0,0 0 0 0 0,-1 0-1 0 0,-6 4 73 0 0,0-1 0 0 0,0 1 0 0 0,1 0 0 0 0,0 0 0 0 0,0 0-1 0 0,0 1 1 0 0,0 0 0 0 0,1 0 0 0 0,-10 12 0 0 0,-43 65 354 0 0,33-46-255 0 0,-2 1-45 0 0,-26 35 158 0 0,4 2 1 0 0,2 2 0 0 0,-40 90 0 0 0,66-115-207 0 0,1 1 0 0 0,-17 72-1 0 0,33-107-94 0 0,1 0 0 0 0,1 0 0 0 0,0 0 0 0 0,1 1 0 0 0,1-1 0 0 0,1 0 0 0 0,0 1-1 0 0,1-1 1 0 0,1 0 0 0 0,1 0 0 0 0,10 30 0 0 0,-10-37-20 0 0,0-1-1 0 0,1 0 1 0 0,0 0 0 0 0,1 0-1 0 0,0-1 1 0 0,1 0 0 0 0,-1 0-1 0 0,1 0 1 0 0,1-1 0 0 0,-1 0-1 0 0,18 11 1 0 0,-12-10 0 0 0,1 0-1 0 0,0-2 1 0 0,0 1 0 0 0,0-2 0 0 0,1 0-1 0 0,0 0 1 0 0,20 2 0 0 0,0-2 7 0 0,1-3-1 0 0,0 0 1 0 0,0-2 0 0 0,0-2 0 0 0,0-1 0 0 0,39-9 0 0 0,-44 5 1 0 0,1-1-1 0 0,-1-2 1 0 0,-1-1-1 0 0,0-1 1 0 0,0-2-1 0 0,-1-1 1 0 0,-1-1-1 0 0,0-1 1 0 0,-2-2-1 0 0,32-27 1 0 0,-39 28 14 0 0,1-1 1 0 0,-2-1-1 0 0,-1 0 1 0 0,0-2-1 0 0,-2 0 1 0 0,0 0-1 0 0,-1-1 1 0 0,-2-1-1 0 0,0 0 1 0 0,-2-1-1 0 0,-1-1 0 0 0,12-46 1 0 0,-19 54 1 0 0,0-1-1 0 0,-1 0 1 0 0,0 0 0 0 0,-2 1 0 0 0,0-1-1 0 0,-1 0 1 0 0,-1 0 0 0 0,-1 1 0 0 0,-1 0-1 0 0,-7-19 1 0 0,2 10 16 0 0,-1 0-1 0 0,-2 1 0 0 0,0 1 1 0 0,-2 0-1 0 0,-34-43 1 0 0,33 50-203 0 0,-1 1 1 0 0,0 1-1 0 0,-1 0 1 0 0,-1 1 0 0 0,0 1-1 0 0,-1 1 1 0 0,-1 1-1 0 0,0 1 1 0 0,0 0 0 0 0,-1 2-1 0 0,-1 1 1 0 0,-38-10 0 0 0,19 16-2587 0 0,27 3 1173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8:19.9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170 204 444 0 0,'0'0'1878'0'0,"-31"-22"658"0"0,24 18-2501 0 0,0 0 0 0 0,1 0 0 0 0,-1-1 0 0 0,1 0 0 0 0,0 0 1 0 0,1 0-1 0 0,-1-1 0 0 0,1 0 0 0 0,0 0 0 0 0,1 0 0 0 0,-1 0 0 0 0,-6-14 0 0 0,-32-78 273 0 0,42 97-259 0 0,-13 178 33 0 0,14-165-72 0 0,3 641 1129 0 0,2-563-1004 0 0,10 74 69 0 0,23 68 113 0 0,-31-203-4694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8:20.5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438 0 484 0 0,'0'0'1751'0'0,"-5"3"-1422"0"0,-8 5-168 0 0,1 0-1 0 0,0 1 0 0 0,0 1 1 0 0,1 0-1 0 0,0 0 1 0 0,1 1-1 0 0,-16 22 0 0 0,-61 100 400 0 0,68-103-449 0 0,-29 50 200 0 0,-44 100 0 0 0,76-146-241 0 0,3 1 0 0 0,1 1 0 0 0,1 0 0 0 0,2 1 1 0 0,-8 68-1 0 0,16-89-48 0 0,1-1-1 0 0,0 1 1 0 0,1 0 0 0 0,0 0 0 0 0,2-1 0 0 0,-1 1 0 0 0,2-1 0 0 0,0 0 0 0 0,9 21 0 0 0,-8-26-12 0 0,0 0 0 0 0,1-1 0 0 0,0 1 0 0 0,1-1-1 0 0,0 0 1 0 0,0-1 0 0 0,1 0 0 0 0,0 0-1 0 0,1 0 1 0 0,0-1 0 0 0,0-1 0 0 0,0 1-1 0 0,19 8 1 0 0,-1-3 5 0 0,1-1 1 0 0,0-1-1 0 0,0-1 0 0 0,1-2 0 0 0,0-1 0 0 0,1-1 0 0 0,-1-2 1 0 0,1-1-1 0 0,0-1 0 0 0,55-6 0 0 0,-50 1-2 0 0,0-1-1 0 0,-1-2 1 0 0,0-2 0 0 0,0-1-1 0 0,0-1 1 0 0,-2-2 0 0 0,0-2-1 0 0,59-35 1 0 0,-73 36 6 0 0,0 0 0 0 0,-1-2 0 0 0,-1 0 0 0 0,0 0-1 0 0,-1-2 1 0 0,-1 0 0 0 0,0-1 0 0 0,-2 0 0 0 0,0-1 0 0 0,-1 0 0 0 0,-2-1 0 0 0,0 0 0 0 0,0-1 0 0 0,-2 1 0 0 0,5-27 0 0 0,-9 31 6 0 0,-1 1 0 0 0,0 0 1 0 0,-2-1-1 0 0,1 1 1 0 0,-2-1-1 0 0,0 1 1 0 0,-1-1-1 0 0,-1 1 1 0 0,-6-19-1 0 0,-3-5 40 0 0,-1 1 0 0 0,-27-53 0 0 0,27 66-33 0 0,-1 1-1 0 0,-2 1 1 0 0,0 0-1 0 0,-1 1 1 0 0,-34-34 0 0 0,37 44-26 0 0,0 0 0 0 0,0 1 1 0 0,-1 0-1 0 0,-1 1 0 0 0,0 1 0 0 0,0 0 1 0 0,-1 1-1 0 0,0 1 0 0 0,-28-9 1 0 0,39 16-50 0 0,0-1 1 0 0,0 1-1 0 0,0 0 1 0 0,0 1-1 0 0,0-1 1 0 0,0 1-1 0 0,0 0 1 0 0,0 1-1 0 0,0 0 1 0 0,0 0-1 0 0,0 0 1 0 0,0 0-1 0 0,0 1 1 0 0,0 0-1 0 0,-6 3 1 0 0,6-2-348 0 0,1 1 0 0 0,-1-1 0 0 0,1 1 0 0 0,0 0 0 0 0,0 1 0 0 0,0-1 0 0 0,0 1 0 0 0,-6 8 0 0 0,-6 10-1307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8:21.9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236 36 12 0 0,'0'0'4248'0'0,"-3"2"-4230"0"0,1 0-23 0 0,1-2 15 0 0,-1 1-1 0 0,1 0 0 0 0,0-1 1 0 0,0 1-1 0 0,0 0 1 0 0,0 0-1 0 0,0 0 0 0 0,0 0 1 0 0,0 0-1 0 0,1 0 0 0 0,-1 0 1 0 0,0 0-1 0 0,0 0 1 0 0,1 0-1 0 0,-1 0 0 0 0,1 1 1 0 0,-1-1-1 0 0,1 0 1 0 0,-1 0-1 0 0,1 1 0 0 0,0 0 1 0 0,0-1-9 0 0,-1 1 43 0 0,1-1 0 0 0,0 0 0 0 0,0 1 0 0 0,0-1-1 0 0,0 0 1 0 0,0 1 0 0 0,0-1 0 0 0,1 1 0 0 0,5 11 2820 0 0,-42-39-2332 0 0,-60-24 328 0 0,81 38-766 0 0,13 10-109 0 0,1 11 32 0 0,1-7-11 0 0,0 1-4 0 0,-5 22 74 0 0,4-23-301 0 0,0 0 0 0 0,-1-1 0 0 0,1 1 1 0 0,-1 0-1 0 0,0-1 0 0 0,1 1 1 0 0,-1-1-1 0 0,0 0 0 0 0,0 1 1 0 0,0-1-1 0 0,0 0 0 0 0,0 0 0 0 0,0 0 1 0 0,0-1-1 0 0,0 1 0 0 0,0 0 1 0 0,0-1-1 0 0,0 1 0 0 0,-1-1 1 0 0,1 0-1 0 0,0 0 0 0 0,0 0 0 0 0,-1 0 1 0 0,-3 0-1 0 0,6 0 111 0 0,-12 0-1902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8:24.3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 95 264 0 0,'-10'43'448'0'0,"0"0"0"0"0,3 1 0 0 0,2 0 0 0 0,2 0 0 0 0,1 0 0 0 0,3 0 0 0 0,10 76 0 0 0,-7-95-396 0 0,0 0 0 0 0,2 0 0 0 0,2 0 0 0 0,0-1 0 0 0,1 0 0 0 0,1 0-1 0 0,1-1 1 0 0,2-1 0 0 0,0 0 0 0 0,1-1 0 0 0,1 0 0 0 0,1-1 0 0 0,1 0 0 0 0,32 28-1 0 0,-34-37-13 0 0,1-1-1 0 0,0 0 0 0 0,0-1 0 0 0,1-1 1 0 0,0-1-1 0 0,0 0 0 0 0,1-1 1 0 0,0-1-1 0 0,0 0 0 0 0,0-2 0 0 0,0 0 1 0 0,1-1-1 0 0,27 0 0 0 0,-13-3 52 0 0,1-1 0 0 0,0-2 0 0 0,-1-1 0 0 0,0-2 0 0 0,0-1 0 0 0,49-19 0 0 0,-57 18 39 0 0,-1-2-1 0 0,0 0 0 0 0,0-2 1 0 0,-2-1-1 0 0,1 0 0 0 0,-2-2 1 0 0,35-33-1 0 0,-44 37-56 0 0,-1 0 1 0 0,-1-1-1 0 0,-1 0 0 0 0,0 0 1 0 0,0-1-1 0 0,-1-1 0 0 0,-1 1 1 0 0,-1-1-1 0 0,0-1 0 0 0,0 1 1 0 0,-2-1-1 0 0,0 0 0 0 0,3-29 1 0 0,-6 27-33 0 0,-1 0 1 0 0,-1 0-1 0 0,0 1 1 0 0,-1-1-1 0 0,-1 0 0 0 0,-1 0 1 0 0,0 1-1 0 0,-2 0 1 0 0,0 0-1 0 0,0 0 1 0 0,-2 1-1 0 0,0 0 1 0 0,-1 0-1 0 0,0 1 0 0 0,-14-16 1 0 0,5 8-4 0 0,-2 0-1 0 0,0 2 1 0 0,-2 0 0 0 0,0 1 0 0 0,-1 2-1 0 0,-1 0 1 0 0,-1 1 0 0 0,-36-17-1 0 0,32 19 9 0 0,0 2 0 0 0,-1 1-1 0 0,-60-15 1 0 0,81 24-129 0 0,0 1 0 0 0,-1 1 1 0 0,1-1-1 0 0,-1 1 0 0 0,0 1 1 0 0,1 0-1 0 0,-1 0 0 0 0,1 1 1 0 0,-1 1-1 0 0,1-1 0 0 0,-1 1 0 0 0,1 1 1 0 0,0 0-1 0 0,0 0 0 0 0,0 1 1 0 0,0 0-1 0 0,-13 9 0 0 0,16-8-579 0 0,1 0-1 0 0,1 0 0 0 0,-1 0 0 0 0,1 1 1 0 0,-6 10-1 0 0,4-5-1250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8:24.9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390 96 200 0 0,'-5'-2'107'0'0,"-1"1"1"0"0,1 0-1 0 0,0 1 1 0 0,0-1-1 0 0,-1 1 1 0 0,1 0-1 0 0,0 0 0 0 0,0 0 1 0 0,-1 1-1 0 0,1 0 1 0 0,0 0-1 0 0,0 0 1 0 0,-9 5-1 0 0,5-2-6 0 0,0 0-1 0 0,0 1 1 0 0,1 1-1 0 0,-1 0 1 0 0,1 0 0 0 0,-13 13-1 0 0,3 0 19 0 0,1 2-1 0 0,0 0 1 0 0,2 1-1 0 0,-21 37 0 0 0,11-13 50 0 0,2 1 0 0 0,2 1 1 0 0,-21 72-1 0 0,36-97-127 0 0,1-1 1 0 0,1 1-1 0 0,1 0 1 0 0,2 0-1 0 0,0 0 1 0 0,1 0-1 0 0,1 0 1 0 0,2 0-1 0 0,0 0 1 0 0,8 28-1 0 0,-8-41-33 0 0,1 1-1 0 0,1-1 1 0 0,0-1 0 0 0,0 1-1 0 0,1-1 1 0 0,0 0 0 0 0,1 0-1 0 0,0 0 1 0 0,0-1 0 0 0,1 0-1 0 0,0-1 1 0 0,0 0 0 0 0,1 0-1 0 0,0 0 1 0 0,0-1 0 0 0,1-1-1 0 0,-1 0 1 0 0,1 0 0 0 0,1-1-1 0 0,-1 0 1 0 0,11 3 0 0 0,5 0-1 0 0,-1 0 1 0 0,1-2 0 0 0,0-1-1 0 0,1-1 1 0 0,-1-1 0 0 0,1-2-1 0 0,41-3 1 0 0,-28-2 40 0 0,1-2 0 0 0,-1-2 0 0 0,-1-1-1 0 0,1-2 1 0 0,-2-2 0 0 0,0-2 0 0 0,-1-1 0 0 0,60-37-1 0 0,-80 43 1 0 0,0-1 1 0 0,-2 0-1 0 0,1-1 0 0 0,-1-1 0 0 0,-1 0 0 0 0,-1-1 0 0 0,0 0 0 0 0,-1-2 0 0 0,0 1 0 0 0,-1-1 0 0 0,-1-1 0 0 0,-1 0 1 0 0,-1 0-1 0 0,0-1 0 0 0,-1 0 0 0 0,-1 0 0 0 0,-1 0 0 0 0,-1-1 0 0 0,3-30 0 0 0,-7 32-18 0 0,-1 0 0 0 0,0 0 0 0 0,-1 1 0 0 0,-1-1 0 0 0,-1 0 0 0 0,0 1-1 0 0,-1 0 1 0 0,-1 0 0 0 0,-1 1 0 0 0,0-1 0 0 0,-2 2 0 0 0,1-1 0 0 0,-2 1 0 0 0,-19-24-1 0 0,11 17 11 0 0,0 1 0 0 0,-2 1 0 0 0,-1 1-1 0 0,0 1 1 0 0,-1 1 0 0 0,-1 0 0 0 0,-1 2 0 0 0,-41-20-1 0 0,32 19 12 0 0,-2 2 0 0 0,-35-10 0 0 0,61 22-93 0 0,1-1-1 0 0,-1 1 0 0 0,0 1 1 0 0,0 0-1 0 0,0 0 0 0 0,0 1 1 0 0,0 0-1 0 0,0 0 0 0 0,1 1 1 0 0,-1 0-1 0 0,0 1 1 0 0,0 0-1 0 0,0 0 0 0 0,-11 5 1 0 0,17-5-229 0 0,-1 0 0 0 0,1 1 0 0 0,-1-1 0 0 0,1 1 0 0 0,0 0 0 0 0,0 0 0 0 0,0 0 0 0 0,0 0 0 0 0,0 0 0 0 0,1 1 1 0 0,-3 3-1 0 0,-1 6-1317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8:25.4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15 100 0 0,'5'-5'963'0'0,"9"-4"1780"0"0,0 27-1892 0 0,-5 4-648 0 0,0-1 0 0 0,-2 1 1 0 0,-1 1-1 0 0,-1-1 0 0 0,0 1 0 0 0,-2 0 1 0 0,-1 0-1 0 0,0 34 0 0 0,-6 25 270 0 0,-14 85 1 0 0,8-91-134 0 0,-28 352 610 0 0,36-332-762 0 0,3 1 0 0 0,21 140 1 0 0,-17-193-139 0 0,7 38 35 0 0,-11-77-75 0 0,0 1-1 0 0,1-1 1 0 0,-1 0-1 0 0,2 0 1 0 0,-1 0-1 0 0,0 0 1 0 0,1 0-1 0 0,0 0 1 0 0,0 0-1 0 0,0-1 0 0 0,7 7 1 0 0,-9-10-26 0 0,0-1 0 0 0,0 1 0 0 0,0-1 0 0 0,0 0 0 0 0,0 1 1 0 0,0-1-1 0 0,0 0 0 0 0,0 0 0 0 0,0 0 0 0 0,0 1 0 0 0,0-1 0 0 0,0 0 0 0 0,0 0 0 0 0,0-1 1 0 0,0 1-1 0 0,0 0 0 0 0,0 0 0 0 0,0 0 0 0 0,0-1 0 0 0,0 1 0 0 0,0 0 0 0 0,0-1 1 0 0,0 1-1 0 0,0-1 0 0 0,0 1 0 0 0,0-1 0 0 0,0 0 0 0 0,0 1 0 0 0,-1-1 0 0 0,1 0 0 0 0,0 0 1 0 0,0 1-1 0 0,-1-1 0 0 0,1 0 0 0 0,-1 0 0 0 0,2-1 0 0 0,20-35-2482 0 0,-17 15 55 0 0,-3-5 187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8:31.3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486 58 244 0 0,'-11'4'145'0'0,"0"1"1"0"0,0 0-1 0 0,1 1 1 0 0,0 0-1 0 0,0 0 1 0 0,0 1-1 0 0,1 0 0 0 0,0 1 1 0 0,0 0-1 0 0,1 1 1 0 0,-7 9-1 0 0,-12 17 159 0 0,-35 58-1 0 0,54-80-246 0 0,-26 42 113 0 0,-26 39 229 0 0,-70 151 0 0 0,122-225-363 0 0,1-1-1 0 0,0 1 1 0 0,2 0 0 0 0,0 0 0 0 0,1 1-1 0 0,2-1 1 0 0,0 1 0 0 0,1 0-1 0 0,0 0 1 0 0,5 33 0 0 0,-2-44-22 0 0,0 0 0 0 0,0-1 1 0 0,0 1-1 0 0,2-1 0 0 0,-1 0 0 0 0,1 0 1 0 0,0 0-1 0 0,1 0 0 0 0,0-1 0 0 0,0 1 1 0 0,1-1-1 0 0,0-1 0 0 0,0 1 0 0 0,1-1 1 0 0,0 0-1 0 0,0-1 0 0 0,1 1 1 0 0,0-1-1 0 0,0-1 0 0 0,0 0 0 0 0,1 0 1 0 0,0 0-1 0 0,0-1 0 0 0,12 3 0 0 0,0-1 6 0 0,0-1 0 0 0,1-1 0 0 0,-1-2 0 0 0,1 0 0 0 0,0-1 0 0 0,0-1-1 0 0,-1-1 1 0 0,1-1 0 0 0,0-1 0 0 0,-1-1 0 0 0,0 0 0 0 0,0-2 0 0 0,0-1 0 0 0,37-17-1 0 0,-18 5 85 0 0,0-2 0 0 0,-2-2 0 0 0,-1-1-1 0 0,-1-2 1 0 0,-1-1 0 0 0,43-45-1 0 0,-63 57-19 0 0,0 0 0 0 0,-1-1 0 0 0,0-1 0 0 0,-1-1 0 0 0,-2 0 0 0 0,1 0 0 0 0,-2-1 0 0 0,-1-1-1 0 0,0 1 1 0 0,-1-2 0 0 0,-2 1 0 0 0,0-1 0 0 0,-1 0 0 0 0,0 0 0 0 0,-2 0 0 0 0,-1-1-1 0 0,-1 1 1 0 0,0-1 0 0 0,-2 1 0 0 0,-4-31 0 0 0,1 28-25 0 0,-1 0 0 0 0,-1 0 0 0 0,-2 1 0 0 0,0 0 0 0 0,-1 0 1 0 0,-1 1-1 0 0,-1 0 0 0 0,-1 1 0 0 0,-1 0 0 0 0,-1 1 0 0 0,-1 1 0 0 0,-1 0 0 0 0,0 1 0 0 0,-1 0 0 0 0,-1 2 0 0 0,-1 0 1 0 0,0 1-1 0 0,-26-16 0 0 0,33 24-26 0 0,0 1 0 0 0,0 0 0 0 0,0 1 0 0 0,-1 0 0 0 0,0 0 1 0 0,0 1-1 0 0,0 1 0 0 0,-21-2 0 0 0,30 4-217 0 0,-1 1 0 0 0,1 1 0 0 0,-1-1 0 0 0,1 1 0 0 0,-1-1 1 0 0,1 1-1 0 0,-1 0 0 0 0,1 1 0 0 0,0-1 0 0 0,-1 1 0 0 0,1 0 0 0 0,0 0 0 0 0,0 0 0 0 0,0 1 0 0 0,0-1 0 0 0,1 1 1 0 0,-1 0-1 0 0,1 0 0 0 0,0 0 0 0 0,0 1 0 0 0,0-1 0 0 0,0 1 0 0 0,0-1 0 0 0,1 1 0 0 0,-1 0 0 0 0,1 0 0 0 0,0 0 1 0 0,-1 6-1 0 0,-5 6-1644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8:31.9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84 0 0,'0'0'1425'0'0,"0"5"-1187"0"0,8 49 792 0 0,30 105 0 0 0,1-1-595 0 0,-9 6-109 0 0,41 283 152 0 0,-47-288-571 0 0,-10-134-1053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9:04.4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41 92 0 0,'52'-6'300'0'0,"-8"0"-40"0"0,-6 2-32 0 0,-2 0-36 0 0,0 0-92 0 0,-5-4-116 0 0,1 6-180 0 0,-12 0-204 0 0,-4-2 92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8:32.5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 1 116 0 0,'0'0'1063'0'0,"-2"3"-761"0"0,-4 17 48 0 0,1 1-1 0 0,1-1 0 0 0,1 1 0 0 0,1-1 1 0 0,0 1-1 0 0,2 24 0 0 0,-3 29 91 0 0,-22 592 1463 0 0,27-589-1725 0 0,4 0 0 0 0,3-1 0 0 0,29 120 0 0 0,-38-195-224 0 0,0-1 0 0 0,0 0 0 0 0,0 1 0 0 0,0-1 1 0 0,0 1-1 0 0,0-1 0 0 0,0 0 0 0 0,0 1 0 0 0,0-1 1 0 0,0 1-1 0 0,0-1 0 0 0,0 1 0 0 0,0-1 1 0 0,1 0-1 0 0,-1 1 0 0 0,0-1 0 0 0,0 0 0 0 0,0 1 1 0 0,0-1-1 0 0,1 1 0 0 0,-1-1 0 0 0,0 0 0 0 0,0 1 1 0 0,1-1-1 0 0,-1 0 0 0 0,0 0 0 0 0,1 1 0 0 0,-1-1 1 0 0,0 0-1 0 0,1 0 0 0 0,-1 1 0 0 0,1-1 0 0 0,-1 0 1 0 0,0 0-1 0 0,1 0 0 0 0,-1 0 0 0 0,1 1 0 0 0,6-16-2099 0 0,-5-1 402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8:35.0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85 240 172 0 0,'-17'41'221'0'0,"2"2"0"0"0,1-1 0 0 0,3 2 0 0 0,2 0 0 0 0,1 0 0 0 0,3 1 0 0 0,0 68 0 0 0,4-77-128 0 0,3 0 1 0 0,1-1 0 0 0,1 1 0 0 0,2-1 0 0 0,17 56 0 0 0,-17-72-62 0 0,1 0 0 0 0,1 0 0 0 0,0 0 0 0 0,2-1 1 0 0,0 0-1 0 0,1-1 0 0 0,1 0 0 0 0,0-1 0 0 0,1 0 0 0 0,1-1 0 0 0,19 17 0 0 0,-24-25-15 0 0,1-1 1 0 0,-1 1-1 0 0,1-2 0 0 0,0 0 0 0 0,1 0 0 0 0,-1 0 0 0 0,1-2 0 0 0,0 1 0 0 0,0-1 0 0 0,0-1 1 0 0,20 2-1 0 0,-14-3 20 0 0,0-1 0 0 0,0-1 0 0 0,-1 0 1 0 0,1-1-1 0 0,0-1 0 0 0,-1-1 0 0 0,23-8 1 0 0,-14 3 52 0 0,-1-2 0 0 0,0 0 1 0 0,-1-2-1 0 0,0 0 0 0 0,-1-2 1 0 0,0 0-1 0 0,-2-1 1 0 0,0-2-1 0 0,0 0 0 0 0,18-23 1 0 0,-18 14 32 0 0,-1-2 0 0 0,-1 0-1 0 0,-1-1 1 0 0,-2-1 0 0 0,-1 0 0 0 0,-1-1 0 0 0,-2-1 0 0 0,-1 0 0 0 0,-2 0 0 0 0,-1-1 0 0 0,-1 0-1 0 0,-2 0 1 0 0,-2 0 0 0 0,-1 0 0 0 0,-2-1 0 0 0,-1 1 0 0 0,-1 0 0 0 0,-10-38 0 0 0,7 48-55 0 0,-2 1 1 0 0,0 0-1 0 0,-1 1 0 0 0,-2 0 1 0 0,-18-30-1 0 0,20 39-38 0 0,0 0-1 0 0,-1 0 1 0 0,0 2-1 0 0,-1-1 1 0 0,-1 1-1 0 0,1 1 1 0 0,-2 0-1 0 0,1 0 1 0 0,-20-9-1 0 0,14 9 2 0 0,-1 1 0 0 0,0 0 0 0 0,0 2 0 0 0,-1 0 0 0 0,0 1 1 0 0,0 2-1 0 0,-1 0 0 0 0,-29-2 0 0 0,39 5-206 0 0,-1 1 1 0 0,1 1 0 0 0,0 0 0 0 0,-1 0-1 0 0,1 1 1 0 0,0 1 0 0 0,0 0 0 0 0,0 0-1 0 0,1 1 1 0 0,-1 0 0 0 0,1 1-1 0 0,0 1 1 0 0,0-1 0 0 0,0 1 0 0 0,1 1-1 0 0,-17 14 1 0 0,11-5-1622 0 0,1-1 137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8:35.7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 16 96 0 0,'16'-15'4755'0'0,"-12"44"-4650"0"0,7 32 118 0 0,-4 0-1 0 0,2 94 0 0 0,-7-75-76 0 0,0 20 95 0 0,-14 130 1 0 0,-31 99 47 0 0,37-288-272 0 0,-7 22-32 0 0,9-50-205 0 0,1-1 0 0 0,0 2 0 0 0,1-1 0 0 0,0 0-1 0 0,1 0 1 0 0,1 1 0 0 0,0-1 0 0 0,0 1 0 0 0,4 16 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8:36.5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604 8 112 0 0,'-6'-2'108'0'0,"0"1"-1"0"0,0-1 1 0 0,0 1 0 0 0,-1 1 0 0 0,1-1-1 0 0,-1 1 1 0 0,1 0 0 0 0,0 0 0 0 0,-1 1-1 0 0,1 0 1 0 0,0 0 0 0 0,-1 0 0 0 0,1 1-1 0 0,0 0 1 0 0,0 0 0 0 0,0 1-1 0 0,1-1 1 0 0,-1 1 0 0 0,0 1 0 0 0,-6 4-1 0 0,-13 10 60 0 0,0 0 0 0 0,-41 42 0 0 0,33-23-38 0 0,2 1 0 0 0,1 1 0 0 0,-28 50 0 0 0,30-44-66 0 0,1-3-7 0 0,3 1 0 0 0,2 1-1 0 0,1 1 1 0 0,-16 55 0 0 0,26-65-32 0 0,2 0 1 0 0,2 1-1 0 0,0 0 1 0 0,3 0-1 0 0,1 0 1 0 0,3 49-1 0 0,0-74-15 0 0,2 0-1 0 0,-1 0 1 0 0,1 0-1 0 0,1-1 0 0 0,0 1 1 0 0,1-1-1 0 0,0 1 1 0 0,0-1-1 0 0,1 0 0 0 0,1-1 1 0 0,-1 1-1 0 0,2-1 1 0 0,-1 0-1 0 0,1 0 0 0 0,0-1 1 0 0,1 0-1 0 0,0-1 1 0 0,0 1-1 0 0,1-1 0 0 0,0-1 1 0 0,0 0-1 0 0,16 8 1 0 0,-6-5 1 0 0,1-1 1 0 0,-1-1 0 0 0,1-1 0 0 0,0 0-1 0 0,1-2 1 0 0,-1 0 0 0 0,1-1 0 0 0,0-2-1 0 0,-1 0 1 0 0,41-3 0 0 0,-30-2 10 0 0,-1-1-1 0 0,0-1 1 0 0,0-1 0 0 0,-1-2 0 0 0,0-1 0 0 0,0-1 0 0 0,-1-1 0 0 0,-1-2-1 0 0,0-1 1 0 0,28-20 0 0 0,-37 22 11 0 0,-1-1 1 0 0,0-1-1 0 0,-1-1 1 0 0,-1 0-1 0 0,-1-1 0 0 0,0 0 1 0 0,-1-1-1 0 0,0-1 0 0 0,-2 0 1 0 0,0 0-1 0 0,-2-1 0 0 0,0-1 1 0 0,-1 1-1 0 0,8-36 0 0 0,-9 25 47 0 0,-2-1-1 0 0,-1 0 1 0 0,-1 0-1 0 0,-2 0 1 0 0,-2 0-1 0 0,-1 0 0 0 0,-1 0 1 0 0,-1 0-1 0 0,-14-48 1 0 0,12 61-45 0 0,0 1 1 0 0,-1 0-1 0 0,-1 0 1 0 0,0 1-1 0 0,-1 0 1 0 0,-1 0 0 0 0,-1 1-1 0 0,-1 1 1 0 0,0 0-1 0 0,0 0 1 0 0,-2 1-1 0 0,0 1 1 0 0,0 0-1 0 0,-1 1 1 0 0,-1 0-1 0 0,0 2 1 0 0,-20-11 0 0 0,35 21-59 0 0,-59-28-400 0 0,20 17-2732 0 0,26 11 1619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8:38.5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105 324 52 0 0,'-18'35'142'0'0,"2"1"1"0"0,2 0-1 0 0,1 1 0 0 0,2 1 0 0 0,1 0 1 0 0,2 0-1 0 0,2 1 0 0 0,2 0 1 0 0,1 0-1 0 0,2 0 0 0 0,5 52 0 0 0,-2-73-101 0 0,1 0 0 0 0,1 0 0 0 0,0 0 0 0 0,2 0 0 0 0,0-1 0 0 0,1 0 0 0 0,1 0-1 0 0,0 0 1 0 0,1-1 0 0 0,1-1 0 0 0,15 20 0 0 0,-16-25-21 0 0,1 0 0 0 0,0 0 0 0 0,0-1-1 0 0,1-1 1 0 0,0 0 0 0 0,0 0 0 0 0,1-1 0 0 0,0-1 0 0 0,1 0 0 0 0,-1 0-1 0 0,1-1 1 0 0,0-1 0 0 0,0 0 0 0 0,0-1 0 0 0,1 0 0 0 0,15 0 0 0 0,-2-1 24 0 0,1-2 0 0 0,-1-2 0 0 0,0 0 0 0 0,-1-1 1 0 0,1-2-1 0 0,0-1 0 0 0,-1-1 0 0 0,0-1 1 0 0,-1-2-1 0 0,0 0 0 0 0,25-14 0 0 0,-18 6 84 0 0,-1-1-1 0 0,-1-1 1 0 0,-1-2 0 0 0,0-1-1 0 0,-2-1 1 0 0,-1-1-1 0 0,41-51 1 0 0,-52 56-71 0 0,-1-1 0 0 0,-2 0 0 0 0,0-1 0 0 0,-1 0 0 0 0,-1-1 1 0 0,-1 0-1 0 0,-2-1 0 0 0,0 1 0 0 0,-1-1 0 0 0,-1-1 0 0 0,-2 1 0 0 0,0-1 0 0 0,-1-27 0 0 0,-3 31-18 0 0,0 0 0 0 0,-1 0 0 0 0,-1 0 0 0 0,-1 0 0 0 0,-1 1 0 0 0,-1-1 0 0 0,-1 1 0 0 0,0 1 0 0 0,-2-1 0 0 0,0 1 0 0 0,-1 1 0 0 0,-1 0 0 0 0,0 0 0 0 0,-2 1 0 0 0,-23-25 0 0 0,16 22-8 0 0,0 2 0 0 0,-2 0 1 0 0,-1 1-1 0 0,0 1 0 0 0,0 1 1 0 0,-39-18-1 0 0,47 26-32 0 0,-1 1 0 0 0,0 0-1 0 0,-1 1 1 0 0,1 1 0 0 0,-1 1-1 0 0,0 0 1 0 0,0 1 0 0 0,0 1 0 0 0,0 0-1 0 0,0 1 1 0 0,-32 5 0 0 0,37-2-333 0 0,1 0 0 0 0,0 1 0 0 0,-1 0 0 0 0,1 1 0 0 0,1 0 0 0 0,-1 0 0 0 0,1 1 0 0 0,0 1 0 0 0,-16 12 0 0 0,10-5-1032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8:40.3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57 33 312 0 0,'3'-8'726'0'0,"-2"6"-578"0"0,0 1 0 0 0,-1 0 0 0 0,1 0 0 0 0,-1-1 0 0 0,1 1 0 0 0,-1 0 0 0 0,0-1 0 0 0,1 1 0 0 0,-1 0 0 0 0,0-1 0 0 0,0 1 0 0 0,-1-8 1732 0 0,0 13-1866 0 0,-16 97 92 0 0,4 0 1 0 0,1 137 0 0 0,15-59-85 0 0,1-58 44 0 0,-23 231 1 0 0,14-310-45 0 0,2-1 0 0 0,2 1 1 0 0,8 75-1 0 0,7-71 600 0 0,-14-46-553 0 0,27-16-39 0 0,-24 14-281 0 0,0-1 1 0 0,0 1 0 0 0,0-1 0 0 0,0 0 0 0 0,0 0 0 0 0,-1 0 0 0 0,1 0 0 0 0,-1 0-1 0 0,0-1 1 0 0,0 1 0 0 0,0-1 0 0 0,-1 1 0 0 0,3-8 0 0 0,3-5-1153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9:26.6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41 44 0 0,'0'0'3172'0'0,"-14"-38"-2529"0"0,15 36-576 0 0,28 166 1459 0 0,12 348-917 0 0,-42-225-389 0 0,-2-105-99 0 0,-3 90-2328 0 0,6-264 618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9:27.1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30 554 72 0 0,'-2'-1'113'0'0,"0"0"1"0"0,0-1-1 0 0,0 1 0 0 0,0-1 0 0 0,0 1 0 0 0,0-1 1 0 0,1 0-1 0 0,-1 0 0 0 0,1 0 0 0 0,-1 0 1 0 0,1 0-1 0 0,0 0 0 0 0,-1 0 0 0 0,1 0 1 0 0,0 0-1 0 0,0-1 0 0 0,1 1 0 0 0,-1 0 1 0 0,0-1-1 0 0,1 1 0 0 0,-1-3 0 0 0,1 0-2 0 0,1 0 0 0 0,-1 0 0 0 0,1 0 0 0 0,0 0-1 0 0,0 0 1 0 0,0 0 0 0 0,1 0 0 0 0,-1 0 0 0 0,6-8-1 0 0,5-8 85 0 0,1 0 0 0 0,2 1 0 0 0,23-26 0 0 0,-33 40-98 0 0,23-26-3 0 0,2 1 0 0 0,0 1 0 0 0,2 2 0 0 0,2 1 0 0 0,0 2 0 0 0,1 1-1 0 0,2 2 1 0 0,0 1 0 0 0,1 2 0 0 0,1 2 0 0 0,1 2 0 0 0,0 1 0 0 0,44-9 0 0 0,-70 20-82 0 0,-1 1 0 0 0,1 1 0 0 0,-1-1 1 0 0,1 2-1 0 0,0 0 0 0 0,-1 1 0 0 0,1 0 0 0 0,0 1 0 0 0,-1 0 0 0 0,0 2 0 0 0,1-1 0 0 0,-1 1 0 0 0,0 1 1 0 0,-1 1-1 0 0,1-1 0 0 0,-1 2 0 0 0,-1 0 0 0 0,1 0 0 0 0,-1 1 0 0 0,0 1 0 0 0,-1 0 0 0 0,0 0 0 0 0,0 1 0 0 0,-1 0 1 0 0,0 0-1 0 0,-1 1 0 0 0,0 1 0 0 0,8 15 0 0 0,-9-11-1 0 0,0 0 0 0 0,-1 0-1 0 0,-1 1 1 0 0,0 0 0 0 0,-2 0 0 0 0,0 1 0 0 0,0-1 0 0 0,-2 0-1 0 0,0 1 1 0 0,-3 26 0 0 0,-1-19 0 0 0,-1 0 0 0 0,-2 0 0 0 0,0 0 0 0 0,-2-1 0 0 0,0 0 0 0 0,-18 33 0 0 0,-14 13 15 0 0,-3-2 0 0 0,-3-2 0 0 0,-82 90 0 0 0,126-153-25 0 0,-86 105-2417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9:27.7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0 202 336 0 0,'25'-41'2278'0'0,"-6"26"-2066"0"0,2 1 1 0 0,0 0 0 0 0,1 2 0 0 0,0 1-1 0 0,0 0 1 0 0,37-10 0 0 0,-42 15-159 0 0,38-12 153 0 0,61-11 1 0 0,-100 25-172 0 0,-1 2-1 0 0,1 0 1 0 0,0 1-1 0 0,0 1 1 0 0,0 0 0 0 0,0 1-1 0 0,-1 1 1 0 0,1 0-1 0 0,16 5 1 0 0,-28-6-28 0 0,-1 0 0 0 0,1 1 0 0 0,-1-1-1 0 0,0 1 1 0 0,0 0 0 0 0,0 0 0 0 0,1 0 0 0 0,-2 0 0 0 0,1 0 0 0 0,0 0 0 0 0,0 1 0 0 0,-1 0 0 0 0,1-1 0 0 0,-1 1 0 0 0,0 0 0 0 0,0 0-1 0 0,0 0 1 0 0,2 6 0 0 0,-2-3 2 0 0,0 0 0 0 0,0 0 0 0 0,-1 0 0 0 0,0 0 0 0 0,0 0 0 0 0,-1 0 0 0 0,0 0 0 0 0,0 0-1 0 0,0 1 1 0 0,-2 6 0 0 0,-2 7 12 0 0,-1-1 0 0 0,-1 0 0 0 0,0 0-1 0 0,-1-1 1 0 0,-18 32 0 0 0,-5-2 4 0 0,-3-2 0 0 0,-1-2 1 0 0,-79 79-1 0 0,61-70 22 0 0,-58 78 1 0 0,107-127-49 0 0,0 0 0 0 0,0 0 0 0 0,1 1 0 0 0,-1-1 1 0 0,1 1-1 0 0,0-1 0 0 0,0 1 0 0 0,1 0 0 0 0,-1 0 0 0 0,0 7 1 0 0,2-10-1 0 0,0 0 0 0 0,0 0 1 0 0,0 0-1 0 0,1 0 0 0 0,-1 0 1 0 0,1 0-1 0 0,-1 0 0 0 0,1-1 1 0 0,0 1-1 0 0,0 0 0 0 0,-1 0 1 0 0,1-1-1 0 0,1 1 0 0 0,-1 0 1 0 0,0-1-1 0 0,0 1 0 0 0,0-1 1 0 0,1 0-1 0 0,-1 1 0 0 0,1-1 1 0 0,-1 0-1 0 0,1 0 0 0 0,0 0 1 0 0,-1 0-1 0 0,1 0 0 0 0,0 0 1 0 0,0 0-1 0 0,-1-1 1 0 0,5 2-1 0 0,48 15 35 0 0,96 17 0 0 0,-113-28-32 0 0,-1 1 1 0 0,1 2-1 0 0,-1 2 1 0 0,-1 1-1 0 0,0 1 0 0 0,49 28 1 0 0,-74-35 5 0 0,-1 0 0 0 0,0 1-1 0 0,0 0 1 0 0,-1 0 0 0 0,1 1 0 0 0,-2 0 0 0 0,1 1 0 0 0,-1 0-1 0 0,0 0 1 0 0,-1 0 0 0 0,0 1 0 0 0,6 14 0 0 0,-9-16-4 0 0,-1-1 0 0 0,0 1 0 0 0,0 0-1 0 0,0 0 1 0 0,-1 0 0 0 0,-1-1 0 0 0,1 1 0 0 0,-1 0 0 0 0,0 0 0 0 0,-1 0 0 0 0,0 0 0 0 0,0 0 0 0 0,-1 0-1 0 0,0 0 1 0 0,0-1 0 0 0,-1 1 0 0 0,0-1 0 0 0,-5 10 0 0 0,-3 2 23 0 0,-1-1 1 0 0,-1 0 0 0 0,0-1-1 0 0,-1 0 1 0 0,-1-1-1 0 0,0 0 1 0 0,-2-2-1 0 0,-25 20 1 0 0,6-10 45 0 0,-1-1-1 0 0,-1-1 1 0 0,-50 20 0 0 0,35-26 2 0 0,52-15-197 0 0,-1-1 1 0 0,1 0 0 0 0,-1 1 0 0 0,0-1 0 0 0,1 0-1 0 0,-1 0 1 0 0,0 0 0 0 0,1 0 0 0 0,-1 0 0 0 0,1-1 0 0 0,-1 1-1 0 0,0-1 1 0 0,1 1 0 0 0,-1-1 0 0 0,1 1 0 0 0,-1-1 0 0 0,1 0-1 0 0,-1 1 1 0 0,1-1 0 0 0,-1 0 0 0 0,1 0 0 0 0,0 0-1 0 0,0 0 1 0 0,-1 0 0 0 0,1-1 0 0 0,0 1 0 0 0,0 0 0 0 0,0-1-1 0 0,-1-2 1 0 0,0-11-1488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9:28.1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6 564 0 0,'-2'-6'3560'0'0,"24"25"-3248"0"0,-13-11-36 0 0,0 2-56 0 0,4 2-148 0 0,1-2-156 0 0,-3 4-144 0 0,0 0-120 0 0,0 0-376 0 0,-2 2-788 0 0,-2 2 348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9:06.2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584 4 252 0 0,'-5'-1'91'0'0,"0"0"0"0"0,0 0 0 0 0,-1 0 0 0 0,1 1 0 0 0,0 0 0 0 0,-1 0 0 0 0,1 1 0 0 0,-1-1 0 0 0,1 1 0 0 0,0 0 1 0 0,0 1-1 0 0,0-1 0 0 0,0 1 0 0 0,0 0 0 0 0,0 0 0 0 0,0 1 0 0 0,0-1 0 0 0,-7 7 0 0 0,-10 5 10 0 0,0 1-1 0 0,-28 27 1 0 0,8-1-18 0 0,3 1 0 0 0,1 2-1 0 0,2 2 1 0 0,2 2 0 0 0,3 0 0 0 0,1 3-1 0 0,3 0 1 0 0,2 1 0 0 0,-33 99 0 0 0,52-127-64 0 0,0 1 0 0 0,1 0 1 0 0,1 0-1 0 0,2 0 0 0 0,1 1 1 0 0,0-1-1 0 0,2 0 0 0 0,1 0 1 0 0,1 1-1 0 0,9 35 0 0 0,-9-49-13 0 0,1 0 0 0 0,1 0 0 0 0,0-1 0 0 0,0 0 0 0 0,1 0-1 0 0,0 0 1 0 0,1 0 0 0 0,0-1 0 0 0,1-1 0 0 0,10 11 0 0 0,-11-13-4 0 0,1-1 1 0 0,0 0-1 0 0,0-1 1 0 0,0 1-1 0 0,1-2 0 0 0,-1 1 1 0 0,1-1-1 0 0,0-1 1 0 0,0 1-1 0 0,1-1 1 0 0,-1-1-1 0 0,1 0 1 0 0,-1 0-1 0 0,14 0 1 0 0,-8-2 7 0 0,0 0 0 0 0,0-1 0 0 0,0 0 0 0 0,0-2 0 0 0,0 1 0 0 0,-1-2 0 0 0,1 0 0 0 0,18-8 0 0 0,-24 8 33 0 0,0 1 1 0 0,-1-2 0 0 0,0 1-1 0 0,0-1 1 0 0,0 0 0 0 0,-1-1-1 0 0,0 0 1 0 0,0 0 0 0 0,0-1-1 0 0,-1 1 1 0 0,0-1-1 0 0,0-1 1 0 0,-1 1 0 0 0,9-16-1 0 0,-12 19-14 0 0,-1-1-1 0 0,1 1 1 0 0,-1-1-1 0 0,0 0 0 0 0,-1 1 1 0 0,1-1-1 0 0,-1 0 1 0 0,1 1-1 0 0,-1-1 1 0 0,-1 0-1 0 0,1 1 0 0 0,-1-1 1 0 0,0 0-1 0 0,0 1 1 0 0,0-1-1 0 0,0 1 1 0 0,-1-1-1 0 0,0 1 0 0 0,0-1 1 0 0,0 1-1 0 0,0 0 1 0 0,-1 0-1 0 0,0 0 1 0 0,0 1-1 0 0,0-1 0 0 0,0 1 1 0 0,0-1-1 0 0,-1 1 1 0 0,1 0-1 0 0,-7-4 0 0 0,1 1-5 0 0,0 0-1 0 0,0 0 1 0 0,0 0-1 0 0,-1 1 1 0 0,0 1-1 0 0,0 0 1 0 0,0 0-1 0 0,-1 1 0 0 0,1 0 1 0 0,-1 1-1 0 0,0 0 1 0 0,-13 0-1 0 0,21 2-25 0 0,-1 0 0 0 0,1 1 0 0 0,0-1 0 0 0,0 1 0 0 0,0 0 1 0 0,0 0-1 0 0,0 0 0 0 0,0 0 0 0 0,0 1 0 0 0,0-1 0 0 0,0 1 0 0 0,0 0 0 0 0,-3 2 0 0 0,4-2-162 0 0,1-1-1 0 0,0 0 0 0 0,0 0 1 0 0,0 0-1 0 0,0 1 1 0 0,0-1-1 0 0,0 0 1 0 0,0 1-1 0 0,0-1 1 0 0,1 1-1 0 0,-1-1 1 0 0,1 1-1 0 0,-1-1 1 0 0,1 1-1 0 0,-1-1 1 0 0,1 1-1 0 0,0 2 1 0 0,0 4-1142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9:28.4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75 476 296 0 0,'-5'10'744'0'0,"-1"2"-60"0"0,-3 2-76 0 0,2-4-48 0 0,0 1-56 0 0,-2-1-68 0 0,5 0-72 0 0,-3 0-16 0 0,0-2-60 0 0,5 2-112 0 0,-2 0-196 0 0,1 0-156 0 0,3-2-188 0 0,-4 2-380 0 0</inkml:trace>
  <inkml:trace contextRef="#ctx0" brushRef="#br0" timeOffset="1">218 85 4 0 0,'0'0'552'0'0,"14"-4"412"0"0,1-2-560 0 0,3 2-68 0 0,9 0-132 0 0,7-6-160 0 0,15 0-188 0 0,2-2-252 0 0,3-2-424 0 0,7-6 184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9:32.2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418 42 112 0 0,'-29'-37'2369'0'0,"25"36"-2318"0"0,1 0 0 0 0,-1 0 0 0 0,1 1 0 0 0,-1-1 0 0 0,0 1 1 0 0,1 0-1 0 0,-1 0 0 0 0,0 0 0 0 0,1 1 0 0 0,-1-1 0 0 0,1 1 0 0 0,-1 0 0 0 0,1 0 1 0 0,-1 0-1 0 0,1 0 0 0 0,-1 1 0 0 0,1-1 0 0 0,0 1 0 0 0,0 0 0 0 0,0 0 0 0 0,0 0 0 0 0,0 0 1 0 0,0 1-1 0 0,0-1 0 0 0,1 1 0 0 0,-4 4 0 0 0,-7 9-16 0 0,1 0-1 0 0,0 1 1 0 0,-15 30-1 0 0,12-19 63 0 0,-18 28 9 0 0,3 2-1 0 0,2 2 0 0 0,2 0 0 0 0,4 2 0 0 0,2 0 1 0 0,3 1-1 0 0,2 1 0 0 0,-8 91 0 0 0,21-128-73 0 0,1-1-1 0 0,2 1 0 0 0,0-1 1 0 0,1 1-1 0 0,2-1 1 0 0,1 0-1 0 0,1 0 1 0 0,1-1-1 0 0,19 46 1 0 0,-18-55-18 0 0,0 0-1 0 0,0-1 1 0 0,2-1 0 0 0,0 1 0 0 0,0-1 0 0 0,1-1 0 0 0,1 0 0 0 0,1-1-1 0 0,-1 0 1 0 0,2-1 0 0 0,0 0 0 0 0,0-1 0 0 0,1 0 0 0 0,0-2-1 0 0,0 0 1 0 0,21 8 0 0 0,-15-8-1 0 0,0-1-1 0 0,1-1 0 0 0,-1-1 1 0 0,1-1-1 0 0,1-1 0 0 0,-1-1 1 0 0,0-1-1 0 0,1 0 1 0 0,-1-2-1 0 0,1-1 0 0 0,-1-1 1 0 0,0 0-1 0 0,32-11 1 0 0,-28 6 38 0 0,-1-2 0 0 0,-1-1 0 0 0,1 0 0 0 0,-2-2 0 0 0,1-1 1 0 0,-2-1-1 0 0,0-1 0 0 0,-1 0 0 0 0,-1-2 0 0 0,0-1 0 0 0,-1 0 1 0 0,-1-1-1 0 0,-1-1 0 0 0,-1-1 0 0 0,-1 0 0 0 0,-1-1 0 0 0,-1-1 1 0 0,-1 0-1 0 0,17-49 0 0 0,-13 26 65 0 0,-2-1-1 0 0,-2-1 1 0 0,-2 0 0 0 0,-2 0 0 0 0,-3-1 0 0 0,-1 0-1 0 0,-3 0 1 0 0,-2 0 0 0 0,-2 0 0 0 0,-16-80-1 0 0,16 116-98 0 0,-2 0 0 0 0,0 0 0 0 0,0 1 0 0 0,-2 0 0 0 0,1 0-1 0 0,-2 0 1 0 0,1 1 0 0 0,-2 0 0 0 0,0 0 0 0 0,0 1-1 0 0,-1 1 1 0 0,0-1 0 0 0,-1 2 0 0 0,0-1 0 0 0,0 1 0 0 0,-1 1-1 0 0,-1 0 1 0 0,1 1 0 0 0,-1 0 0 0 0,0 1 0 0 0,-20-6 0 0 0,13 5-49 0 0,0 2 0 0 0,0 0 0 0 0,0 2 0 0 0,0 0 0 0 0,-1 1 0 0 0,1 1-1 0 0,-1 1 1 0 0,1 1 0 0 0,-1 0 0 0 0,1 2 0 0 0,0 0 0 0 0,-1 2 0 0 0,2 0 0 0 0,-36 14 0 0 0,45-14-296 0 0,0 0-1 0 0,0 1 1 0 0,1 0-1 0 0,0 1 1 0 0,0 0-1 0 0,0 0 1 0 0,1 1-1 0 0,0 0 1 0 0,0 1-1 0 0,1-1 1 0 0,1 1-1 0 0,-1 1 1 0 0,1-1-1 0 0,-4 11 1 0 0,2 1-1374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9:32.8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1 340 0 0,'0'0'741'0'0,"4"17"1263"0"0,136 700 372 0 0,-116-598-2223 0 0,77 328 288 0 0,-89-409-458 0 0,5 12-187 0 0,-13-18-3143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9:33.4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9 312 0 0,'-6'-9'3695'0'0,"5"9"-3584"0"0,-4 109 468 0 0,4 1-1 0 0,24 192 0 0 0,-7-121-304 0 0,19 128 69 0 0,-11-121-165 0 0,-21-160-108 0 0,1 0 0 0 0,1 0 0 0 0,12 36 1 0 0,-17-63-126 0 0,6-27-3884 0 0,-5 6 2284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9:35.4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425 118 172 0 0,'-53'47'520'0'0,"2"2"0"0"0,2 3 1 0 0,2 2-1 0 0,-72 111 0 0 0,104-140-453 0 0,1 1 0 0 0,1 0 1 0 0,1 1-1 0 0,1 0 0 0 0,2 1 0 0 0,1 0 0 0 0,1 1 1 0 0,1-1-1 0 0,1 1 0 0 0,2 0 0 0 0,1 1 0 0 0,2-1 1 0 0,0 0-1 0 0,8 47 0 0 0,-5-61-45 0 0,0-1 0 0 0,1 1 0 0 0,1-1-1 0 0,1 0 1 0 0,0-1 0 0 0,0 1 0 0 0,2-1 0 0 0,0-1 0 0 0,0 1-1 0 0,1-1 1 0 0,0-1 0 0 0,1 1 0 0 0,0-2 0 0 0,1 1 0 0 0,0-2-1 0 0,1 1 1 0 0,0-2 0 0 0,22 13 0 0 0,-19-13-14 0 0,0-1 1 0 0,0-1-1 0 0,0 0 0 0 0,1-1 0 0 0,0 0 1 0 0,0-2-1 0 0,0 0 0 0 0,1-1 0 0 0,-1 0 1 0 0,0-1-1 0 0,1-1 0 0 0,-1-1 0 0 0,1 0 1 0 0,-1-1-1 0 0,0-1 0 0 0,30-9 0 0 0,-28 5 20 0 0,1-1 0 0 0,-1-1 0 0 0,0 0 0 0 0,0-2 1 0 0,-1 0-1 0 0,-1-1 0 0 0,0 0 0 0 0,-1-1 0 0 0,0-1 0 0 0,-1-1 0 0 0,0 0 0 0 0,-2-1 0 0 0,0 0 0 0 0,0-1 0 0 0,-1 0 0 0 0,-2-1 0 0 0,1 0 0 0 0,8-25 0 0 0,-3 0 105 0 0,-2-1 1 0 0,-2 0-1 0 0,-1 0 0 0 0,-3-1 1 0 0,-1-1-1 0 0,-2 1 1 0 0,-4-53-1 0 0,-1 67-52 0 0,-1 1 1 0 0,-2 0 0 0 0,-1 0-1 0 0,-2 0 1 0 0,-1 1-1 0 0,-1 0 1 0 0,-19-41-1 0 0,19 50-31 0 0,-2 0-1 0 0,0 1 0 0 0,-1 0 1 0 0,-1 1-1 0 0,0 1 0 0 0,-2 0 0 0 0,0 1 1 0 0,-1 0-1 0 0,0 1 0 0 0,-36-24 1 0 0,43 34-33 0 0,-1 0 1 0 0,1 0 0 0 0,-1 1 0 0 0,0 0-1 0 0,0 1 1 0 0,-1 0 0 0 0,1 1 0 0 0,-1 0-1 0 0,1 1 1 0 0,-1 0 0 0 0,-18 0 0 0 0,24 1-176 0 0,0 1 0 0 0,1-1 0 0 0,-1 1 1 0 0,0 0-1 0 0,1 0 0 0 0,-1 0 1 0 0,0 1-1 0 0,1-1 0 0 0,0 1 0 0 0,-1 0 1 0 0,1 0-1 0 0,0 1 0 0 0,0-1 0 0 0,0 1 1 0 0,0 0-1 0 0,1 0 0 0 0,-1 0 1 0 0,1 1-1 0 0,0-1 0 0 0,0 1 0 0 0,0 0 1 0 0,0 0-1 0 0,1 0 0 0 0,-1 0 0 0 0,1 0 1 0 0,0 0-1 0 0,0 1 0 0 0,-1 6 1 0 0,-3 6-1405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9:36.0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 1 44 0 0,'0'0'739'0'0,"-12"39"672"0"0,7-14-1110 0 0,0 0-1 0 0,2 0 0 0 0,1 1 1 0 0,1-1-1 0 0,3 45 1 0 0,0-32-126 0 0,28 238 927 0 0,-19-207-927 0 0,48 461 717 0 0,-45-313-858 0 0,-12-209-138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9:36.6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 0 504 0 0,'0'0'2595'0'0,"1"5"-2432"0"0,-1 18 112 0 0,-1 1-1 0 0,-1 0 1 0 0,-9 41-1 0 0,-3 29 106 0 0,-4 43 24 0 0,-2 31-28 0 0,43 508 647 0 0,-15-596-849 0 0,2 41-2141 0 0,-19-140-1495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9:38.5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532 0 92 0 0,'-29'12'230'0'0,"2"1"0"0"0,-1 1-1 0 0,2 1 1 0 0,0 1 0 0 0,-30 25 0 0 0,19-10-20 0 0,2 1 1 0 0,-52 61 0 0 0,65-65-132 0 0,1 1 1 0 0,1 1-1 0 0,2 1 0 0 0,1 1 1 0 0,2 0-1 0 0,1 1 0 0 0,1 1 1 0 0,-10 45-1 0 0,18-59-53 0 0,1 0 0 0 0,0 0 0 0 0,2 1 0 0 0,0-1 0 0 0,1 1 0 0 0,1-1 1 0 0,1 1-1 0 0,1-1 0 0 0,1 1 0 0 0,1-1 0 0 0,0 0 0 0 0,2 0 0 0 0,0 0 0 0 0,1-1 0 0 0,17 32 0 0 0,-18-42-16 0 0,0 0-1 0 0,1 0 0 0 0,0-1 1 0 0,0 0-1 0 0,1 0 0 0 0,0-1 1 0 0,0 0-1 0 0,0 0 0 0 0,1-1 1 0 0,1 0-1 0 0,16 8 0 0 0,-11-8-1 0 0,0 0 1 0 0,1-1-1 0 0,-1-1 0 0 0,1-1 0 0 0,0 0 0 0 0,0-1 0 0 0,20 1 0 0 0,-2-4 3 0 0,0-1 0 0 0,-1-2 1 0 0,0-1-1 0 0,0-1 0 0 0,0-2 0 0 0,62-24 1 0 0,-69 21 13 0 0,-1 0 0 0 0,0-2 0 0 0,-1-1 1 0 0,-1-1-1 0 0,0-1 0 0 0,-1-1 0 0 0,-1 0 1 0 0,29-31-1 0 0,-35 30 47 0 0,-1 0 1 0 0,0 0-1 0 0,-2-1 1 0 0,0-1 0 0 0,-1 0-1 0 0,-1-1 1 0 0,-1 0-1 0 0,-1 0 1 0 0,-1-1 0 0 0,8-37-1 0 0,-11 37-14 0 0,-2-1 1 0 0,0 1-1 0 0,-1-1 0 0 0,-1 1 0 0 0,-1-1 1 0 0,-1 1-1 0 0,-1-1 0 0 0,-1 1 0 0 0,-1 0 1 0 0,-1 0-1 0 0,-10-23 0 0 0,9 28-30 0 0,-1 0 0 0 0,-1 1 0 0 0,0 0 0 0 0,-1 0 0 0 0,-1 1 1 0 0,-1 0-1 0 0,0 1 0 0 0,0 1 0 0 0,-1 0 0 0 0,-1 0 0 0 0,-1 1 0 0 0,1 1 0 0 0,-33-18 0 0 0,16 12 20 0 0,-1 2-1 0 0,-39-12 1 0 0,61 23-67 0 0,1 1 0 0 0,-1 1 0 0 0,0 0 0 0 0,0 0 0 0 0,0 1 0 0 0,0 0 0 0 0,0 0 0 0 0,0 1 0 0 0,0 1 0 0 0,0 0 0 0 0,0 0 0 0 0,-12 4 0 0 0,19-4-153 0 0,0 0 1 0 0,0 0-1 0 0,0 1 1 0 0,1-1-1 0 0,-1 1 1 0 0,1 0-1 0 0,-1 0 1 0 0,1 0-1 0 0,0 0 1 0 0,-1 0-1 0 0,1 0 1 0 0,0 0-1 0 0,0 1 1 0 0,1-1-1 0 0,-1 1 1 0 0,0 0-1 0 0,1-1 1 0 0,-2 5-1 0 0,-1 3-1092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9:39.0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295 38 32 0 0,'-3'1'441'0'0,"-5"0"-282"0"0,-1 2-1 0 0,1-1 0 0 0,0 1 1 0 0,1 0-1 0 0,-1 1 1 0 0,1 0-1 0 0,-1 0 0 0 0,1 0 1 0 0,0 1-1 0 0,-11 11 0 0 0,6-5 2 0 0,0 2 0 0 0,1 0 0 0 0,1 0 0 0 0,-17 29 0 0 0,5-2-1 0 0,3 1 0 0 0,2 2 0 0 0,-14 47 0 0 0,22-59-108 0 0,1-1-1 0 0,1 1 1 0 0,2 0 0 0 0,1 0-1 0 0,2 1 1 0 0,1-1 0 0 0,1 0 0 0 0,2 1-1 0 0,1-1 1 0 0,10 43 0 0 0,-9-58-40 0 0,1 0 1 0 0,0-1 0 0 0,1 1-1 0 0,1-1 1 0 0,0 0 0 0 0,1 0-1 0 0,1-1 1 0 0,0-1 0 0 0,1 1 0 0 0,0-1-1 0 0,1-1 1 0 0,0 0 0 0 0,1 0-1 0 0,1-1 1 0 0,0-1 0 0 0,0 0-1 0 0,1-1 1 0 0,0 0 0 0 0,1-1-1 0 0,0-1 1 0 0,20 7 0 0 0,-7-5-10 0 0,0-2-1 0 0,0 0 1 0 0,0-3 0 0 0,0 0 0 0 0,1-1 0 0 0,-1-2-1 0 0,1-1 1 0 0,0-2 0 0 0,-1 0 0 0 0,1-2 0 0 0,-1-1-1 0 0,0-1 1 0 0,28-11 0 0 0,-32 9 53 0 0,0-1-1 0 0,-1-1 0 0 0,-1-1 1 0 0,0-1-1 0 0,0-1 1 0 0,-1-1-1 0 0,-1-1 1 0 0,0-1-1 0 0,-1 0 1 0 0,-1-2-1 0 0,0 0 1 0 0,-2-1-1 0 0,0-1 1 0 0,-1 0-1 0 0,13-25 0 0 0,-13 18 95 0 0,-1-1-1 0 0,-2-1 1 0 0,-1 0-1 0 0,-2-1 1 0 0,0 0-1 0 0,-2 0 0 0 0,-1 0 1 0 0,-2-1-1 0 0,-1 0 1 0 0,-1-37-1 0 0,-3 51-90 0 0,0-1 0 0 0,-1 1 0 0 0,-1 0 0 0 0,-1 0 0 0 0,0 0 0 0 0,-1 0 0 0 0,-1 1 0 0 0,-1 0 0 0 0,0 0 0 0 0,-1 1 0 0 0,0 0 0 0 0,-2 0 0 0 0,0 1 0 0 0,0 0 0 0 0,-1 0 0 0 0,-1 1 0 0 0,0 1 0 0 0,-1 0 0 0 0,-23-17 0 0 0,14 15-8 0 0,1 0-1 0 0,-2 2 1 0 0,0 0-1 0 0,0 1 1 0 0,-1 2-1 0 0,-43-12 0 0 0,49 17-508 0 0,0 1 0 0 0,-1 0 0 0 0,1 1 0 0 0,-1 2 0 0 0,1 0 0 0 0,-1 0 0 0 0,0 2 0 0 0,1 0 0 0 0,0 2 0 0 0,-20 5 0 0 0,6 1-1481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9:44.5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840 8 20 0 0,'0'0'869'0'0,"0"0"-849"0"0,0 0 0 0 0,0 0 0 0 0,0 0 0 0 0,0 0 0 0 0,-1 0-1 0 0,1 0 1 0 0,0 0 0 0 0,0 0 0 0 0,0 0 0 0 0,0 0 0 0 0,-1 0 0 0 0,1 0-1 0 0,0 0 1 0 0,0 0 0 0 0,0 0 0 0 0,0 0 0 0 0,0 0 0 0 0,0 0-1 0 0,-1 0 1 0 0,1 0 0 0 0,0 0 0 0 0,0-1 0 0 0,0 1 0 0 0,0 0-1 0 0,0 0 1 0 0,0 0 0 0 0,0 0 0 0 0,-1 0 0 0 0,1 0 0 0 0,0 0 0 0 0,0-1-1 0 0,0 1 1 0 0,0 0 0 0 0,0 0 0 0 0,0 0 0 0 0,0 0 0 0 0,0 0-1 0 0,0-1 1 0 0,0 1 0 0 0,0 0 0 0 0,0 0 0 0 0,0 0 0 0 0,0 0 0 0 0,0-1-1 0 0,0 1 1 0 0,0 0 0 0 0,0 0 0 0 0,0 0 0 0 0,0 0 0 0 0,0 0-1 0 0,0-1 1 0 0,0 1 0 0 0,0 0 0 0 0,0 0 0 0 0,0 0 0 0 0,0 0-1 0 0,1 0 1 0 0,-1 0 0 0 0,0-1 0 0 0,0 1 0 0 0,0 0 0 0 0,0 0 0 0 0,-41-2 18 0 0,26 3-29 0 0,0 1 0 0 0,0 0 0 0 0,1 1 0 0 0,-1 1 0 0 0,1 0 0 0 0,0 1 0 0 0,0 1 0 0 0,-14 8 0 0 0,-107 65 129 0 0,126-73-124 0 0,-30 21 81 0 0,1 2-1 0 0,2 1 1 0 0,1 2-1 0 0,2 1 1 0 0,-57 73 0 0 0,49-49 67 0 0,2 2-1 0 0,4 1 1 0 0,-39 88 0 0 0,65-128-126 0 0,1 1 0 0 0,1 0-1 0 0,1 1 1 0 0,1-1 0 0 0,0 1 0 0 0,2 0-1 0 0,-1 35 1 0 0,4-44-23 0 0,1 0 0 0 0,0 0-1 0 0,1 0 1 0 0,0 0 0 0 0,1-1 0 0 0,1 1 0 0 0,0-1 0 0 0,0 0-1 0 0,1 0 1 0 0,1 0 0 0 0,0-1 0 0 0,1 1 0 0 0,0-1 0 0 0,11 13-1 0 0,-6-12 1 0 0,0 0-1 0 0,1 0 0 0 0,0-1 0 0 0,1-1 0 0 0,0 0 0 0 0,1-1 1 0 0,0-1-1 0 0,0 0 0 0 0,1-1 0 0 0,0 0 0 0 0,0-2 1 0 0,1 0-1 0 0,-1 0 0 0 0,24 2 0 0 0,-13-3-3 0 0,0-1-1 0 0,0-1 1 0 0,0-1 0 0 0,0-2 0 0 0,0 0-1 0 0,0-2 1 0 0,0-1 0 0 0,-1-2-1 0 0,1 0 1 0 0,-1-1 0 0 0,0-2 0 0 0,-1-1-1 0 0,39-21 1 0 0,-62 30-21 0 0,37-27 84 0 0,-38 27-83 0 0,0 1-1 0 0,0-1 1 0 0,0 0-1 0 0,-1 0 0 0 0,1 1 1 0 0,0-1-1 0 0,0 0 1 0 0,-1 0-1 0 0,1 0 0 0 0,0 0 1 0 0,-1 0-1 0 0,1 0 0 0 0,-1 0 1 0 0,1 0-1 0 0,-1 0 1 0 0,0 0-1 0 0,1 0 0 0 0,-1 0 1 0 0,0-1-1 0 0,0 1 1 0 0,0 0-1 0 0,0 0 0 0 0,0 0 1 0 0,0 0-1 0 0,0 0 1 0 0,0 0-1 0 0,0-1 0 0 0,0 1 1 0 0,-1 0-1 0 0,1 0 0 0 0,0 0 1 0 0,-1 0-1 0 0,1 0 1 0 0,-2-2-1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9:06.8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94 0 20 0 0,'-10'17'213'0'0,"2"0"1"0"0,0 1-1 0 0,1 0 0 0 0,1 0 0 0 0,1 0 1 0 0,0 1-1 0 0,1-1 0 0 0,-2 29 1 0 0,-1-3-14 0 0,3-18-102 0 0,-5 17 82 0 0,2 1 0 0 0,-1 68 0 0 0,8-101-157 0 0,0 1 0 0 0,1-1-1 0 0,0 0 1 0 0,1 0-1 0 0,0 0 1 0 0,1 0-1 0 0,0 0 1 0 0,1 0 0 0 0,0 0-1 0 0,1-1 1 0 0,0 0-1 0 0,0 0 1 0 0,1 0-1 0 0,0-1 1 0 0,10 11 0 0 0,-13-17-16 0 0,1 0-1 0 0,0-1 1 0 0,0 1 0 0 0,0-1 0 0 0,0 0 0 0 0,0 0 0 0 0,1 0 0 0 0,-1 0 0 0 0,1-1 0 0 0,-1 0-1 0 0,1 0 1 0 0,-1 0 0 0 0,1 0 0 0 0,0-1 0 0 0,-1 0 0 0 0,1 0 0 0 0,0 0 0 0 0,-1 0 0 0 0,1-1 0 0 0,0 0-1 0 0,-1 0 1 0 0,1 0 0 0 0,-1 0 0 0 0,1-1 0 0 0,5-3 0 0 0,12-4 40 0 0,0-1 0 0 0,-1-2-1 0 0,32-21 1 0 0,-27 14 50 0 0,0-2 0 0 0,-1 0 0 0 0,-1-1 0 0 0,-1-2 0 0 0,-1 0 0 0 0,-2-1 0 0 0,0-1 0 0 0,-1-1 0 0 0,-2-1 0 0 0,20-44 0 0 0,-32 61-44 0 0,-2 0-1 0 0,1-1 1 0 0,-1 1 0 0 0,-1-1-1 0 0,0 0 1 0 0,1-22 0 0 0,-3 30-43 0 0,0 0 1 0 0,-1-1-1 0 0,1 1 1 0 0,-1 0-1 0 0,0-1 1 0 0,0 1 0 0 0,0 0-1 0 0,0 0 1 0 0,-1 0-1 0 0,1 0 1 0 0,-1 0-1 0 0,0 0 1 0 0,-1 1-1 0 0,1-1 1 0 0,-1 0-1 0 0,1 1 1 0 0,-1 0 0 0 0,0 0-1 0 0,0 0 1 0 0,0 0-1 0 0,-7-5 1 0 0,0 3 4 0 0,0 1 0 0 0,0-1-1 0 0,0 1 1 0 0,-1 1 0 0 0,0 0 0 0 0,1 1 0 0 0,-1 0 0 0 0,0 0-1 0 0,0 1 1 0 0,0 1 0 0 0,-20 1 0 0 0,13 0-80 0 0,1 1 0 0 0,0 1 1 0 0,1 1-1 0 0,-1 0 0 0 0,0 2 0 0 0,-30 13 0 0 0,41-15-313 0 0,-1 0 0 0 0,1 0 0 0 0,0 0 0 0 0,0 1 0 0 0,0 0 0 0 0,-7 8 0 0 0,5 0-890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9:45.0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 1 280 0 0,'0'0'3107'0'0,"-2"3"-2753"0"0,-2 15-122 0 0,1 0 0 0 0,0 0 0 0 0,1 1-1 0 0,1-1 1 0 0,2 35 0 0 0,-1-29-114 0 0,4 60 293 0 0,29 155-1 0 0,-25-189-316 0 0,111 460 528 0 0,-116-501-683 0 0,6 24-483 0 0,2 0 0 0 0,26 52 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9:45.3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 56 0 0,'0'-6'2476'0'0,"16"26"-2204"0"0,-7-12-56 0 0,-3 2-88 0 0,-3 2-136 0 0,3 2-100 0 0,1 0-108 0 0,-7 4-256 0 0,2 1-508 0 0,3 3 228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9:45.6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1 559 348 0 0,'0'0'1488'0'0,"2"6"-348"0"0,-4 4-1144 0 0</inkml:trace>
  <inkml:trace contextRef="#ctx0" brushRef="#br0" timeOffset="1">17 138 348 0 0,'15'-4'428'0'0,"3"-8"-52"0"0,9 2-32 0 0,7 2-32 0 0,10-11-72 0 0,8 3-128 0 0,-1 0-124 0 0,3-2-348 0 0,-2 2-388 0 0,1-2 176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8:10.4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186 0 204 0 0,'-8'31'389'0'0,"0"-1"-1"0"0,3 1 1 0 0,0 0-1 0 0,0 48 1 0 0,3-42-218 0 0,-32 309 601 0 0,23-273-1095 0 0,-4 0 0 0 0,-39 118 0 0 0,35-148-482 0 0,-1-2 65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8:10.9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1 378 188 0 0,'44'-53'1526'0'0,"52"-48"-1"0"0,-76 84-1393 0 0,0 0 0 0 0,0 1-1 0 0,2 2 1 0 0,0 0 0 0 0,0 1-1 0 0,26-10 1 0 0,10 0 19 0 0,1 3-1 0 0,1 2 1 0 0,1 3 0 0 0,70-8-1 0 0,-82 18-69 0 0,-1 1-1 0 0,1 3 0 0 0,0 2 1 0 0,-1 2-1 0 0,89 16 0 0 0,-119-15-58 0 0,0 1 0 0 0,-1 1-1 0 0,0 0 1 0 0,-1 1 0 0 0,1 1-1 0 0,-1 0 1 0 0,-1 1-1 0 0,1 1 1 0 0,23 20 0 0 0,-32-23-17 0 0,-1-1 0 0 0,1 1 0 0 0,-1 0 0 0 0,-1 0 0 0 0,1 1 0 0 0,-1 0 0 0 0,-1 0 0 0 0,1 0 1 0 0,-1 0-1 0 0,-1 1 0 0 0,0-1 0 0 0,0 1 0 0 0,0 0 0 0 0,-1 0 0 0 0,-1 0 0 0 0,1 0 0 0 0,-2 1 1 0 0,1-1-1 0 0,-1 0 0 0 0,-2 17 0 0 0,-2-6-2 0 0,-1-1 1 0 0,0 0-1 0 0,-1-1 1 0 0,-1 0-1 0 0,-1 0 1 0 0,-1 0-1 0 0,0-1 1 0 0,-1 0-1 0 0,-1 0 1 0 0,0-1-1 0 0,-2-1 1 0 0,1 0-1 0 0,-2-1 1 0 0,0 0-1 0 0,-22 16 1 0 0,-12 5-41 0 0,0-2-1 0 0,-2-2 1 0 0,-97 44 0 0 0,91-51-445 0 0,0-3 1 0 0,-2-2 0 0 0,-101 20 0 0 0,147-37-919 0 0,3-4 106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8:11.3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0 132 0 0,'0'0'456'0'0,"7"15"407"0"0,-3 3-503 0 0,-2 1-1 0 0,0-1 0 0 0,-2 32 0 0 0,2 0-15 0 0,2 16 19 0 0,23 390 1293 0 0,-32-3-682 0 0,6-399-880 0 0,0-44-134 0 0,0 0 0 0 0,-1 0-1 0 0,0 0 1 0 0,-1 0 0 0 0,0 0 0 0 0,-5 20-1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8:11.7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9 104 0 0,'5'-6'1212'0'0,"1"4"-332"0"0,5 12-764 0 0,-8-2-144 0 0,1 0-156 0 0,-2 2-168 0 0,1 0-380 0 0,-3 4 168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8:12.0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1 240 0 0,'2'2'1784'0'0,"0"4"-1084"0"0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8:26.5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 0 124 0 0,'-13'172'1414'0'0,"0"-17"-987"0"0,12-116-326 0 0,5 245 479 0 0,3-151-374 0 0,-5-69-214 0 0,19 116 0 0 0,-20-152-1389 0 0,0-17 586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8:26.9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0 463 12 0 0,'1'-15'168'0'0,"1"1"1"0"0,0 0-1 0 0,1-1 0 0 0,1 1 0 0 0,0 0 1 0 0,1 1-1 0 0,1-1 0 0 0,0 1 1 0 0,0 0-1 0 0,1 0 0 0 0,1 1 0 0 0,0 0 1 0 0,1 0-1 0 0,15-16 0 0 0,-5 8-54 0 0,2 0-1 0 0,0 1 1 0 0,1 1-1 0 0,1 1 0 0 0,0 1 1 0 0,41-20-1 0 0,-24 17 3 0 0,0 2 0 0 0,2 3 0 0 0,-1 0 0 0 0,77-12-1 0 0,-95 22-70 0 0,1 1 0 0 0,0 1 0 0 0,0 1 0 0 0,0 1 0 0 0,0 1 0 0 0,0 2 0 0 0,0 0 0 0 0,0 1 0 0 0,-1 2 0 0 0,29 9 0 0 0,-44-11-29 0 0,0-1 1 0 0,0 2-1 0 0,0-1 0 0 0,-1 1 0 0 0,1 0 0 0 0,-1 0 0 0 0,0 1 0 0 0,-1 0 0 0 0,1 1 0 0 0,-1-1 0 0 0,0 1 0 0 0,-1 0 0 0 0,6 9 0 0 0,-5-5 1 0 0,-1 0 0 0 0,0 1 1 0 0,0 0-1 0 0,-1 0 0 0 0,-1 0 0 0 0,0 1 0 0 0,0-1 0 0 0,0 18 0 0 0,-2 5 4 0 0,-2-1 1 0 0,-1 1-1 0 0,-2-1 0 0 0,-1 0 0 0 0,-18 62 0 0 0,6-41-2 0 0,-2-1 1 0 0,-3-1-1 0 0,-49 84 1 0 0,-107 130 102 0 0,129-207-58 0 0,-102 94 1 0 0,89-94-72 0 0,56-52-238 0 0,10-9 7 0 0,23-18-235 0 0,39-30-615 0 0,-24 14-122 0 0,6-3 96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9:07.6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298 0 196 0 0,'0'0'679'0'0,"-15"1"124"0"0,-11 11-220 0 0,-120 59 698 0 0,145-70-1065 0 0,3-2-211 0 0,0 0 0 0 0,-1 0-1 0 0,1 1 1 0 0,0-1-1 0 0,-1 0 1 0 0,1 0-1 0 0,-1-1 1 0 0,1 1 0 0 0,-1 0-1 0 0,0 0 1 0 0,1-1-1 0 0,-1 1 1 0 0,0-1-1 0 0,2-2 1 0 0,-132 21 32 0 0,127-16 3 0 0,20-38-92 0 0,-18 35-114 0 0,-16-2-1822 0 0,12 0 1030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8:27.9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76 0 0,'18'499'2993'0'0,"-18"-461"-2849"0"0,0-33-197 0 0,0 7-235 0 0,0-1-1 0 0,0 0 1 0 0,-1 0 0 0 0,0 0-1 0 0,-6 19 1 0 0,5-26-518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8:28.5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0 139 436 0 0,'12'-16'873'0'0,"-9"10"-704"0"0,1 1 0 0 0,0 0 1 0 0,0 0-1 0 0,1 0 0 0 0,-1 0 0 0 0,1 1 0 0 0,0-1 1 0 0,0 1-1 0 0,10-6 0 0 0,5 0-70 0 0,0 0 0 0 0,0 1 0 0 0,1 0 0 0 0,1 2 0 0 0,-1 1 0 0 0,1 1 0 0 0,0 0 1 0 0,0 2-1 0 0,1 0 0 0 0,-1 2 0 0 0,1 0 0 0 0,-1 2 0 0 0,1 0 0 0 0,26 6 0 0 0,-41-5-83 0 0,-1 1 1 0 0,0 0-1 0 0,0 0 0 0 0,0 0 0 0 0,-1 1 1 0 0,1 0-1 0 0,-1 0 0 0 0,0 1 0 0 0,0 0 1 0 0,0 0-1 0 0,-1 0 0 0 0,1 1 0 0 0,-1 0 1 0 0,-1 0-1 0 0,1 0 0 0 0,-1 0 0 0 0,0 1 0 0 0,-1-1 1 0 0,1 1-1 0 0,-1 0 0 0 0,-1 1 0 0 0,1-1 1 0 0,-1 0-1 0 0,0 1 0 0 0,0 9 0 0 0,2 11 7 0 0,-1 0 0 0 0,-2 0 0 0 0,-1 1 0 0 0,-1-1 0 0 0,-8 46 0 0 0,-3-10 25 0 0,-2 0-1 0 0,-39 102 1 0 0,-66 120 68 0 0,6-15-32 0 0,106-253-75 0 0,-17 51 7 0 0,23-65-15 0 0,0 1 1 0 0,0-1-1 0 0,0 0 1 0 0,1 0 0 0 0,0 0-1 0 0,-1 0 1 0 0,1 1-1 0 0,1-1 1 0 0,-1 0-1 0 0,1 0 1 0 0,-1 0-1 0 0,1 1 1 0 0,2 3-1 0 0,-2-7 1 0 0,0 1 0 0 0,-1-1 0 0 0,2 0 0 0 0,-1 0 0 0 0,0 0 0 0 0,0 0 0 0 0,0 0 0 0 0,0 0-1 0 0,1 0 1 0 0,-1 0 0 0 0,0 0 0 0 0,1-1 0 0 0,-1 1 0 0 0,1 0 0 0 0,-1-1 0 0 0,1 1 0 0 0,-1-1-1 0 0,1 0 1 0 0,-1 1 0 0 0,1-1 0 0 0,-1 0 0 0 0,1 0 0 0 0,0 0 0 0 0,-1 0 0 0 0,1 0-1 0 0,-1-1 1 0 0,1 1 0 0 0,1-1 0 0 0,50-15 4 0 0,-41 11-5 0 0,52-22-121 0 0,-2-3 0 0 0,99-66 0 0 0,-133 79 40 0 0,6-4-629 0 0,0-1 1 0 0,-2-1-1 0 0,54-51 1 0 0,-53 39-544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8:28.8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1 548 0 0,'0'0'1568'0'0,"22"10"-1152"0"0,-17 0-84 0 0,2 6-12 0 0,-1 0-92 0 0,-1 4-172 0 0,-1 1-156 0 0,-1 5-184 0 0,-6 4-232 0 0,-1-4-556 0 0,-7 0 244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18:29.2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0 240 0 0,'0'0'892'0'0,"3"6"32"0"0,3 1-1080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0:19.5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1 937 48 0 0,'0'0'52'0'0,"22"30"173"0"0,147 177 121 0 0,-137-167-303 0 0,62 61-1 0 0,-78-87-37 0 0,-1-1 1 0 0,2 0-1 0 0,0-1 0 0 0,0-1 1 0 0,1-1-1 0 0,0-1 0 0 0,26 10 1 0 0,-31-14 11 0 0,0-1 0 0 0,1 0 1 0 0,-1-1-1 0 0,1 0 0 0 0,0-1 0 0 0,0 0 1 0 0,0-1-1 0 0,0-1 0 0 0,0-1 0 0 0,0 0 1 0 0,-1 0-1 0 0,1-1 0 0 0,0-1 0 0 0,0 0 1 0 0,-1-1-1 0 0,16-7 0 0 0,18-10 153 0 0,-2-2 1 0 0,0-2-1 0 0,76-55 0 0 0,114-113 488 0 0,-183 148-570 0 0,446-413 748 0 0,-57 49-285 0 0,-263 250-694 0 0,-192 178-1877 0 0,-1-3 1037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0:20.1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1 649 124 0 0,'-1'-10'632'0'0,"3"3"-174"0"0,0 7-219 0 0,22 25-189 0 0,-2 1 1 0 0,0 1-1 0 0,-2 2 0 0 0,-1-1 0 0 0,-1 2 0 0 0,25 59 0 0 0,36 58 2 0 0,-58-114-30 0 0,2-1 1 0 0,46 50-1 0 0,-57-69-14 0 0,1-1 0 0 0,0 0 0 0 0,1-1 1 0 0,0 0-1 0 0,1-1 0 0 0,0-1 0 0 0,0 0 0 0 0,24 8 0 0 0,-30-14 21 0 0,1-1-1 0 0,0 0 1 0 0,1-1-1 0 0,-1 0 1 0 0,0 0 0 0 0,0-1-1 0 0,0-1 1 0 0,0 1-1 0 0,1-2 1 0 0,-1 1-1 0 0,0-2 1 0 0,-1 1 0 0 0,1-1-1 0 0,0-1 1 0 0,-1 1-1 0 0,0-2 1 0 0,0 1-1 0 0,0-1 1 0 0,0-1 0 0 0,10-8-1 0 0,15-13 101 0 0,-1-1 0 0 0,-1-2 0 0 0,36-45 0 0 0,-66 74-125 0 0,67-83 263 0 0,106-167-1 0 0,31-108 121 0 0,-54 101-421 0 0,-127 219-102 0 0,-15 22-609 0 0,0 0 1 0 0,24-25 0 0 0,-23 30-177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0:51.1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70 50 84 0 0,'0'0'168'0'0,"-4"-32"1385"0"0,4 31-1520 0 0,1 0 0 0 0,-1 1 1 0 0,0-1-1 0 0,0 0 0 0 0,0 0 1 0 0,1 0-1 0 0,-1 1 0 0 0,1-1 0 0 0,-1 0 1 0 0,0 0-1 0 0,1 1 0 0 0,-1-1 1 0 0,1 0-1 0 0,0 1 0 0 0,-1-1 1 0 0,1 1-1 0 0,-1-1 0 0 0,1 1 0 0 0,0-1 1 0 0,-1 1-1 0 0,1-1 0 0 0,0 1 1 0 0,0-1-1 0 0,-1 1 0 0 0,1 0 0 0 0,0 0 1 0 0,0-1-1 0 0,0 1 0 0 0,0 0 1 0 0,-1 0-1 0 0,2 0 0 0 0,0 0-16 0 0,-1 1 0 0 0,1 0 0 0 0,0 0 0 0 0,-1-1 0 0 0,1 1 0 0 0,-1 0 0 0 0,1 0 0 0 0,-1 0 0 0 0,1 1 0 0 0,-1-1 0 0 0,0 0-1 0 0,0 1 1 0 0,3 2 0 0 0,1 3-14 0 0,0 1 1 0 0,0 0-1 0 0,-1 0 0 0 0,1 1 0 0 0,3 12 0 0 0,3 20 18 0 0,-1 0 0 0 0,-3 1 0 0 0,-1 0 0 0 0,-2 0 0 0 0,-2 1 0 0 0,-6 79 0 0 0,-6 60 108 0 0,-5-59-83 0 0,4 0 0 0 0,6 0 0 0 0,13 145 0 0 0,-7-254-38 0 0,-1 1 1 0 0,-1 0-1 0 0,0-1 1 0 0,-1 1-1 0 0,0 0 1 0 0,-8 23-1 0 0,-37 81 25 0 0,27-76-51 0 0,-15 37 85 0 0,34-79-56 0 0,1-1-58 0 0,0 0 0 0 0,0 0-1 0 0,0 1 1 0 0,1-1 0 0 0,-1 0 0 0 0,0 0 0 0 0,0 1 0 0 0,0-1 0 0 0,0 0 0 0 0,0 0 0 0 0,-1 1 0 0 0,1-1 0 0 0,0 0-1 0 0,0 0 1 0 0,0 1 0 0 0,0-1 0 0 0,0 0 0 0 0,0 0 0 0 0,0 0 0 0 0,0 1 0 0 0,-6 1-1083 0 0,-12-13 215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0:53.5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331 172 100 0 0,'-10'-32'931'0'0,"7"29"-868"0"0,-1 0 0 0 0,1 0 0 0 0,-1 0 0 0 0,0 0 0 0 0,0 1 0 0 0,0-1 0 0 0,0 1 0 0 0,0 0 0 0 0,0 0 0 0 0,-1 1 0 0 0,1-1 0 0 0,0 1 0 0 0,-1 0 0 0 0,-8-1 0 0 0,10 3-58 0 0,0 0 0 0 0,1 0 0 0 0,-1 0 0 0 0,0 1 0 0 0,1-1 0 0 0,-1 0 0 0 0,1 1 0 0 0,-1 0 0 0 0,1 0 1 0 0,0 0-1 0 0,0 0 0 0 0,-1 0 0 0 0,1 0 0 0 0,1 0 0 0 0,-1 0 0 0 0,0 1 0 0 0,1-1 0 0 0,-2 4 1 0 0,-27 50 34 0 0,3 12-12 0 0,-12 25 26 0 0,-50 183 0 0 0,81-245-45 0 0,2 1 0 0 0,2 0 0 0 0,1 0 0 0 0,1 0 0 0 0,2 1 0 0 0,1-1 0 0 0,2 0 0 0 0,1 1 0 0 0,1-2 0 0 0,11 36 0 0 0,-10-51 2 0 0,1 0-1 0 0,1 0 0 0 0,0 0 0 0 0,1-1 1 0 0,1-1-1 0 0,0 1 0 0 0,1-2 1 0 0,0 1-1 0 0,1-1 0 0 0,1-1 1 0 0,0-1-1 0 0,1 1 0 0 0,0-2 1 0 0,0 0-1 0 0,27 13 0 0 0,-12-8 18 0 0,-1-2 0 0 0,1-1-1 0 0,1-2 1 0 0,0 0 0 0 0,1-2-1 0 0,0-2 1 0 0,58 6 0 0 0,-75-12 2 0 0,1 1 0 0 0,-1-2 0 0 0,1 0 0 0 0,-1 0 0 0 0,0-2 0 0 0,1 0 0 0 0,-1 0 0 0 0,0-1-1 0 0,-1-1 1 0 0,1 0 0 0 0,-1-1 0 0 0,0-1 0 0 0,0 0 0 0 0,-1 0 0 0 0,0-1 0 0 0,0-1 0 0 0,-1 0 0 0 0,0-1 0 0 0,-1 0 0 0 0,0 0 0 0 0,0-1 0 0 0,-1 0 0 0 0,-1-1 0 0 0,0 0 0 0 0,0-1 0 0 0,10-24 0 0 0,3-8 22 0 0,-3-1 1 0 0,-1-1-1 0 0,-3 0 1 0 0,-2-1-1 0 0,-1-1 1 0 0,-3 0-1 0 0,-2 0 1 0 0,-3 0-1 0 0,-3-83 1 0 0,-3 102-30 0 0,-1 0 1 0 0,-1 0-1 0 0,-2 1 1 0 0,-1-1-1 0 0,-1 2 0 0 0,-2-1 1 0 0,-18-35-1 0 0,17 42-12 0 0,-1 1 0 0 0,-1 1 0 0 0,-1 1 1 0 0,0 0-1 0 0,-1 1 0 0 0,-1 0 0 0 0,-1 2 0 0 0,-1 0 0 0 0,-40-27 0 0 0,38 30-3 0 0,-1 1 1 0 0,0 0-1 0 0,-1 2 0 0 0,-1 1 0 0 0,0 0 1 0 0,-40-8-1 0 0,51 15-184 0 0,-1 0 0 0 0,1 0 0 0 0,-1 2 0 0 0,1-1-1 0 0,0 2 1 0 0,-1 0 0 0 0,1 0 0 0 0,-1 2 0 0 0,1-1 0 0 0,0 2 0 0 0,0 0 0 0 0,1 0 0 0 0,-1 1 0 0 0,-13 7-1 0 0,1 4-830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0:55.7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0 104 0 0,'41'22'1373'0'0,"-34"-15"-1298"0"0,0-1 0 0 0,0 1 0 0 0,-1 1 0 0 0,0-1 0 0 0,0 1 0 0 0,-1 0 0 0 0,0 0 0 0 0,0 1 0 0 0,6 15 0 0 0,2 11 48 0 0,11 41 0 0 0,-9-14-10 0 0,-2 2 1 0 0,-4-1-1 0 0,3 96 1 0 0,-19 193 289 0 0,6-311-352 0 0,10 314 301 0 0,-2-234-210 0 0,-2-76-70 0 0,-3-36-45 0 0,0 0 0 0 0,-1 0-1 0 0,0 0 1 0 0,-1 0-1 0 0,-1 12 1 0 0,1-20-23 0 0,0-1 1 0 0,0 1-1 0 0,0-1 0 0 0,0 1 1 0 0,0-1-1 0 0,0 1 0 0 0,0 0 1 0 0,0-1-1 0 0,0 1 0 0 0,0-1 0 0 0,0 1 1 0 0,-1-1-1 0 0,1 1 0 0 0,0 0 1 0 0,0-1-1 0 0,-1 1 0 0 0,1-1 1 0 0,0 1-1 0 0,-1-1 0 0 0,1 0 1 0 0,0 1-1 0 0,-1-1 0 0 0,1 1 0 0 0,-1-1 1 0 0,1 0-1 0 0,-1 1 0 0 0,1-1 1 0 0,-1 1-1 0 0,-17-21-220 0 0,-8-30-1930 0 0,17 23 1092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0:57.7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436 261 76 0 0,'-1'-1'32'0'0,"0"0"1"0"0,-1 0-1 0 0,1 1 1 0 0,0-1-1 0 0,-1 0 1 0 0,1 1-1 0 0,-1-1 1 0 0,1 1-1 0 0,0-1 0 0 0,-1 1 1 0 0,1-1-1 0 0,-1 1 1 0 0,1 0-1 0 0,-1 0 1 0 0,1 0-1 0 0,-1 0 1 0 0,1 0-1 0 0,-1 0 1 0 0,1 0-1 0 0,-1 1 0 0 0,-1 0 1 0 0,-2 0 1 0 0,0 1 1 0 0,0 0-1 0 0,0 0 1 0 0,0 1-1 0 0,1 0 1 0 0,-7 4-1 0 0,0 1-9 0 0,0 1 0 0 0,1 1-1 0 0,0 0 1 0 0,-10 13 0 0 0,-20 33 64 0 0,3 1-1 0 0,3 3 1 0 0,2 1 0 0 0,2 1 0 0 0,3 1-1 0 0,4 2 1 0 0,2 0 0 0 0,-23 123 0 0 0,38-149-48 0 0,3 0 0 0 0,0 0 1 0 0,3-1-1 0 0,1 1 1 0 0,2 0-1 0 0,1 0 1 0 0,3-1-1 0 0,11 42 1 0 0,-12-60-21 0 0,1-1 0 0 0,1-1 0 0 0,1 1 1 0 0,0-1-1 0 0,1-1 0 0 0,1 0 0 0 0,20 25 0 0 0,-21-31-1 0 0,0-1 1 0 0,1 0-1 0 0,0-1 0 0 0,0 0 0 0 0,1-1 0 0 0,0 0 0 0 0,0-1 1 0 0,1 0-1 0 0,0-1 0 0 0,0 0 0 0 0,23 5 0 0 0,-19-7 22 0 0,-1 0 0 0 0,1-2 0 0 0,-1 0 0 0 0,1-1 0 0 0,0 0 0 0 0,0-1 0 0 0,-1-2 0 0 0,1 1 0 0 0,30-8 0 0 0,-23 2 32 0 0,0-1 0 0 0,0-2 1 0 0,-1 0-1 0 0,0-1 0 0 0,39-26 1 0 0,-12-1 74 0 0,-2-1 1 0 0,-1-3-1 0 0,-2-2 1 0 0,53-67-1 0 0,-66 71-61 0 0,-2-1 1 0 0,-1-1-1 0 0,-3-2 0 0 0,-1 0 0 0 0,26-68 1 0 0,-38 78-48 0 0,-1-1 1 0 0,-2 0-1 0 0,-2 0 0 0 0,-1-1 1 0 0,-2 0-1 0 0,-1-1 1 0 0,-2 1-1 0 0,-3-46 1 0 0,-2 57-29 0 0,-2 0-1 0 0,0 1 1 0 0,-2-1 0 0 0,-1 1-1 0 0,0 0 1 0 0,-2 1 0 0 0,-1 0 0 0 0,-1 1-1 0 0,0 0 1 0 0,-2 1 0 0 0,0 0 0 0 0,-2 1-1 0 0,0 1 1 0 0,-1 0 0 0 0,-26-21 0 0 0,8 10-19 0 0,-2 1 0 0 0,-1 1 0 0 0,-2 2 0 0 0,0 2 1 0 0,-1 2-1 0 0,-2 2 0 0 0,-59-20 0 0 0,79 32-32 0 0,0 1 0 0 0,0 1 0 0 0,-41-5 1 0 0,56 10-173 0 0,-1 1 0 0 0,1 0 0 0 0,-1 0 0 0 0,1 1 1 0 0,-1 0-1 0 0,1 0 0 0 0,-1 1 0 0 0,1 0 1 0 0,0 1-1 0 0,0 0 0 0 0,0 0 0 0 0,0 1 0 0 0,0 0 1 0 0,-7 5-1 0 0,-5 5-983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9:08.1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58 384 0 0,'45'-10'630'0'0,"0"2"0"0"0,92-5 0 0 0,-68 7-371 0 0,6-2-39 0 0,-36 2-50 0 0,1 2 0 0 0,0 2 1 0 0,-1 2-1 0 0,59 6 0 0 0,-95-6-158 0 0,1 1-1 0 0,-1 1 1 0 0,1-1-1 0 0,-1 0 1 0 0,0 1-1 0 0,1 0 1 0 0,-1-1-1 0 0,0 1 1 0 0,0 1-1 0 0,0-1 1 0 0,0 0-1 0 0,-1 1 1 0 0,1-1-1 0 0,-1 1 1 0 0,1 0-1 0 0,-1 0 1 0 0,0 0-1 0 0,0 0 1 0 0,0 0-1 0 0,-1 0 1 0 0,1 1-1 0 0,-1-1 1 0 0,0 1-1 0 0,1-1 1 0 0,-1 1-1 0 0,0 5 1 0 0,2 10 22 0 0,0 1 1 0 0,-2-1 0 0 0,-1 37 0 0 0,-1-27 7 0 0,-1 24 31 0 0,-2 0 1 0 0,-2 0 0 0 0,-23 87 0 0 0,-60 146 113 0 0,27-97-99 0 0,46-124-2642 0 0,13-57 1362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0:59.3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372 324 140 0 0,'0'-18'305'0'0,"1"15"-242"0"0,-1-1 0 0 0,1 1 0 0 0,-1 0 0 0 0,0 0 0 0 0,-1 0 1 0 0,1 0-1 0 0,0 0 0 0 0,-1 0 0 0 0,0 0 0 0 0,1 0 0 0 0,-1 0 0 0 0,0 0 0 0 0,-1 0 0 0 0,1 1 0 0 0,0-1 0 0 0,-3-2 0 0 0,4 4 24 0 0,-24 7 98 0 0,10 5-145 0 0,0 1 0 0 0,0 1 0 0 0,1 0 1 0 0,0 1-1 0 0,1 0 0 0 0,-16 27 0 0 0,-56 105 39 0 0,79-136-70 0 0,-20 40 31 0 0,3 0-1 0 0,1 1 1 0 0,3 1 0 0 0,-16 73-1 0 0,27-91-16 0 0,2 1 0 0 0,1-1 0 0 0,1 1 0 0 0,2-1 0 0 0,2 1 0 0 0,1 0 0 0 0,1-1-1 0 0,9 35 1 0 0,-9-56-15 0 0,1 0 0 0 0,0 0 0 0 0,1 0 0 0 0,1-1 0 0 0,0 1 0 0 0,0-1-1 0 0,2-1 1 0 0,-1 1 0 0 0,1-1 0 0 0,1-1 0 0 0,9 11 0 0 0,-11-15 3 0 0,0 0 0 0 0,0-1 0 0 0,0 1 0 0 0,1-1 0 0 0,0-1 0 0 0,0 0 0 0 0,0 0 0 0 0,0 0 0 0 0,1-1 0 0 0,-1 0 0 0 0,1-1 0 0 0,0 0 0 0 0,0 0 0 0 0,0-1 0 0 0,0 0 1 0 0,0 0-1 0 0,14-2 0 0 0,3-2 48 0 0,0-1 0 0 0,0-2 1 0 0,0 0-1 0 0,-1-2 0 0 0,0-1 0 0 0,-1-1 1 0 0,0 0-1 0 0,36-24 0 0 0,-10 2 99 0 0,-1-2-1 0 0,75-70 0 0 0,-94 75-35 0 0,-1-1 0 0 0,-2-1 0 0 0,-1-1-1 0 0,-1-2 1 0 0,39-71 0 0 0,-50 77-37 0 0,-1-1-1 0 0,-1 0 1 0 0,-1-1-1 0 0,-2-1 1 0 0,-1 1-1 0 0,-2-2 1 0 0,-1 1-1 0 0,2-47 0 0 0,-8 55-54 0 0,-1 0 0 0 0,-1 0 0 0 0,0 0 0 0 0,-2 0 0 0 0,-1 1 0 0 0,-1 0-1 0 0,0 0 1 0 0,-2 1 0 0 0,-1 0 0 0 0,0 0 0 0 0,-2 1 0 0 0,0 0 0 0 0,-1 1-1 0 0,-1 1 1 0 0,-30-32 0 0 0,22 28-63 0 0,-1 1 0 0 0,0 1-1 0 0,-2 1 1 0 0,0 1 0 0 0,-1 2-1 0 0,-1 0 1 0 0,0 2 0 0 0,-1 0-1 0 0,-1 2 1 0 0,0 2 0 0 0,-41-11-1 0 0,62 20-314 0 0,1 0-1 0 0,-1 0 0 0 0,0 1 0 0 0,0-1 0 0 0,0 2 0 0 0,1-1 0 0 0,-1 1 0 0 0,-11 3 0 0 0,5 0-941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1:00.5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 28 120 0 0,'3'-27'1136'0'0,"-3"26"-1121"0"0,1 1 0 0 0,-1 0 0 0 0,0 0 0 0 0,0 0 0 0 0,1 0 0 0 0,-1 0 0 0 0,0 0 0 0 0,0 0 0 0 0,1 0 0 0 0,-1 0 0 0 0,0 0 0 0 0,0 0 0 0 0,0 1 0 0 0,1-1 0 0 0,-1 0 0 0 0,0 0 0 0 0,0 0 0 0 0,1 0 0 0 0,-1 0 0 0 0,0 0 0 0 0,0 0 0 0 0,0 1 0 0 0,1-1 0 0 0,-1 0 0 0 0,0 0 0 0 0,0 0 0 0 0,0 0 0 0 0,0 1 0 0 0,0-1 0 0 0,1 0 0 0 0,-1 0 0 0 0,0 0 0 0 0,0 1 0 0 0,0-1 0 0 0,0 0 0 0 0,0 0 0 0 0,0 1 0 0 0,0-1 1 0 0,0 0-1 0 0,0 0 0 0 0,0 1 0 0 0,0-1 0 0 0,0 0 0 0 0,0 0 0 0 0,0 0 0 0 0,0 1 0 0 0,3 6 36 0 0,-1 1 1 0 0,-1-1-1 0 0,1 1 1 0 0,-1-1-1 0 0,0 11 1 0 0,-4 33 77 0 0,-16 91 0 0 0,3-42 11 0 0,5-19-15 0 0,-6 43 184 0 0,-3 234 0 0 0,24-246-174 0 0,28 340 630 0 0,-10-237-467 0 0,-12-90 16 0 0,-9-109 491 0 0,-2-32-635 0 0,1-43-477 0 0,19-53-2859 0 0,-11 82 1800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1:04.0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124 3943 48 0 0,'557'-33'488'0'0,"-355"16"-353"0"0,323-46 219 0 0,-185 18-203 0 0,639-39 136 0 0,841-71-106 0 0,-1123 68-178 0 0,401-47 54 0 0,-862 107-69 0 0,-226 26 12 0 0,863-82-7 0 0,-364 58 3 0 0,430-3 18 0 0,-763 26-8 0 0,603-30 80 0 0,-307 9-70 0 0,-53 19-4 0 0,-118 4-4 0 0,58-3-5 0 0,592-47-4 0 0,-808 28-3 0 0,0-7-1 0 0,225-76 1 0 0,-285 71 2 0 0,-2-3 0 0 0,-1-3 0 0 0,116-80 0 0 0,-86 41-46 0 0,181-167-1 0 0,-156 126 30 0 0,-86 77 20 0 0,-2-1 0 0 0,-2-2-1 0 0,-2-2 1 0 0,-2-3 0 0 0,-2 0 0 0 0,56-100-1 0 0,-84 127-7 0 0,0-1 0 0 0,-2 0 0 0 0,-1 0 0 0 0,-1-1 0 0 0,-1 0-1 0 0,5-50 1 0 0,-8 35 6 0 0,-3-1 0 0 0,-1 0 0 0 0,-11-69 0 0 0,8 78-7 0 0,2 0 0 0 0,0 0 0 0 0,3 0-1 0 0,4-41 1 0 0,31-129 2 0 0,-25 148 11 0 0,-8 40-5 0 0,-1 1 0 0 0,0-1 1 0 0,-1 0-1 0 0,-1 0 0 0 0,-1 0 0 0 0,0 0 1 0 0,0 0-1 0 0,-1 0 0 0 0,-1 1 0 0 0,-1-1 1 0 0,0 1-1 0 0,-1 0 0 0 0,-11-23 0 0 0,6 20 1 0 0,0 0 0 0 0,-2 0 0 0 0,0 2-1 0 0,-1-1 1 0 0,0 2 0 0 0,-1 0-1 0 0,-1 0 1 0 0,0 1 0 0 0,-30-19-1 0 0,-12-3 5 0 0,-2 2-1 0 0,-2 3 0 0 0,-85-30 0 0 0,-205-49-20 0 0,307 96 9 0 0,-145-37 25 0 0,-3 8 0 0 0,0 9 0 0 0,-3 7-1 0 0,-324 1 1 0 0,-81 63 5 0 0,3 39 36 0 0,395-50-44 0 0,-173 25-31 0 0,-1081 114 122 0 0,899-125-111 0 0,388-32 6 0 0,-698 30 4 0 0,76-1 9 0 0,47-2-34 0 0,-687 25 56 0 0,1229-51-41 0 0,-378 60 11 0 0,447-50-13 0 0,41-3 8 0 0,0 4-1 0 0,1 4 1 0 0,1 4-1 0 0,2 4 1 0 0,1 3-1 0 0,2 5 1 0 0,-114 72-1 0 0,98-41 13 0 0,-170 159 0 0 0,199-165-15 0 0,-5 1 3 0 0,-3-3 0 0 0,-3-3-1 0 0,-108 59 1 0 0,-133 65-21 0 0,196-116 51 0 0,-181 109-21 0 0,249-137-6 0 0,15-9 7 0 0,-2-1 0 0 0,-1-3-1 0 0,-86 37 1 0 0,118-59 11 0 0,0 0 0 0 0,0-2 1 0 0,-1 0-1 0 0,-32 3 0 0 0,47-7 3 0 0,-12-6 3 0 0,12 5-24 0 0,0 0-1 0 0,0-1 1 0 0,0 1 0 0 0,1-1-1 0 0,-1 1 1 0 0,0-1 0 0 0,1 1-1 0 0,-1-1 1 0 0,1 0 0 0 0,-1 0-1 0 0,1 0 1 0 0,-2-3 0 0 0,-1-2 5 0 0,-46-60 9 0 0,43 61-17 0 0,6 4-2 0 0,-1 0 0 0 0,0 1 0 0 0,0-1 0 0 0,0 0-1 0 0,0 1 1 0 0,0 0 0 0 0,0-1 0 0 0,0 1 0 0 0,-1 0-1 0 0,-3-1 1 0 0,0 1-4 0 0,0 1 0 0 0,0-1 0 0 0,-1 2 0 0 0,1-1 0 0 0,-13 3 0 0 0,4-1 4 0 0,-1 1 0 0 0,1 1 0 0 0,0 1 0 0 0,0 0 0 0 0,1 1 0 0 0,-1 0 0 0 0,1 1 1 0 0,0 1-1 0 0,-20 15 0 0 0,16-8-3 0 0,0 0 1 0 0,1 2-1 0 0,0 0 0 0 0,1 1 1 0 0,-22 34-1 0 0,9-5-2 0 0,3 1-1 0 0,2 1 1 0 0,2 2-1 0 0,-27 93 1 0 0,40-115 8 0 0,3 0 0 0 0,0 1 0 0 0,2-1 0 0 0,1 1 0 0 0,1 0 0 0 0,2 0 0 0 0,1 0 0 0 0,1-1 0 0 0,1 1 0 0 0,2 0 0 0 0,1-1 0 0 0,2 0 0 0 0,0-1 0 0 0,2 1 0 0 0,1-2 0 0 0,27 49 0 0 0,2-8 1 0 0,3-2 1 0 0,2-2 0 0 0,4-2-1 0 0,2-2 1 0 0,2-2 0 0 0,92 75-1 0 0,-102-96 4 0 0,1-2 0 0 0,1-3-1 0 0,2-1 1 0 0,1-2 0 0 0,80 34-1 0 0,-90-49-99 0 0,80 27 262 0 0,-106-38-330 0 0,1 0 1 0 0,-1-1-1 0 0,1 0 0 0 0,-1-1 0 0 0,1-1 0 0 0,-1 0 0 0 0,23-3 0 0 0,-13-2-418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1:13.7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831 0 100 0 0,'0'0'257'0'0,"-27"12"-7"0"0,-294 216 118 0 0,276-196-361 0 0,1 2 0 0 0,1 1 0 0 0,2 3 0 0 0,1 1 0 0 0,3 2 0 0 0,1 2 0 0 0,2 1 0 0 0,-36 62 0 0 0,55-78-3 0 0,1-1 1 0 0,2 2-1 0 0,1 0 1 0 0,1 0 0 0 0,1 1-1 0 0,2 0 1 0 0,-4 33-1 0 0,9-39 0 0 0,0-1 0 0 0,2 1 0 0 0,1 0 0 0 0,1-1 0 0 0,1 1-1 0 0,1-1 1 0 0,1 0 0 0 0,1 0 0 0 0,1 0 0 0 0,11 24 0 0 0,-9-27 3 0 0,1-1 0 0 0,1-1-1 0 0,0 0 1 0 0,1 0 0 0 0,1-1 0 0 0,1-1 0 0 0,0 0 0 0 0,1-1 0 0 0,30 23 0 0 0,-22-21-3 0 0,1-2 1 0 0,0 0-1 0 0,2-2 0 0 0,-1-1 1 0 0,2-1-1 0 0,47 14 1 0 0,-31-15 2 0 0,1-2 1 0 0,0-1-1 0 0,0-3 1 0 0,0-1-1 0 0,1-3 1 0 0,-1-1 0 0 0,1-2-1 0 0,-1-2 1 0 0,60-16-1 0 0,-48 8-111 0 0,0-3-1 0 0,-1-3 0 0 0,0-2 1 0 0,-2-2-1 0 0,-1-3 1 0 0,56-36-1 0 0,-56 22-211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1:14.2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16 0 0,'15'-1'21'0'0,"0"2"0"0"0,0 0-1 0 0,0 0 1 0 0,0 2 0 0 0,-1 0 0 0 0,1 0 0 0 0,-1 2 0 0 0,25 10-1 0 0,-32-12-14 0 0,0 2 0 0 0,0-1 0 0 0,-1 1 0 0 0,0 0 0 0 0,1 0-1 0 0,-2 1 1 0 0,1-1 0 0 0,-1 1 0 0 0,0 1 0 0 0,0-1-1 0 0,0 1 1 0 0,-1 0 0 0 0,0 0 0 0 0,-1 0 0 0 0,1 0 0 0 0,-1 1-1 0 0,-1-1 1 0 0,2 9 0 0 0,1 7 2 0 0,-1 0 1 0 0,-1 0-1 0 0,-2 0 1 0 0,0 0-1 0 0,-1 1 1 0 0,-1-1-1 0 0,-6 27 1 0 0,-41 162 36 0 0,38-174-32 0 0,-112 350 15 0 0,90-296-25 0 0,26-73 4 0 0,-4 9-2 0 0,-11 49 0 0 0,20-71-2 0 0,0 0 0 0 0,0 0 1 0 0,0 0-1 0 0,1 0 0 0 0,0 0 1 0 0,0 0-1 0 0,1 0 0 0 0,-1 0 1 0 0,1 0-1 0 0,1 0 0 0 0,-1 0 0 0 0,1 0 1 0 0,0-1-1 0 0,5 10 0 0 0,-5-12 4 0 0,0-1 0 0 0,0 0 0 0 0,1 0 0 0 0,-1 0 0 0 0,1 0-1 0 0,0 0 1 0 0,0-1 0 0 0,-1 1 0 0 0,1-1 0 0 0,0 0 0 0 0,0 0-1 0 0,0 0 1 0 0,0 0 0 0 0,1 0 0 0 0,-1-1 0 0 0,0 1 0 0 0,0-1 0 0 0,0 0-1 0 0,0 0 1 0 0,1 0 0 0 0,-1 0 0 0 0,0-1 0 0 0,4 0 0 0 0,10-2 27 0 0,0 0 0 0 0,28-10 0 0 0,18-13 2 0 0,0-2 0 0 0,-2-3 0 0 0,-1-2 0 0 0,82-61 0 0 0,-131 86-53 0 0,21-14-236 0 0,39-34 0 0 0,-46 31-8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1:15.3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0 112 0 0,'0'0'652'0'0,"4"4"-396"0"0,3 4-152 0 0,-7-4-60 0 0,9 2-96 0 0,-9 0-136 0 0,2 4-200 0 0,2-2 88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1:15.6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5 184 0 0,'0'0'784'0'0,"7"-4"-448"0"0,-23 18-1388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1:16.6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75 80 0 0,'43'-18'108'0'0,"-14"2"-24"0"0,-2 4 12 0 0,-11 4-44 0 0,-5 0 0 0 0,0 4-60 0 0,-7-2-72 0 0,1 4-80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22.2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260 47 144 0 0,'-9'-14'919'0'0,"6"11"-319"0"0,1-1 1 0 0,-1 0-1 0 0,1 0 1 0 0,-1 1-1 0 0,0-1 1 0 0,-1 1-1 0 0,-5-5 1 0 0,8 10-554 0 0,-1-1 0 0 0,0 1 0 0 0,1-1 0 0 0,-1 1 0 0 0,1 0 0 0 0,0 0 0 0 0,-1-1 0 0 0,1 1 0 0 0,0 0 0 0 0,0 0 0 0 0,-1 3 0 0 0,2-4-7 0 0,-11 25 224 0 0,1 0 0 0 0,-11 54 0 0 0,10-38-120 0 0,-24 113 320 0 0,-23 225 0 0 0,17 165 116 0 0,31-374-454 0 0,7 79 69 0 0,2-16-194 0 0,-2-149-696 0 0,3-54-2731 0 0,0-55 1488 0 0,0-5 148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22.9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1 445 484 0 0,'0'-4'179'0'0,"0"0"0"0"0,0 0 0 0 0,1 0 0 0 0,-1 1 0 0 0,1-1 0 0 0,0 0 1 0 0,0 0-1 0 0,0 1 0 0 0,1-1 0 0 0,-1 0 0 0 0,1 1 0 0 0,0 0 0 0 0,0-1 0 0 0,0 1 0 0 0,0 0 0 0 0,4-3 0 0 0,-4 4-111 0 0,0 0 0 0 0,1 0 0 0 0,-1 1 0 0 0,0-1 0 0 0,1 1 0 0 0,-1 0 0 0 0,1 0 0 0 0,0 0 0 0 0,-1 0 0 0 0,1 0 0 0 0,0 0 0 0 0,0 1 0 0 0,-1-1 0 0 0,1 1 0 0 0,0 0 0 0 0,0 0 0 0 0,0 0-1 0 0,0 0 1 0 0,-1 1 0 0 0,1-1 0 0 0,0 1 0 0 0,0-1 0 0 0,-1 1 0 0 0,4 1 0 0 0,6 3 52 0 0,0 0-1 0 0,-1 1 0 0 0,1 0 1 0 0,-1 1-1 0 0,-1 0 1 0 0,1 1-1 0 0,-1 0 0 0 0,-1 1 1 0 0,1 0-1 0 0,-1 0 1 0 0,-1 1-1 0 0,0 0 0 0 0,0 1 1 0 0,10 20-1 0 0,6 14 146 0 0,-3 1-1 0 0,23 71 1 0 0,-31-81-118 0 0,30 105 385 0 0,38 231 0 0 0,-60-266-368 0 0,3 37 12 0 0,-8-49 89 0 0,35 122 0 0 0,-51-216-263 0 0,0 0 0 0 0,0 0 0 0 0,0 0 0 0 0,0 0 0 0 0,0 0 1 0 0,0 0-1 0 0,0 0 0 0 0,0-1 0 0 0,0 1 0 0 0,0 0 0 0 0,0 0 0 0 0,0 0 0 0 0,0 0 0 0 0,0 0 1 0 0,1 0-1 0 0,-1 0 0 0 0,0 0 0 0 0,0-1 0 0 0,0 1 0 0 0,0 0 0 0 0,0 0 0 0 0,0 0 0 0 0,0 0 1 0 0,0 0-1 0 0,1 0 0 0 0,-1 0 0 0 0,0 0 0 0 0,0 0 0 0 0,0 0 0 0 0,0 0 0 0 0,0 0 1 0 0,0 0-1 0 0,1 0 0 0 0,-1 0 0 0 0,0 0 0 0 0,0 0 0 0 0,0 0 0 0 0,0 0 0 0 0,0 0 0 0 0,0 0 1 0 0,1 0-1 0 0,-1 0 0 0 0,0 0 0 0 0,0 0 0 0 0,0 0 0 0 0,0 0 0 0 0,0 0 0 0 0,0 1 0 0 0,0-1 1 0 0,0 0-1 0 0,1 0 0 0 0,-1 0 0 0 0,0 0 0 0 0,0 0 0 0 0,0 0 0 0 0,0 0 0 0 0,0 0 0 0 0,0 1 1 0 0,0-1-1 0 0,0 0 0 0 0,0 0 0 0 0,0 0 0 0 0,0 0 0 0 0,0 0 0 0 0,0 0 0 0 0,0 0 0 0 0,0 1 1 0 0,8-19 33 0 0,3-25-33 0 0,27-255-16 0 0,-4 20-186 0 0,1 50-74 0 0,29-144-219 0 0,-48 303 419 0 0,47-173-206 0 0,-53 212 229 0 0,1 0 0 0 0,2 2-1 0 0,0-1 1 0 0,2 2-1 0 0,33-47 1 0 0,-44 69 38 0 0,0 0 1 0 0,0 0 0 0 0,1 0-1 0 0,-1 1 1 0 0,1-1-1 0 0,0 1 1 0 0,1 1 0 0 0,-1-1-1 0 0,1 1 1 0 0,-1-1-1 0 0,1 1 1 0 0,0 1 0 0 0,0-1-1 0 0,10-1 1 0 0,-11 3 6 0 0,0 1 1 0 0,-1-1-1 0 0,1 2 0 0 0,0-1 1 0 0,0 0-1 0 0,-1 1 1 0 0,1 0-1 0 0,0 0 1 0 0,-1 0-1 0 0,1 1 0 0 0,-1-1 1 0 0,1 1-1 0 0,-1 0 1 0 0,0 0-1 0 0,0 1 0 0 0,0-1 1 0 0,0 1-1 0 0,0 0 1 0 0,-1 0-1 0 0,5 5 0 0 0,4 5 11 0 0,-1 0 0 0 0,0 1 0 0 0,-1 0 0 0 0,0 1 0 0 0,-1 0 0 0 0,-1 0 0 0 0,-1 1 0 0 0,11 30 0 0 0,1 16 55 0 0,10 64 0 0 0,-25-103-49 0 0,14 77 53 0 0,9 173-1 0 0,-24 103 57 0 0,-1-34-38 0 0,14-113-6 0 0,-12-194-60 0 0,3 0 0 0 0,1 0 0 0 0,1 0 0 0 0,21 48 0 0 0,-27-76-182 0 0,0 0 1 0 0,0-1-1 0 0,1 0 0 0 0,0 0 1 0 0,0 0-1 0 0,1 0 0 0 0,0-1 1 0 0,0 0-1 0 0,9 8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9:08.4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0 235 252 0 0,'12'-8'187'0'0,"1"0"0"0"0,0 1 0 0 0,0 1 0 0 0,0 0 0 0 0,1 1-1 0 0,0 1 1 0 0,0 0 0 0 0,0 0 0 0 0,23-1 0 0 0,-18 1-66 0 0,615-121 1282 0 0,-366 77-1343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23.3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1 180 396 0 0,'19'108'4798'0'0,"8"32"-4397"0"0,-15-86-228 0 0,2 1 0 0 0,3-2 0 0 0,2 0 0 0 0,29 57 1 0 0,-39-90-128 0 0,2-2 0 0 0,0 0 0 0 0,0 0 0 0 0,2-1 0 0 0,22 24 0 0 0,-29-34-34 0 0,1 0-1 0 0,-1-1 1 0 0,2 0 0 0 0,-1 0 0 0 0,1-1-1 0 0,0 0 1 0 0,0 0 0 0 0,0-1-1 0 0,0 0 1 0 0,1 0 0 0 0,0-1 0 0 0,0 0-1 0 0,0-1 1 0 0,0 0 0 0 0,9 1 0 0 0,-10-4 4 0 0,0 1 0 0 0,0-1 0 0 0,0-1 0 0 0,0 0 0 0 0,-1 0 0 0 0,1 0 0 0 0,-1-1 0 0 0,1 0 0 0 0,-1 0 0 0 0,0-1 0 0 0,0 0 0 0 0,-1 0 1 0 0,1-1-1 0 0,-1 0 0 0 0,9-8 0 0 0,4-5 53 0 0,-1-2 1 0 0,0 0 0 0 0,19-29 0 0 0,-14 13 73 0 0,-1-2 0 0 0,-2 0 0 0 0,-1-1 0 0 0,24-76 0 0 0,27-175 363 0 0,-66 270-569 0 0,-1 0 1 0 0,-1 0-1 0 0,-1 0 0 0 0,-1 0 1 0 0,0-1-1 0 0,-2 1 0 0 0,-5-30 1 0 0,3 12-4789 0 0,7 27 2977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23.7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 13 100 0 0,'0'0'92'0'0,"0"-1"1"0"0,0 0-1 0 0,0 1 1 0 0,0-1-1 0 0,0 1 1 0 0,0-1-1 0 0,0 1 0 0 0,0-1 1 0 0,-1 1-1 0 0,1-1 1 0 0,0 1-1 0 0,0-1 1 0 0,-3-2 554 0 0,3 3-555 0 0,-1-1 0 0 0,1 1 1 0 0,-1 0-1 0 0,1 0 1 0 0,-1-1-1 0 0,1 1 1 0 0,-1 0-1 0 0,1 0 0 0 0,-1 0 1 0 0,0-1-1 0 0,1 1 1 0 0,-1 0-1 0 0,1 0 1 0 0,-1 0-1 0 0,1 0 0 0 0,-2 0 1 0 0,-1 24 1050 0 0,11 52-967 0 0,-7-67 89 0 0,31 206 568 0 0,13 122-79 0 0,-5 98-125 0 0,-18-149-286 0 0,-9 115-615 0 0,-13-393 115 0 0,-1 0 0 0 0,0 0 0 0 0,0 0 0 0 0,-1-1 0 0 0,-2 10 0 0 0,3-15-128 0 0,0 1 0 0 0,0-1 0 0 0,0 0 0 0 0,0 0 0 0 0,0 0 0 0 0,0 1 1 0 0,-1-1-1 0 0,1 0 0 0 0,-1-1 0 0 0,1 1 0 0 0,-1 0 0 0 0,-2 1 1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24.4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1110 488 0 0,'0'-2'71'0'0,"1"1"0"0"0,-1-1-1 0 0,0 1 1 0 0,1 0 0 0 0,-1-1 0 0 0,1 1-1 0 0,0 0 1 0 0,-1-1 0 0 0,1 1 0 0 0,0 0 0 0 0,0 0-1 0 0,0 0 1 0 0,0-1 0 0 0,0 1 0 0 0,0 0-1 0 0,0 0 1 0 0,0 1 0 0 0,0-1 0 0 0,0 0 0 0 0,1 0-1 0 0,-1 0 1 0 0,2 0 0 0 0,37-14 371 0 0,-27 10-286 0 0,387-112 1146 0 0,-20 7-840 0 0,-352 100-421 0 0,-2 1 21 0 0,42-21 0 0 0,-62 27 7 0 0,0 0 0 0 0,0-1 0 0 0,-1 0-1 0 0,1 0 1 0 0,-1 0 0 0 0,0-1-1 0 0,0 0 1 0 0,0 0 0 0 0,-1 0-1 0 0,1 0 1 0 0,-1-1 0 0 0,3-5 0 0 0,-6 7 38 0 0,1 1 0 0 0,-1 0 0 0 0,0 0 1 0 0,-1-1-1 0 0,1 1 0 0 0,-1-1 0 0 0,1 1 1 0 0,-1 0-1 0 0,0-8 0 0 0,0 10-45 0 0,-1-1 1 0 0,1 1-1 0 0,0-1 0 0 0,0 1 0 0 0,-1-1 0 0 0,1 1 0 0 0,-1-1 0 0 0,1 1 1 0 0,-1-1-1 0 0,1 1 0 0 0,-1-1 0 0 0,0 1 0 0 0,0 0 0 0 0,0-1 1 0 0,0 1-1 0 0,0 0 0 0 0,0 0 0 0 0,0 0 0 0 0,0 0 0 0 0,0 0 1 0 0,-3-2-1 0 0,2 2 92 0 0,-2 3-23 0 0,-3 2-94 0 0,0 1 0 0 0,0-1 1 0 0,1 1-1 0 0,-1 1 0 0 0,1-1 0 0 0,1 1 0 0 0,-1 0 1 0 0,1 1-1 0 0,0-1 0 0 0,0 1 0 0 0,1 0 0 0 0,-1 0 0 0 0,2 1 1 0 0,-5 11-1 0 0,-6 15 57 0 0,-18 68-1 0 0,23-66-65 0 0,1 1 0 0 0,2 0 0 0 0,2 0 0 0 0,0 48 0 0 0,4-69-30 0 0,1 1 1 0 0,0-1-1 0 0,2 1 0 0 0,-1-1 1 0 0,2 0-1 0 0,0 0 0 0 0,1 0 1 0 0,1-1-1 0 0,0 1 0 0 0,1-1 1 0 0,1-1-1 0 0,9 15 0 0 0,-15-27-2 0 0,0 1-1 0 0,0-1 0 0 0,0 1 0 0 0,0-1 1 0 0,0 0-1 0 0,0 0 0 0 0,0 0 0 0 0,1 0 0 0 0,-1 0 1 0 0,1-1-1 0 0,0 1 0 0 0,-1-1 0 0 0,1 0 0 0 0,0 0 1 0 0,0 0-1 0 0,0 0 0 0 0,0 0 0 0 0,0 0 0 0 0,0-1 1 0 0,0 1-1 0 0,6-1 0 0 0,-4-1 1 0 0,0 0-1 0 0,0 0 0 0 0,0-1 1 0 0,0 1-1 0 0,0-1 1 0 0,0 0-1 0 0,0 0 1 0 0,-1-1-1 0 0,1 0 1 0 0,-1 1-1 0 0,8-8 1 0 0,0 0-2 0 0,-1-1 1 0 0,-1 0-1 0 0,1-1 1 0 0,-2 0-1 0 0,0-1 1 0 0,0 1-1 0 0,12-28 0 0 0,-10 14 27 0 0,-2-1-1 0 0,-1 0 0 0 0,-1 0 1 0 0,-1-1-1 0 0,-1 0 0 0 0,-2 0 1 0 0,-1-1-1 0 0,-1 1 0 0 0,-2 0 1 0 0,0-1-1 0 0,-2 1 0 0 0,-12-50 1 0 0,13 64 177 0 0,1 10-133 0 0,1 0 0 0 0,-1 0 0 0 0,0 0 0 0 0,0 0 0 0 0,0 0 0 0 0,0 0 0 0 0,-1 0 0 0 0,1 0 0 0 0,-1 1 0 0 0,-2-5 0 0 0,3 8-7 0 0,1 5-2 0 0,2 21-26 0 0,1 0 0 0 0,1 0 0 0 0,1 0 0 0 0,1 0-1 0 0,1-1 1 0 0,2 0 0 0 0,0 0 0 0 0,2-1 0 0 0,1 0 0 0 0,18 27 0 0 0,-5-12-18 0 0,1-1 0 0 0,3-2 0 0 0,0-1 1 0 0,3-1-1 0 0,41 35 0 0 0,-53-53-7 0 0,0 0 1 0 0,1-1-1 0 0,1-2 1 0 0,0 0-1 0 0,1-1 1 0 0,1-1-1 0 0,-1-1 1 0 0,2-2-1 0 0,36 10 1 0 0,-47-16-7 0 0,-1 1 1 0 0,1-2 0 0 0,0 0 0 0 0,-1 0 0 0 0,1-2 0 0 0,0 1 0 0 0,-1-2 0 0 0,1 0 0 0 0,-1 0 0 0 0,1-1 0 0 0,-1-1-1 0 0,0 0 1 0 0,0-1 0 0 0,-1-1 0 0 0,1 0 0 0 0,-1 0 0 0 0,-1-1 0 0 0,1-1 0 0 0,15-13 0 0 0,-13 9 3 0 0,-1-1 0 0 0,-1-1 0 0 0,0 0 1 0 0,0-1-1 0 0,-2-1 0 0 0,0 1 0 0 0,0-1 1 0 0,9-26-1 0 0,-8 15-1 0 0,-2-1-1 0 0,-1 0 1 0 0,-1-1 0 0 0,5-50 0 0 0,-7-5-8 0 0,-4 0 1 0 0,-17-138 0 0 0,16 220 5 0 0,-11-83-13 0 0,-4 0 1 0 0,-4 1 0 0 0,-46-128-1 0 0,48 154 3 0 0,7 26-24 0 0,-19-46 1 0 0,28 96 5 0 0,0 0 0 0 0,4 30 1 0 0,50 291 153 0 0,2 23 3 0 0,23 70-54 0 0,-69-392-86 0 0,52 181-940 0 0,-47-197 601 0 0,-1-1-956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24.8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1 351 348 0 0,'0'-2'111'0'0,"1"-1"1"0"0,-1 1-1 0 0,1-1 0 0 0,0 1 0 0 0,0 0 1 0 0,0-1-1 0 0,0 1 0 0 0,1 0 0 0 0,-1-1 0 0 0,1 1 1 0 0,-1 0-1 0 0,1 0 0 0 0,0 0 0 0 0,-1 1 1 0 0,1-1-1 0 0,0 0 0 0 0,0 1 0 0 0,0-1 1 0 0,1 1-1 0 0,-1-1 0 0 0,0 1 0 0 0,5-2 1 0 0,55-20 408 0 0,-58 22-448 0 0,495-135 1389 0 0,-425 115-1350 0 0,-36 12-58 0 0,0-2-1 0 0,0-1 1 0 0,-1-2-1 0 0,-1-2 1 0 0,42-25-1 0 0,-65 21 14 0 0,-38 27-4610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25.2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70 577 56 0 0,'-5'3'3150'0'0,"5"-2"-3092"0"0,-3 17 1047 0 0,2 28-910 0 0,1-39 143 0 0,7 154 959 0 0,-1 49-336 0 0,-10 159-523 0 0,4-257-4698 0 0</inkml:trace>
  <inkml:trace contextRef="#ctx0" brushRef="#br0" timeOffset="1">8 15 368 0 0,'-5'-6'872'0'0,"3"-2"-328"0"0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25.9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192 1 476 0 0,'-6'1'139'0'0,"-1"0"-1"0"0,1 0 0 0 0,0 1 1 0 0,0-1-1 0 0,0 1 1 0 0,0 1-1 0 0,0-1 1 0 0,1 1-1 0 0,-1 0 1 0 0,1 1-1 0 0,-1-1 1 0 0,1 1-1 0 0,1 0 1 0 0,-1 0-1 0 0,0 1 1 0 0,1-1-1 0 0,0 1 1 0 0,0 0-1 0 0,0 0 0 0 0,1 0 1 0 0,-5 9-1 0 0,-2 4 21 0 0,1 0 0 0 0,0 1 0 0 0,2 0 0 0 0,0 0 0 0 0,-6 29 0 0 0,5-5-46 0 0,2 1 1 0 0,2 0-1 0 0,2 0 0 0 0,2 0 1 0 0,2-1-1 0 0,2 1 1 0 0,2 0-1 0 0,1-1 1 0 0,3 0-1 0 0,1-1 0 0 0,2 0 1 0 0,2 0-1 0 0,2-2 1 0 0,28 51-1 0 0,-39-80-94 0 0,1-1 0 0 0,0 0 0 0 0,0-1 1 0 0,1 0-1 0 0,0 0 0 0 0,1 0 0 0 0,-1-1 0 0 0,2-1 0 0 0,-1 1 0 0 0,1-2 0 0 0,0 1 0 0 0,21 9 0 0 0,-25-14 1 0 0,-1 0-1 0 0,1 0 0 0 0,0-1 1 0 0,0 1-1 0 0,-1-1 0 0 0,1-1 1 0 0,0 1-1 0 0,0-1 0 0 0,0 0 1 0 0,0 0-1 0 0,0-1 0 0 0,0 1 1 0 0,0-1-1 0 0,0-1 1 0 0,0 1-1 0 0,-1-1 0 0 0,1 0 1 0 0,0 0-1 0 0,-1-1 0 0 0,0 0 1 0 0,0 0-1 0 0,0 0 0 0 0,0 0 1 0 0,0-1-1 0 0,0 0 1 0 0,-1 0-1 0 0,6-7 0 0 0,4-5 86 0 0,-2-1 1 0 0,0 0-1 0 0,-1-1 0 0 0,0-1 0 0 0,-2 0 0 0 0,0 0 0 0 0,-2-1 1 0 0,0 0-1 0 0,0 0 0 0 0,-2 0 0 0 0,-1-1 0 0 0,-1 0 0 0 0,0 0 1 0 0,-1-35-1 0 0,-3 17 21 0 0,-1 1-1 0 0,-1 0 1 0 0,-3 0 0 0 0,-1 0 0 0 0,-2 1 0 0 0,-1 0 0 0 0,-19-44 0 0 0,20 60-102 0 0,-1 2 1 0 0,-1 0 0 0 0,-1 0-1 0 0,-1 1 1 0 0,0 0 0 0 0,-1 1 0 0 0,-1 0-1 0 0,0 2 1 0 0,-1 0 0 0 0,-1 0 0 0 0,-1 2-1 0 0,0 0 1 0 0,0 1 0 0 0,-1 0 0 0 0,-1 2-1 0 0,0 1 1 0 0,0 0 0 0 0,-34-9 0 0 0,51 17-96 0 0,0 1-1 0 0,0-1 1 0 0,-1 1 0 0 0,1 0 0 0 0,0 0 0 0 0,-1 0 0 0 0,1 0 0 0 0,0 0 0 0 0,-1 1 0 0 0,1 0 0 0 0,0-1 0 0 0,0 1 0 0 0,0 1 0 0 0,0-1 0 0 0,-1 0-1 0 0,2 1 1 0 0,-1-1 0 0 0,0 1 0 0 0,0 0 0 0 0,0 0 0 0 0,1 0 0 0 0,-1 0 0 0 0,-1 3 0 0 0,2-2-211 0 0,0-1 1 0 0,0 1-1 0 0,0 0 1 0 0,1 0-1 0 0,-1 0 1 0 0,1 0-1 0 0,0 0 1 0 0,0 0-1 0 0,0 0 0 0 0,0 0 1 0 0,1 0-1 0 0,-1 0 1 0 0,1 0-1 0 0,0 1 1 0 0,0-1-1 0 0,0 3 1 0 0,4 9-1709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26.3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1 221 544 0 0,'0'0'1706'0'0,"2"3"-1234"0"0,8 14-137 0 0,-1 0-1 0 0,0 1 1 0 0,-1 0 0 0 0,6 21-1 0 0,5 13-47 0 0,29 65 253 0 0,-6 3-1 0 0,27 125 1 0 0,-46-147-207 0 0,-23-98-328 0 0,0 0 1 0 0,0 0-1 0 0,0 0 1 0 0,1 0-1 0 0,-1 0 0 0 0,0 0 1 0 0,0 0-1 0 0,0 0 0 0 0,0 0 1 0 0,0 0-1 0 0,0 0 1 0 0,0 0-1 0 0,0 0 0 0 0,1 0 1 0 0,-1 0-1 0 0,0 0 1 0 0,0 0-1 0 0,0 0 0 0 0,0 0 1 0 0,0 0-1 0 0,0 0 1 0 0,0 0-1 0 0,0 0 0 0 0,1 0 1 0 0,-1 0-1 0 0,0 1 1 0 0,0-1-1 0 0,0 0 0 0 0,0 0 1 0 0,0 0-1 0 0,0 0 0 0 0,0 0 1 0 0,0 0-1 0 0,0 0 1 0 0,0 0-1 0 0,0 0 0 0 0,0 0 1 0 0,0 0-1 0 0,1 1 1 0 0,-1-1-1 0 0,0 0 0 0 0,0 0 1 0 0,0 0-1 0 0,0 0 1 0 0,0 0-1 0 0,0 0 0 0 0,0 0 1 0 0,0 0-1 0 0,0 1 1 0 0,0-1-1 0 0,0 0 0 0 0,0 0 1 0 0,0 0-1 0 0,0 0 0 0 0,0 0 1 0 0,-1 0-1 0 0,1 0 1 0 0,0 1-1 0 0,5-15 92 0 0,3-24 14 0 0,5-51 111 0 0,5-37 50 0 0,5 1 0 0 0,59-189-1 0 0,-27 182-150 0 0,-49 119-110 0 0,1 1-1 0 0,0-1 0 0 0,1 2 1 0 0,1-1-1 0 0,0 1 1 0 0,0 0-1 0 0,22-18 0 0 0,-28 27-7 0 0,0 0-1 0 0,0 0 1 0 0,0 0-1 0 0,0 0 1 0 0,0 1-1 0 0,0-1 0 0 0,1 1 1 0 0,-1 0-1 0 0,0 0 1 0 0,1 0-1 0 0,-1 0 1 0 0,1 1-1 0 0,-1-1 1 0 0,1 1-1 0 0,0 0 0 0 0,-1 0 1 0 0,1 0-1 0 0,5 2 1 0 0,-2 0-1 0 0,-1 0 0 0 0,0 0 0 0 0,0 1 1 0 0,0-1-1 0 0,0 2 0 0 0,-1-1 0 0 0,1 1 1 0 0,-1-1-1 0 0,8 8 0 0 0,4 7 9 0 0,0 1 0 0 0,-1 0 0 0 0,0 1 0 0 0,14 26 0 0 0,39 76 100 0 0,93 226 0 0 0,-17 71-247 0 0,-72-134-4903 0 0,-61-236 3027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27.2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1251 128 0 0,'219'-38'992'0'0,"108"-13"-329"0"0,-114 18-384 0 0,327-48 254 0 0,320-53-50 0 0,-385 50-297 0 0,1824-334 248 0 0,-1750 301-393 0 0,-15-40 68 0 0,-524 154-13 0 0,0 0 0 0 0,0-1 1 0 0,0 0-1 0 0,-1-1 1 0 0,0 0-1 0 0,0-1 0 0 0,0 1 1 0 0,-1-2-1 0 0,0 1 0 0 0,0-1 1 0 0,0 0-1 0 0,-1-1 1 0 0,0 0-1 0 0,-1 0 0 0 0,0 0 1 0 0,0-1-1 0 0,9-19 1 0 0,-10 22 129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42.5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1 112 0 0,'-14'5'3362'0'0,"44"5"-2948"0"0,6-3-339 0 0,0-1-1 0 0,1-1 0 0 0,55-2 0 0 0,-16 0-15 0 0,366 3 160 0 0,-277-7-173 0 0,252-5 84 0 0,-138-10-33 0 0,-266 14 15 0 0,8 0-2732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42.8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108 0 332 0 0,'73'58'2522'0'0,"-10"-8"-2266"0"0,-2 2-1 0 0,-3 3 0 0 0,70 84 0 0 0,-110-117-202 0 0,-2 0 0 0 0,-1 1 0 0 0,0 1-1 0 0,-2 0 1 0 0,-1 1 0 0 0,-1 1 0 0 0,-1 0-1 0 0,-1 0 1 0 0,-1 1 0 0 0,-1 0 0 0 0,-2 0-1 0 0,-1 0 1 0 0,1 42 0 0 0,-6-47-22 0 0,-1 0 1 0 0,-1 0-1 0 0,-1-1 1 0 0,-1 1-1 0 0,-1-1 1 0 0,-1 0 0 0 0,0-1-1 0 0,-2 0 1 0 0,0 0-1 0 0,-2 0 1 0 0,0-2-1 0 0,-17 23 1 0 0,-1-3 9 0 0,-2-2 0 0 0,-1-1 0 0 0,-2-1 1 0 0,-61 46-1 0 0,-127 65-558 0 0,147-100-1872 0 0,57-32 1081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9:11.9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164 79 16 0 0,'0'0'1636'0'0,"3"-3"-1475"0"0,1-1-127 0 0,1 1 0 0 0,-1-1-1 0 0,1 2 1 0 0,-1-1 0 0 0,1 0-1 0 0,0 1 1 0 0,0 0 0 0 0,0 0-1 0 0,0 0 1 0 0,9-1 0 0 0,68-11 177 0 0,-47 9-145 0 0,135-19 131 0 0,-143 22-162 0 0,-1 1 0 0 0,1 1 0 0 0,0 1-1 0 0,39 8 1 0 0,-61-9-33 0 0,0 1 0 0 0,-1 0 0 0 0,1 0 0 0 0,0 0 0 0 0,-1 1 0 0 0,1 0-1 0 0,-1 0 1 0 0,0 0 0 0 0,0 0 0 0 0,0 1 0 0 0,0-1 0 0 0,0 1 0 0 0,0 0 0 0 0,0 0 0 0 0,-1 0-1 0 0,0 1 1 0 0,0-1 0 0 0,0 1 0 0 0,0 0 0 0 0,0 0 0 0 0,-1 0 0 0 0,1 0 0 0 0,-1 1 0 0 0,3 7-1 0 0,-4-4 2 0 0,0 0-1 0 0,-1 0 0 0 0,0-1 0 0 0,0 1 0 0 0,-1 0 0 0 0,0 0 0 0 0,0-1 1 0 0,-1 1-1 0 0,1-1 0 0 0,-2 1 0 0 0,1-1 0 0 0,-1 0 0 0 0,0 0 0 0 0,-7 10 1 0 0,-8 14 7 0 0,-1 0 0 0 0,-2-2 0 0 0,-48 53 0 0 0,-87 69 1 0 0,102-102-4 0 0,-98 80 71 0 0,103-90-53 0 0,1 1 0 0 0,2 3-1 0 0,-61 72 1 0 0,105-113-21 0 0,0 0 0 0 0,0 0 0 0 0,1 1 1 0 0,-1-1-1 0 0,1 0 0 0 0,-1 1 0 0 0,1-1 0 0 0,0 1 1 0 0,0 0-1 0 0,0-1 0 0 0,0 1 0 0 0,1 0 0 0 0,-1-1 0 0 0,1 1 1 0 0,-1 4-1 0 0,2-5 2 0 0,0 0 1 0 0,0-1-1 0 0,-1 1 1 0 0,1-1-1 0 0,0 0 0 0 0,0 1 1 0 0,0-1-1 0 0,0 0 1 0 0,0 1-1 0 0,1-1 1 0 0,-1 0-1 0 0,0 0 1 0 0,1 0-1 0 0,-1 0 0 0 0,0 0 1 0 0,1 0-1 0 0,-1 0 1 0 0,1-1-1 0 0,0 1 1 0 0,-1-1-1 0 0,1 1 0 0 0,-1-1 1 0 0,1 1-1 0 0,0-1 1 0 0,-1 0-1 0 0,4 0 1 0 0,34 3 48 0 0,0-1 1 0 0,0-2 0 0 0,0-2 0 0 0,-1-1 0 0 0,42-10 0 0 0,-25 5 5 0 0,524-93-381 0 0,-557 94-1389 0 0,-18 0 718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43.4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8 0 0,'0'0'2052'0'0,"1"5"-1751"0"0,76 658 1662 0 0,-59-494-1719 0 0,-6-20-37 0 0,-11 218 1 0 0,-12-181-115 0 0,10-157-177 0 0,0 4-2852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43.7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1 111 156 0 0,'33'-13'407'0'0,"0"1"1"0"0,0 2-1 0 0,1 2 0 0 0,36-6 1 0 0,145-8 25 0 0,-147 17-237 0 0,-48 3-170 0 0,456-22 520 0 0,-473 24-588 0 0,60 5-17 0 0,-61-5-13 0 0,0 0-1 0 0,0 0 0 0 0,0 1 0 0 0,0-1 1 0 0,0 1-1 0 0,0-1 0 0 0,0 1 0 0 0,0-1 1 0 0,0 1-1 0 0,-1 0 0 0 0,1 0 0 0 0,0 0 0 0 0,0 0 1 0 0,-1 0-1 0 0,1 0 0 0 0,-1 1 0 0 0,1-1 1 0 0,-1 0-1 0 0,1 1 0 0 0,-1-1 0 0 0,0 1 1 0 0,0 0-1 0 0,0-1 0 0 0,0 1 0 0 0,2 3 0 0 0,-5 7-716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44.1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0 208 160 0 0,'82'-5'1144'0'0,"-1"-3"1"0"0,153-37-1 0 0,-108 18-735 0 0,353-79-1422 0 0,-432 95-57 0 0,-23 6-13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44.4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 8 248 0 0,'-11'-7'3682'0'0,"12"37"-2590"0"0,13 59-1136 0 0,-12-79 338 0 0,27 218 347 0 0,1 363 0 0 0,-17-363-422 0 0,-9-197-213 0 0,1-1 0 0 0,1 1 0 0 0,2-2 0 0 0,1 1 0 0 0,17 38 0 0 0,-23-63-68 0 0,-1-1-1 0 0,1 1 1 0 0,0-1-1 0 0,0 1 0 0 0,0-1 1 0 0,1 0-1 0 0,-1 0 1 0 0,6 4-1 0 0,-8-7-69 0 0,1 0 0 0 0,-1 0-1 0 0,1 0 1 0 0,-1 0 0 0 0,1 0 0 0 0,0 0-1 0 0,-1 0 1 0 0,1-1 0 0 0,0 1 0 0 0,0-1-1 0 0,0 1 1 0 0,-1-1 0 0 0,1 0 0 0 0,0 0 0 0 0,0 1-1 0 0,0-1 1 0 0,0 0 0 0 0,0-1 0 0 0,-1 1-1 0 0,1 0 1 0 0,0-1 0 0 0,0 1 0 0 0,0-1-1 0 0,-1 1 1 0 0,1-1 0 0 0,0 0 0 0 0,1-1 0 0 0,9-7-1304 0 0</inkml:trace>
  <inkml:trace contextRef="#ctx0" brushRef="#br0" timeOffset="1">658 574 172 0 0,'85'239'3386'0'0,"22"86"-2246"0"0,-106-323-1204 0 0,5 45 372 0 0,-6-46-370 0 0,0 0 1 0 0,0 0 0 0 0,0 0-1 0 0,0 0 1 0 0,0 0-1 0 0,0 0 1 0 0,0 0 0 0 0,0 0-1 0 0,-1 0 1 0 0,1 0-1 0 0,0 0 1 0 0,-1 0 0 0 0,1 0-1 0 0,-1 0 1 0 0,1 0-1 0 0,-1-1 1 0 0,1 1-1 0 0,-1 0 1 0 0,0 0 0 0 0,1 0-1 0 0,-1-1 1 0 0,0 1-1 0 0,0 0 1 0 0,1-1 0 0 0,-1 1-1 0 0,0-1 1 0 0,0 1-1 0 0,0-1 1 0 0,0 1 0 0 0,0-1-1 0 0,0 0 1 0 0,0 1-1 0 0,0-1 1 0 0,0 0 0 0 0,0 0-1 0 0,0 0 1 0 0,0 0-1 0 0,0 0 1 0 0,0 0-1 0 0,0 0 1 0 0,0 0 0 0 0,0 0-1 0 0,0 0 1 0 0,0 0-1 0 0,0-1 1 0 0,0 1 0 0 0,-1-1-1 0 0,-29-7-1060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44.8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11 280 0 0,'0'-4'956'0'0,"5"-2"236"0"0,15 20-1284 0 0,-16-4-300 0 0,3-2-420 0 0,0 2 184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45.1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0 332 0 0,'0'0'931'0'0,"0"4"-520"0"0,2 23 35 0 0,1 0 1 0 0,2 0-1 0 0,9 36 0 0 0,8 40-23 0 0,7 49 19 0 0,4 30-55 0 0,-29-139-331 0 0,11 184 242 0 0,-15-195-272 0 0,-2 0 0 0 0,0 0 0 0 0,-3-1-1 0 0,0 1 1 0 0,-11 32 0 0 0,-1-27-551 0 0,16-36 415 0 0,0 0 0 0 0,1 1 0 0 0,-1-1 0 0 0,0 0 0 0 0,0 0 0 0 0,0 0-1 0 0,0 0 1 0 0,-1 0 0 0 0,1 0 0 0 0,0 0 0 0 0,0-1 0 0 0,-1 1 0 0 0,1 0-1 0 0,0-1 1 0 0,-1 1 0 0 0,1 0 0 0 0,0-1 0 0 0,-1 0 0 0 0,1 1 0 0 0,-1-1-1 0 0,1 0 1 0 0,-3 0 0 0 0,-8-1-1108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45.5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4 278 580 0 0,'-1'-4'110'0'0,"0"-1"0"0"0,0 0 1 0 0,1 1-1 0 0,-1-1 0 0 0,1 1 0 0 0,0-1 0 0 0,0 0 1 0 0,1 1-1 0 0,-1-1 0 0 0,1 1 0 0 0,0-1 0 0 0,0 1 1 0 0,1-1-1 0 0,-1 1 0 0 0,1 0 0 0 0,0-1 0 0 0,0 1 0 0 0,1 0 1 0 0,-1 0-1 0 0,1 1 0 0 0,0-1 0 0 0,0 0 0 0 0,0 1 1 0 0,0 0-1 0 0,4-3 0 0 0,14-11 30 0 0,1 1 1 0 0,1 1-1 0 0,0 1 0 0 0,0 1 1 0 0,1 1-1 0 0,1 2 0 0 0,0 0 1 0 0,1 1-1 0 0,28-5 1 0 0,4 2-11 0 0,1 2 1 0 0,0 3 0 0 0,61 0 0 0 0,-107 7-114 0 0,1 1-1 0 0,-1 0 1 0 0,1 0 0 0 0,-1 1-1 0 0,0 1 1 0 0,0 0 0 0 0,0 1 0 0 0,0 1-1 0 0,0 0 1 0 0,-1 0 0 0 0,0 1 0 0 0,0 1-1 0 0,19 14 1 0 0,-18-10-2 0 0,-1 0 0 0 0,0 1 0 0 0,0 0 0 0 0,-1 1 0 0 0,-1 1 0 0 0,0 0 0 0 0,-1 0 0 0 0,0 1 0 0 0,-1 0 0 0 0,6 17 0 0 0,-6-10-8 0 0,0-1 0 0 0,-2 1-1 0 0,-1 0 1 0 0,0 0-1 0 0,-2 1 1 0 0,-1-1-1 0 0,0 1 1 0 0,-2 0 0 0 0,0-1-1 0 0,-2 1 1 0 0,0-1-1 0 0,-2 1 1 0 0,-1-1-1 0 0,0 0 1 0 0,-1 0 0 0 0,-16 33-1 0 0,9-33-34 0 0,-1 0 0 0 0,-1-1 0 0 0,-1-1 0 0 0,0 0 0 0 0,-2-1 0 0 0,0-1 1 0 0,-1-1-1 0 0,-1-1 0 0 0,-1 0 0 0 0,0-2 0 0 0,-1 0 0 0 0,-45 20 0 0 0,61-31-266 0 0,0 0 0 0 0,0-1 0 0 0,-1 0 1 0 0,1-1-1 0 0,0 1 0 0 0,-1-1 0 0 0,1-1 0 0 0,-1 1 0 0 0,-8-1 1 0 0,-3-2-1161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46.0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0 368 536 0 0,'15'21'372'0'0,"-1"0"-1"0"0,0 0 0 0 0,-2 1 1 0 0,-1 1-1 0 0,0 0 1 0 0,-2 0-1 0 0,9 33 1 0 0,-1 15-27 0 0,12 90 0 0 0,-22-105-192 0 0,-2 1-1 0 0,-3 0 0 0 0,-2 0 1 0 0,-2 0-1 0 0,-4 0 0 0 0,-1-1 1 0 0,-30 107-1 0 0,35-154-120 0 0,-1 0 0 0 0,0 0 0 0 0,0-1 0 0 0,-1 0 0 0 0,0 1 0 0 0,-1-1 0 0 0,1-1 0 0 0,-10 11 0 0 0,14-17-7 0 0,-11-16 24 0 0,8 2-41 0 0,0 0 0 0 0,1 0 0 0 0,1 0-1 0 0,-1 0 1 0 0,2 0 0 0 0,0 0 0 0 0,1 0 0 0 0,2-16 0 0 0,0-5-10 0 0,-4-389-179 0 0,-2 90 177 0 0,4 290-10 0 0,-2-6 12 0 0,2 0-1 0 0,3 1 1 0 0,1-1 0 0 0,3 1 0 0 0,21-73-1 0 0,-27 114 0 0 0,0 1 0 0 0,1 0-1 0 0,0-1 1 0 0,0 1 0 0 0,1 1 0 0 0,0-1 0 0 0,0 1-1 0 0,0-1 1 0 0,0 1 0 0 0,1 0 0 0 0,0 1-1 0 0,0-1 1 0 0,0 1 0 0 0,1 0 0 0 0,9-5 0 0 0,-7 5-1 0 0,0 0 1 0 0,1 1 0 0 0,-1 1 0 0 0,1 0 0 0 0,0 0 0 0 0,0 0 0 0 0,-1 1 0 0 0,1 0 0 0 0,0 1 0 0 0,15 1 0 0 0,-2 2 2 0 0,1 1-1 0 0,-1 1 0 0 0,0 1 1 0 0,-1 0-1 0 0,0 2 1 0 0,0 1-1 0 0,0 0 0 0 0,29 20 1 0 0,-28-16-7 0 0,-2 2 0 0 0,0 1 0 0 0,-1 0 1 0 0,0 1-1 0 0,-2 2 0 0 0,0-1 0 0 0,-1 2 0 0 0,-1 0 1 0 0,0 1-1 0 0,13 27 0 0 0,-22-37 10 0 0,-1 0 0 0 0,0 1 0 0 0,-1 0 0 0 0,0 0 0 0 0,0 0 0 0 0,-2 1 0 0 0,1-1 0 0 0,-2 1 0 0 0,1-1 1 0 0,-2 1-1 0 0,0 0 0 0 0,0-1 0 0 0,-1 1 0 0 0,-1 0 0 0 0,0-1 0 0 0,-1 0 0 0 0,0 1 0 0 0,-1-1 0 0 0,0 0 0 0 0,-1-1 0 0 0,-12 22 0 0 0,8-18-12 0 0,-2 0 0 0 0,0-1 0 0 0,-1 0 0 0 0,0-1 0 0 0,-1 0 0 0 0,0-1-1 0 0,-1-1 1 0 0,0 0 0 0 0,-1-1 0 0 0,-32 17 0 0 0,28-18-500 0 0,-1-1 0 0 0,0-1-1 0 0,-1 0 1 0 0,1-2 0 0 0,-26 4 0 0 0,16-6-797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46.3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0 424 0 0,'0'0'1944'0'0,"3"4"-1422"0"0,5 8-227 0 0,0 1 0 0 0,0 0-1 0 0,-1 1 1 0 0,-1-1 0 0 0,8 27-1 0 0,18 82 357 0 0,-22-76-406 0 0,26 126 427 0 0,-32-148-687 0 0,-2 1 0 0 0,0-1 0 0 0,-2 1 1 0 0,-1-1-1 0 0,-4 29 0 0 0,5-49-232 0 0,-1 0 0 0 0,1 0 0 0 0,-1 0-1 0 0,0-1 1 0 0,0 1 0 0 0,-1-1 0 0 0,1 1 0 0 0,-1-1-1 0 0,0 1 1 0 0,0-1 0 0 0,0 0 0 0 0,0 1-1 0 0,-5 3 1 0 0,0-2-1261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46.7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76 0 0,'0'0'452'0'0,"20"4"-128"0"0,-11 0-148 0 0,0 0-220 0 0,0 4-120 0 0,3-4-180 0 0,-4 2 76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05.0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91 623 132 0 0,'-15'-18'329'0'0,"2"4"9"0"0,1-1 0 0 0,-20-32-1 0 0,29 41-287 0 0,0 1-1 0 0,1-1 1 0 0,0 0-1 0 0,0-1 0 0 0,0 1 1 0 0,0 0-1 0 0,1 0 1 0 0,0-1-1 0 0,1 1 1 0 0,-1-1-1 0 0,1 1 0 0 0,1-13 1 0 0,2 9-30 0 0,-1 0 0 0 0,2-1 0 0 0,-1 2 0 0 0,1-1 0 0 0,1 0 0 0 0,0 1 0 0 0,0 0 0 0 0,1 0 0 0 0,0 0 0 0 0,0 1 0 0 0,1 0 0 0 0,0 0 0 0 0,0 1 0 0 0,1 0 0 0 0,0 0 0 0 0,1 1 0 0 0,-1 0 0 0 0,15-8 0 0 0,19-9 6 0 0,2 2 0 0 0,81-27 0 0 0,-77 30 23 0 0,72-25 64 0 0,156-34 0 0 0,-209 63-86 0 0,-1 4 0 0 0,1 2 0 0 0,1 3 0 0 0,73 4 0 0 0,-131 1-23 0 0,0 1 0 0 0,0 0-1 0 0,-1 1 1 0 0,1 0 0 0 0,0 1 0 0 0,-1 0 0 0 0,0 0-1 0 0,1 1 1 0 0,-1 0 0 0 0,-1 1 0 0 0,1-1-1 0 0,8 8 1 0 0,-13-9-1 0 0,0 1 0 0 0,0 0 0 0 0,0 0 0 0 0,-1 0-1 0 0,1 0 1 0 0,-1 1 0 0 0,0-1 0 0 0,-1 1 0 0 0,1 0-1 0 0,-1 0 1 0 0,0 0 0 0 0,0 0 0 0 0,0 0 0 0 0,-1 0-1 0 0,0 1 1 0 0,0-1 0 0 0,0 0 0 0 0,-1 1 0 0 0,1-1-1 0 0,-1 0 1 0 0,-1 1 0 0 0,1-1 0 0 0,-3 10 0 0 0,-4 16 0 0 0,-1-1 1 0 0,-1 0 0 0 0,-2-1-1 0 0,-1 0 1 0 0,-2 0 0 0 0,0-2-1 0 0,-2 0 1 0 0,-28 37 0 0 0,-22 18 27 0 0,-87 86 0 0 0,144-159-24 0 0,-49 45-4 0 0,-2-2 0 0 0,-2-3 1 0 0,-2-3-1 0 0,-2-3 0 0 0,-2-2 1 0 0,-2-4-1 0 0,-141 54 0 0 0,204-87 1 0 0,5-3-2 0 0,0 0-1 0 0,-1 0 1 0 0,1 0 0 0 0,0 0 0 0 0,0 0 0 0 0,0 0 0 0 0,-1-1 0 0 0,1 1 0 0 0,0-1-1 0 0,-1 0 1 0 0,1 1 0 0 0,0-1 0 0 0,-1 0 0 0 0,1-1 0 0 0,-1 1 0 0 0,1 0-1 0 0,0-1 1 0 0,-1 1 0 0 0,1-1 0 0 0,-3-1 0 0 0,4 2-3 0 0,1 0 1 0 0,-1 0-1 0 0,0-1 1 0 0,1 1-1 0 0,-1 0 1 0 0,0-1-1 0 0,1 1 1 0 0,-1-1-1 0 0,1 1 1 0 0,-1 0-1 0 0,1-1 0 0 0,-1 0 1 0 0,1 1-1 0 0,-1-1 1 0 0,1 1-1 0 0,-1-1 1 0 0,1 1-1 0 0,0-1 1 0 0,-1 0-1 0 0,1 1 1 0 0,0-1-1 0 0,0 0 1 0 0,0 1-1 0 0,-1-1 0 0 0,1 0 1 0 0,0 1-1 0 0,0-1 1 0 0,0 0-1 0 0,0 0 1 0 0,0-1-1 0 0,12-23 11 0 0,26-18 25 0 0,-24 32-31 0 0,-1 1-1 0 0,1 0 1 0 0,1 1 0 0 0,0 0 0 0 0,0 1-1 0 0,1 1 1 0 0,0 1 0 0 0,0 0 0 0 0,0 1-1 0 0,1 0 1 0 0,0 2 0 0 0,0 0-1 0 0,0 1 1 0 0,0 0 0 0 0,0 1 0 0 0,0 1-1 0 0,0 1 1 0 0,0 1 0 0 0,32 6 0 0 0,2 5 7 0 0,0 2 0 0 0,-1 2 0 0 0,-1 3 0 0 0,-1 1 0 0 0,55 33 0 0 0,-34-15 5 0 0,181 93-3 0 0,-199-108-11 0 0,1-3-1 0 0,1-2 1 0 0,55 12-1 0 0,-91-28 11 0 0,-1 0 0 0 0,1-1 0 0 0,-1-1-1 0 0,1 0 1 0 0,0-1 0 0 0,0-1 0 0 0,24-5 0 0 0,-32 4 15 0 0,1 0 0 0 0,-1-1 0 0 0,1 0 0 0 0,-1 0 0 0 0,0-1 0 0 0,0 0 0 0 0,-1-1 0 0 0,1 0 0 0 0,-1-1 0 0 0,0 1 0 0 0,0-1 0 0 0,-1-1 0 0 0,13-14 0 0 0,42-50-5 0 0,-61 71-138 0 0,-10 18-3048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9:12.3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223 18 56 0 0,'-6'1'95'0'0,"0"0"1"0"0,0 1-1 0 0,0 0 1 0 0,1 0-1 0 0,-1 0 0 0 0,0 0 1 0 0,1 1-1 0 0,0 0 1 0 0,0 0-1 0 0,0 1 0 0 0,0-1 1 0 0,0 1-1 0 0,1 0 1 0 0,0 0-1 0 0,-1 1 0 0 0,2-1 1 0 0,-1 1-1 0 0,-3 6 1 0 0,-8 9 61 0 0,2 1 0 0 0,-22 45 0 0 0,22-38-41 0 0,2 1 0 0 0,0 0 0 0 0,-9 46-1 0 0,18-66-90 0 0,0-1 0 0 0,1 1 0 0 0,0 0 0 0 0,1 0 0 0 0,-1 0 0 0 0,2 0 0 0 0,-1 0 0 0 0,1 0 0 0 0,1 0 0 0 0,-1 0-1 0 0,2 0 1 0 0,-1-1 0 0 0,1 1 0 0 0,0-1 0 0 0,1 1 0 0 0,6 10 0 0 0,-6-15-18 0 0,-1-1 1 0 0,1 1-1 0 0,0-1 1 0 0,0 0-1 0 0,0 0 1 0 0,0 0-1 0 0,0-1 1 0 0,1 0-1 0 0,-1 1 1 0 0,1-1-1 0 0,0-1 1 0 0,0 1-1 0 0,-1-1 1 0 0,1 0-1 0 0,0 0 1 0 0,0 0-1 0 0,0-1 1 0 0,0 1-1 0 0,0-1 1 0 0,0 0-1 0 0,0-1 1 0 0,0 1-1 0 0,0-1 0 0 0,6-2 1 0 0,13-2 17 0 0,-1-1 0 0 0,0-2 0 0 0,35-15 0 0 0,-29 10 19 0 0,-1-1 0 0 0,0-2 1 0 0,-1-1-1 0 0,-1 0 0 0 0,25-23 1 0 0,-39 29-4 0 0,-1 1 1 0 0,0-2 0 0 0,0 1 0 0 0,-1-2-1 0 0,-1 1 1 0 0,0-1 0 0 0,-1 0 0 0 0,0-1-1 0 0,-1 0 1 0 0,-1 0 0 0 0,0-1 0 0 0,6-20-1 0 0,-11 29-28 0 0,0 0-1 0 0,0 0 0 0 0,0 0 0 0 0,-1 0 0 0 0,0 0 0 0 0,0 0 1 0 0,0 0-1 0 0,-1 0 0 0 0,0 1 0 0 0,0-1 0 0 0,0 0 0 0 0,-1 0 1 0 0,0 1-1 0 0,0-1 0 0 0,0 0 0 0 0,-1 1 0 0 0,0 0 0 0 0,0 0 0 0 0,-4-5 1 0 0,2 4-5 0 0,-1 0 1 0 0,0 0-1 0 0,0 0 1 0 0,-1 1 0 0 0,0 0-1 0 0,0 1 1 0 0,0-1-1 0 0,-1 2 1 0 0,1-1-1 0 0,-1 1 1 0 0,0 0 0 0 0,-15-4-1 0 0,9 3-228 0 0,1 0-1 0 0,-1 1 1 0 0,0 0 0 0 0,0 1-1 0 0,0 1 1 0 0,0 1-1 0 0,0-1 1 0 0,-1 2 0 0 0,1 0-1 0 0,0 1 1 0 0,0 0 0 0 0,-24 8-1 0 0,31-4-799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47.5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0 100 400 0 0,'40'-27'1590'0'0,"60"-30"0"0"0,-95 54-1547 0 0,0 1 0 0 0,0 0 0 0 0,0 0 0 0 0,0 0 1 0 0,1 1-1 0 0,-1 0 0 0 0,1 0 0 0 0,-1 0 0 0 0,1 1 1 0 0,-1 0-1 0 0,1 0 0 0 0,0 0 0 0 0,-1 1 0 0 0,1 0 1 0 0,-1 0-1 0 0,0 0 0 0 0,1 1 0 0 0,-1-1 0 0 0,0 1 1 0 0,0 1-1 0 0,0-1 0 0 0,0 1 0 0 0,0-1 0 0 0,0 2 0 0 0,-1-1 1 0 0,1 0-1 0 0,-1 1 0 0 0,0 0 0 0 0,0 0 0 0 0,0 0 1 0 0,5 8-1 0 0,7 12 3 0 0,0 0 1 0 0,-1 2 0 0 0,-2-1-1 0 0,18 49 1 0 0,-24-58-20 0 0,18 55 39 0 0,-4 1-1 0 0,22 131 0 0 0,-26-112-39 0 0,-14-65 30 0 0,0 0 0 0 0,-1 33 0 0 0,-9-88-26 0 0,5 26-26 0 0,1 0 0 0 0,0-1 0 0 0,-1 1 0 0 0,2-1 0 0 0,-1 0 1 0 0,0 1-1 0 0,1-1 0 0 0,0 0 0 0 0,0-4 0 0 0,4-37 0 0 0,3-1 0 0 0,2 1 0 0 0,2 0 0 0 0,1 1 0 0 0,3 1-1 0 0,1 0 1 0 0,2 1 0 0 0,2 0 0 0 0,40-59 0 0 0,-31 62-7 0 0,62-63 1 0 0,-87 98-1 0 0,0 0 1 0 0,0 0 0 0 0,0 0 0 0 0,0 1-1 0 0,1-1 1 0 0,0 1 0 0 0,-1 0 0 0 0,1 1-1 0 0,1-1 1 0 0,-1 1 0 0 0,0 0 0 0 0,0 0-1 0 0,1 0 1 0 0,-1 1 0 0 0,1 0 0 0 0,0 0-1 0 0,-1 0 1 0 0,1 1 0 0 0,-1 0 0 0 0,1 0-1 0 0,0 0 1 0 0,6 2 0 0 0,-3 1 0 0 0,1 0 0 0 0,-1 1 0 0 0,-1 0 0 0 0,1 0 0 0 0,0 1 0 0 0,-1 0 0 0 0,0 0 0 0 0,0 1 0 0 0,-1 0 0 0 0,0 1 0 0 0,0-1 0 0 0,7 9 0 0 0,19 27 1 0 0,-1 0 0 0 0,-3 2 1 0 0,27 53-1 0 0,-35-57 1 0 0,2-1 0 0 0,1-1 0 0 0,2-1 0 0 0,2-2 0 0 0,35 37 1 0 0,-46-57-2 0 0,1 0 1 0 0,0-1 0 0 0,1-1 0 0 0,0-1 0 0 0,1 0 0 0 0,0-2 0 0 0,1 0 0 0 0,0-1 0 0 0,29 7 0 0 0,-36-12 0 0 0,0-1 0 0 0,0-1 0 0 0,0-1 1 0 0,1 0-1 0 0,-1 0 0 0 0,1-1 0 0 0,-1-1 1 0 0,0-1-1 0 0,1 0 0 0 0,-1-1 0 0 0,0 0 0 0 0,0-1 1 0 0,-1 0-1 0 0,1-2 0 0 0,23-12 0 0 0,-17 5 16 0 0,-1 0-1 0 0,0-2 1 0 0,-1 0-1 0 0,-1-1 1 0 0,0-1-1 0 0,-2 0 1 0 0,0-1-1 0 0,0-1 1 0 0,-2-1-1 0 0,14-25 1 0 0,-13 19 52 0 0,-1-1 0 0 0,-2 0 0 0 0,0 0 0 0 0,-2-2 0 0 0,-1 1 0 0 0,-1-1 0 0 0,6-53 0 0 0,-12 69-14 0 0,-1 0 0 0 0,0 0 0 0 0,-1-1 0 0 0,0 1 0 0 0,-1 0 0 0 0,0 0 1 0 0,-8-23-1 0 0,8 33-43 0 0,1-1 1 0 0,0 1 0 0 0,-1 0 0 0 0,1 0 0 0 0,-1 0 0 0 0,0 0 0 0 0,0 0-1 0 0,0 0 1 0 0,-1 1 0 0 0,1-1 0 0 0,-1 1 0 0 0,1-1 0 0 0,-1 1-1 0 0,0 0 1 0 0,0 0 0 0 0,0 0 0 0 0,0 1 0 0 0,0-1 0 0 0,0 1 0 0 0,0-1-1 0 0,-1 1 1 0 0,1 0 0 0 0,0 1 0 0 0,-1-1 0 0 0,1 0 0 0 0,-1 1 0 0 0,1 0-1 0 0,-1 0 1 0 0,1 0 0 0 0,-1 0 0 0 0,1 0 0 0 0,-1 1 0 0 0,1-1-1 0 0,-5 3 1 0 0,-1-1-3 0 0,1 1 0 0 0,-1 1 0 0 0,1 0 0 0 0,-1 0 0 0 0,1 0 0 0 0,0 1 0 0 0,1 0 0 0 0,-1 1 1 0 0,1 0-1 0 0,0 0 0 0 0,-12 14 0 0 0,5-3 3 0 0,0 1-1 0 0,2 0 1 0 0,-20 36 0 0 0,23-33-7 0 0,0 1 0 0 0,1 0 0 0 0,1 1 0 0 0,1-1 0 0 0,1 1 0 0 0,1 0-1 0 0,1 0 1 0 0,1 1 0 0 0,1-1 0 0 0,1 1 0 0 0,1-1 0 0 0,1 0 0 0 0,1 1-1 0 0,1-1 1 0 0,2 0 0 0 0,8 26 0 0 0,-9-39-3 0 0,-1 0-1 0 0,1 0 1 0 0,1-1 0 0 0,0 0-1 0 0,1 0 1 0 0,-1 0 0 0 0,2 0-1 0 0,-1-1 1 0 0,1-1 0 0 0,0 1-1 0 0,19 12 1 0 0,-23-17 1 0 0,0-1-1 0 0,1 1 1 0 0,0 0 0 0 0,0-1 0 0 0,0 0 0 0 0,0 0-1 0 0,0-1 1 0 0,0 1 0 0 0,0-1 0 0 0,0 0 0 0 0,1-1-1 0 0,-1 1 1 0 0,0-1 0 0 0,1 0 0 0 0,-1 0 0 0 0,0-1-1 0 0,1 0 1 0 0,-1 0 0 0 0,0 0 0 0 0,0 0 0 0 0,0-1-1 0 0,0 0 1 0 0,0 0 0 0 0,0 0 0 0 0,0-1 0 0 0,6-3-1 0 0,2-6 45 0 0,0 1 0 0 0,0-2 0 0 0,-1 0 0 0 0,0 0 0 0 0,-2-1-1 0 0,1 0 1 0 0,-2-1 0 0 0,0 0 0 0 0,0-1 0 0 0,5-16 0 0 0,9-26 332 0 0,23-88 0 0 0,-22 50-23 0 0,-16 57-67 0 0,1 1 1 0 0,2 0-1 0 0,27-59 0 0 0,-38 96-280 0 0,0 0-1 0 0,1 0 1 0 0,-1 0-1 0 0,1 0 1 0 0,-1 0 0 0 0,1 0-1 0 0,-1 0 1 0 0,1 1-1 0 0,-1-1 1 0 0,1 0-1 0 0,0 0 1 0 0,-1 1-1 0 0,1-1 1 0 0,0 0 0 0 0,0 1-1 0 0,0-1 1 0 0,0 1-1 0 0,-1-1 1 0 0,1 1-1 0 0,0-1 1 0 0,0 1-1 0 0,0 0 1 0 0,0 0 0 0 0,0-1-1 0 0,0 1 1 0 0,0 0-1 0 0,0 0 1 0 0,0 0-1 0 0,1 0 1 0 0,0 1-2 0 0,0-1 0 0 0,0 1-1 0 0,0 0 1 0 0,0 0 0 0 0,0 0 0 0 0,-1 0 0 0 0,1 1-1 0 0,0-1 1 0 0,-1 0 0 0 0,1 1 0 0 0,-1-1 0 0 0,1 1 0 0 0,1 2-1 0 0,4 6 12 0 0,0 0 0 0 0,-1 1 0 0 0,8 19 0 0 0,4 18 23 0 0,-3 1 0 0 0,13 74-1 0 0,-16-66-20 0 0,30 201 31 0 0,-32-184-44 0 0,10 84-128 0 0,-7 0 0 0 0,-7 2 0 0 0,-19 211 0 0 0,5-302-183 0 0,-32 124-1 0 0,31-160 201 0 0,-2 0 0 0 0,-1-1 0 0 0,-2 0-1 0 0,-1-1 1 0 0,-31 48 0 0 0,35-64 60 0 0,-1 0-1 0 0,0-1 1 0 0,-1 0 0 0 0,-1-1-1 0 0,0-1 1 0 0,-1 0-1 0 0,0-1 1 0 0,-1 0 0 0 0,0-1-1 0 0,0-1 1 0 0,-1-1-1 0 0,-18 7 1 0 0,11-7 24 0 0,0-1-1 0 0,-1-2 1 0 0,0 0 0 0 0,0-1 0 0 0,0-2 0 0 0,0 0-1 0 0,0-2 1 0 0,-35-4 0 0 0,26 0 68 0 0,0-1 0 0 0,1-3 0 0 0,-1 0 1 0 0,1-2-1 0 0,1-2 0 0 0,0-1 0 0 0,1-1 0 0 0,0-1 1 0 0,1-2-1 0 0,1-2 0 0 0,0 0 0 0 0,2-2 0 0 0,-32-30 1 0 0,45 37-16 0 0,0-1 0 0 0,2-1 1 0 0,-1 0-1 0 0,2 0 0 0 0,0-1 1 0 0,1-1-1 0 0,1 0 0 0 0,0 0 1 0 0,2-1-1 0 0,0 0 0 0 0,1 0 1 0 0,1-1-1 0 0,0 1 0 0 0,2-1 1 0 0,0 0-1 0 0,2 0 0 0 0,0 0 1 0 0,1-1-1 0 0,1 1 0 0 0,1 0 1 0 0,0 0-1 0 0,2 0 0 0 0,0 1 1 0 0,2-1-1 0 0,0 1 0 0 0,1 0 1 0 0,13-26-1 0 0,0 10-27 0 0,0 0 0 0 0,3 1 0 0 0,1 2 0 0 0,1 0 0 0 0,2 2 0 0 0,1 0 0 0 0,1 2 0 0 0,2 1 0 0 0,0 2 0 0 0,58-36 0 0 0,4 7-95 0 0,2 4-1 0 0,2 4 1 0 0,2 4 0 0 0,161-45-1 0 0,-77 40-801 0 0,337-41 0 0 0,-317 71-3405 0 0,-168 13 2262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48.4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0 220 56 0 0,'287'4'481'0'0,"0"-11"0"0"0,325-52 0 0 0,-588 56-440 0 0,35-4 179 0 0,0-3-1 0 0,0-2 0 0 0,112-39 1 0 0,-168 49-174 0 0,0 1 0 0 0,0 0 0 0 0,-1-1 0 0 0,1 0 0 0 0,0 1 0 0 0,-1-1 0 0 0,0 0 0 0 0,1 0 0 0 0,-1-1 0 0 0,0 1 0 0 0,0 0 0 0 0,0-1 0 0 0,0 1 0 0 0,-1-1 0 0 0,1 0 0 0 0,-1 1 0 0 0,2-5 0 0 0,-3 7-39 0 0,-1-1 0 0 0,1 0-1 0 0,0 0 1 0 0,0 1-1 0 0,-1-1 1 0 0,1 0 0 0 0,-1 0-1 0 0,1 1 1 0 0,-1-1-1 0 0,1 0 1 0 0,-1 1 0 0 0,1-1-1 0 0,-1 1 1 0 0,1-1-1 0 0,-1 1 1 0 0,0-1 0 0 0,1 1-1 0 0,-1-1 1 0 0,0 1 0 0 0,0 0-1 0 0,1-1 1 0 0,-1 1-1 0 0,0 0 1 0 0,0 0 0 0 0,1 0-1 0 0,-1-1 1 0 0,-1 1-1 0 0,-22-7-199 0 0,-41-1-1549 0 0,41 4 898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48.8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1 308 0 0,'110'59'2483'0'0,"-105"-57"-2466"0"0,334 180 716 0 0,-292-152-645 0 0,-1 2 0 0 0,-2 1 0 0 0,-2 3 0 0 0,75 80 0 0 0,-107-104-74 0 0,0 1 0 0 0,-1 0 0 0 0,0 0 1 0 0,-1 1-1 0 0,0 1 0 0 0,-1-1 0 0 0,-1 1 0 0 0,0 0 0 0 0,-2 1 0 0 0,1-1 0 0 0,-2 1 0 0 0,0 0 1 0 0,-1 0-1 0 0,0 0 0 0 0,-1 0 0 0 0,-1 0 0 0 0,-3 22 0 0 0,0-18-1 0 0,-1 0-1 0 0,-1-1 1 0 0,-1 0-1 0 0,-1 0 1 0 0,0 0 0 0 0,-1 0-1 0 0,-1-1 1 0 0,-1-1-1 0 0,-1 0 1 0 0,0 0-1 0 0,-1-1 1 0 0,-1 0 0 0 0,-25 24-1 0 0,-4-2-357 0 0,-2-2 0 0 0,-1-2-1 0 0,-1-2 1 0 0,-2-1 0 0 0,-1-3-1 0 0,-94 38 1 0 0,85-45-777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50.1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164 0 324 0 0,'-9'28'289'0'0,"1"-1"0"0"0,2 2 0 0 0,0-1-1 0 0,2 0 1 0 0,0 35 0 0 0,-4 26 111 0 0,-35 192 295 0 0,-24 203 182 0 0,66-472-861 0 0,-6 115 180 0 0,7-115-186 0 0,0 0 0 0 0,1 0-1 0 0,1 0 1 0 0,0 0 0 0 0,1 0 0 0 0,0 0 0 0 0,1 0 0 0 0,5 11 0 0 0,-9-23-61 0 0,0 1 0 0 0,1 0 0 0 0,-1-1 0 0 0,0 1 0 0 0,1 0 0 0 0,-1 0 0 0 0,1-1 0 0 0,-1 1 0 0 0,1-1 0 0 0,0 1 0 0 0,-1-1 0 0 0,1 1 0 0 0,-1-1 0 0 0,1 1 0 0 0,0-1 0 0 0,0 1 0 0 0,-1-1 1 0 0,1 0-1 0 0,0 1 0 0 0,0-1 0 0 0,-1 0 0 0 0,1 0 0 0 0,0 0 0 0 0,0 1 0 0 0,0-1 0 0 0,-1 0 0 0 0,1 0 0 0 0,0 0 0 0 0,0 0 0 0 0,0 0 0 0 0,-1-1 0 0 0,1 1 0 0 0,0 0 0 0 0,0 0 0 0 0,0 0 0 0 0,-1-1 0 0 0,1 1 0 0 0,0-1 0 0 0,0 1 0 0 0,-1 0 0 0 0,1-1 1 0 0,0 1-1 0 0,-1-1 0 0 0,1 1 0 0 0,-1-1 0 0 0,1 0 0 0 0,0 1 0 0 0,0-2 0 0 0,11-13-982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50.5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1 166 184 0 0,'19'-15'1029'0'0,"31"3"-629"0"0,0 1 0 0 0,57-4 0 0 0,-17 3-171 0 0,829-86 805 0 0,-865 95-964 0 0,0 4 0 0 0,60 7 0 0 0,-113-8-72 0 0,1 0 1 0 0,-1 0-1 0 0,1 0 1 0 0,-1 0-1 0 0,1 0 1 0 0,-1 1-1 0 0,1-1 1 0 0,-1 0 0 0 0,1 1-1 0 0,-1-1 1 0 0,1 1-1 0 0,-1 0 1 0 0,0-1-1 0 0,1 1 1 0 0,-1 0-1 0 0,0 0 1 0 0,0 0-1 0 0,0 0 1 0 0,0 0-1 0 0,0 0 1 0 0,0 0 0 0 0,0 0-1 0 0,0 0 1 0 0,0 1-1 0 0,0-1 1 0 0,0 0-1 0 0,-1 0 1 0 0,1 1-1 0 0,-1-1 1 0 0,1 1-1 0 0,-1-1 1 0 0,1 1-1 0 0,-1-1 1 0 0,0 1-1 0 0,0-1 1 0 0,1 1 0 0 0,-1-1-1 0 0,0 1 1 0 0,0-1-1 0 0,-1 1 1 0 0,1-1-1 0 0,0 1 1 0 0,0-1-1 0 0,-1 0 1 0 0,1 1-1 0 0,-1-1 1 0 0,1 1-1 0 0,-1-1 1 0 0,0 0 0 0 0,-1 3-1 0 0,-5 8-96 0 0,0 0 1 0 0,0-1-1 0 0,-1 1 0 0 0,-13 12 0 0 0,17-19 44 0 0,-69 72-1561 0 0,31-36 682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50.9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1 239 360 0 0,'0'0'514'0'0,"16"7"409"0"0,4-4-691 0 0,0-1 1 0 0,0-2 0 0 0,0 0-1 0 0,1-1 1 0 0,20-3-1 0 0,14-1 26 0 0,796-94 1141 0 0,-816 94-1358 0 0,489-96 197 0 0,-493 91-468 0 0,-29 9 192 0 0,-1 1 0 0 0,0 0 0 0 0,0-1 0 0 0,0 1 0 0 0,0-1 0 0 0,1 0 0 0 0,-1 1 0 0 0,0-1 0 0 0,0 0 0 0 0,0 1 0 0 0,0-1 0 0 0,0 0 0 0 0,-1 0 0 0 0,1 0 0 0 0,0 0 0 0 0,0 0 0 0 0,0 0 0 0 0,-1 0 0 0 0,2-3 0 0 0,-7 3-180 0 0,-1-1 0 0 0,1 1-1 0 0,0 0 1 0 0,-1 0 0 0 0,1 0 0 0 0,-8 0-1 0 0,-5 2-772 0 0,0 0 76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51.2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54 250 156 0 0,'-3'-5'2136'0'0,"12"26"-1848"0"0,-2 0 1 0 0,0 0-1 0 0,-1 1 0 0 0,-1 0 0 0 0,5 42 0 0 0,-7-24-94 0 0,-2 0-1 0 0,-5 60 0 0 0,-16 29 70 0 0,16-114-196 0 0,0-1-1 0 0,0 1 1 0 0,-2-1-1 0 0,1 1 1 0 0,-2-2-1 0 0,-11 20 1 0 0,17-33-60 0 0,1 1 0 0 0,0-1 0 0 0,0 1-1 0 0,0-1 1 0 0,-1 0 0 0 0,1 1 0 0 0,0-1 0 0 0,0 0 0 0 0,-1 1 0 0 0,1-1 0 0 0,0 0 0 0 0,-1 1 0 0 0,1-1 0 0 0,-1 0 0 0 0,1 0 0 0 0,0 1-1 0 0,-1-1 1 0 0,1 0 0 0 0,-1 0 0 0 0,1 0 0 0 0,0 0 0 0 0,-1 1 0 0 0,1-1 0 0 0,-1 0 0 0 0,1 0 0 0 0,-1 0 0 0 0,1 0 0 0 0,-1 0-1 0 0,1 0 1 0 0,-1 0 0 0 0,1 0 0 0 0,0 0 0 0 0,-1-1 0 0 0,1 1 0 0 0,-1 0 0 0 0,1 0 0 0 0,-1 0 0 0 0,1 0 0 0 0,0-1 0 0 0,-1 1 0 0 0,1 0-1 0 0,-1 0 1 0 0,1-1 0 0 0,0 1 0 0 0,-1 0 0 0 0,1-1 0 0 0,0 1 0 0 0,-1 0 0 0 0,1-1 0 0 0,0 1 0 0 0,0 0 0 0 0,-1-1 0 0 0,1 1-1 0 0,0-1 1 0 0,0 1 0 0 0,0 0 0 0 0,0-1 0 0 0,0 1 0 0 0,-1-1 0 0 0,1 1 0 0 0,0-1 0 0 0,0 0 0 0 0,-6-31 96 0 0,12-3-48 0 0,1 0-1 0 0,2 0 1 0 0,1 1 0 0 0,25-57-1 0 0,76-128 8 0 0,-57 120-34 0 0,-47 84-27 0 0,15-29-1 0 0,2 0 0 0 0,2 2 0 0 0,48-61 0 0 0,-72 102 0 0 0,-1 0 0 0 0,0-1 0 0 0,1 1 0 0 0,-1 0 0 0 0,1 0 0 0 0,-1 1 0 0 0,1-1 0 0 0,0 0 0 0 0,-1 0 0 0 0,1 1 0 0 0,0-1 0 0 0,-1 1 0 0 0,1 0 0 0 0,0-1 0 0 0,0 1 0 0 0,0 0 0 0 0,-1 0 0 0 0,1 0 0 0 0,0 0 0 0 0,0 0 0 0 0,-1 1 1 0 0,1-1-1 0 0,0 0 0 0 0,0 1 0 0 0,-1 0 0 0 0,1-1 0 0 0,0 1 0 0 0,-1 0 0 0 0,1 0 0 0 0,2 1 0 0 0,2 2-3 0 0,1 0-1 0 0,-1 1 1 0 0,1 0 0 0 0,-1 0-1 0 0,9 10 1 0 0,21 30-18 0 0,-2 2 0 0 0,50 91 0 0 0,21 31 6 0 0,-91-150 2 0 0,92 116 55 0 0,-89-115-73 0 0,1-2 0 0 0,1 0-1 0 0,1-2 1 0 0,35 24 0 0 0,-51-38-86 0 0,-1 0 1 0 0,1-1-1 0 0,0 0 1 0 0,-1 1-1 0 0,1-1 1 0 0,0-1-1 0 0,0 1 1 0 0,0 0-1 0 0,0-1 1 0 0,0 0-1 0 0,0 0 1 0 0,0 0-1 0 0,0-1 1 0 0,-1 1 0 0 0,1-1-1 0 0,0 0 1 0 0,0 0-1 0 0,0 0 1 0 0,-1-1-1 0 0,1 1 1 0 0,0-1-1 0 0,-1 0 1 0 0,1 0-1 0 0,-1 0 1 0 0,0 0-1 0 0,0-1 1 0 0,0 1-1 0 0,0-1 1 0 0,0 0-1 0 0,-1 0 1 0 0,5-6 0 0 0,10-13-1170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51.6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 15 572 0 0,'-7'-14'2512'0'0,"4"30"-1892"0"0,3 34-422 0 0,31 248 698 0 0,-5-77-612 0 0,-18-130-234 0 0,27 206 348 0 0,-28-258-486 0 0,2 0-1 0 0,2 0 1 0 0,1-1-1 0 0,2-1 1 0 0,26 50-1 0 0,-12-48-2620 0 0,-22-35 1419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51.9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95 416 0 0,'9'-8'524'0'0,"2"6"-60"0"0,5-2-56 0 0,13-4-12 0 0,2 2-48 0 0,5 4-44 0 0,16-8-60 0 0,-1 6-80 0 0,9-4-100 0 0,-6 0-112 0 0,2 2-108 0 0,-4-2-120 0 0,-3 0-204 0 0,-15 4-512 0 0,-1-4 232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52.4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312 121 44 0 0,'1'-1'33'0'0,"0"0"-1"0"0,0 0 1 0 0,0 0 0 0 0,0 0 0 0 0,-1-1-1 0 0,1 1 1 0 0,0 0 0 0 0,-1 0 0 0 0,1-1-1 0 0,-1 1 1 0 0,1-1 0 0 0,-1 1-1 0 0,1 0 1 0 0,-1-1 0 0 0,0 1 0 0 0,0-1-1 0 0,0 1 1 0 0,0-1 0 0 0,0 1 0 0 0,0-1-1 0 0,0 1 1 0 0,0 0 0 0 0,-1-1-1 0 0,1 1 1 0 0,-1-1 0 0 0,0-1 0 0 0,-1 0 15 0 0,0 1 0 0 0,1 1 0 0 0,-1-1 0 0 0,0 0 1 0 0,0 0-1 0 0,0 1 0 0 0,-1-1 0 0 0,1 1 0 0 0,0 0 0 0 0,-1 0 1 0 0,1 0-1 0 0,-1 0 0 0 0,-4-1 0 0 0,-4-1 106 0 0,-1 0 0 0 0,0 1 0 0 0,0 1-1 0 0,0 0 1 0 0,-23 1 0 0 0,27 1-101 0 0,0 1 1 0 0,0-1-1 0 0,0 1 0 0 0,0 0 1 0 0,1 1-1 0 0,-1 0 1 0 0,1 0-1 0 0,-1 1 0 0 0,1 0 1 0 0,0 0-1 0 0,0 0 0 0 0,1 1 1 0 0,-1 0-1 0 0,-9 11 1 0 0,9-8-18 0 0,0 1 1 0 0,0 0 0 0 0,1 0 0 0 0,0 1 0 0 0,1 0 0 0 0,0 0-1 0 0,1 0 1 0 0,0 0 0 0 0,0 1 0 0 0,-1 12 0 0 0,2-9-18 0 0,0 1 0 0 0,1 0 1 0 0,1 1-1 0 0,0-1 0 0 0,2 0 1 0 0,-1 0-1 0 0,2 0 0 0 0,0 0 1 0 0,1 0-1 0 0,0 0 1 0 0,1-1-1 0 0,1 1 0 0 0,0-1 1 0 0,1 0-1 0 0,0 0 0 0 0,12 17 1 0 0,-8-20-7 0 0,0 1 1 0 0,0-1 0 0 0,1-1-1 0 0,1 0 1 0 0,0-1 0 0 0,0 0-1 0 0,0-1 1 0 0,1 0 0 0 0,1-1 0 0 0,-1 0-1 0 0,1-1 1 0 0,0-1 0 0 0,1 0-1 0 0,-1-1 1 0 0,30 5 0 0 0,-18-6 1 0 0,-1 0 0 0 0,1-2 0 0 0,-1 0 0 0 0,1-2 0 0 0,-1-1 1 0 0,1-1-1 0 0,-1-1 0 0 0,41-13 0 0 0,-49 11 16 0 0,-1 0-1 0 0,0-2 1 0 0,0 0 0 0 0,0-1-1 0 0,-1 0 1 0 0,0-2 0 0 0,-1 1 0 0 0,0-2-1 0 0,-1 0 1 0 0,0 0 0 0 0,-1-1-1 0 0,17-25 1 0 0,-24 32 6 0 0,-1-1 0 0 0,0 1 0 0 0,0-1-1 0 0,0 0 1 0 0,-1-1 0 0 0,0 1 0 0 0,-1 0 0 0 0,1-1 0 0 0,-1 0 0 0 0,-1 1 0 0 0,0-1 0 0 0,0 0-1 0 0,0 0 1 0 0,-1 0 0 0 0,0 0 0 0 0,0 0 0 0 0,-1 0 0 0 0,0 1 0 0 0,-1-1 0 0 0,0 0-1 0 0,0 0 1 0 0,0 1 0 0 0,-1 0 0 0 0,0-1 0 0 0,-1 1 0 0 0,0 0 0 0 0,0 0 0 0 0,0 1-1 0 0,-1-1 1 0 0,-6-6 0 0 0,-29-21 171 0 0,33 30-170 0 0,0-1 1 0 0,1 0-1 0 0,0 0 0 0 0,-10-11 1 0 0,15 14-11 0 0,57-24 88 0 0,104-22-23 0 0,-94 26-71 0 0,1 3 0 0 0,96-15 0 0 0,-158 34-20 0 0,-1 0 0 0 0,0 0 0 0 0,0 0 0 0 0,0 1 0 0 0,0-1 0 0 0,1 1 0 0 0,-1 0 0 0 0,0 0 0 0 0,0 1 0 0 0,0-1 0 0 0,-1 1 0 0 0,1 0 0 0 0,0 0 0 0 0,-1 0 0 0 0,1 0 0 0 0,-1 1 0 0 0,1-1 0 0 0,-1 1 0 0 0,0 0 0 0 0,0 0 0 0 0,-1 0 0 0 0,1 0 0 0 0,0 1 0 0 0,-1-1 0 0 0,0 1 0 0 0,0-1 0 0 0,0 1 0 0 0,0 0 0 0 0,1 6 0 0 0,6 13 13 0 0,-2 1-1 0 0,0 0 1 0 0,6 46-1 0 0,-10-49 3 0 0,54 252 214 0 0,-1-7-2545 0 0,-51-235 529 0 0,-2-2 138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9:12.7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144 0 156 0 0,'0'0'271'0'0,"-4"3"-31"0"0,-9 9-134 0 0,0 0 0 0 0,1 1 0 0 0,0 1-1 0 0,2 0 1 0 0,-1 1 0 0 0,2-1 0 0 0,0 2-1 0 0,0 0 1 0 0,2 0 0 0 0,0 0 0 0 0,1 1 0 0 0,0 0-1 0 0,1 0 1 0 0,2 0 0 0 0,-5 34 0 0 0,8-44-91 0 0,0-1 0 0 0,1 1 0 0 0,0-1 0 0 0,0 1 0 0 0,0-1 0 0 0,1 0 0 0 0,0 1 0 0 0,0-1 0 0 0,0 0 0 0 0,1 0 0 0 0,0 0 0 0 0,0-1 0 0 0,0 1 0 0 0,1-1 0 0 0,0 0 0 0 0,0 1 0 0 0,0-2 1 0 0,1 1-1 0 0,0 0 0 0 0,0-1 0 0 0,0 0 0 0 0,8 5 0 0 0,-4-4-2 0 0,0-1 1 0 0,1 0-1 0 0,0 0 0 0 0,0 0 1 0 0,0-2-1 0 0,1 1 0 0 0,-1-1 1 0 0,1-1-1 0 0,-1 1 0 0 0,1-2 1 0 0,-1 0-1 0 0,1 0 1 0 0,12-2-1 0 0,-8 0 11 0 0,0 0 0 0 0,0-1 0 0 0,-1-1 0 0 0,0 0 0 0 0,0-1 0 0 0,0-1 0 0 0,0 0 0 0 0,-1 0-1 0 0,0-2 1 0 0,0 1 0 0 0,-1-2 0 0 0,0 0 0 0 0,0 0 0 0 0,-1-1 0 0 0,0 0 0 0 0,-1-1 0 0 0,0 0 0 0 0,-1-1 0 0 0,0 0 0 0 0,-1-1 0 0 0,0 0 0 0 0,-1 0 0 0 0,0 0 0 0 0,-2-1 0 0 0,6-15 0 0 0,-9 23-12 0 0,-1 1 1 0 0,0 0-1 0 0,0 0 0 0 0,0-1 1 0 0,-1 1-1 0 0,1-1 1 0 0,-1 1-1 0 0,-1-1 1 0 0,1 1-1 0 0,-1 0 1 0 0,0-1-1 0 0,0 1 1 0 0,0 0-1 0 0,-1-1 1 0 0,0 1-1 0 0,0 0 0 0 0,0 0 1 0 0,-1 0-1 0 0,-4-6 1 0 0,3 6-1 0 0,0 1-1 0 0,0-1 1 0 0,-1 1 0 0 0,0 0-1 0 0,0 1 1 0 0,0-1 0 0 0,0 1-1 0 0,0 0 1 0 0,-1 0 0 0 0,1 1-1 0 0,-1 0 1 0 0,0 0 0 0 0,0 0-1 0 0,0 0 1 0 0,0 1 0 0 0,0 0-1 0 0,-7 0 1 0 0,-2 0-216 0 0,0 1 1 0 0,-1 1-1 0 0,1 0 0 0 0,0 1 1 0 0,0 1-1 0 0,0 0 0 0 0,0 1 1 0 0,1 1-1 0 0,-1 0 0 0 0,-23 12 1 0 0,11-1-776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53.0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501 2 276 0 0,'-13'-1'222'0'0,"0"0"-1"0"0,0 1 1 0 0,0 1-1 0 0,-1 1 1 0 0,1-1-1 0 0,0 2 1 0 0,1 0-1 0 0,-1 1 1 0 0,0 0-1 0 0,1 0 1 0 0,0 2-1 0 0,0 0 1 0 0,0 0-1 0 0,-18 14 1 0 0,3-1-68 0 0,1 1 1 0 0,2 1-1 0 0,0 2 1 0 0,-38 45-1 0 0,47-48-93 0 0,0 1 1 0 0,1 0-1 0 0,1 0 0 0 0,1 1 1 0 0,1 1-1 0 0,1 0 0 0 0,2 1 1 0 0,0 0-1 0 0,1 0 0 0 0,-6 41 1 0 0,11-53-46 0 0,1-1 0 0 0,1 1 0 0 0,-1-1 0 0 0,2 1 0 0 0,0 0 0 0 0,0-1 0 0 0,1 0 0 0 0,1 1 0 0 0,-1-1 0 0 0,2 0 0 0 0,0 0 0 0 0,0 0 1 0 0,1-1-1 0 0,0 1 0 0 0,1-1 0 0 0,0 0 0 0 0,1-1 0 0 0,0 0 0 0 0,0 0 0 0 0,1 0 0 0 0,0-1 0 0 0,0 0 0 0 0,1 0 0 0 0,19 12 0 0 0,-9-10-8 0 0,0 0 0 0 0,1-1 0 0 0,0-1 0 0 0,0-1 0 0 0,1-1 0 0 0,0-1 0 0 0,0-1 0 0 0,0 0 0 0 0,0-2 0 0 0,1 0 0 0 0,-1-1 0 0 0,1-2 0 0 0,41-5 0 0 0,-28 0-420 0 0,0-1 1 0 0,0-2-1 0 0,-1-1 0 0 0,0-2 1 0 0,-1-1-1 0 0,0-2 0 0 0,49-30 1 0 0,-32 11-867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53.9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1 404 0 0,'5'15'2996'0'0,"18"61"-2327"0"0,-8 20-448 0 0,-3 2 0 0 0,-5-1 0 0 0,-3 1 0 0 0,-6 0 0 0 0,-14 109-1 0 0,-10 98 82 0 0,13-108-111 0 0,15-108 418 0 0,2-91-594 0 0,-1 0 0 0 0,1 0 0 0 0,-1 0 0 0 0,1 0 0 0 0,-1-1 1 0 0,0 1-1 0 0,0-1 0 0 0,0 0 0 0 0,0 0 0 0 0,-1 0 0 0 0,1 0 0 0 0,-1-1 0 0 0,0 1 0 0 0,2-5 0 0 0,7-6 48 0 0,29-41 18 0 0,-2-1 0 0 0,-3-2-1 0 0,32-70 1 0 0,-39 71-58 0 0,2 2 1 0 0,2 0-1 0 0,73-92 0 0 0,-101 143-23 0 0,-1 0 0 0 0,1 0 0 0 0,-1 1 0 0 0,1-1 0 0 0,0 1 0 0 0,0 0 0 0 0,1 0 0 0 0,-1 0 0 0 0,1 1 0 0 0,-1-1 0 0 0,1 1 0 0 0,0 0 0 0 0,7-2 0 0 0,-8 4-3 0 0,-1 0 1 0 0,1 0-1 0 0,-1 0 1 0 0,0 1-1 0 0,1-1 1 0 0,-1 1-1 0 0,1 0 1 0 0,-1 0-1 0 0,0 0 1 0 0,1 0-1 0 0,-1 1 1 0 0,0-1-1 0 0,0 1 1 0 0,0 0 0 0 0,0-1-1 0 0,0 2 1 0 0,-1-1-1 0 0,1 0 1 0 0,-1 0-1 0 0,4 5 1 0 0,11 13-2 0 0,-2 0 1 0 0,-1 1-1 0 0,-1 0 0 0 0,0 1 1 0 0,-2 1-1 0 0,11 27 1 0 0,-6-14-1 0 0,29 49-1 0 0,-31-64 4 0 0,0-1 0 0 0,1 0 0 0 0,1-1 0 0 0,1-1 0 0 0,0 0 0 0 0,1-2 0 0 0,30 22 0 0 0,-33-29-2 0 0,-1 0 0 0 0,1-2-1 0 0,1 1 1 0 0,0-2 0 0 0,0 0 0 0 0,0-1 0 0 0,0-1-1 0 0,1 0 1 0 0,0-1 0 0 0,-1-1 0 0 0,31 0 0 0 0,-26-2-23 0 0,-1-2 0 0 0,1 0 1 0 0,-1-1-1 0 0,0-1 1 0 0,0-1-1 0 0,0-1 0 0 0,-1 0 1 0 0,0-2-1 0 0,0 0 0 0 0,0-1 1 0 0,-1-1-1 0 0,-1-1 1 0 0,0 0-1 0 0,0-2 0 0 0,-1 1 1 0 0,-1-2-1 0 0,0 0 1 0 0,-1-1-1 0 0,0-1 0 0 0,-1 0 1 0 0,-1 0-1 0 0,-1-1 0 0 0,0-1 1 0 0,-1 0-1 0 0,-1 0 1 0 0,-1-1-1 0 0,0-1 0 0 0,-2 1 1 0 0,0-1-1 0 0,4-29 1 0 0,-8 34 44 0 0,0-1 1 0 0,-2 0 0 0 0,0 0 0 0 0,0 1 0 0 0,-2-1 0 0 0,0 0 0 0 0,-6-23 0 0 0,7 36-14 0 0,0-1 0 0 0,0 1 0 0 0,0 0 0 0 0,0-1 0 0 0,-1 1 1 0 0,0 0-1 0 0,1 0 0 0 0,-1 0 0 0 0,0 0 0 0 0,-1 0 1 0 0,1 0-1 0 0,0 0 0 0 0,-1 1 0 0 0,1-1 0 0 0,-1 1 0 0 0,0 0 1 0 0,0 0-1 0 0,0 0 0 0 0,0 0 0 0 0,0 1 0 0 0,0-1 1 0 0,-1 1-1 0 0,1-1 0 0 0,0 1 0 0 0,-1 0 0 0 0,1 1 0 0 0,-1-1 1 0 0,0 0-1 0 0,1 1 0 0 0,-1 0 0 0 0,1 0 0 0 0,-1 0 1 0 0,1 0-1 0 0,-1 1 0 0 0,1-1 0 0 0,-1 1 0 0 0,1 0 0 0 0,-6 2 1 0 0,0 0-3 0 0,-1 1 0 0 0,0 1 0 0 0,1-1 0 0 0,0 1 0 0 0,0 1 0 0 0,1 0 0 0 0,-1 0 0 0 0,1 0 0 0 0,1 1 0 0 0,-1 0 0 0 0,1 1 0 0 0,-11 15 0 0 0,-3 7 12 0 0,2 1 1 0 0,-19 41 0 0 0,28-51-16 0 0,1 1 0 0 0,0 0 1 0 0,2 1-1 0 0,1 0 0 0 0,0 0 1 0 0,-2 37-1 0 0,6-49-1 0 0,1 1 0 0 0,1-1 0 0 0,0 1 0 0 0,1-1 0 0 0,0 1 0 0 0,1-1 0 0 0,0 0 0 0 0,1 0 0 0 0,0 0 0 0 0,1 0 0 0 0,0 0 0 0 0,1-1 0 0 0,0 0 0 0 0,0 0 0 0 0,11 15 0 0 0,-13-21-2 0 0,0-1 0 0 0,1 1 0 0 0,-1-1 0 0 0,1 1 0 0 0,0-1 0 0 0,-1 0 0 0 0,2 0 0 0 0,-1-1 0 0 0,0 1 0 0 0,0-1 0 0 0,1 0 0 0 0,-1 0 0 0 0,1 0 0 0 0,0-1 0 0 0,0 0-1 0 0,-1 1 1 0 0,1-2 0 0 0,9 2 0 0 0,-7-3 1 0 0,1 0 0 0 0,0 0 0 0 0,-1 0 0 0 0,1-1-1 0 0,-1 0 1 0 0,0 0 0 0 0,1-1 0 0 0,-1 0 0 0 0,0 0-1 0 0,-1-1 1 0 0,8-4 0 0 0,1-2 3 0 0,-1-1 0 0 0,0 0 0 0 0,-1-1 1 0 0,-1-1-1 0 0,1 0 0 0 0,-2 0 0 0 0,0-1 0 0 0,-1-1 0 0 0,15-25 1 0 0,-12 13 80 0 0,-1 0 1 0 0,-1-1 0 0 0,-1 0 0 0 0,-2-1-1 0 0,0 0 1 0 0,4-47 0 0 0,-12 75-72 0 0,0-1 0 0 0,0 1 0 0 0,0 0 0 0 0,0 0 0 0 0,0 0 0 0 0,0 0 0 0 0,0 0 0 0 0,0 0 0 0 0,0 0 0 0 0,0 0-1 0 0,0-1 1 0 0,1 1 0 0 0,-1 0 0 0 0,0 0 0 0 0,1 0 0 0 0,-1 0 0 0 0,1 0 0 0 0,-1 0 0 0 0,1 0 0 0 0,0 1 0 0 0,0-2 0 0 0,6 25 57 0 0,2 48-31 0 0,-5-24-13 0 0,2 0 0 0 0,20 78 0 0 0,-21-107-32 0 0,1-1-1 0 0,0 0 1 0 0,1 0 0 0 0,1 0-1 0 0,1-1 1 0 0,0 0 0 0 0,1-1-1 0 0,1 0 1 0 0,0-1 0 0 0,16 16-1 0 0,-18-22-116 0 0,-1-1 0 0 0,1-1-1 0 0,1 0 1 0 0,-1 0 0 0 0,1 0 0 0 0,16 5-1 0 0,-19-8-376 0 0,0 0 1 0 0,1-1-1 0 0,-1-1 0 0 0,1 1 0 0 0,0-1 0 0 0,9 0 1 0 0,11-2-1374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55.1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17 251 180 0 0,'-8'71'805'0'0,"2"0"0"0"0,4 0 0 0 0,3 1 0 0 0,12 94-1 0 0,-13-166-794 0 0,0 0 1 0 0,0 1-1 0 0,0-1 0 0 0,0 0 0 0 0,0 0 0 0 0,0 0 0 0 0,0 0 0 0 0,0 0 0 0 0,0 1 0 0 0,0-1 1 0 0,0 0-1 0 0,0 0 0 0 0,0 0 0 0 0,0 0 0 0 0,1 0 0 0 0,-1 1 0 0 0,0-1 0 0 0,0 0 0 0 0,0 0 0 0 0,0 0 1 0 0,0 0-1 0 0,0 0 0 0 0,0 1 0 0 0,0-1 0 0 0,0 0 0 0 0,1 0 0 0 0,-1 0 0 0 0,0 0 0 0 0,0 0 1 0 0,0 0-1 0 0,0 0 0 0 0,0 0 0 0 0,0 0 0 0 0,1 0 0 0 0,-1 0 0 0 0,0 0 0 0 0,0 1 0 0 0,0-1 0 0 0,0 0 1 0 0,1 0-1 0 0,-1 0 0 0 0,0 0 0 0 0,0 0 0 0 0,0 0 0 0 0,0 0 0 0 0,0 0 0 0 0,1-1 0 0 0,-1 1 1 0 0,0 0-1 0 0,0 0 0 0 0,0 0 0 0 0,0 0 0 0 0,0 0 0 0 0,1 0 0 0 0,-1 0 0 0 0,0 0 0 0 0,0 0 0 0 0,0 0 1 0 0,0 0-1 0 0,0 0 0 0 0,0-1 0 0 0,0 1 0 0 0,1 0 0 0 0,-1 0 0 0 0,0 0 0 0 0,0 0 0 0 0,0 0 1 0 0,0 0-1 0 0,0-1 0 0 0,12-17 178 0 0,8-25-75 0 0,21-47 72 0 0,69-108 1 0 0,-94 169-175 0 0,-3 8-9 0 0,9-18 20 0 0,1 0 0 0 0,2 1 0 0 0,54-60 0 0 0,-78 97-22 0 0,0-1-1 0 0,1 1 1 0 0,-1 0-1 0 0,0-1 1 0 0,1 1-1 0 0,-1 0 1 0 0,1 0-1 0 0,-1 0 1 0 0,1 0-1 0 0,0 0 1 0 0,-1 0-1 0 0,1 1 1 0 0,0-1-1 0 0,0 0 1 0 0,0 1-1 0 0,-1 0 1 0 0,1-1-1 0 0,0 1 1 0 0,0 0-1 0 0,0 0 1 0 0,0 0-1 0 0,0 0 1 0 0,2 0-1 0 0,-1 2 1 0 0,-1-1-1 0 0,0 0 1 0 0,0 0 0 0 0,0 1-1 0 0,0-1 1 0 0,0 1-1 0 0,0 0 1 0 0,0 0-1 0 0,0-1 1 0 0,0 1-1 0 0,-1 0 1 0 0,1 1 0 0 0,-1-1-1 0 0,0 0 1 0 0,2 3-1 0 0,5 13 0 0 0,-1 0 1 0 0,-1 0-1 0 0,7 34 0 0 0,-9-34 2 0 0,14 56 13 0 0,-9-34-8 0 0,1-1 0 0 0,2 1 0 0 0,1-2 0 0 0,22 41 1 0 0,-25-61-15 0 0,1-1 1 0 0,0 0 0 0 0,2-1 0 0 0,0 0-1 0 0,1-1 1 0 0,0 0 0 0 0,2-1-1 0 0,-1-1 1 0 0,1-1 0 0 0,1 0 0 0 0,0-1-1 0 0,1-1 1 0 0,0 0 0 0 0,1-2 0 0 0,0 0-1 0 0,0-1 1 0 0,1-1 0 0 0,19 4 0 0 0,-22-7-31 0 0,-1 0 1 0 0,1-1-1 0 0,-1-1 1 0 0,1 0 0 0 0,0-2-1 0 0,-1 0 1 0 0,1 0-1 0 0,0-2 1 0 0,-1 0 0 0 0,0-1-1 0 0,0 0 1 0 0,0-2-1 0 0,0 0 1 0 0,-1 0 0 0 0,0-2-1 0 0,0 1 1 0 0,-1-2-1 0 0,0 0 1 0 0,-1-1 0 0 0,0 0-1 0 0,0-1 1 0 0,17-20-1 0 0,-15 13 78 0 0,-1-1 0 0 0,-1 0 0 0 0,-1-1-1 0 0,-1-1 1 0 0,-1 0 0 0 0,0 0 0 0 0,-2-1-1 0 0,0 0 1 0 0,-2 0 0 0 0,0 0 0 0 0,-2-1 0 0 0,0 0-1 0 0,-2 0 1 0 0,0-1 0 0 0,-2 1 0 0 0,0 0-1 0 0,-2 0 1 0 0,0 0 0 0 0,-2 0 0 0 0,0 0-1 0 0,-2 0 1 0 0,0 1 0 0 0,-2 0 0 0 0,0 0-1 0 0,-1 1 1 0 0,-18-29 0 0 0,26 48-26 0 0,0-1 1 0 0,-1 1 0 0 0,0-1-1 0 0,1 1 1 0 0,-1 0-1 0 0,0 0 1 0 0,0 0 0 0 0,0 0-1 0 0,-1 0 1 0 0,1 0-1 0 0,0 0 1 0 0,-1 1 0 0 0,1-1-1 0 0,-1 1 1 0 0,0 0-1 0 0,1 0 1 0 0,-6-2 0 0 0,6 3-6 0 0,-1 0-1 0 0,1 0 1 0 0,0 0 0 0 0,-1 0 0 0 0,1 1 0 0 0,0-1 0 0 0,-1 1 0 0 0,1-1 0 0 0,0 1 0 0 0,0 0 0 0 0,-1 0 0 0 0,1 0 0 0 0,0 0 0 0 0,0 0 0 0 0,0 0 0 0 0,0 1 0 0 0,-2 1 0 0 0,-3 4 4 0 0,1 0 1 0 0,-1 0-1 0 0,1 0 1 0 0,0 1-1 0 0,1 0 0 0 0,0 0 1 0 0,0 1-1 0 0,1-1 1 0 0,-4 12-1 0 0,-2 9 1 0 0,1 0 1 0 0,1 1-1 0 0,2 0 0 0 0,1 0 1 0 0,-1 49-1 0 0,5-65-6 0 0,1 0-1 0 0,1 1 1 0 0,0-1 0 0 0,1 0-1 0 0,1 0 1 0 0,0 0 0 0 0,1 0-1 0 0,0 0 1 0 0,1-1 0 0 0,0 1-1 0 0,2-1 1 0 0,-1-1 0 0 0,17 24-1 0 0,-20-32 1 0 0,0 0-1 0 0,1 0 0 0 0,-1-1 1 0 0,1 0-1 0 0,0 0 0 0 0,0 0 1 0 0,0 0-1 0 0,0 0 0 0 0,0-1 1 0 0,0 1-1 0 0,1-1 0 0 0,-1-1 1 0 0,1 1-1 0 0,0 0 0 0 0,0-1 1 0 0,-1 0-1 0 0,1 0 0 0 0,7 0 1 0 0,-4-2 24 0 0,-1 1 0 0 0,1-1 0 0 0,0 0 0 0 0,-1-1 0 0 0,1 0 0 0 0,-1 0 0 0 0,0-1 1 0 0,0 0-1 0 0,0 0 0 0 0,12-8 0 0 0,-1-1 121 0 0,0-1 0 0 0,-1-1 1 0 0,0 0-1 0 0,-2-2 0 0 0,1 0 1 0 0,-2 0-1 0 0,18-28 0 0 0,74-122 1937 0 0,-106 165-1986 0 0,-2 25 62 0 0,-20 93-21 0 0,5 0 1 0 0,-1 164-1 0 0,32 384-23 0 0,-13-356-412 0 0,-5-250 42 0 0,-2 0 1 0 0,-3-1-1 0 0,-20 69 1 0 0,26-114 164 0 0,-2 0 0 0 0,1 0 1 0 0,-2-1-1 0 0,1 0 0 0 0,-2 0 1 0 0,0 0-1 0 0,0-1 0 0 0,-10 12 0 0 0,13-18 46 0 0,-1-1 0 0 0,1 0 0 0 0,-1 0 0 0 0,0 0 0 0 0,0 0 0 0 0,0-1 0 0 0,0 1 0 0 0,-1-1 0 0 0,0-1 0 0 0,1 1 0 0 0,-1-1 0 0 0,0 0 0 0 0,0 0 0 0 0,0-1 0 0 0,0 0 0 0 0,0 0 0 0 0,-1 0 0 0 0,1-1 0 0 0,-12 0 0 0 0,1-3-4 0 0,0 0 0 0 0,0-1-1 0 0,1 0 1 0 0,-1-1 0 0 0,1-1-1 0 0,0-1 1 0 0,0 0 0 0 0,1-1 0 0 0,0-1-1 0 0,1 0 1 0 0,-22-19 0 0 0,6 3 8 0 0,2-1 1 0 0,2-1-1 0 0,0-2 1 0 0,-28-40-1 0 0,41 52 28 0 0,1-2-1 0 0,0 1 0 0 0,2-2 0 0 0,0 1 0 0 0,1-1 0 0 0,1-1 0 0 0,1 0 0 0 0,0 0 1 0 0,2 0-1 0 0,1-1 0 0 0,0 0 0 0 0,2 1 0 0 0,0-1 0 0 0,2 0 0 0 0,0 0 1 0 0,2 0-1 0 0,0 0 0 0 0,1 0 0 0 0,1 0 0 0 0,2 1 0 0 0,0 0 0 0 0,1 0 1 0 0,14-30-1 0 0,-1 16-25 0 0,1 0 1 0 0,1 1 0 0 0,2 2-1 0 0,2 0 1 0 0,0 2 0 0 0,2 1-1 0 0,43-35 1 0 0,25-10-300 0 0,117-68-1 0 0,9-7-252 0 0,-175 115 387 0 0,-2-3 0 0 0,63-67 0 0 0,-88 81 237 0 0,-2-1 1 0 0,0-1-1 0 0,-1 0 1 0 0,-1-2-1 0 0,-2 0 0 0 0,-1 0 1 0 0,15-44-1 0 0,-27 67 0 0 0,1 1 0 0 0,0 0 0 0 0,-1-1 0 0 0,1 1 0 0 0,0 0 0 0 0,1 0 0 0 0,-1 0 0 0 0,5-4 0 0 0,9-13 182 0 0,-16 20-219 0 0,1 0 1 0 0,0-1-1 0 0,0 1 1 0 0,0 0-1 0 0,-1-1 1 0 0,1 1-1 0 0,0 0 1 0 0,0 0-1 0 0,0 0 1 0 0,-1 0-1 0 0,1 0 1 0 0,0 0-1 0 0,0 0 1 0 0,0 0-1 0 0,0 0 1 0 0,-1 1-1 0 0,1-1 1 0 0,0 0-1 0 0,0 0 1 0 0,0 1-1 0 0,-1-1 1 0 0,1 0-1 0 0,0 1 1 0 0,-1-1-1 0 0,1 1 1 0 0,0-1-1 0 0,-1 1 1 0 0,2 0-1 0 0,21 15 51 0 0,-16-8-51 0 0,-1 0 0 0 0,1 1 0 0 0,-1-1 0 0 0,-1 1 0 0 0,1 0 0 0 0,-2 1 0 0 0,1-1 0 0 0,-1 1-1 0 0,-1 0 1 0 0,0 0 0 0 0,0 0 0 0 0,2 14 0 0 0,0 8 25 0 0,-2 0 0 0 0,0 59 1 0 0,-17 104 84 0 0,6-119-55 0 0,4 1 0 0 0,5 84 1 0 0,-2-142-240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55.4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0 216 0 0,'0'0'364'0'0,"14"0"156"0"0,1 12-440 0 0,-6-2-180 0 0,0-2-80 0 0,7-2-196 0 0,-5 9 84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56.3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0 296 476 0 0,'3'-1'119'0'0,"1"-1"1"0"0,-1 1-1 0 0,1 0 0 0 0,-1 0 0 0 0,1 0 0 0 0,-1 0 1 0 0,1 0-1 0 0,-1 1 0 0 0,1 0 0 0 0,-1 0 1 0 0,1 0-1 0 0,0 0 0 0 0,-1 0 0 0 0,1 1 1 0 0,-1-1-1 0 0,1 1 0 0 0,-1 0 0 0 0,1 0 1 0 0,-1 1-1 0 0,5 1 0 0 0,-3 0-37 0 0,0 1 0 0 0,0 0 1 0 0,-1 0-1 0 0,1 0 0 0 0,-1 0 0 0 0,0 1 0 0 0,0 0 1 0 0,-1 0-1 0 0,1 0 0 0 0,-1 0 0 0 0,3 6 0 0 0,4 12 17 0 0,-1-1 1 0 0,-2 1-1 0 0,0 0 0 0 0,7 47 0 0 0,-6 6 75 0 0,-3 0 1 0 0,-7 94-1 0 0,0-48 59 0 0,2-121-231 0 0,0-1 0 0 0,0 0 1 0 0,-1 0-1 0 0,1 1 0 0 0,0-1 1 0 0,0 0-1 0 0,0 0 0 0 0,0 1 1 0 0,0-1-1 0 0,0 0 0 0 0,0 1 1 0 0,0-1-1 0 0,-1 0 0 0 0,1 1 1 0 0,0-1-1 0 0,0 0 0 0 0,0 0 1 0 0,1 1-1 0 0,-1-1 0 0 0,0 0 1 0 0,0 1-1 0 0,0-1 0 0 0,0 0 1 0 0,0 1-1 0 0,0-1 0 0 0,0 0 1 0 0,0 0-1 0 0,1 1 0 0 0,-1-1 1 0 0,0 0-1 0 0,0 0 0 0 0,0 1 1 0 0,1-1-1 0 0,-1 0 0 0 0,0 0 1 0 0,0 0-1 0 0,0 1 0 0 0,1-1 1 0 0,-1 0-1 0 0,0 0 0 0 0,1 0 1 0 0,-1 0-1 0 0,0 1 0 0 0,0-1 1 0 0,1 0-1 0 0,-1 0 0 0 0,0 0 1 0 0,1 0-1 0 0,11-17 54 0 0,14-43-28 0 0,-22 49-22 0 0,94-253 108 0 0,-29 71 181 0 0,-65 183-284 0 0,58-133 153 0 0,-54 129-150 0 0,0-1 0 0 0,1 1-1 0 0,1 0 1 0 0,0 1 0 0 0,1 0-1 0 0,0 1 1 0 0,15-13 0 0 0,-24 24-14 0 0,-1 0 1 0 0,1 0-1 0 0,-1 0 0 0 0,1 0 1 0 0,0 0-1 0 0,-1 0 0 0 0,1 0 1 0 0,0 1-1 0 0,0-1 0 0 0,0 1 1 0 0,-1-1-1 0 0,1 1 0 0 0,0 0 1 0 0,0 0-1 0 0,0 0 0 0 0,0 0 1 0 0,0 0-1 0 0,-1 0 0 0 0,1 0 1 0 0,0 0-1 0 0,0 1 0 0 0,0-1 1 0 0,0 1-1 0 0,-1-1 1 0 0,1 1-1 0 0,0 0 0 0 0,0 0 1 0 0,-1 0-1 0 0,1 0 0 0 0,-1 0 1 0 0,1 0-1 0 0,-1 0 0 0 0,1 0 1 0 0,-1 1-1 0 0,0-1 0 0 0,0 1 1 0 0,1-1-1 0 0,0 2 0 0 0,6 8 0 0 0,0 0 0 0 0,-1 1 0 0 0,-1 0 0 0 0,7 14-1 0 0,-7-14 10 0 0,16 39-3 0 0,16 55 1 0 0,-8-21 21 0 0,-23-68-24 0 0,0 1 0 0 0,1-1 0 0 0,1-1 0 0 0,1 1 1 0 0,0-2-1 0 0,1 1 0 0 0,22 23 0 0 0,-27-33-1 0 0,0-1 0 0 0,0 1 0 0 0,0-2 0 0 0,1 1 0 0 0,0-1 0 0 0,0 0 0 0 0,0 0 0 0 0,0-1 0 0 0,1 1 0 0 0,0-2 0 0 0,-1 1 0 0 0,1-1 0 0 0,0-1 0 0 0,0 1 0 0 0,0-1 0 0 0,0-1 0 0 0,0 1 0 0 0,0-1 1 0 0,0-1-1 0 0,12-1 0 0 0,3-3 6 0 0,0-1 1 0 0,0 0 0 0 0,-1-2-1 0 0,1-1 1 0 0,-2-1 0 0 0,1 0-1 0 0,-1-2 1 0 0,-1 0 0 0 0,0-2-1 0 0,-1 0 1 0 0,19-18 0 0 0,-9 4 31 0 0,-2 0 0 0 0,-1-2-1 0 0,-1-1 1 0 0,-2 0 0 0 0,37-67 0 0 0,-53 84-21 0 0,-1-1 1 0 0,0 0-1 0 0,0-1 1 0 0,-2 1-1 0 0,4-18 0 0 0,-7 27-11 0 0,0-1-1 0 0,0 1 0 0 0,0 0 0 0 0,-1-1 0 0 0,0 1 1 0 0,0 0-1 0 0,-1-1 0 0 0,1 1 0 0 0,-1 0 1 0 0,-1 0-1 0 0,1-1 0 0 0,-1 1 0 0 0,0 0 1 0 0,-1 0-1 0 0,-5-9 0 0 0,7 12-7 0 0,-1 1 0 0 0,0 0 0 0 0,1 0 0 0 0,-1 0 0 0 0,0 0 0 0 0,0 0 0 0 0,0 0 0 0 0,-1 1 0 0 0,1-1 0 0 0,0 1 0 0 0,-1 0 0 0 0,1-1 0 0 0,0 1 0 0 0,-1 0 0 0 0,0 0 0 0 0,1 1 0 0 0,-1-1 0 0 0,0 0 1 0 0,1 1-1 0 0,-6-1 0 0 0,4 2-2 0 0,0-1 1 0 0,0 1 0 0 0,-1 0 0 0 0,1 0 0 0 0,0 1 0 0 0,0-1-1 0 0,0 1 1 0 0,0 0 0 0 0,0 0 0 0 0,1 0 0 0 0,-1 0 0 0 0,-3 3 0 0 0,-3 4-2 0 0,0 0 1 0 0,1 0-1 0 0,-1 1 1 0 0,2 0 0 0 0,0 0-1 0 0,0 1 1 0 0,-11 21 0 0 0,11-13 0 0 0,0-1 0 0 0,1 1 0 0 0,1 0 0 0 0,1 1 1 0 0,1 0-1 0 0,1 0 0 0 0,-2 20 0 0 0,5-33-2 0 0,-1 1 0 0 0,1 0 0 0 0,0 0 0 0 0,1-1 0 0 0,0 1 0 0 0,0 0 0 0 0,0-1 0 0 0,1 1 0 0 0,0-1 0 0 0,1 0 0 0 0,0 1 0 0 0,0-1 0 0 0,0 0 0 0 0,1-1 0 0 0,0 1 0 0 0,0-1 0 0 0,1 1 0 0 0,0-1 0 0 0,0-1 0 0 0,0 1 0 0 0,8 6 0 0 0,-10-10 5 0 0,1 0 0 0 0,-1 0-1 0 0,0 0 1 0 0,1 0 0 0 0,-1-1 0 0 0,1 0 0 0 0,-1 1 0 0 0,1-1 0 0 0,0 0-1 0 0,-1-1 1 0 0,1 1 0 0 0,0-1 0 0 0,0 0 0 0 0,-1 0 0 0 0,1 0-1 0 0,0 0 1 0 0,7-2 0 0 0,-5 1 0 0 0,0-2 0 0 0,0 1 0 0 0,0-1 0 0 0,0 1 0 0 0,0-2 0 0 0,0 1 0 0 0,-1-1 0 0 0,0 1 0 0 0,8-8 0 0 0,-1-1 3 0 0,0-1 1 0 0,-1 0 0 0 0,-1 0 0 0 0,0-1-1 0 0,-1 0 1 0 0,0 0 0 0 0,7-18 0 0 0,4-23 258 0 0,-2-2 0 0 0,-2 0 0 0 0,-4-1 0 0 0,10-93 0 0 0,-59 463 287 0 0,12 102-469 0 0,-45 386-2 0 0,-5-433-595 0 0,61-318 377 0 0,-2-1 0 0 0,-2 0 0 0 0,-2-2 0 0 0,-2 0 0 0 0,-38 58 0 0 0,52-93 107 0 0,0 0-1 0 0,-2 0 0 0 0,1-1 0 0 0,-1 0 0 0 0,-1-1 1 0 0,0 0-1 0 0,0 0 0 0 0,0-1 0 0 0,-1-1 1 0 0,-1 0-1 0 0,1-1 0 0 0,-1 0 0 0 0,0-1 0 0 0,0 0 1 0 0,-1-1-1 0 0,1 0 0 0 0,-23 2 0 0 0,26-5 35 0 0,1-1 0 0 0,0 1 1 0 0,0-2-1 0 0,0 1 0 0 0,0-1 0 0 0,-1-1 0 0 0,1 1 0 0 0,1-2 0 0 0,-1 1 0 0 0,0-1 0 0 0,0 0 0 0 0,1-1 0 0 0,0 0 0 0 0,0-1 0 0 0,0 1 0 0 0,0-2 1 0 0,1 1-1 0 0,0-1 0 0 0,0 0 0 0 0,0 0 0 0 0,1-1 0 0 0,0 0 0 0 0,0 0 0 0 0,0 0 0 0 0,1-1 0 0 0,0 0 0 0 0,-6-14 0 0 0,5 6 15 0 0,1 1-1 0 0,0-1 0 0 0,1-1 0 0 0,0 1 0 0 0,2 0 1 0 0,0-1-1 0 0,0 0 0 0 0,2 1 0 0 0,0-1 0 0 0,1 0 1 0 0,1 1-1 0 0,0-1 0 0 0,1 1 0 0 0,1-1 1 0 0,1 1-1 0 0,0 1 0 0 0,10-22 0 0 0,1 3 0 0 0,1 0-1 0 0,2 1 0 0 0,1 1 1 0 0,2 0-1 0 0,1 2 1 0 0,46-46-1 0 0,-19 26-8 0 0,2 3 0 0 0,2 2 0 0 0,75-48-1 0 0,6 10 12 0 0,3 5-1 0 0,185-73 1 0 0,315-82 1 0 0,-580 215-122 0 0,-9 4-462 0 0,-1-2-1 0 0,0-2 1 0 0,86-47-1 0 0,-107 44-1443 0 0,-6-2 155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57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0 155 280 0 0,'157'-15'427'0'0,"369"-41"736"0"0,-206 6-252 0 0,-302 44-740 0 0,-23-2-23 0 0,-30-1-176 0 0,-59 2-1687 0 0,72 3 950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57.7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1 188 0 0,'6'2'247'0'0,"100"29"536"0"0,136 61 0 0 0,-187-67-671 0 0,-2 3 0 0 0,0 2-1 0 0,-2 2 1 0 0,53 44 0 0 0,-85-60-80 0 0,-1 0 0 0 0,-1 2 0 0 0,-1 0 0 0 0,0 1 0 0 0,-1 1 0 0 0,-2 0 0 0 0,0 1 0 0 0,-1 0 0 0 0,-1 1 1 0 0,0 1-1 0 0,-2 0 0 0 0,-1 0 0 0 0,-1 0 0 0 0,-1 1 0 0 0,-1 0 0 0 0,-1 0 0 0 0,-1 1 0 0 0,-1-1 1 0 0,-1 1-1 0 0,-2-1 0 0 0,0 1 0 0 0,-1-1 0 0 0,-2 1 0 0 0,0-1 0 0 0,-2 0 0 0 0,-13 35 0 0 0,2-18 23 0 0,-2-1 0 0 0,-1 0-1 0 0,-3-2 1 0 0,-1-1 0 0 0,-1 0-1 0 0,-40 42 1 0 0,-3-7-1172 0 0,-134 110-1 0 0,164-151 228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3:59.4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0 220 0 0,'5'31'779'0'0,"8"23"287"0"0,-10-41-894 0 0,0 0 0 0 0,-1 1 0 0 0,-1-1 0 0 0,0 0 0 0 0,-1 1 0 0 0,0-1 1 0 0,-1 1-1 0 0,0-1 0 0 0,-7 25 0 0 0,3-2 16 0 0,-5 53-30 0 0,4 0 0 0 0,3 1 0 0 0,5-1 1 0 0,3 1-1 0 0,19 93 0 0 0,-12-91-83 0 0,-4 1 0 0 0,-3 94 0 0 0,-4-180-1261 0 0,-2-38-1848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4:00.5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63 621 108 0 0,'-1'-1'566'0'0,"-1"-1"-350"0"0,1 0 0 0 0,-1 0-1 0 0,0 0 1 0 0,0 0-1 0 0,-1 0 1 0 0,1 0 0 0 0,0 0-1 0 0,-1 1 1 0 0,1-1-1 0 0,-1 1 1 0 0,-3-2 0 0 0,6 3-214 0 0,0 0 0 0 0,0 0 1 0 0,0 0-1 0 0,0-1 1 0 0,1 1-1 0 0,-1 0 1 0 0,0 0-1 0 0,0 0 1 0 0,0-1-1 0 0,0 1 0 0 0,0 0 1 0 0,0 0-1 0 0,0 0 1 0 0,0-1-1 0 0,0 1 1 0 0,0 0-1 0 0,0 0 0 0 0,0 0 1 0 0,0-1-1 0 0,0 1 1 0 0,0 0-1 0 0,0 0 1 0 0,0 0-1 0 0,0-1 0 0 0,0 1 1 0 0,0 0-1 0 0,0 0 1 0 0,0 0-1 0 0,-1-1 1 0 0,1 1-1 0 0,0 0 0 0 0,0 0 1 0 0,0 0-1 0 0,0 0 1 0 0,0-1-1 0 0,-1 1 1 0 0,1 0-1 0 0,0 0 0 0 0,0 0 1 0 0,0 0-1 0 0,0 0 1 0 0,-1 0-1 0 0,1 0 1 0 0,0-1-1 0 0,0 1 0 0 0,0 0 1 0 0,-1 0-1 0 0,1 0 1 0 0,0 0-1 0 0,0 0 1 0 0,0 0-1 0 0,-1 0 0 0 0,1 0 1 0 0,0 0-1 0 0,0 0 1 0 0,0 0-1 0 0,-1 0 1 0 0,1 0-1 0 0,0 0 1 0 0,-15-1 24 0 0,14 1-47 0 0,-1-1 48 0 0,-6-22-32 0 0,15-13 148 0 0,-7 27-110 0 0,2 2 0 0 0,-1-1 1 0 0,1 0-1 0 0,0 0 0 0 0,1 0 0 0 0,4-8 0 0 0,16-33 74 0 0,13-20 54 0 0,-20 48-150 0 0,1 0-1 0 0,0 1 1 0 0,2 1-1 0 0,1 1 1 0 0,0 0-1 0 0,1 2 0 0 0,1 0 1 0 0,0 1-1 0 0,1 2 1 0 0,27-13-1 0 0,7 1 0 0 0,1 2-1 0 0,2 3 1 0 0,74-15-1 0 0,-74 21-8 0 0,95-9 0 0 0,-135 22-3 0 0,0 0 0 0 0,0 1 1 0 0,0 1-1 0 0,0 1 0 0 0,0 0 0 0 0,0 2 1 0 0,0 0-1 0 0,33 13 0 0 0,-48-15 2 0 0,-1 0 1 0 0,1 1-1 0 0,-1-1 0 0 0,0 1 0 0 0,0 0 1 0 0,0 0-1 0 0,0 0 0 0 0,-1 0 0 0 0,1 1 1 0 0,-1-1-1 0 0,0 1 0 0 0,0 0 0 0 0,0 0 1 0 0,-1 0-1 0 0,1 1 0 0 0,2 7 0 0 0,-2-4-1 0 0,-1 0-1 0 0,0 0 0 0 0,0 1 0 0 0,-1-1 0 0 0,0 0 0 0 0,-1 1 0 0 0,1-1 0 0 0,-2 1 1 0 0,0 8-1 0 0,-4 8 0 0 0,0-1 1 0 0,-1 0-1 0 0,-1 0 0 0 0,-2-1 1 0 0,-19 40-1 0 0,1-16-11 0 0,-1-1 0 0 0,-2-1 0 0 0,-63 72 0 0 0,-129 101-35 0 0,166-172 45 0 0,-3-2 0 0 0,-1-2-1 0 0,-2-4 1 0 0,-104 49 0 0 0,153-81-5 0 0,-2 2 7 0 0,0-1 0 0 0,0 0 0 0 0,-1-1 0 0 0,0-1 0 0 0,0-1 0 0 0,-1 0 0 0 0,-23 2 0 0 0,40-7-1 0 0,0-1 0 0 0,0 1 1 0 0,1 0-1 0 0,-1-1 0 0 0,1 1 0 0 0,-1 0 0 0 0,1-1 0 0 0,-1 1 0 0 0,1 0 1 0 0,0 0-1 0 0,-1 0 0 0 0,1 0 0 0 0,0-1 0 0 0,0 1 0 0 0,0 0 1 0 0,0 0-1 0 0,0 1 0 0 0,2-2 0 0 0,-2 0-2 0 0,7-4 5 0 0,-1 1-1 0 0,1 0 1 0 0,1 0-1 0 0,-1 1 1 0 0,1 0-1 0 0,-1 1 1 0 0,1 0-1 0 0,0 0 0 0 0,0 1 1 0 0,1 0-1 0 0,-1 0 1 0 0,0 1-1 0 0,1 0 1 0 0,-1 1-1 0 0,1 0 1 0 0,-1 1-1 0 0,0 0 0 0 0,1 0 1 0 0,-1 1-1 0 0,0 0 1 0 0,0 1-1 0 0,0-1 1 0 0,0 2-1 0 0,0 0 1 0 0,12 7-1 0 0,14 10 6 0 0,-1 1 0 0 0,-1 3 0 0 0,0 0 0 0 0,43 46 0 0 0,-45-41 19 0 0,-3-4-32 0 0,78 72 60 0 0,152 109 0 0 0,-221-181-81 0 0,1-2 0 0 0,1-2 0 0 0,1-1-1 0 0,0-2 1 0 0,2-2 0 0 0,0-2 0 0 0,1-2 0 0 0,70 13-1 0 0,-100-24-263 0 0,0-1 0 0 0,-1 0 1 0 0,1 0-1 0 0,0-1 0 0 0,0-1 0 0 0,-1 0 0 0 0,21-5 0 0 0,-13 0-704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4:02.3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232 364 180 0 0,'14'-1'132'0'0,"15"0"72"0"0,1-2-1 0 0,-1-1 1 0 0,0-2 0 0 0,0 0-1 0 0,29-12 1 0 0,-53 16-175 0 0,1 0 0 0 0,-1 0 0 0 0,0 0-1 0 0,-1-1 1 0 0,1 0 0 0 0,0 0 0 0 0,-1 0 0 0 0,1-1 0 0 0,-1 1-1 0 0,0-1 1 0 0,0 0 0 0 0,-1 0 0 0 0,1 0 0 0 0,-1-1-1 0 0,0 1 1 0 0,0-1 0 0 0,0 0 0 0 0,-1 0 0 0 0,0 0 0 0 0,0 0-1 0 0,0 0 1 0 0,0 0 0 0 0,-1-1 0 0 0,0 1 0 0 0,0-1-1 0 0,0 1 1 0 0,-1-1 0 0 0,0 1 0 0 0,0-1 0 0 0,0 1 0 0 0,-1-1-1 0 0,1 1 1 0 0,-2 0 0 0 0,-1-9 0 0 0,0 5-1 0 0,-1 0 0 0 0,0 0 1 0 0,0 0-1 0 0,-1 0 0 0 0,0 1 1 0 0,0-1-1 0 0,-1 1 0 0 0,0 1 1 0 0,0-1-1 0 0,-1 1 0 0 0,0 0 0 0 0,-1 0 1 0 0,1 1-1 0 0,-1 0 0 0 0,0 1 1 0 0,-1-1-1 0 0,1 2 0 0 0,-1-1 0 0 0,0 1 1 0 0,0 0-1 0 0,-1 1 0 0 0,1 0 1 0 0,-1 1-1 0 0,1 0 0 0 0,-12-1 0 0 0,10 1-3 0 0,1 1 0 0 0,0 0 0 0 0,0 0 0 0 0,0 1 0 0 0,-1 1 0 0 0,1 0-1 0 0,0 0 1 0 0,0 1 0 0 0,0 0 0 0 0,0 1 0 0 0,0 0 0 0 0,0 0-1 0 0,1 1 1 0 0,-1 1 0 0 0,1-1 0 0 0,0 2 0 0 0,1-1 0 0 0,-1 1 0 0 0,1 0-1 0 0,0 1 1 0 0,1 0 0 0 0,-1 0 0 0 0,1 1 0 0 0,-9 12 0 0 0,2 5-10 0 0,1 1 1 0 0,0 0 0 0 0,2 0-1 0 0,1 2 1 0 0,1-1-1 0 0,2 1 1 0 0,1 0 0 0 0,1 1-1 0 0,1-1 1 0 0,1 1 0 0 0,2 0-1 0 0,1 0 1 0 0,1-1-1 0 0,1 1 1 0 0,12 51 0 0 0,-10-66-6 0 0,1 1 1 0 0,1-1-1 0 0,0 0 0 0 0,1 0 1 0 0,0 0-1 0 0,1-1 1 0 0,1-1-1 0 0,0 1 1 0 0,1-1-1 0 0,0-1 1 0 0,1 0-1 0 0,0 0 0 0 0,1-1 1 0 0,0 0-1 0 0,0-1 1 0 0,1-1-1 0 0,0 0 1 0 0,23 10-1 0 0,-15-10-3 0 0,0 0 1 0 0,0-2-1 0 0,1-1 0 0 0,0 0 0 0 0,0-2 0 0 0,0 0 1 0 0,0-2-1 0 0,1 0 0 0 0,-1-2 0 0 0,0 0 0 0 0,0-1 1 0 0,29-7-1 0 0,-23 2 6 0 0,-1-1 1 0 0,0-1 0 0 0,0-1-1 0 0,-1-2 1 0 0,0 0 0 0 0,-1-2 0 0 0,37-26-1 0 0,-52 32-80 0 0,0-1 1 0 0,0 0-1 0 0,-1 0 0 0 0,0-1 0 0 0,0 0 1 0 0,-1 0-1 0 0,-1-1 0 0 0,9-15 0 0 0,-13 19-90 0 0,0-1 0 0 0,0 0 0 0 0,0 0 0 0 0,-1 0 0 0 0,0 0 0 0 0,0 0 0 0 0,-1 0 0 0 0,0 0 0 0 0,-1 0 0 0 0,0-1 0 0 0,0 1 0 0 0,-1 0 0 0 0,0 0 0 0 0,-2-10 0 0 0,-3-1-742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9:13.1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489 1 40 0 0,'0'0'1069'0'0,"0"4"-774"0"0,-8 25 27 0 0,-1-1 0 0 0,-15 37-1 0 0,0-4-116 0 0,-127 354 629 0 0,25-88-517 0 0,-6 16-82 0 0,119-293-246 0 0,13-48-84 0 0,-1 0 0 0 0,1 0 0 0 0,0 0 0 0 0,0 0 0 0 0,0 0 0 0 0,0-1 0 0 0,0 1 0 0 0,0 0 0 0 0,0 0 0 0 0,1 0 0 0 0,-1 0 0 0 0,1-1 0 0 0,-1 1 0 0 0,1 0 0 0 0,0 0 0 0 0,-1-1 0 0 0,1 1 0 0 0,0 0 0 0 0,0-1 0 0 0,0 1 0 0 0,1-1 0 0 0,-1 1 0 0 0,0-1 0 0 0,2 2 0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4:02.7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13 572 0 0,'8'-7'1423'0'0,"0"1"434"0"0,7 16-1625 0 0,2 7-55 0 0,0 2 1 0 0,-1 0 0 0 0,0 1-1 0 0,-2 1 1 0 0,0 0 0 0 0,16 37 0 0 0,-9-20-47 0 0,98 212 433 0 0,-6-11-128 0 0,-111-235-392 0 0,0 0 10 0 0,0 0-1 0 0,0 0 1 0 0,0 0-1 0 0,1 0 1 0 0,0 0 0 0 0,0 0-1 0 0,0-1 1 0 0,4 4-1 0 0,-5-7-15 0 0,0 0 0 0 0,1-1 0 0 0,-1 0-1 0 0,0 1 1 0 0,0-1 0 0 0,0 0 0 0 0,0 0-1 0 0,0 0 1 0 0,0 0 0 0 0,0-1 0 0 0,-1 1-1 0 0,1 0 1 0 0,0-1 0 0 0,0 0 0 0 0,-1 1-1 0 0,1-1 1 0 0,-1 0 0 0 0,2-3-1 0 0,22-37 377 0 0,-22 36-369 0 0,45-87 387 0 0,-3-2 0 0 0,56-180 0 0 0,-88 229-370 0 0,-7 29-44 0 0,-1-1 0 0 0,0 1 0 0 0,-2-1 0 0 0,0 0 0 0 0,1-23 1 0 0,-4 40 165 0 0,-1-15-1494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4:03.4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1 448 212 0 0,'82'13'1039'0'0,"127"14"119"0"0,-186-26-1085 0 0,0-1 0 0 0,0-1 0 0 0,0-1 0 0 0,0-1 0 0 0,0-1 0 0 0,44-14 0 0 0,-62 17-58 0 0,0-1 1 0 0,-1 0 0 0 0,1 0-1 0 0,-1 0 1 0 0,1-1 0 0 0,-1 1-1 0 0,0-1 1 0 0,0 0 0 0 0,0 0-1 0 0,0 0 1 0 0,-1-1 0 0 0,1 0-1 0 0,-1 1 1 0 0,0-1 0 0 0,0 0-1 0 0,0-1 1 0 0,-1 1 0 0 0,1 0-1 0 0,-1-1 1 0 0,0 1 0 0 0,0-1-1 0 0,-1 0 1 0 0,1 0 0 0 0,-1 0-1 0 0,0 1 1 0 0,0-1 0 0 0,-1 0-1 0 0,0 0 1 0 0,1 0 0 0 0,-2 0-1 0 0,1 0 1 0 0,-1 0 0 0 0,1 0-1 0 0,-1 0 1 0 0,-1 0 0 0 0,-2-7-1 0 0,1 2 27 0 0,0 1-1 0 0,-1 1 0 0 0,0-1 0 0 0,-1 1 0 0 0,0-1 0 0 0,0 1 0 0 0,-1 1 0 0 0,0-1 0 0 0,0 1 0 0 0,0 0 0 0 0,-1 0 0 0 0,-1 1 0 0 0,1 0 0 0 0,-1 0 0 0 0,0 1 1 0 0,0 0-1 0 0,0 0 0 0 0,-14-5 0 0 0,16 8-21 0 0,0 0 1 0 0,-1 0-1 0 0,0 0 1 0 0,1 1-1 0 0,-1 0 1 0 0,0 0 0 0 0,0 1-1 0 0,0 0 1 0 0,0 0-1 0 0,1 1 1 0 0,-1 0-1 0 0,0 0 1 0 0,0 0-1 0 0,1 1 1 0 0,-1 0-1 0 0,1 0 1 0 0,-11 6 0 0 0,10-4-12 0 0,0 1 0 0 0,1 1 0 0 0,-1-1 0 0 0,1 1 1 0 0,0 0-1 0 0,1 0 0 0 0,-1 1 0 0 0,1 0 0 0 0,1 0 1 0 0,-1 0-1 0 0,1 0 0 0 0,0 1 0 0 0,1-1 1 0 0,-3 10-1 0 0,0 1 1 0 0,1 0 0 0 0,1 0 1 0 0,0 1-1 0 0,1-1 0 0 0,2 1 0 0 0,0 0 1 0 0,0-1-1 0 0,2 1 0 0 0,0 0 0 0 0,1-1 1 0 0,1 1-1 0 0,1-1 0 0 0,1 0 0 0 0,0 0 1 0 0,1 0-1 0 0,10 18 0 0 0,-9-21-5 0 0,1 0 0 0 0,1-1 0 0 0,0 0 0 0 0,0 0-1 0 0,2-1 1 0 0,0-1 0 0 0,0 1 0 0 0,1-2 0 0 0,0 0 0 0 0,1 0 0 0 0,0-1-1 0 0,1-1 1 0 0,0 0 0 0 0,1-1 0 0 0,0 0 0 0 0,0-1 0 0 0,0-1 0 0 0,25 6-1 0 0,-23-8 4 0 0,0-2 0 0 0,-1 0 0 0 0,1-1 0 0 0,0 0-1 0 0,0-2 1 0 0,0 0 0 0 0,0 0 0 0 0,0-2 0 0 0,-1 0-1 0 0,1-1 1 0 0,-1-1 0 0 0,0 0 0 0 0,0-1 0 0 0,0-1-1 0 0,15-10 1 0 0,-18 10 29 0 0,-1-1 0 0 0,0 0-1 0 0,0-1 1 0 0,0-1 0 0 0,-1 0-1 0 0,-1 0 1 0 0,0-1 0 0 0,0 0-1 0 0,-1-1 1 0 0,-1 0 0 0 0,0-1-1 0 0,0 1 1 0 0,-1-2 0 0 0,-1 1-1 0 0,0-1 1 0 0,-1 0 0 0 0,6-28-1 0 0,-7 22 27 0 0,-1 0 0 0 0,-1 0 0 0 0,-1-1 0 0 0,0 1-1 0 0,-5-35 1 0 0,3 45-46 0 0,-1 1 0 0 0,0-1-1 0 0,-1 1 1 0 0,0-1 0 0 0,-1 1-1 0 0,0 0 1 0 0,0 0 0 0 0,-1 0-1 0 0,0 1 1 0 0,0 0 0 0 0,-1 0 0 0 0,0 0-1 0 0,0 0 1 0 0,-9-7 0 0 0,0 3 16 0 0,9 7-21 0 0,0 0 0 0 0,0 0 1 0 0,0 0-1 0 0,0-1 0 0 0,1 0 1 0 0,-8-11-1 0 0,13 16-11 0 0,1 0 0 0 0,-1 1 0 0 0,0-1 0 0 0,0 0 0 0 0,0 0 0 0 0,0 1 0 0 0,1-1 0 0 0,-1 0 0 0 0,0 0 1 0 0,1 1-1 0 0,-1-1 0 0 0,1 0 0 0 0,-1 1 0 0 0,0-1 0 0 0,1 1 0 0 0,0-1 0 0 0,-1 0 0 0 0,1 1 0 0 0,-1-1 0 0 0,1 1 0 0 0,0 0 0 0 0,-1-1 0 0 0,1 1 0 0 0,0-1 0 0 0,-1 1 0 0 0,1 0 1 0 0,0 0-1 0 0,1-1 0 0 0,22-9-12 0 0,-22 10 10 0 0,259-98-6 0 0,-190 73 25 0 0,-48 15-7 0 0,0 2 1 0 0,0 1 0 0 0,1 0-1 0 0,32-3 1 0 0,-53 10-12 0 0,0-1 0 0 0,0 2 0 0 0,0-1 0 0 0,0 0 0 0 0,0 0 0 0 0,0 1 0 0 0,0 0 0 0 0,0 0-1 0 0,0-1 1 0 0,0 2 0 0 0,0-1 0 0 0,0 0 0 0 0,-1 1 0 0 0,1-1 0 0 0,0 1 0 0 0,-1 0 0 0 0,1-1 0 0 0,-1 2 0 0 0,0-1 0 0 0,0 0 0 0 0,0 0 0 0 0,0 1 0 0 0,0-1 0 0 0,0 1 0 0 0,0-1 0 0 0,-1 1-1 0 0,1 0 1 0 0,1 4 0 0 0,3 9 9 0 0,-1-1 0 0 0,-1 1 0 0 0,0 1-1 0 0,2 20 1 0 0,-1-6 1 0 0,4 15 2 0 0,8 40 4 0 0,41 126 0 0 0,-49-188-13 0 0,0-1 1 0 0,1 1 0 0 0,2-2-1 0 0,0 0 1 0 0,2 0 0 0 0,0-1 0 0 0,1-1-1 0 0,1 0 1 0 0,36 33 0 0 0,-48-49-51 0 0,1-1 0 0 0,-1 0 0 0 0,1 0 0 0 0,0 0 1 0 0,0 0-1 0 0,0-1 0 0 0,1 0 0 0 0,-1 0 0 0 0,0 0 0 0 0,1-1 1 0 0,0 0-1 0 0,-1 0 0 0 0,1 0 0 0 0,7-1 0 0 0,-8 0-246 0 0,0 0 0 0 0,0-1-1 0 0,-1 1 1 0 0,1-1 0 0 0,0-1-1 0 0,-1 1 1 0 0,1 0 0 0 0,-1-1-1 0 0,1 0 1 0 0,6-5 0 0 0,8-6-1325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4:04.3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295 12 116 0 0,'-2'-2'115'0'0,"-1"1"-1"0"0,0-1 1 0 0,1 1-1 0 0,-1 0 1 0 0,0 0 0 0 0,0 0-1 0 0,1 0 1 0 0,-1 1-1 0 0,0-1 1 0 0,0 1-1 0 0,0-1 1 0 0,0 1 0 0 0,0 0-1 0 0,0 0 1 0 0,0 0-1 0 0,0 1 1 0 0,0-1 0 0 0,-3 2-1 0 0,-54 16 491 0 0,58-17-565 0 0,-14 5 102 0 0,-1 0 0 0 0,2 2 0 0 0,-1 0 0 0 0,1 0 0 0 0,0 2 0 0 0,-26 22 0 0 0,37-29-126 0 0,1 0 0 0 0,-1 0-1 0 0,1 1 1 0 0,0-1 0 0 0,0 1-1 0 0,1 0 1 0 0,-1 0 0 0 0,1 0-1 0 0,0 0 1 0 0,0 0 0 0 0,0 0-1 0 0,0 1 1 0 0,1-1 0 0 0,0 1-1 0 0,0-1 1 0 0,0 1 0 0 0,0-1-1 0 0,1 1 1 0 0,0 0 0 0 0,0-1-1 0 0,0 1 1 0 0,0 0 0 0 0,1-1-1 0 0,0 1 1 0 0,0-1 0 0 0,0 1-1 0 0,1-1 1 0 0,-1 1 0 0 0,1-1-1 0 0,0 0 1 0 0,4 7 0 0 0,2 2 5 0 0,1-1 0 0 0,1 0 1 0 0,0-1-1 0 0,0 0 1 0 0,1-1-1 0 0,0 0 0 0 0,20 13 1 0 0,95 54 82 0 0,-117-73-99 0 0,145 67 49 0 0,-115-56-38 0 0,0 2 0 0 0,-2 2-1 0 0,0 1 1 0 0,61 44-1 0 0,-95-62-9 0 0,-1-1-1 0 0,1 1 0 0 0,-1 0 0 0 0,1 0 0 0 0,-1 1 0 0 0,0-1 0 0 0,0 0 0 0 0,0 1 0 0 0,0-1 0 0 0,-1 1 0 0 0,1 0 1 0 0,-1 0-1 0 0,1-1 0 0 0,-1 1 0 0 0,0 0 0 0 0,0 0 0 0 0,0 0 0 0 0,0 0 0 0 0,-1 0 0 0 0,0 1 0 0 0,1-1 1 0 0,-1 0-1 0 0,0 0 0 0 0,0 0 0 0 0,0 0 0 0 0,-1 0 0 0 0,1 1 0 0 0,-1-1 0 0 0,0 0 0 0 0,0 0 0 0 0,0 0 0 0 0,0 0 1 0 0,0-1-1 0 0,-1 1 0 0 0,1 0 0 0 0,-1 0 0 0 0,0-1 0 0 0,0 1 0 0 0,0-1 0 0 0,0 0 0 0 0,0 1 0 0 0,-1-1 1 0 0,-2 2-1 0 0,-7 7 22 0 0,-1-1 1 0 0,-1 0-1 0 0,0-1 1 0 0,0-1-1 0 0,0 0 1 0 0,-31 11-1 0 0,-11-1 38 0 0,-1-3 0 0 0,0-2 0 0 0,-114 10 0 0 0,128-24-290 0 0,19-9-2694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4:04.7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1 460 0 0,'41'174'2709'0'0,"-22"-106"-2213"0"0,15 121 0 0 0,-14 136-141 0 0,-25-304-2894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4:05.1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 1 8 0 0,'-6'0'1476'0'0,"3"18"-1308"0"0,6-6-148 0 0,3 2-300 0 0,-1 2-300 0 0,-1 5 128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4:06.0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47 112 0 0,'0'0'935'0'0,"4"1"-525"0"0,5 4-263 0 0,0-1 1 0 0,-1 1 0 0 0,0 0-1 0 0,0 1 1 0 0,-1 0-1 0 0,1 0 1 0 0,-1 1-1 0 0,6 7 1 0 0,55 67 457 0 0,-47-48-499 0 0,-1 0 0 0 0,-2 1 0 0 0,-1 1-1 0 0,-2 1 1 0 0,-1 0 0 0 0,-2 1 0 0 0,-1 0 0 0 0,-2 1 0 0 0,-2 0 0 0 0,-2 0 0 0 0,2 43 0 0 0,-7-45 86 0 0,-2-31 39 0 0,-3-21-135 0 0,3 1-63 0 0,1 0 0 0 0,0 0 0 0 0,1 0-1 0 0,1 0 1 0 0,0 0 0 0 0,1 0 0 0 0,6-20-1 0 0,4-11 34 0 0,18-44-1 0 0,-16 52-34 0 0,2 1-1 0 0,1 1 0 0 0,2 0 1 0 0,27-37-1 0 0,-35 58-19 0 0,0 0-1 0 0,1 1 0 0 0,1 0 1 0 0,1 1-1 0 0,0 0 1 0 0,0 1-1 0 0,1 1 0 0 0,1 0 1 0 0,-1 2-1 0 0,2-1 0 0 0,18-7 1 0 0,-32 16-12 0 0,0 0 0 0 0,0-1 0 0 0,0 1 0 0 0,0 0 0 0 0,1 0 0 0 0,-1 1 0 0 0,0-1 0 0 0,0 1 0 0 0,1 0 0 0 0,-1 0 1 0 0,0 0-1 0 0,1 0 0 0 0,-1 0 0 0 0,0 1 0 0 0,1-1 0 0 0,-1 1 0 0 0,0 0 0 0 0,0 0 0 0 0,0 0 0 0 0,1 1 0 0 0,-1-1 0 0 0,-1 1 0 0 0,1-1 0 0 0,0 1 0 0 0,0 0 0 0 0,-1 0 1 0 0,1 0-1 0 0,-1 1 0 0 0,1-1 0 0 0,-1 1 0 0 0,0-1 0 0 0,0 1 0 0 0,0 0 0 0 0,0 0 0 0 0,-1 0 0 0 0,2 3 0 0 0,5 12 1 0 0,-1 0-1 0 0,-1 1 1 0 0,-1 0-1 0 0,0-1 1 0 0,1 22-1 0 0,-2-19-1 0 0,12 94 9 0 0,-11-68-13 0 0,2 0 1 0 0,18 65-1 0 0,-21-98 7 0 0,1-1 1 0 0,1 0-1 0 0,0 0 0 0 0,0 0 1 0 0,1-1-1 0 0,1 0 0 0 0,0 0 1 0 0,0-1-1 0 0,2 0 0 0 0,-1 0 1 0 0,1-1-1 0 0,17 13 0 0 0,-16-16 1 0 0,0 0-1 0 0,0-1 1 0 0,1-1 0 0 0,0 0-1 0 0,0 0 1 0 0,0-1 0 0 0,1-1-1 0 0,-1 0 1 0 0,1 0 0 0 0,0-2-1 0 0,-1 1 1 0 0,1-2 0 0 0,0 1-1 0 0,0-2 1 0 0,0 0 0 0 0,0 0-1 0 0,-1-2 1 0 0,18-4-1 0 0,-4 0 3 0 0,0-1-1 0 0,-1-2 0 0 0,0-1 0 0 0,0 0 0 0 0,-1-2 0 0 0,-1-1 0 0 0,38-29 0 0 0,-39 24 1 0 0,0 0 0 0 0,-2-2-1 0 0,0 0 1 0 0,-2-1 0 0 0,0-1 0 0 0,-1-1-1 0 0,13-27 1 0 0,-22 37 27 0 0,0-1 0 0 0,-2 0-1 0 0,0-1 1 0 0,0 1 0 0 0,-1-1 0 0 0,-1 0 0 0 0,-1 0 0 0 0,-1-1-1 0 0,0 1 1 0 0,0-1 0 0 0,-2 1 0 0 0,0-1 0 0 0,-5-29 0 0 0,4 43-22 0 0,1-1 1 0 0,-1 1-1 0 0,0 0 1 0 0,-1-1-1 0 0,1 1 1 0 0,-1 0-1 0 0,1 0 1 0 0,-1-1-1 0 0,0 1 1 0 0,0 0-1 0 0,0 1 1 0 0,-1-1-1 0 0,1 0 1 0 0,-1 1-1 0 0,1-1 1 0 0,-1 1-1 0 0,0 0 1 0 0,-5-3-1 0 0,3 2-1 0 0,-1 1-1 0 0,1 0 0 0 0,-1 0 0 0 0,0 1 0 0 0,0-1 1 0 0,0 1-1 0 0,1 0 0 0 0,-1 1 0 0 0,0-1 0 0 0,-9 2 1 0 0,3 0-3 0 0,1 0 1 0 0,-1 1-1 0 0,1 0 1 0 0,0 1-1 0 0,-1 0 1 0 0,1 1-1 0 0,1 0 1 0 0,-1 1-1 0 0,1 0 1 0 0,0 1-1 0 0,-11 7 1 0 0,13-5-3 0 0,-1 1-1 0 0,2 0 1 0 0,-1 0 0 0 0,1 0 0 0 0,1 1 0 0 0,-1 0 0 0 0,2 0 0 0 0,-1 1 0 0 0,2-1 0 0 0,-1 1 0 0 0,1 1 0 0 0,-4 19 0 0 0,7-24-2 0 0,-1-1 0 0 0,1 0 0 0 0,0 1 1 0 0,0-1-1 0 0,1 1 0 0 0,0 0 0 0 0,0-1 1 0 0,1 1-1 0 0,0-1 0 0 0,0 1 0 0 0,0-1 0 0 0,1 1 1 0 0,0-1-1 0 0,0 0 0 0 0,1 0 0 0 0,-1 0 1 0 0,1 0-1 0 0,1 0 0 0 0,-1-1 0 0 0,1 1 0 0 0,0-1 1 0 0,0 0-1 0 0,1 0 0 0 0,5 5 0 0 0,-7-8-4 0 0,1 1 1 0 0,-1-1-1 0 0,0 0 0 0 0,1 0 0 0 0,-1-1 0 0 0,1 1 0 0 0,0-1 1 0 0,-1 1-1 0 0,1-1 0 0 0,0 0 0 0 0,0-1 0 0 0,0 1 0 0 0,0-1 1 0 0,0 0-1 0 0,0 1 0 0 0,0-2 0 0 0,4 1 0 0 0,-2-2 3 0 0,0 1-1 0 0,0-1 1 0 0,0 0-1 0 0,0-1 1 0 0,0 0-1 0 0,0 1 1 0 0,-1-2-1 0 0,1 1 1 0 0,7-7-1 0 0,5-7 10 0 0,0 0-1 0 0,-2 0 0 0 0,0-2 0 0 0,17-26 1 0 0,-14 16 198 0 0,-1-2 1 0 0,-1 0 0 0 0,-2-1 0 0 0,-1 0 0 0 0,-1-1 0 0 0,-2-1 0 0 0,-2 0 0 0 0,9-54-1 0 0,-16 202 478 0 0,15 199-518 0 0,-5-144-122 0 0,-3-29-26 0 0,4 58-55 0 0,-18 318 1 0 0,3-499 15 0 0,-2 31-139 0 0,-18 81 0 0 0,19-117 127 0 0,0 0-1 0 0,-1 0 1 0 0,0-1 0 0 0,-1 0 0 0 0,0 0 0 0 0,-1 0 0 0 0,0-1-1 0 0,0 1 1 0 0,-1-1 0 0 0,-1-1 0 0 0,0 1 0 0 0,-12 10-1 0 0,14-15 20 0 0,-1-1 1 0 0,0 0-1 0 0,-1 0 0 0 0,1 0 0 0 0,-1-1 0 0 0,1 0 0 0 0,-1-1 0 0 0,0 0 0 0 0,0 0 0 0 0,0-1 0 0 0,0 1 0 0 0,0-2 0 0 0,-1 1 0 0 0,1-1 0 0 0,0-1 0 0 0,0 1 0 0 0,0-1 0 0 0,0-1 0 0 0,0 1 0 0 0,0-2 0 0 0,0 1 0 0 0,0-1 0 0 0,-12-6 0 0 0,0 0 7 0 0,1-1 0 0 0,0-1-1 0 0,1-1 1 0 0,0 0-1 0 0,1-2 1 0 0,1 0 0 0 0,0 0-1 0 0,-15-19 1 0 0,15 14 25 0 0,0-1 1 0 0,1 0 0 0 0,1-1-1 0 0,1-1 1 0 0,1 0 0 0 0,1-1 0 0 0,1 0-1 0 0,1-1 1 0 0,-7-31 0 0 0,12 35-4 0 0,1-1 0 0 0,0 1 1 0 0,2 0-1 0 0,1-1 1 0 0,0 1-1 0 0,1-1 0 0 0,2 1 1 0 0,0-1-1 0 0,1 1 1 0 0,1 0-1 0 0,0 1 0 0 0,11-24 1 0 0,-1 10-7 0 0,2 1 0 0 0,0 0 0 0 0,3 2 1 0 0,0 0-1 0 0,2 1 0 0 0,1 1 0 0 0,1 1 1 0 0,39-33-1 0 0,-5 11 1 0 0,3 3 0 0 0,127-73-1 0 0,-99 70-23 0 0,3 5 0 0 0,124-43 0 0 0,171-30-572 0 0,-58 37-2251 0 0,-281 65 799 0 0,-15 2 155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3:24:08.1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22 208,'7'-13'1418,"-2"11"-1374,0 0-1,0 1 1,0 0-1,0 0 0,0 0 1,1 0-1,-1 1 1,0 0-1,9 1 1,5-1 16,120 0 88,1 5 1,-1 7-1,0 5 0,-2 7 1,243 74-1,-322-78-108,-2 3 1,-1 2-1,92 58 0,-119-66-19,-2 2 0,-1 1 0,0 1 0,-1 1 0,-2 2 0,0 0 0,-1 1 0,28 45 0,-40-50-10,0-1 0,-1 2-1,0-1 1,-2 1 0,-1 0 0,0 0 0,-2 1 0,0-1-1,-2 1 1,0 0 0,-1-1 0,-1 1 0,-1 0 0,-6 22-1,-4 9 4,-2 0-1,-2-1 0,-2-1 0,-36 68 1,-112 168 23,-49 19 38,25-38-49,176-246-15,1 0 1,1 1-1,1 0 1,1 1-1,-13 46 1,20-58 1,1-1 1,0 1-1,1 0 1,0-1-1,1 1 1,0 0 0,1 0-1,1-1 1,-1 1-1,2 0 1,0-1-1,0 0 1,1 1-1,10 20 1,-5-18 6,1 0 1,0 0-1,1-1 1,1-1-1,-1 0 1,2 0 0,0-1-1,0 0 1,1-2-1,1 1 1,18 8-1,17 6 44,2-1 0,56 15-1,60 11 37,-106-34-36,-1 3 0,0 2 0,108 55 0,-163-72-59,0 0 1,0 1-1,-1 0 1,1 0-1,-1 1 0,0-1 1,0 1-1,-1 0 1,1 1-1,-1-1 0,0 1 1,-1 0-1,0 0 1,1 0-1,-2 0 0,1 0 1,2 11-1,-4-9-2,0-1 0,0 0 0,-1 1 1,-1-1-1,1 1 0,-1-1 0,0 0 0,-1 0 0,1 1 0,-2-1 0,1 0 0,-1-1 0,0 1 1,0 0-1,-8 10 0,-15 20 19,-1-2 1,-2-1-1,-43 38 1,34-34 0,-49 61-1,76-84-9,0 1 0,1 0 0,1 1 0,0 0 0,2 1 0,0 0 0,-9 34-1,12-34-7,1 0-1,1 0 1,1 0-1,1 0 0,0 0 1,1 0-1,1 0 1,1 0-1,0 0 0,2 0 1,0-1-1,0 0 0,10 18 1,4 2 9,2 0 0,1-2 1,2-1-1,44 50 0,-22-31 7,202 255 51,-222-270-66,-2 1 0,-1 0 1,-2 2-1,-2 0 0,-2 2 1,18 64-1,-28-74-1,-2 0-1,-2 1 1,-1-1 0,-1 1-1,-2-1 1,-1 1 0,-8 37-1,-11 29 19,-34 96 0,13-52 19,-277 823 704,278-869-700,-280 669 293,307-735-331,-37 87-58,-5-2-1,-91 139 1,93-180-1238,-3-2 0,-118 118 1,112-135-231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4:15.7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250 0 372 0 0,'0'0'1798'0'0,"-1"5"-1582"0"0,-6 32 120 0 0,1 0 0 0 0,2 0 0 0 0,2 50 1 0 0,0-40-136 0 0,-19 201 853 0 0,-59 274-1 0 0,40-288-700 0 0,11-86-166 0 0,11-62-49 0 0,-7 99 0 0 0,18-117-151 0 0,3-45-209 0 0,2-1 0 0 0,0 1-1 0 0,4 45 1 0 0,-1-61 121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4:16.1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0 178 196 0 0,'1'-2'91'0'0,"1"-1"0"0"0,-1 1 0 0 0,1-1 0 0 0,-1 1 0 0 0,1 0-1 0 0,-1 0 1 0 0,1 0 0 0 0,0 0 0 0 0,0 0 0 0 0,0 0 0 0 0,1 0 0 0 0,-1 0 0 0 0,0 1 0 0 0,1 0 0 0 0,-1-1-1 0 0,5-1 1 0 0,48-17 371 0 0,-42 16-339 0 0,87-21 330 0 0,1 4 0 0 0,146-11 0 0 0,-142 20-224 0 0,-100 11-220 0 0,105-13 242 0 0,1 4 1 0 0,143 7 0 0 0,-249 3-283 0 0,0 0 0 0 0,0 1 0 0 0,0 0 0 0 0,0 0 0 0 0,0 0 0 0 0,0 0 0 0 0,0 1 0 0 0,0 0 0 0 0,0 0 0 0 0,5 3 0 0 0,-9-5 1 0 0,-1 1 1 0 0,1 0-1 0 0,0 0 0 0 0,0 0 1 0 0,0-1-1 0 0,-1 1 1 0 0,1 0-1 0 0,0 0 0 0 0,-1 0 1 0 0,1 0-1 0 0,-1 0 1 0 0,1 0-1 0 0,-1 0 1 0 0,1 1-1 0 0,-1-1 0 0 0,0 0 1 0 0,0 0-1 0 0,0 0 1 0 0,1 2-1 0 0,-2-1-38 0 0,1 1 0 0 0,0 0 0 0 0,-1-1 1 0 0,0 1-1 0 0,1 0 0 0 0,-1-1 0 0 0,0 1 0 0 0,0-1 0 0 0,-1 1 0 0 0,1-1 0 0 0,-3 3 0 0 0,-19 23-1042 0 0,-12 3 82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4:16.4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0 339 596 0 0,'21'0'1778'0'0,"577"-152"2260"0"0,-131 39-4007 0 0,-445 107-253 0 0,-3 1-370 0 0,0 0 0 0 0,0-1 0 0 0,-1-1 0 0 0,0-1-1 0 0,28-15 1 0 0,-32 9-912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9:13.4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71 148 0 0,'-2'7'77'0'0,"-1"-1"-1"0"0,2 1 1 0 0,-1 0 0 0 0,0 1-1 0 0,1-1 1 0 0,1 0 0 0 0,-1 0-1 0 0,1 1 1 0 0,0-1 0 0 0,1 0-1 0 0,0 0 1 0 0,0 0 0 0 0,0 1-1 0 0,1-1 1 0 0,0 0 0 0 0,1-1-1 0 0,-1 1 1 0 0,1 0 0 0 0,1-1-1 0 0,-1 1 1 0 0,1-1 0 0 0,0 0-1 0 0,9 10 1 0 0,-5-7-47 0 0,0 0-1 0 0,0-1 1 0 0,1 0 0 0 0,0 0-1 0 0,0-1 1 0 0,1 0 0 0 0,0-1-1 0 0,0 0 1 0 0,1-1 0 0 0,-1 0-1 0 0,1 0 1 0 0,0-1 0 0 0,1-1-1 0 0,12 3 1 0 0,-16-5 9 0 0,1 0 0 0 0,0-1 1 0 0,-1 0-1 0 0,1-1 0 0 0,0 0 1 0 0,-1 0-1 0 0,1-1 0 0 0,-1 0 0 0 0,0 0 1 0 0,0-1-1 0 0,1 0 0 0 0,-2-1 1 0 0,1 1-1 0 0,0-2 0 0 0,-1 1 0 0 0,0-1 1 0 0,0 0-1 0 0,0 0 0 0 0,0-1 1 0 0,-1 0-1 0 0,0 0 0 0 0,0-1 0 0 0,-1 1 1 0 0,0-1-1 0 0,0-1 0 0 0,-1 1 1 0 0,1 0-1 0 0,-2-1 0 0 0,1 0 0 0 0,-1 0 1 0 0,0 0-1 0 0,-1-1 0 0 0,0 1 0 0 0,0 0 1 0 0,-1-1-1 0 0,0 0 0 0 0,0 1 1 0 0,-1-1-1 0 0,0 0 0 0 0,0 1 0 0 0,-1-1 1 0 0,-1 1-1 0 0,1-1 0 0 0,-1 1 1 0 0,-1 0-1 0 0,0-1 0 0 0,0 1 0 0 0,-4-8 1 0 0,4 12-121 0 0,0 0 1 0 0,-1-1 0 0 0,1 2-1 0 0,-1-1 1 0 0,0 0 0 0 0,0 1 0 0 0,0 0-1 0 0,0 0 1 0 0,-1 0 0 0 0,1 0-1 0 0,-1 1 1 0 0,0 0 0 0 0,0 0-1 0 0,0 0 1 0 0,0 0 0 0 0,0 1-1 0 0,0 0 1 0 0,0 0 0 0 0,0 0-1 0 0,0 1 1 0 0,-1 0 0 0 0,1 0-1 0 0,0 0 1 0 0,0 0 0 0 0,-1 1-1 0 0,1 0 1 0 0,-8 2 0 0 0,-6 1-1109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4:16.7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 18 288 0 0,'-5'-18'4573'0'0,"13"69"-3797"0"0,-13 194 233 0 0,-2-72-663 0 0,-5 73 51 0 0,-1-21-65 0 0,34 282 151 0 0,-18-470-531 0 0,-2-21-156 0 0,0-1 0 0 0,1 0 0 0 0,0 1 0 0 0,1-1 0 0 0,1 0-1 0 0,0-1 1 0 0,2 1 0 0 0,9 21 0 0 0,1-20-2921 0 0,-7-15 1327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4:17.1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94 505 56 0 0,'22'75'3105'0'0,"42"184"-126"0"0,-59-230-3000 0 0,-1 0-1 0 0,-2 1 1 0 0,-1-1 0 0 0,-1 1-1 0 0,-1-1 1 0 0,-2 1 0 0 0,-8 35-1 0 0,11-62-130 0 0,-1 0-1 0 0,1 0 1 0 0,-1-1-1 0 0,0 1 1 0 0,0 0-1 0 0,0 0 1 0 0,0-1-1 0 0,0 1 1 0 0,0-1-1 0 0,-1 1 1 0 0,1-1-1 0 0,-1 1 1 0 0,0-1-1 0 0,0 0 1 0 0,0 0-1 0 0,0 0 1 0 0,0 0-1 0 0,0 0 1 0 0,0-1-1 0 0,-1 1 1 0 0,1 0-1 0 0,-5 1 1 0 0</inkml:trace>
  <inkml:trace contextRef="#ctx0" brushRef="#br0" timeOffset="1">11 33 140 0 0,'-4'-12'592'0'0,"1"4"-76"0"0,-1-4 1268 0 0,20 30-1968 0 0,-10-4-292 0 0,6 0-516 0 0,-3 2 232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4:17.9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6 168 0 0,'2'-5'1377'0'0,"-2"5"-1345"0"0,0 0 1 0 0,0 0 0 0 0,1 0 0 0 0,-1 0-1 0 0,0 0 1 0 0,0 0 0 0 0,2 0 360 0 0,-2 0-360 0 0,12 12 462 0 0,10 21-212 0 0,9 21-86 0 0,-1 2 1 0 0,-4 0 0 0 0,-2 2 0 0 0,-2 1 0 0 0,-3 1 0 0 0,-3 1 0 0 0,-2 0 0 0 0,-3 1 0 0 0,6 106-1 0 0,-16-87-232 0 0,-2 0 0 0 0,-5 0-1 0 0,-2-1 1 0 0,-23 92 0 0 0,30-168-180 0 0,0-1 0 0 0,0 0 1 0 0,0 1-1 0 0,-1-1 0 0 0,1 0 1 0 0,-1 1-1 0 0,1-1 0 0 0,-1 0 1 0 0,0 0-1 0 0,-1 0 0 0 0,-3 4 1 0 0,-3-1-1026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4:18.3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0 173 276 0 0,'15'-15'175'0'0,"0"0"1"0"0,0 1-1 0 0,1 0 1 0 0,1 2-1 0 0,0 0 1 0 0,1 0-1 0 0,0 2 1 0 0,1 0-1 0 0,0 2 1 0 0,0 0-1 0 0,1 1 1 0 0,0 0-1 0 0,34-5 0 0 0,-16 5-60 0 0,-1 2 1 0 0,2 2-1 0 0,-1 1 0 0 0,0 2 0 0 0,0 2 0 0 0,64 10 0 0 0,-90-10-85 0 0,-1 1 0 0 0,1 0 0 0 0,0 0 0 0 0,-1 1 0 0 0,0 0 0 0 0,0 1 0 0 0,0 1 0 0 0,-1 0-1 0 0,19 13 1 0 0,-24-14-18 0 0,0 0-1 0 0,0 0 0 0 0,0 1 1 0 0,-1-1-1 0 0,1 1 0 0 0,-1 0 1 0 0,-1 1-1 0 0,1-1 0 0 0,-1 1 1 0 0,0-1-1 0 0,-1 1 0 0 0,0 0 0 0 0,0 0 1 0 0,0 0-1 0 0,-1 0 0 0 0,0 1 1 0 0,0 9-1 0 0,-1-2 4 0 0,-1 0 1 0 0,0 1-1 0 0,-1-1 1 0 0,-1 0-1 0 0,0-1 0 0 0,-1 1 1 0 0,-9 20-1 0 0,-3 3 53 0 0,-33 55 0 0 0,13-34-107 0 0,-3-3 0 0 0,-77 88-1 0 0,20-44-2407 0 0,84-89 1468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4:19.0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17 16 0 0,'0'0'2458'0'0,"-4"-17"52"0"0,9 117-2460 0 0,22 123 0 0 0,-3-45-6 0 0,-2 468 39 0 0,-22-624-843 0 0,-1 0 0 0 0,-1 0 0 0 0,-8 38 0 0 0,8-53-463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4:19.4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1 238 220 0 0,'1'-8'110'0'0,"1"0"-1"0"0,0 1 1 0 0,1 0 0 0 0,0-1-1 0 0,0 1 1 0 0,0 0-1 0 0,1 0 1 0 0,0 1 0 0 0,0-1-1 0 0,1 1 1 0 0,0 0 0 0 0,0 0-1 0 0,0 0 1 0 0,1 1-1 0 0,0 0 1 0 0,0 0 0 0 0,0 0-1 0 0,0 1 1 0 0,1 0 0 0 0,9-4-1 0 0,15-8 86 0 0,1 2 1 0 0,1 1-1 0 0,36-9 0 0 0,-69 22-194 0 0,34-11 114 0 0,1 3-1 0 0,-1 0 1 0 0,2 2 0 0 0,-1 2 0 0 0,0 1 0 0 0,1 2 0 0 0,57 6 0 0 0,-88-5-102 0 0,0 1 0 0 0,0 0 0 0 0,0 0 0 0 0,0 0 0 0 0,-1 1 0 0 0,1 0 0 0 0,0 0 0 0 0,-1 0 0 0 0,0 0 0 0 0,1 1 0 0 0,-1 0 0 0 0,0 0 0 0 0,0 0 0 0 0,0 0 0 0 0,-1 0 0 0 0,1 1 0 0 0,-1 0 0 0 0,0 0-1 0 0,0 0 1 0 0,0 0 0 0 0,-1 0 0 0 0,1 0 0 0 0,-1 1 0 0 0,0-1 0 0 0,0 1 0 0 0,-1 0 0 0 0,1-1 0 0 0,-1 1 0 0 0,0 0 0 0 0,0 0 0 0 0,-1 0 0 0 0,1 0 0 0 0,-1 0 0 0 0,-1 10 0 0 0,-1 12 30 0 0,-2 1 0 0 0,-1-1 0 0 0,-1 0 0 0 0,-17 49 0 0 0,21-69-31 0 0,-12 28-50 0 0,-2 0 0 0 0,0-1 0 0 0,-3-1 1 0 0,-1 0-1 0 0,-1-1 0 0 0,-2-2 0 0 0,-1 0 0 0 0,-1-1 0 0 0,-1-2 1 0 0,-2-1-1 0 0,-1-1 0 0 0,0-1 0 0 0,-45 27 0 0 0,70-48-261 0 0,-1-1-1 0 0,1 0 0 0 0,0 1 1 0 0,-1-1-1 0 0,1-1 0 0 0,-1 1 1 0 0,-8 1-1 0 0,5-2-813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4:19.9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70 0 164 0 0,'-7'30'376'0'0,"1"1"0"0"0,2-1-1 0 0,0 1 1 0 0,2 35 0 0 0,-1-1 48 0 0,-12 325 1065 0 0,7-121-727 0 0,-3-178-901 0 0,2-109-3536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4:20.3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 4 0 0,'7'-4'452'0'0,"18"12"-556"0"0,-16-4-44 0 0,2 4 32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4:21.2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0 131 324 0 0,'2'0'69'0'0,"-1"-1"1"0"0,0 1-1 0 0,1-1 1 0 0,-1 1-1 0 0,0 0 0 0 0,1-1 1 0 0,-1 1-1 0 0,1 0 1 0 0,-1 0-1 0 0,0 0 0 0 0,1 0 1 0 0,-1 1-1 0 0,0-1 1 0 0,1 0-1 0 0,-1 0 0 0 0,1 1 1 0 0,-1-1-1 0 0,0 1 0 0 0,0-1 1 0 0,1 1-1 0 0,-1 0 1 0 0,0-1-1 0 0,0 1 0 0 0,0 0 1 0 0,1 0-1 0 0,-1 0 1 0 0,0 0-1 0 0,0 0 0 0 0,1 1 1 0 0,36 34 574 0 0,-27-20-534 0 0,-1 1 0 0 0,0 0 0 0 0,-1 1 0 0 0,0 0 0 0 0,-2 1 0 0 0,0 0 0 0 0,-1 0 0 0 0,-1 0 0 0 0,-1 0 0 0 0,3 33 0 0 0,-2 23 126 0 0,-5 105-1 0 0,0-170-216 0 0,-1 23 56 0 0,2-10 14 0 0,-2-1-1 0 0,-1 0 1 0 0,0 1-1 0 0,-8 29 1 0 0,3-45 580 0 0,0-16-469 0 0,0-22 1 0 0,11-5-41 0 0,0 1 0 0 0,17-62 0 0 0,-16 77-145 0 0,5-14 17 0 0,2 0-1 0 0,30-59 0 0 0,-10 22 4 0 0,-12 30-17 0 0,2 1-1 0 0,2 1 1 0 0,1 1-1 0 0,2 1 1 0 0,39-41-1 0 0,-63 74-17 0 0,1 0 0 0 0,-1 0 1 0 0,1 0-1 0 0,0 1 0 0 0,1 0 0 0 0,-1-1 0 0 0,1 1 0 0 0,-1 1 0 0 0,1-1 0 0 0,0 1 0 0 0,8-3 0 0 0,-11 4-1 0 0,0 1 0 0 0,1 0 0 0 0,-1 0 0 0 0,0 0 0 0 0,0 0 0 0 0,1 0 0 0 0,-1 0 0 0 0,0 1 0 0 0,0-1 0 0 0,0 1 0 0 0,0-1 0 0 0,1 1 0 0 0,-1 0 0 0 0,0 0 0 0 0,0 0 0 0 0,0 0-1 0 0,-1 0 1 0 0,1 1 0 0 0,0-1 0 0 0,0 0 0 0 0,-1 1 0 0 0,1-1 0 0 0,-1 1 0 0 0,1 0 0 0 0,-1 0 0 0 0,1-1 0 0 0,-1 1 0 0 0,0 0 0 0 0,0 0 0 0 0,1 3 0 0 0,16 33-16 0 0,-3 1 0 0 0,0 0 0 0 0,16 78-1 0 0,-22-76-30 0 0,2 1 0 0 0,2-2-1 0 0,35 76 1 0 0,-42-104 23 0 0,1-1 0 0 0,0 0 0 0 0,1 0 0 0 0,0-1 0 0 0,1 0 0 0 0,0-1 0 0 0,1 1 0 0 0,0-2 0 0 0,0 0 0 0 0,0 0 0 0 0,1 0 0 0 0,1-2 0 0 0,-1 1 0 0 0,1-1 0 0 0,0-1 1 0 0,0 0-1 0 0,15 3 0 0 0,-13-4-28 0 0,1-1 0 0 0,0-1 0 0 0,0 0 1 0 0,0 0-1 0 0,0-2 0 0 0,0 0 0 0 0,0-1 1 0 0,0 0-1 0 0,0-1 0 0 0,0-1 1 0 0,-1 0-1 0 0,22-8 0 0 0,-17 3 13 0 0,0 0-1 0 0,-2-2 1 0 0,1 0 0 0 0,-1 0-1 0 0,0-2 1 0 0,-1 0 0 0 0,-1-1-1 0 0,24-25 1 0 0,-20 16 52 0 0,-1 0 0 0 0,-1-1 0 0 0,-1 0 0 0 0,-1-2 0 0 0,-1 0 0 0 0,-1 0-1 0 0,-1-2 1 0 0,-2 1 0 0 0,0-1 0 0 0,-2-1 0 0 0,-1 0 0 0 0,-1 0 0 0 0,3-38 0 0 0,-9 60 18 0 0,0 0 1 0 0,0-1-1 0 0,0 1 0 0 0,-1 0 0 0 0,0 0 1 0 0,0-1-1 0 0,-3-5 0 0 0,4 10-20 0 0,-1 0 1 0 0,0 1-1 0 0,0-1 1 0 0,0 0-1 0 0,0 0 0 0 0,0 0 1 0 0,0 1-1 0 0,0-1 1 0 0,-1 0-1 0 0,1 1 0 0 0,-1 0 1 0 0,1-1-1 0 0,-1 1 1 0 0,1 0-1 0 0,-1-1 0 0 0,0 1 1 0 0,0 0-1 0 0,1 0 1 0 0,-1 1-1 0 0,0-1 0 0 0,0 0 1 0 0,0 0-1 0 0,-3 0 1 0 0,3 2-8 0 0,-1-1-1 0 0,1 0 1 0 0,-1 1 0 0 0,1-1 0 0 0,-1 1 0 0 0,1 0 0 0 0,-1 0 0 0 0,1 0 0 0 0,-1 0 0 0 0,1 0 0 0 0,0 0 0 0 0,0 1 0 0 0,0-1 0 0 0,0 1 0 0 0,0 0 0 0 0,0-1 0 0 0,0 1 0 0 0,0 0 0 0 0,1 0 0 0 0,-3 4 0 0 0,-1 0 6 0 0,0 0 0 0 0,1 1-1 0 0,0 0 1 0 0,0 0 0 0 0,-3 8 0 0 0,2 0-18 0 0,1 1 1 0 0,0 0-1 0 0,1 0 1 0 0,1 0-1 0 0,1 0 0 0 0,0 0 1 0 0,1 0-1 0 0,1 0 1 0 0,2 19-1 0 0,-2-29-8 0 0,0 0 1 0 0,0 0-1 0 0,1 0 1 0 0,0 0-1 0 0,0-1 0 0 0,0 1 1 0 0,0 0-1 0 0,1-1 1 0 0,0 0-1 0 0,0 1 0 0 0,1-1 1 0 0,0-1-1 0 0,-1 1 1 0 0,2 0-1 0 0,-1-1 0 0 0,0 0 1 0 0,1 0-1 0 0,0 0 1 0 0,0 0-1 0 0,0-1 0 0 0,0 0 1 0 0,1 0-1 0 0,-1 0 1 0 0,1-1-1 0 0,-1 0 0 0 0,1 0 1 0 0,7 1-1 0 0,-8-2 12 0 0,1 0-1 0 0,0-1 1 0 0,0 1-1 0 0,0-1 1 0 0,0-1-1 0 0,0 1 1 0 0,-1-1-1 0 0,1 0 1 0 0,0 0-1 0 0,0-1 1 0 0,-1 0-1 0 0,1 0 1 0 0,9-5-1 0 0,-6 2 8 0 0,0-1 0 0 0,0 0 0 0 0,-1-1 1 0 0,0 0-1 0 0,0 0 0 0 0,0-1 0 0 0,8-10 0 0 0,-5 4 38 0 0,-1-1 0 0 0,0-1 0 0 0,-1 1 0 0 0,-1-1 0 0 0,0-1 0 0 0,-1 0 0 0 0,-1 0 0 0 0,7-29 0 0 0,-9 21 94 0 0,-1-1 1 0 0,-1 1 0 0 0,-1-30 0 0 0,-1 45-36 0 0,-1 1 1 0 0,0-1-1 0 0,-1 0 0 0 0,0 1 0 0 0,0-1 1 0 0,-1 1-1 0 0,0 0 0 0 0,-1 0 1 0 0,0 0-1 0 0,0 0 0 0 0,-7-10 0 0 0,10 18-29 0 0,-2 3-53 0 0,-1 1 0 0 0,1-1 0 0 0,0 1 1 0 0,0 0-1 0 0,0 0 0 0 0,0 0 0 0 0,1 0 1 0 0,-1 0-1 0 0,1 1 0 0 0,0-1 0 0 0,-3 6 0 0 0,5-8-11 0 0,-12 21 28 0 0,1 1 0 0 0,1 0-1 0 0,2 1 1 0 0,0 0-1 0 0,1 0 1 0 0,-4 32 0 0 0,-12 154 56 0 0,21-183-76 0 0,8 486 132 0 0,3-321-80 0 0,4 140-17 0 0,-15-236-81 0 0,-4 0 1 0 0,-30 153-1 0 0,31-220-2 0 0,-1 0 1 0 0,-2 0 0 0 0,-1-1-1 0 0,-1-1 1 0 0,-1 1 0 0 0,-27 45 0 0 0,33-65 27 0 0,-1 0 1 0 0,1 0 0 0 0,-1 0-1 0 0,-1-1 1 0 0,1 0 0 0 0,-1 0 0 0 0,0-1-1 0 0,-1 0 1 0 0,0 0 0 0 0,0 0 0 0 0,0-1-1 0 0,0-1 1 0 0,-1 1 0 0 0,0-1 0 0 0,0-1-1 0 0,0 0 1 0 0,0 0 0 0 0,0-1 0 0 0,-1 0-1 0 0,1 0 1 0 0,-1-1 0 0 0,0 0 0 0 0,1-1-1 0 0,-15-1 1 0 0,1-2 45 0 0,1-1-1 0 0,-1 0 1 0 0,1-2 0 0 0,0-1-1 0 0,0 0 1 0 0,1-2 0 0 0,0 0-1 0 0,1-2 1 0 0,0 0 0 0 0,0-1-1 0 0,1-1 1 0 0,-27-25 0 0 0,33 27 11 0 0,1-1 0 0 0,0-1 0 0 0,1 0 0 0 0,1-1 1 0 0,0 0-1 0 0,1 0 0 0 0,0-1 0 0 0,1 0 1 0 0,1-1-1 0 0,0 0 0 0 0,1 0 0 0 0,1 0 0 0 0,1-1 1 0 0,0 0-1 0 0,1 1 0 0 0,1-1 0 0 0,-1-21 1 0 0,5 21-22 0 0,-1-1 0 0 0,2 1-1 0 0,0 0 1 0 0,1 0 0 0 0,1 0 0 0 0,1 1 0 0 0,0 0 0 0 0,1 0 0 0 0,0 0 0 0 0,2 1 0 0 0,0 0 0 0 0,18-23 0 0 0,-2 7-11 0 0,1 1 1 0 0,2 2-1 0 0,0 0 0 0 0,47-32 0 0 0,-12 13-160 0 0,3 3-1 0 0,123-61 1 0 0,-59 46-422 0 0,179-58 0 0 0,148-17-4445 0 0,-386 116 3139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4:22.0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1180 196 0 0,'679'-85'1091'0'0,"-309"31"-753"0"0,1862-258 650 0 0,-1227 167-802 0 0,771-154 38 0 0,-1292 212-129 0 0,-399 72-60 0 0,582-118 442 0 0,-645 128-437 0 0,4 0 268 0 0,-1-2 0 0 0,29-12-1 0 0,-49 13-362 0 0,-15 2-646 0 0,-17 0-1093 0 0,4 6 643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9:15.2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345 0 208 0 0,'0'0'289'0'0,"-2"4"-14"0"0,-20 53 530 0 0,-26 110 1 0 0,1 0-381 0 0,-147 345 342 0 0,162-391-2719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5:28.5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512 363 360 0 0,'-14'-13'3634'0'0,"11"12"-3355"0"0,-18 263 534 0 0,12-114-727 0 0,-81 563 208 0 0,64-536-292 0 0,19-118-18 0 0,-14 70-428 0 0,21-127 432 0 0,0 0 0 0 0,0 0 0 0 0,0 0 0 0 0,0 1 0 0 0,0-1 0 0 0,1 0 0 0 0,-1 0 0 0 0,0 0 0 0 0,0 0 0 0 0,0 1 0 0 0,0-1 0 0 0,0 0 0 0 0,-1 0 0 0 0,1 0 1 0 0,0 0-1 0 0,0 1 0 0 0,0-1 0 0 0,0 0 0 0 0,0 0 0 0 0,0 0 0 0 0,0 0 0 0 0,0 0 0 0 0,0 1 0 0 0,0-1 0 0 0,0 0 0 0 0,0 0 0 0 0,-1 0 0 0 0,1 0 0 0 0,0 0 0 0 0,0 0 0 0 0,0 0 0 0 0,0 1 0 0 0,0-1 0 0 0,-1 0 1 0 0,1 0-1 0 0,0 0 0 0 0,0 0 0 0 0,0 0 0 0 0,0 0 0 0 0,-1 0 0 0 0,1 0 0 0 0,0 0 0 0 0,0 0 0 0 0,0 0 0 0 0,0 0 0 0 0,-1 0 0 0 0,1 0 0 0 0,0 0 0 0 0,0 0 0 0 0,0 0 0 0 0,0 0 0 0 0,0 0 0 0 0,-1 0 0 0 0,1 0 1 0 0,0 0-1 0 0,0 0 0 0 0,0 0 0 0 0,0 0 0 0 0,-1-1 0 0 0,1 1 0 0 0,0 0 0 0 0,0 0 0 0 0,0 0 0 0 0,0 0 0 0 0,0 0 0 0 0,0 0 0 0 0,-1-1 0 0 0,-8-17-282 0 0,-4-26 55 0 0,-109-519-747 0 0,-35-49 2283 0 0,153 592-1222 0 0,1-1 1 0 0,0 1-1 0 0,2-1 1 0 0,0 0-1 0 0,1 1 0 0 0,1-1 1 0 0,7-33-1 0 0,-5 41-49 0 0,0 1 0 0 0,1 0 0 0 0,1 0 0 0 0,0 0 0 0 0,0 0 0 0 0,1 1 0 0 0,1 0 0 0 0,0 0 0 0 0,0 1 0 0 0,1 0 0 0 0,0 0 0 0 0,1 1 0 0 0,15-13 0 0 0,7-2 1 0 0,2 1 0 0 0,0 2 0 0 0,2 1 0 0 0,0 2 0 0 0,1 1-1 0 0,71-22 1 0 0,-41 20-2 0 0,1 3 0 0 0,0 4 0 0 0,78-6 0 0 0,-124 17-17 0 0,1 0 1 0 0,0 1-1 0 0,-1 1 1 0 0,1 1 0 0 0,0 1-1 0 0,-1 1 1 0 0,0 0-1 0 0,0 2 1 0 0,39 16-1 0 0,-52-18-5 0 0,0 0 0 0 0,0 1 0 0 0,0 0 0 0 0,0 0 0 0 0,-1 1-1 0 0,0 0 1 0 0,0 0 0 0 0,-1 1 0 0 0,1 0 0 0 0,-1 0 0 0 0,-1 0 0 0 0,0 1 0 0 0,0-1-1 0 0,0 1 1 0 0,-1 1 0 0 0,0-1 0 0 0,0 1 0 0 0,-1-1 0 0 0,-1 1 0 0 0,1 0-1 0 0,-1 0 1 0 0,-1 0 0 0 0,0 0 0 0 0,0 1 0 0 0,-1 10 0 0 0,0 1 2 0 0,-2-1-1 0 0,0 1 1 0 0,-1-1 0 0 0,-2 0 0 0 0,0 1-1 0 0,-1-2 1 0 0,-11 27 0 0 0,2-15 2 0 0,0-2 1 0 0,-2 0 0 0 0,-40 52-1 0 0,-1-15-72 0 0,-2-2-1 0 0,-101 82 0 0 0,121-112-957 0 0,-1-1 1 0 0,-89 52-1 0 0,111-76-212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5:28.9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1 640 0 0,'0'0'2048'0'0,"13"10"-1664"0"0,-6-2-112 0 0,2 8-192 0 0,0 0-184 0 0,-2 2-152 0 0,-1 6-256 0 0,-6 5-556 0 0,2 3 248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5:29.2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0 776 0 0,'6'2'1440'0'0,"-6"6"228"0"0,3-2-844 0 0,-1 4-252 0 0,-2-6-580 0 0,4 0-176 0 0,-1 2-168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5:29.6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0 242 280 0 0,'9'-8'604'0'0,"-2"0"-84"0"0,8-4-36 0 0,15 0-56 0 0,1-7-92 0 0,11 7-140 0 0,8-12-152 0 0,8 2-124 0 0,25-8-160 0 0,2 0-192 0 0,-4-1-464 0 0,1-3 208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5:30.3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14 388 0 0,'16'3'7258'0'0,"-20"-5"-7247"0"0,3 2-4 0 0,-1 0 0 0 0,1-1 1 0 0,0 1-1 0 0,0-1 0 0 0,0 1 0 0 0,0-1 1 0 0,0 1-1 0 0,0-1 0 0 0,0 0 0 0 0,0 0 1 0 0,0 1-1 0 0,0-1 0 0 0,0 0 0 0 0,0 0 0 0 0,-1-2 1 0 0,1 2 81 0 0,-1 1-47 0 0,2 0-40 0 0,0 0-1 0 0,0 0 0 0 0,0 0 0 0 0,0-1 0 0 0,0 1 0 0 0,0 0 0 0 0,0 0 1 0 0,-1 0-1 0 0,1 0 0 0 0,0 0 0 0 0,0 0 0 0 0,0 0 0 0 0,0 0 0 0 0,0 0 0 0 0,-1 0 1 0 0,1 0-1 0 0,0 0 0 0 0,0 0 0 0 0,0 0 0 0 0,0 0 0 0 0,0 0 0 0 0,-1 0 1 0 0,1 0-1 0 0,0 0 0 0 0,0 0 0 0 0,0 0 0 0 0,0 0 0 0 0,-1 0 0 0 0,1 0 1 0 0,0 0-1 0 0,0 0 0 0 0,0 0 0 0 0,0 0 0 0 0,0 0 0 0 0,0 0 0 0 0,-1 0 0 0 0,1 0 1 0 0,0 1-1 0 0,0-1 0 0 0,0 0 0 0 0,0 0 0 0 0,0 0 0 0 0,0 0 0 0 0,0 0 1 0 0,0 0-1 0 0,-1 1 0 0 0,1-1 0 0 0,0 0 0 0 0,0 0 0 0 0,0 0 0 0 0,0 0 1 0 0,0 0-1 0 0,0 1 0 0 0,0-1 0 0 0,0 0 0 0 0,134 921 91 0 0,-123-839-92 0 0,20 299 109 0 0,-26-359-911 0 0,1-21-476 0 0,-6-1 1150 0 0,1 0 0 0 0,-1 0 0 0 0,1 0 0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5:31.0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459 141 24 0 0,'-2'-5'327'0'0,"1"0"0"0"0,-2 0 1 0 0,1 0-1 0 0,0 0 0 0 0,-1 0 0 0 0,0 1 1 0 0,0 0-1 0 0,0-1 0 0 0,-8-6 0 0 0,8 9-267 0 0,1 1 0 0 0,-1-1 0 0 0,1 1 0 0 0,-1-1 0 0 0,0 1 0 0 0,1 0 0 0 0,-1 0 0 0 0,0 0-1 0 0,0 0 1 0 0,0 1 0 0 0,0-1 0 0 0,0 1 0 0 0,0 0 0 0 0,1 0 0 0 0,-1 0 0 0 0,0 0 0 0 0,0 0 0 0 0,0 1 0 0 0,-6 1-1 0 0,-6 2-1 0 0,0 1 0 0 0,1 1 0 0 0,-1 1 0 0 0,1 0 0 0 0,1 0 0 0 0,-1 2 0 0 0,1-1 0 0 0,1 2 0 0 0,-1 0 0 0 0,2 0 0 0 0,-1 1 0 0 0,1 1 0 0 0,1-1-1 0 0,-10 16 1 0 0,-1 3 13 0 0,2 1 0 0 0,0 1 0 0 0,2 1 0 0 0,-23 64 0 0 0,29-63-34 0 0,1-1 1 0 0,2 1 0 0 0,2 1-1 0 0,1 0 1 0 0,0 46-1 0 0,4-54-20 0 0,2 0 0 0 0,1 0-1 0 0,1-1 1 0 0,2 1-1 0 0,0-1 1 0 0,2 0-1 0 0,15 39 1 0 0,-16-51-11 0 0,1 0-1 0 0,0 0 1 0 0,0 0 0 0 0,2-1 0 0 0,-1 0-1 0 0,2-1 1 0 0,0 0 0 0 0,0-1 0 0 0,1 1 0 0 0,0-2-1 0 0,1 0 1 0 0,1 0 0 0 0,-1-1 0 0 0,1-1-1 0 0,1 0 1 0 0,-1-1 0 0 0,2 0 0 0 0,-1-1-1 0 0,0 0 1 0 0,1-2 0 0 0,0 0 0 0 0,0 0-1 0 0,1-1 1 0 0,-1-1 0 0 0,1-1 0 0 0,-1 0 0 0 0,1-1-1 0 0,-1 0 1 0 0,1-2 0 0 0,15-2 0 0 0,-3-2 42 0 0,-1-1 0 0 0,0-1 0 0 0,0-2 0 0 0,0-1 0 0 0,-2 0 0 0 0,1-2 0 0 0,-1-1 0 0 0,-1-1 1 0 0,-1-1-1 0 0,0-2 0 0 0,-1 0 0 0 0,-1-1 0 0 0,-1-1 0 0 0,0 0 0 0 0,-2-2 0 0 0,0-1 0 0 0,-2 0 1 0 0,0-1-1 0 0,-2 0 0 0 0,0-1 0 0 0,-2-1 0 0 0,-1 0 0 0 0,-1-1 0 0 0,10-44 0 0 0,-12 39 26 0 0,-3 0 0 0 0,0-1-1 0 0,-2 0 1 0 0,-2 0-1 0 0,-1 0 1 0 0,-1 0-1 0 0,-2 0 1 0 0,-1 0 0 0 0,-2 0-1 0 0,-10-34 1 0 0,11 52-58 0 0,0-1 0 0 0,-1 1 0 0 0,-1 0 1 0 0,0 1-1 0 0,-1 0 0 0 0,-1 0 0 0 0,0 0 0 0 0,-1 1 1 0 0,0 1-1 0 0,-1 0 0 0 0,0 0 0 0 0,-1 1 0 0 0,0 0 1 0 0,-1 1-1 0 0,0 1 0 0 0,-1 0 0 0 0,0 0 0 0 0,0 2 1 0 0,-1 0-1 0 0,1 0 0 0 0,-2 1 0 0 0,-20-5 0 0 0,15 7-28 0 0,0 0 0 0 0,0 1 0 0 0,0 1 0 0 0,0 1 0 0 0,0 1 0 0 0,-41 6 0 0 0,48-4-412 0 0,0 1 0 0 0,1 0 0 0 0,-1 1 0 0 0,1 0-1 0 0,0 1 1 0 0,0 1 0 0 0,0 0 0 0 0,1 1 0 0 0,0 0-1 0 0,0 1 1 0 0,-12 11 0 0 0,5-5-1529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5:31.7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 1 76 0 0,'-1'2'216'0'0,"-1"-1"0"0"0,1 1 0 0 0,0 0 0 0 0,0 0 0 0 0,0 0 0 0 0,1 0 0 0 0,-1 0 0 0 0,0 0 0 0 0,1 0 0 0 0,-1 0 0 0 0,1 0 0 0 0,0 0 0 0 0,-1 0 0 0 0,1 1 1 0 0,0-1-1 0 0,1 3 0 0 0,-5 50 60 0 0,2 111 461 0 0,27 231 0 0 0,-2-199-494 0 0,32 501 420 0 0,-66-602-1290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5:33.2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41 1 208 0 0,'-1'0'120'0'0,"-1"0"0"0"0,0 0-1 0 0,0 1 1 0 0,1-1 0 0 0,-1 1 0 0 0,0-1 0 0 0,1 1 0 0 0,-1 0-1 0 0,1 0 1 0 0,-1 0 0 0 0,1-1 0 0 0,-1 2 0 0 0,1-1-1 0 0,-1 0 1 0 0,1 0 0 0 0,0 0 0 0 0,0 0 0 0 0,0 1-1 0 0,-1-1 1 0 0,1 1 0 0 0,1-1 0 0 0,-1 1 0 0 0,0-1-1 0 0,0 1 1 0 0,0 0 0 0 0,1-1 0 0 0,-1 1 0 0 0,1 0 0 0 0,-1-1-1 0 0,1 1 1 0 0,0 0 0 0 0,0 2 0 0 0,-2 10-7 0 0,1-1-1 0 0,0 1 1 0 0,2 18 0 0 0,0-12 172 0 0,3 48 108 0 0,25 129 0 0 0,-22-160-328 0 0,29 138 159 0 0,10 61-4 0 0,-35-159-163 0 0,23 182 124 0 0,-29-202-134 0 0,-3 1 0 0 0,-8 85-1 0 0,-15 6 142 0 0,20-139-419 0 0,13-32-3674 0 0,-10 19 4066 0 0,7-16-1729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5:35.4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727 3 144 0 0,'-13'-2'178'0'0,"0"2"0"0"0,-1 0 0 0 0,1 0 0 0 0,-1 1 0 0 0,1 1-1 0 0,0 0 1 0 0,0 1 0 0 0,0 0 0 0 0,0 1 0 0 0,0 0 0 0 0,1 1 0 0 0,0 1 0 0 0,0 0 0 0 0,-12 8 0 0 0,-7 5 25 0 0,2 2 1 0 0,0 1 0 0 0,-51 51 0 0 0,42-34-65 0 0,3 2 1 0 0,1 1 0 0 0,2 2 0 0 0,2 1-1 0 0,2 1 1 0 0,2 1 0 0 0,2 2-1 0 0,-25 72 1 0 0,36-84-80 0 0,1 1-1 0 0,3 1 0 0 0,1-1 1 0 0,2 1-1 0 0,1 1 1 0 0,2 50-1 0 0,3-72-41 0 0,0 0 0 0 0,2 1 1 0 0,0-1-1 0 0,2 0 0 0 0,0 0 0 0 0,0-1 0 0 0,2 1 1 0 0,0-1-1 0 0,1 0 0 0 0,1-1 0 0 0,0 0 0 0 0,1 0 0 0 0,1 0 1 0 0,1-1-1 0 0,23 25 0 0 0,-26-32-8 0 0,1 0 0 0 0,0 0 0 0 0,1-1-1 0 0,0-1 1 0 0,0 1 0 0 0,0-2 0 0 0,1 0 0 0 0,0 0 0 0 0,0 0 0 0 0,0-2 0 0 0,1 1 0 0 0,17 2-1 0 0,-12-4 3 0 0,-1-1-1 0 0,0-1 1 0 0,1 0-1 0 0,-1-2 0 0 0,0 1 1 0 0,0-2-1 0 0,0 0 0 0 0,20-7 1 0 0,0-3 33 0 0,-1-2 1 0 0,-1-2 0 0 0,0-1-1 0 0,-1-1 1 0 0,-1-2-1 0 0,57-48 1 0 0,-59 42 57 0 0,-2-1 1 0 0,-2-1-1 0 0,0-2 0 0 0,-2 0 1 0 0,-2-2-1 0 0,26-46 0 0 0,-26 35 28 0 0,-1-1-1 0 0,-2-1 1 0 0,-3 0 0 0 0,18-80-1 0 0,-29 105-92 0 0,-2 0 0 0 0,-1 0 0 0 0,0-1 0 0 0,-1 1 0 0 0,-2 0 0 0 0,0 0-1 0 0,-1-1 1 0 0,-1 1 0 0 0,-9-30 0 0 0,7 35-19 0 0,-1 1 0 0 0,-1 0-1 0 0,0 0 1 0 0,0 0 0 0 0,-2 1 0 0 0,0 1-1 0 0,-1-1 1 0 0,0 2 0 0 0,0-1 0 0 0,-2 1-1 0 0,0 1 1 0 0,-24-19 0 0 0,21 20-8 0 0,0 0 1 0 0,0 1-1 0 0,-1 1 1 0 0,0 1 0 0 0,-1 0-1 0 0,0 1 1 0 0,-25-6-1 0 0,32 10-118 0 0,0 0-1 0 0,0 1 0 0 0,0 0 1 0 0,0 0-1 0 0,0 1 1 0 0,0 0-1 0 0,0 1 0 0 0,0 0 1 0 0,0 1-1 0 0,0 0 0 0 0,1 0 1 0 0,-1 1-1 0 0,0 0 1 0 0,1 1-1 0 0,-10 5 0 0 0,-9 15-3107 0 0,17-12 1359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5:35.8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 1 520 0 0,'-2'20'3446'0'0,"-9"73"-2700"0"0,-4 121 138 0 0,5-53-400 0 0,5-35-171 0 0,6 1 0 0 0,25 193 0 0 0,-25-310-297 0 0,15 107 132 0 0,-7-62 29 0 0,3 87 0 0 0,-14-125-474 0 0,-18-47-5539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9:15.8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230 16 132 0 0,'90'-14'784'0'0,"-82"13"-690"0"0,1 1 0 0 0,-1 0 0 0 0,0 0 0 0 0,1 1 0 0 0,-1 0 0 0 0,0 1 0 0 0,0-1 0 0 0,15 7-1 0 0,-22-7-79 0 0,1-1-1 0 0,-1 1 0 0 0,0 1 0 0 0,0-1 0 0 0,1 0 0 0 0,-1 0 0 0 0,0 0 0 0 0,0 1 0 0 0,0-1 0 0 0,-1 0 0 0 0,1 1 0 0 0,0-1 0 0 0,0 1 0 0 0,-1-1 0 0 0,1 1 0 0 0,-1-1 0 0 0,1 1 0 0 0,-1 0 0 0 0,0-1 0 0 0,0 1 0 0 0,0-1 0 0 0,0 1 0 0 0,0 0 0 0 0,0-1 0 0 0,0 1 0 0 0,0-1 0 0 0,0 1 0 0 0,-1 0 1 0 0,1-1-1 0 0,-1 1 0 0 0,1-1 0 0 0,-1 1 0 0 0,0-1 0 0 0,0 1 0 0 0,1-1 0 0 0,-3 3 0 0 0,-2 5 19 0 0,0 1 0 0 0,-1-1 0 0 0,0 0 1 0 0,-9 10-1 0 0,-136 133 177 0 0,42-45-95 0 0,104-102-106 0 0,0 0-1 0 0,1 0 1 0 0,-1 0-1 0 0,1 1 1 0 0,1-1-1 0 0,-1 1 1 0 0,1 0-1 0 0,-3 8 1 0 0,5-12-5 0 0,1 0 1 0 0,-1 0-1 0 0,1 1 0 0 0,0-1 1 0 0,-1 0-1 0 0,1 0 1 0 0,0 1-1 0 0,1-1 1 0 0,-1 0-1 0 0,0 0 0 0 0,1 1 1 0 0,-1-1-1 0 0,1 0 1 0 0,-1 0-1 0 0,1 0 1 0 0,0 0-1 0 0,0 0 0 0 0,0 0 1 0 0,0 0-1 0 0,1 0 1 0 0,-1 0-1 0 0,0 0 0 0 0,1-1 1 0 0,-1 1-1 0 0,1 0 1 0 0,0-1-1 0 0,3 3 1 0 0,9 5-7 0 0,0 0-1 0 0,1 0 1 0 0,0-1 0 0 0,1-1 0 0 0,19 6 0 0 0,37 18 3 0 0,-55-23 8 0 0,-1 0 0 0 0,0 2-1 0 0,-1 0 1 0 0,0 0 0 0 0,18 18 0 0 0,-30-24-3 0 0,1 0 0 0 0,-1 0 0 0 0,1 1 0 0 0,-1-1 0 0 0,-1 1 0 0 0,1 0 0 0 0,-1 0 0 0 0,1-1 0 0 0,-1 2 0 0 0,-1-1 1 0 0,1 0-1 0 0,-1 0 0 0 0,0 1 0 0 0,0-1 0 0 0,0 0 0 0 0,-1 1 0 0 0,0-1 0 0 0,0 1 0 0 0,0-1 0 0 0,-1 0 0 0 0,0 1 0 0 0,-2 8 0 0 0,-1-1 24 0 0,0-2 0 0 0,-1 1 0 0 0,0 0 0 0 0,0-1 1 0 0,-1 0-1 0 0,-1 0 0 0 0,0-1 0 0 0,0 1 0 0 0,-1-2 0 0 0,0 1 0 0 0,-1-1 0 0 0,0 0 0 0 0,-1-1 0 0 0,0 0 0 0 0,0-1 0 0 0,0 0 0 0 0,-1 0 0 0 0,0-1 0 0 0,0-1 0 0 0,-23 9 0 0 0,24-11-22 0 0,-10 5 12 0 0,0-2 1 0 0,1 0-1 0 0,-2-1 0 0 0,1 0 0 0 0,-1-2 1 0 0,1-1-1 0 0,-1 0 0 0 0,-26-3 0 0 0,46 2-80 0 0,1-1 0 0 0,-1 0-1 0 0,0 0 1 0 0,1 0-1 0 0,-1 0 1 0 0,1 0 0 0 0,-1 0-1 0 0,0-1 1 0 0,1 1-1 0 0,-1 0 1 0 0,1 0 0 0 0,-1 0-1 0 0,1-1 1 0 0,-1 1-1 0 0,1 0 1 0 0,-1 0 0 0 0,1-1-1 0 0,-1 1 1 0 0,1 0-1 0 0,-1-1 1 0 0,1 1 0 0 0,-1-1-1 0 0,1 1 1 0 0,-1-1-1 0 0,1 1 1 0 0,0-1 0 0 0,-1 1-1 0 0,1-1 1 0 0,0 1-1 0 0,0-1 1 0 0,-1 1 0 0 0,1-1-1 0 0,0 0 1 0 0,7-14-922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5:36.3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251 39 684 0 0,'6'-6'3147'0'0,"-20"18"-2422"0"0,-28 27-485 0 0,18-8-90 0 0,1 0 0 0 0,2 2 0 0 0,1 0 0 0 0,2 1 1 0 0,1 1-1 0 0,1 1 0 0 0,2 0 0 0 0,2 1 0 0 0,-13 64 0 0 0,21-81-129 0 0,1 0 1 0 0,1 1 0 0 0,1-1 0 0 0,0 0-1 0 0,2 0 1 0 0,0 1 0 0 0,2-1-1 0 0,0 0 1 0 0,1 0 0 0 0,1 0 0 0 0,0-1-1 0 0,2 0 1 0 0,1 0 0 0 0,0 0 0 0 0,1-1-1 0 0,1 0 1 0 0,0-1 0 0 0,2 0 0 0 0,0-1-1 0 0,1 0 1 0 0,0-1 0 0 0,1 0-1 0 0,1-1 1 0 0,27 20 0 0 0,-9-12-10 0 0,2-1 1 0 0,1-2-1 0 0,0-1 1 0 0,1-2-1 0 0,1-2 1 0 0,0-1-1 0 0,1-2 1 0 0,1-1-1 0 0,50 5 1 0 0,-59-12-5 0 0,0 0 0 0 0,0-2 0 0 0,0-1 0 0 0,0-2 0 0 0,0-1 1 0 0,0-1-1 0 0,-1-2 0 0 0,0-1 0 0 0,0-1 0 0 0,0-1 0 0 0,-1-2 0 0 0,46-24 1 0 0,-60 25-3 0 0,0 0 0 0 0,-1-1 0 0 0,0-1 0 0 0,-1 0-1 0 0,0-1 1 0 0,-1 0 0 0 0,-1-1 0 0 0,0 0 0 0 0,-1-1 0 0 0,0 0 0 0 0,-1 0 0 0 0,-1-1 0 0 0,0 0 0 0 0,-2-1 0 0 0,0 0 0 0 0,8-33 0 0 0,-10 31 15 0 0,-1 0 1 0 0,-1-1-1 0 0,0 1 0 0 0,-2-1 1 0 0,0 1-1 0 0,-1-1 0 0 0,-1 0 1 0 0,-1 1-1 0 0,-1 0 0 0 0,0 0 1 0 0,-1 0-1 0 0,-1 0 0 0 0,-1 1 1 0 0,-1 0-1 0 0,-12-21 0 0 0,-1 8 3 0 0,-1 0 0 0 0,-1 2 0 0 0,-1 1 0 0 0,-2 0 0 0 0,-1 2 0 0 0,-1 1 0 0 0,-1 2 0 0 0,-55-35 0 0 0,32 27-17 0 0,-1 3 0 0 0,-1 3 0 0 0,-1 2 0 0 0,-97-27 0 0 0,134 45 2 0 0,1 1 0 0 0,-1 1 1 0 0,-30-2-1 0 0,42 5-58 0 0,-1 0 0 0 0,1 0 0 0 0,0 1 0 0 0,-1-1 0 0 0,1 2 0 0 0,0-1 0 0 0,0 1 0 0 0,0-1 0 0 0,0 2 0 0 0,0-1 0 0 0,1 1 0 0 0,-1 0 0 0 0,1 0 0 0 0,-6 4 0 0 0,9-5-114 0 0,0 0 1 0 0,0 0-1 0 0,1 0 1 0 0,-1 0-1 0 0,0 0 0 0 0,1 0 1 0 0,0 1-1 0 0,0-1 1 0 0,-1 0-1 0 0,2 1 0 0 0,-1-1 1 0 0,0 1-1 0 0,0 0 1 0 0,1-1-1 0 0,-1 1 0 0 0,1-1 1 0 0,0 1-1 0 0,0 0 1 0 0,0-1-1 0 0,0 1 0 0 0,0 0 1 0 0,1-1-1 0 0,-1 1 1 0 0,2 3-1 0 0,6 15-1526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5:36.8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 12 0 0,'11'-4'2932'0'0,"-10"4"-2814"0"0,2 2-31 0 0,-1 0 1 0 0,1 0-1 0 0,-1 0 1 0 0,1 0 0 0 0,-1 1-1 0 0,0-1 1 0 0,0 1-1 0 0,0-1 1 0 0,0 1 0 0 0,-1 0-1 0 0,1 0 1 0 0,-1 0-1 0 0,1 0 1 0 0,-1 0 0 0 0,0 0-1 0 0,1 7 1 0 0,12 61 559 0 0,-12-61-582 0 0,47 557 1673 0 0,-47-530-1656 0 0,6 182 288 0 0,10 145 90 0 0,22-48-43 0 0,-17-173 31 0 0,-23-142-435 0 0,0-1-1 0 0,-1 0 0 0 0,1 0 1 0 0,0 0-1 0 0,0 1 0 0 0,0-1 1 0 0,0 0-1 0 0,0 0 0 0 0,0 1 1 0 0,0-1-1 0 0,0 0 1 0 0,0 0-1 0 0,0 0 0 0 0,0 1 1 0 0,0-1-1 0 0,0 0 0 0 0,0 0 1 0 0,0 1-1 0 0,0-1 0 0 0,0 0 1 0 0,0 0-1 0 0,0 0 1 0 0,0 1-1 0 0,0-1 0 0 0,0 0 1 0 0,1 0-1 0 0,-1 0 0 0 0,0 1 1 0 0,0-1-1 0 0,0 0 0 0 0,0 0 1 0 0,0 0-1 0 0,1 0 1 0 0,-1 1-1 0 0,0-1 0 0 0,0 0 1 0 0,0 0-1 0 0,1 0 0 0 0,-1 0 1 0 0,0 0-1 0 0,0 0 0 0 0,0 0 1 0 0,1 1-1 0 0,-1-1 1 0 0,0 0-1 0 0,0 0 0 0 0,1 0 1 0 0,-1 0-1 0 0,0 0 0 0 0,0 0 1 0 0,0 0-1 0 0,1 0 0 0 0,-1 0 1 0 0,0 0-1 0 0,0 0 1 0 0,1 0-1 0 0,-1-1 0 0 0,0 1 1 0 0,0 0-1 0 0,0 0 0 0 0,1 0 1 0 0,-1 0-1 0 0,0 0 0 0 0,0 0 1 0 0,0 0-1 0 0,1-1 1 0 0,-1 1-1 0 0,13-23-597 0 0,8-40-4417 0 0,-18 36 2734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7:06.0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655 50 308 0 0,'4'-26'4265'0'0,"-17"16"-3800"0"0,6 7-420 0 0,1 0 1 0 0,-1 1-1 0 0,0 1 1 0 0,0-1-1 0 0,0 1 1 0 0,-1 0-1 0 0,1 1 1 0 0,0-1-1 0 0,0 1 0 0 0,0 1 1 0 0,-1 0-1 0 0,1 0 1 0 0,0 0-1 0 0,0 1 1 0 0,0-1-1 0 0,-11 6 1 0 0,3-2-35 0 0,1 1 1 0 0,1 0 0 0 0,-1 1 0 0 0,1 1-1 0 0,0 0 1 0 0,0 0 0 0 0,-14 14 0 0 0,-10 19 9 0 0,1 1 0 0 0,2 2 0 0 0,-39 67 0 0 0,32-47-10 0 0,22-33-20 0 0,2 1 0 0 0,1 1-1 0 0,1 0 1 0 0,-15 55 0 0 0,-25 143 60 0 0,47-185-47 0 0,2-1-1 0 0,2 1 1 0 0,2 0-1 0 0,6 66 1 0 0,6-27 26 0 0,28 119 0 0 0,-28-162-21 0 0,1-1-1 0 0,2 0 1 0 0,2-1-1 0 0,2-1 1 0 0,2-1-1 0 0,1 0 0 0 0,42 59 1 0 0,-50-82-6 0 0,0-1-1 0 0,1 0 1 0 0,1-1 0 0 0,0 0 0 0 0,1-1-1 0 0,0-1 1 0 0,1 0 0 0 0,27 13 0 0 0,-29-18-6 0 0,0 0 1 0 0,1-1 0 0 0,-1-1 0 0 0,1 0-1 0 0,0-1 1 0 0,1-1 0 0 0,-1-1 0 0 0,0 0-1 0 0,1 0 1 0 0,-1-2 0 0 0,29-3 0 0 0,-13-3 6 0 0,1-1 0 0 0,-1-1 1 0 0,-1-2-1 0 0,0 0 0 0 0,-1-3 1 0 0,0 0-1 0 0,-1-2 0 0 0,0-1 1 0 0,-2-1-1 0 0,0-1 0 0 0,-1-1 1 0 0,-1-2-1 0 0,-1 0 1 0 0,0-2-1 0 0,-2 0 0 0 0,31-48 1 0 0,-51 70-5 0 0,27-36 11 0 0,-3-2-1 0 0,-1-1 1 0 0,-2-1-1 0 0,-2-1 1 0 0,17-51 0 0 0,-24 48 28 0 0,-3 0 0 0 0,-1 0 0 0 0,-3-1 1 0 0,-2 0-1 0 0,-1 0 0 0 0,-3 0 1 0 0,-2 0-1 0 0,-2 0 0 0 0,-1 0 0 0 0,-3 1 1 0 0,-23-74-1 0 0,19 82 8 0 0,-1 1 1 0 0,-2 1-1 0 0,-2 0 0 0 0,-1 1 0 0 0,-2 1 1 0 0,-36-48-1 0 0,41 63-29 0 0,-2 0 0 0 0,-1 1 0 0 0,0 1 0 0 0,-1 0 0 0 0,0 2 0 0 0,-2 0 0 0 0,0 1 0 0 0,0 1 0 0 0,-1 2 0 0 0,-1 0 0 0 0,-30-11 0 0 0,20 13-104 0 0,0 0 1 0 0,-1 3-1 0 0,-64-6 0 0 0,12 8-3209 0 0,77 3 2726 0 0,-12 0-1177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6:11.0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133 34 132 0 0,'6'-33'2871'0'0,"-30"199"-1454"0"0,-15 81-1236 0 0,8-24-49 0 0,-5 68 27 0 0,31-33 36 0 0,5-208-136 0 0,-2-27-7 0 0,2-19-27 0 0,-1 0-1 0 0,1-1 1 0 0,0 1-1 0 0,0 0 1 0 0,0 0-1 0 0,0 0 1 0 0,1-1-1 0 0,2 8 0 0 0,-3-10 23 0 0,3-3-386 0 0,23-26-2452 0 0,-19 18 1476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5:45.7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16 0 0,'1'1'1049'0'0,"5"6"-805"0"0,0 0-1 0 0,0 1 0 0 0,-1-1 1 0 0,0 1-1 0 0,-1 0 1 0 0,5 13-1 0 0,2 32-16 0 0,-2 0 1 0 0,3 103-1 0 0,-7-60-66 0 0,-1-43-101 0 0,7 149 214 0 0,-9-168-208 0 0,-4-57-36 0 0,0-8-583 0 0,2-47 0 0 0,2 20-1067 0 0,-2 33 880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5:46.3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21 123 56 0 0,'0'0'392'0'0,"0"14"1406"0"0,0-5-290 0 0,6-31-1366 0 0,-6 21-131 0 0,0 0 0 0 0,1 0-1 0 0,-1 1 1 0 0,0-1 0 0 0,1 0 0 0 0,-1 0 0 0 0,0 0 0 0 0,0 1 0 0 0,0-1 0 0 0,0 0 0 0 0,0 0 0 0 0,0 0 0 0 0,0 1 0 0 0,0-1 0 0 0,0 0 0 0 0,0 0-1 0 0,-1 0 1 0 0,1 0 0 0 0,0 1 0 0 0,-1-1 0 0 0,1 0 0 0 0,0 0 0 0 0,-1 1 0 0 0,1-1 0 0 0,-1 0 0 0 0,1 1 0 0 0,-2-2 46 0 0,0-32-193 0 0,2 27-218 0 0,-1 1-1 0 0,0-1 0 0 0,-1 0 0 0 0,1 1 0 0 0,-1-1 1 0 0,-1 1-1 0 0,-3-9 0 0 0,2 9-363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5:47.5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26 520 8 0 0,'-1'-19'394'0'0,"-1"0"0"0"0,-7-32 0 0 0,5 32-190 0 0,0-1-1 0 0,-1-33 1 0 0,5 15 50 0 0,1 0 1 0 0,2 1-1 0 0,2-1 1 0 0,1 1-1 0 0,14-48 1 0 0,-18 80-225 0 0,-1 1 1 0 0,1-1 0 0 0,0 1 0 0 0,0 0 0 0 0,0-1 0 0 0,0 1-1 0 0,1 0 1 0 0,-1 0 0 0 0,1 1 0 0 0,0-1 0 0 0,1 0 0 0 0,-1 1-1 0 0,5-4 1 0 0,-6 6-24 0 0,-1 0-1 0 0,1 1 0 0 0,0-1 0 0 0,0 0 1 0 0,0 1-1 0 0,0 0 0 0 0,0-1 1 0 0,0 1-1 0 0,0 0 0 0 0,0 0 1 0 0,0 0-1 0 0,0 0 0 0 0,0 0 1 0 0,0 1-1 0 0,0-1 0 0 0,0 0 1 0 0,0 1-1 0 0,0 0 0 0 0,0-1 1 0 0,0 1-1 0 0,0 0 0 0 0,0 0 1 0 0,-1 0-1 0 0,1 0 0 0 0,0 1 0 0 0,-1-1 1 0 0,1 0-1 0 0,-1 1 0 0 0,1-1 1 0 0,-1 1-1 0 0,0-1 0 0 0,2 3 1 0 0,7 9 9 0 0,0 0-1 0 0,-1 1 1 0 0,0 0 0 0 0,-1 1 0 0 0,-1-1 0 0 0,8 25-1 0 0,0-4-11 0 0,15 47 38 0 0,-4 1 0 0 0,29 158 1 0 0,-33-131-21 0 0,36 107 1 0 0,-42-171 14 0 0,1-1 0 0 0,27 49 0 0 0,-44-94-36 0 0,0 1 0 0 0,1-1 1 0 0,-1 0-1 0 0,0 1 0 0 0,1-1 0 0 0,-1 0 0 0 0,0 0 1 0 0,1 1-1 0 0,-1-1 0 0 0,1 0 0 0 0,-1 0 0 0 0,0 0 1 0 0,1 1-1 0 0,-1-1 0 0 0,1 0 0 0 0,-1 0 0 0 0,0 0 1 0 0,1 0-1 0 0,-1 0 0 0 0,1 0 0 0 0,-1 0 0 0 0,1 0 1 0 0,-1 0-1 0 0,0 0 0 0 0,1 0 0 0 0,-1 0 0 0 0,1 0 1 0 0,-1 0-1 0 0,1 0 0 0 0,-1-1 0 0 0,0 1 0 0 0,1 0 1 0 0,-1 0-1 0 0,1 0 0 0 0,-1-1 0 0 0,0 1 0 0 0,1 0 1 0 0,-1-1-1 0 0,0 1 0 0 0,1 0 0 0 0,-1 0 0 0 0,0-1 1 0 0,0 1-1 0 0,1-1 0 0 0,-1 1 0 0 0,0 0 0 0 0,0-1 1 0 0,0 1-1 0 0,1-1 0 0 0,12-21 24 0 0,6-39-7 0 0,-4 0 1 0 0,12-90-1 0 0,0 2-32 0 0,39-235 13 0 0,-40 233-29 0 0,-26 150 29 0 0,0 0 0 0 0,0 0-1 0 0,0 0 1 0 0,0 1 0 0 0,0-1-1 0 0,0 0 1 0 0,1 0 0 0 0,-1 0 0 0 0,0 0-1 0 0,0 0 1 0 0,1 1 0 0 0,-1-1-1 0 0,1 0 1 0 0,-1 0 0 0 0,1 1-1 0 0,-1-1 1 0 0,1 0 0 0 0,-1 1-1 0 0,1-1 1 0 0,0 0 0 0 0,-1 1-1 0 0,1-1 1 0 0,0 1 0 0 0,0-1-1 0 0,-1 1 1 0 0,2-1 0 0 0,-1 1-1 0 0,0 1 1 0 0,0-1-1 0 0,0 1 1 0 0,-1 0-1 0 0,1-1 0 0 0,0 1 1 0 0,0 0-1 0 0,-1-1 1 0 0,1 1-1 0 0,0 0 1 0 0,-1 0-1 0 0,1-1 1 0 0,0 1-1 0 0,-1 0 1 0 0,0 0-1 0 0,1 0 1 0 0,-1 0-1 0 0,1 1 1 0 0,16 53-13 0 0,85 420-1 0 0,-38-195 8 0 0,-39-169 28 0 0,49 135 0 0 0,-63-224 30 0 0,9-34-3672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5:47.9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0 143 236 0 0,'2'12'157'0'0,"1"-1"0"0"0,0 0 1 0 0,0 0-1 0 0,1 0 0 0 0,0 0 0 0 0,1-1 0 0 0,1 1 1 0 0,9 14-1 0 0,6 13 90 0 0,1 6 51 0 0,2-1 0 0 0,52 72 0 0 0,-73-110-261 0 0,1-1-1 0 0,0 1 0 0 0,0-1 1 0 0,0 1-1 0 0,0-1 1 0 0,1-1-1 0 0,-1 1 0 0 0,1-1 1 0 0,0 1-1 0 0,0-1 1 0 0,0-1-1 0 0,1 1 0 0 0,-1-1 1 0 0,1 0-1 0 0,5 2 0 0 0,-6-4 3 0 0,-1 0-1 0 0,0-1 1 0 0,0 1-1 0 0,0-1 1 0 0,-1 1-1 0 0,1-1 1 0 0,0 0-1 0 0,0-1 0 0 0,0 1 1 0 0,-1-1-1 0 0,1 0 1 0 0,0 0-1 0 0,-1 0 1 0 0,0 0-1 0 0,1 0 0 0 0,-1-1 1 0 0,0 1-1 0 0,0-1 1 0 0,0 0-1 0 0,-1 0 1 0 0,1 0-1 0 0,2-5 0 0 0,10-12 58 0 0,-1-1-1 0 0,-1 0 1 0 0,-1-1-1 0 0,-1 0 0 0 0,0-1 1 0 0,-2 0-1 0 0,7-28 1 0 0,-7 16-38 0 0,-2-1 1 0 0,-1 0 0 0 0,-2-1-1 0 0,0-46 1 0 0,-3 62-268 0 0,0 15-235 0 0,-1 0-1 0 0,0 0 0 0 0,0 0 1 0 0,0 0-1 0 0,-1 1 0 0 0,-2-10 1 0 0,2 7-678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5:48.3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1 376 0 0,'0'0'1137'0'0,"1"5"-820"0"0,36 275 1189 0 0,3-106-1047 0 0,68 185 0 0 0,-101-338-474 0 0,11 29-226 0 0,21 100 1 0 0,-39-126-1615 0 0,-4-16 780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5:48.9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0 731 124 0 0,'51'-18'76'0'0,"2"1"31"0"0,-2-2 0 0 0,0-3 0 0 0,86-51 0 0 0,-135 72-95 0 0,50-39 550 0 0,-49 38-492 0 0,-1-1-1 0 0,1 1 1 0 0,-1-1 0 0 0,0 0-1 0 0,0 1 1 0 0,0-1 0 0 0,0 0-1 0 0,0 0 1 0 0,-1 0 0 0 0,1-1-1 0 0,-1 1 1 0 0,0 0 0 0 0,0-1-1 0 0,0 1 1 0 0,0 0 0 0 0,0-4-1 0 0,-1 6-58 0 0,0 1-1 0 0,0-1 0 0 0,0 1 1 0 0,0 0-1 0 0,0-1 0 0 0,0 1 1 0 0,0-1-1 0 0,0 1 1 0 0,0-1-1 0 0,0 1 0 0 0,0 0 1 0 0,0-1-1 0 0,0 1 0 0 0,-1-1 1 0 0,1 1-1 0 0,0 0 0 0 0,0-1 1 0 0,0 1-1 0 0,-1 0 1 0 0,1-1-1 0 0,0 1 0 0 0,0 0 1 0 0,-1-1-1 0 0,1 1 0 0 0,0 0 1 0 0,-1 0-1 0 0,1-1 0 0 0,0 1 1 0 0,-1 0-1 0 0,1 0 1 0 0,-1-1-1 0 0,1 1 0 0 0,0 0 1 0 0,-1 0-1 0 0,1 0 0 0 0,-1 0 1 0 0,1 0-1 0 0,0 0 1 0 0,-1 0-1 0 0,1 0 0 0 0,-1 0 1 0 0,1 0-1 0 0,-1 0 0 0 0,1 0 1 0 0,0 0-1 0 0,-1 0 0 0 0,1 0 1 0 0,-1 0-1 0 0,1 0 1 0 0,0 0-1 0 0,-1 1 0 0 0,1-1 1 0 0,-1 0-1 0 0,1 0 0 0 0,0 0 1 0 0,-1 1-1 0 0,1-1 1 0 0,0 0-1 0 0,-1 1 0 0 0,1-1 1 0 0,0 0-1 0 0,0 1 0 0 0,-1-1 1 0 0,-23 21 107 0 0,13-6-93 0 0,0 1 0 0 0,1 0 1 0 0,0 0-1 0 0,1 1 1 0 0,1 0-1 0 0,1 1 1 0 0,0-1-1 0 0,2 1 0 0 0,0 1 1 0 0,1-1-1 0 0,0 1 1 0 0,2 0-1 0 0,0 0 0 0 0,1-1 1 0 0,1 1-1 0 0,2 19 1 0 0,-1-34-18 0 0,-1-1-1 0 0,1 1 1 0 0,-1-1 0 0 0,1 1 0 0 0,0-1 0 0 0,0 0 0 0 0,0 0 0 0 0,1 1 0 0 0,-1-1 0 0 0,1 0-1 0 0,0 0 1 0 0,0 0 0 0 0,0-1 0 0 0,0 1 0 0 0,0 0 0 0 0,1-1 0 0 0,-1 1 0 0 0,1-1 0 0 0,0 0-1 0 0,0 0 1 0 0,-1 0 0 0 0,1 0 0 0 0,0 0 0 0 0,1-1 0 0 0,-1 1 0 0 0,6 1 0 0 0,-4-3 7 0 0,0 0-1 0 0,0 0 1 0 0,0 0 0 0 0,0-1 0 0 0,0 0 0 0 0,0 1 0 0 0,-1-2 0 0 0,1 1 0 0 0,0-1 0 0 0,-1 1 0 0 0,1-1-1 0 0,-1-1 1 0 0,1 1 0 0 0,-1-1 0 0 0,0 1 0 0 0,0-1 0 0 0,0 0 0 0 0,6-6 0 0 0,2-4 43 0 0,0 0 0 0 0,0 0 0 0 0,-1-1 0 0 0,-1-1 1 0 0,0 0-1 0 0,-1 0 0 0 0,-1-1 0 0 0,0 0 0 0 0,-2 0 0 0 0,1-1 0 0 0,-2 1 1 0 0,0-2-1 0 0,-1 1 0 0 0,-1 0 0 0 0,0-1 0 0 0,-1-21 0 0 0,-2 39-54 0 0,0 0 0 0 0,0-1 0 0 0,0 1 0 0 0,0 0 0 0 0,0 0 0 0 0,0-1 0 0 0,-1 1 0 0 0,1 0-1 0 0,0 0 1 0 0,0 0 0 0 0,0-1 0 0 0,0 1 0 0 0,0 0 0 0 0,0 0 0 0 0,0-1 0 0 0,0 1 0 0 0,0 0-1 0 0,0 0 1 0 0,1 0 0 0 0,-1-1 0 0 0,0 1 0 0 0,0 0 0 0 0,0 0 0 0 0,0-1 0 0 0,0 1 0 0 0,0 0-1 0 0,0 0 1 0 0,0 0 0 0 0,1 0 0 0 0,-1-1 0 0 0,0 1 0 0 0,0 0 0 0 0,0 0 0 0 0,0 0 0 0 0,1 0-1 0 0,-1-1 1 0 0,0 1 0 0 0,0 0 0 0 0,0 0 0 0 0,1 0 0 0 0,-1 0 0 0 0,0 0 0 0 0,0 0 0 0 0,1 0-1 0 0,-1 0 1 0 0,0 0 0 0 0,1 0 0 0 0,9 10 36 0 0,7 23-43 0 0,-8-7 17 0 0,1-1 0 0 0,1 0 0 0 0,1 0 0 0 0,2-1 0 0 0,24 33 1 0 0,-29-44-9 0 0,1-1 0 0 0,0-1 0 0 0,1 0 0 0 0,0 0 0 0 0,1-1 0 0 0,0 0 0 0 0,1-1 0 0 0,0-1 0 0 0,0 0 0 0 0,1 0 0 0 0,17 5-1 0 0,-24-10-8 0 0,1-2 0 0 0,-1 1 0 0 0,1-1-1 0 0,0 0 1 0 0,0-1 0 0 0,-1 0-1 0 0,1 0 1 0 0,0 0 0 0 0,0-1-1 0 0,-1 0 1 0 0,1-1 0 0 0,-1 0-1 0 0,1 0 1 0 0,-1-1 0 0 0,1 1-1 0 0,-1-2 1 0 0,0 1 0 0 0,-1-1-1 0 0,1 0 1 0 0,0 0 0 0 0,-1-1-1 0 0,0 0 1 0 0,10-10 0 0 0,-3 2 2 0 0,-1 0-1 0 0,0-1 1 0 0,-1-1 0 0 0,0 0 0 0 0,-1 0 0 0 0,-1-1 0 0 0,-1 0-1 0 0,0 0 1 0 0,6-20 0 0 0,-5 5-1 0 0,-2 1 0 0 0,-1-2 1 0 0,-2 1-1 0 0,-1 0 0 0 0,-1-1 0 0 0,-1 0 0 0 0,-5-36 0 0 0,-2 20 2 0 0,-1 1 0 0 0,-3 0-1 0 0,-2 0 1 0 0,-19-47-1 0 0,4 27-1 0 0,24 62-1 0 0,0-1 1 0 0,0 1 0 0 0,0 0-1 0 0,0 0 1 0 0,-1 0-1 0 0,0 0 1 0 0,0 1 0 0 0,0-1-1 0 0,-8-5 1 0 0,12 10 1 0 0,0 0 0 0 0,0 0 0 0 0,-1 0 0 0 0,1-1 0 0 0,0 1 0 0 0,-1 0 0 0 0,1 0 0 0 0,0 0 0 0 0,0 0 0 0 0,-1 0 0 0 0,1 0 0 0 0,0 0 0 0 0,-1 0 0 0 0,1 0 0 0 0,0 0 0 0 0,0 1 0 0 0,-1-1 0 0 0,1 0 0 0 0,0 0 0 0 0,0 0 0 0 0,-1 0 0 0 0,1 0 0 0 0,0 0 0 0 0,0 1 0 0 0,-1-1 0 0 0,1 0 0 0 0,0 0 0 0 0,0 0 0 0 0,0 1 0 0 0,-1-1 0 0 0,1 0 0 0 0,0 0 0 0 0,0 0 0 0 0,0 1 0 0 0,0-1 0 0 0,0 0 0 0 0,-1 0 0 0 0,1 1 0 0 0,-6 18-8 0 0,-1 21-1 0 0,7-39 5 0 0,-2 40-13 0 0,2-1-1 0 0,1 0 1 0 0,13 68-1 0 0,-1 5 20 0 0,-5-31-109 0 0,4 0-1 0 0,4-1 1 0 0,3 0-1 0 0,4-2 1 0 0,41 99-1 0 0,-39-119-2350 0 0,-22-48 1283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9:16.1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56 0 0,'0'0'84'0'0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5:49.3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1 266 72 0 0,'29'-10'229'0'0,"13"-3"18"0"0,-1-3-1 0 0,46-24 1 0 0,-76 34-102 0 0,1-1 0 0 0,-1 0 1 0 0,-1-1-1 0 0,1 0 0 0 0,-1 0 1 0 0,-1-1-1 0 0,0-1 0 0 0,0 0 0 0 0,-1 0 1 0 0,0-1-1 0 0,12-20 0 0 0,-17 25 61 0 0,0 0 0 0 0,0-1 0 0 0,-1 1 0 0 0,1-1 0 0 0,-1 0 0 0 0,-1 0 0 0 0,2-8 0 0 0,-3 14-43 0 0,31 89 709 0 0,24 96-623 0 0,18 64-106 0 0,-72-244-214 0 0,0 0-124 0 0,0 0 1 0 0,0 0-1 0 0,0 0 1 0 0,-1 0-1 0 0,1 0 0 0 0,-1 0 1 0 0,0 0-1 0 0,0 0 1 0 0,0 0-1 0 0,-1 5 1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5:49.9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 1 200 0 0,'-6'19'259'0'0,"1"0"0"0"0,1 0 0 0 0,1 1 0 0 0,1 0 0 0 0,0-1 0 0 0,1 1 0 0 0,3 22 0 0 0,1-3-27 0 0,2 1 0 0 0,15 59 0 0 0,-17-86-187 0 0,1 1 1 0 0,1-1 0 0 0,0 0-1 0 0,0 0 1 0 0,1 0 0 0 0,1-1-1 0 0,0 0 1 0 0,1 0 0 0 0,12 15-1 0 0,-14-21-29 0 0,1-1 1 0 0,-1 1-1 0 0,1-1 0 0 0,0 0 1 0 0,0-1-1 0 0,0 1 0 0 0,1-1 0 0 0,-1-1 1 0 0,1 0-1 0 0,0 0 0 0 0,0 0 1 0 0,0-1-1 0 0,1 0 0 0 0,-1-1 0 0 0,1 0 1 0 0,13 1-1 0 0,-10-2 14 0 0,0 0 0 0 0,-1-1 0 0 0,1 0 1 0 0,0-1-1 0 0,-1 0 0 0 0,1-1 0 0 0,-1 0 0 0 0,0-1 0 0 0,0 0 1 0 0,0 0-1 0 0,0-2 0 0 0,-1 1 0 0 0,18-14 0 0 0,-20 13 17 0 0,-1 0-1 0 0,0-1 0 0 0,-1 0 0 0 0,1 0 1 0 0,-1 0-1 0 0,-1-1 0 0 0,0 0 1 0 0,0-1-1 0 0,0 1 0 0 0,-1-1 0 0 0,0 1 1 0 0,-1-1-1 0 0,0 0 0 0 0,0-1 1 0 0,-1 1-1 0 0,0 0 0 0 0,1-15 0 0 0,-2 10 9 0 0,-1 0-1 0 0,0 0 0 0 0,-1 1 0 0 0,0-1 1 0 0,-1 0-1 0 0,-1 0 0 0 0,0 1 0 0 0,-1-1 1 0 0,0 1-1 0 0,-1 0 0 0 0,-12-22 0 0 0,12 26-34 0 0,-1 0-1 0 0,-1 0 1 0 0,1 1-1 0 0,-1 0 1 0 0,-1 0-1 0 0,1 1 1 0 0,-1 0-1 0 0,-1 0 1 0 0,1 0-1 0 0,-1 1 1 0 0,0 1-1 0 0,-1 0 1 0 0,1 0-1 0 0,-1 0 1 0 0,-20-5-1 0 0,17 7 8 0 0,-1 0-1 0 0,0 0 0 0 0,0 1 1 0 0,0 1-1 0 0,0 0 1 0 0,-1 1-1 0 0,1 1 0 0 0,0 0 1 0 0,-19 5-1 0 0,24-4-258 0 0,0 0 1 0 0,0 1-1 0 0,0 0 0 0 0,1 1 0 0 0,-1 0 0 0 0,1 0 0 0 0,0 1 1 0 0,0 0-1 0 0,0 0 0 0 0,1 1 0 0 0,0 0 0 0 0,0 0 1 0 0,0 1-1 0 0,1-1 0 0 0,-6 10 0 0 0,3 0-1162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5:50.3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0 173 420 0 0,'99'201'2568'0'0,"-58"-118"-2169"0"0,62 110 356 0 0,-43-89-250 0 0,-37-160 155 0 0,3-109 264 0 0,-17 93-586 0 0,3 1 0 0 0,3 0 0 0 0,3 1 0 0 0,29-72 0 0 0,-43 131-278 0 0,1 1 0 0 0,0 0 0 0 0,0 0 0 0 0,1 1 0 0 0,1 0-1 0 0,-1 0 1 0 0,11-10 0 0 0,-15 16-50 0 0,0 2 0 0 0,1-1 1 0 0,-1 0-1 0 0,1 0 0 0 0,-1 1 0 0 0,1-1 0 0 0,-1 1 0 0 0,1 0 0 0 0,0 0 0 0 0,0 0 0 0 0,0 0 1 0 0,0 1-1 0 0,-1-1 0 0 0,1 1 0 0 0,0-1 0 0 0,0 1 0 0 0,0 0 0 0 0,0 0 0 0 0,0 0 1 0 0,0 1-1 0 0,0-1 0 0 0,0 1 0 0 0,0 0 0 0 0,0 0 0 0 0,0 0 0 0 0,-1 0 0 0 0,1 0 1 0 0,0 0-1 0 0,-1 1 0 0 0,1-1 0 0 0,-1 1 0 0 0,4 2 0 0 0,4 5 1 0 0,1 0 1 0 0,-1 1-1 0 0,0 0 1 0 0,-1 1-1 0 0,0 0 0 0 0,-1 1 1 0 0,0-1-1 0 0,-1 2 0 0 0,11 23 1 0 0,2 11 35 0 0,18 67 0 0 0,-22-58-191 0 0,15 89 0 0 0,-28-126-419 0 0,-1 0 0 0 0,-1 1 1 0 0,-1-1-1 0 0,0 1 0 0 0,-2-1 0 0 0,0 0 0 0 0,-1 1 0 0 0,-9 28 0 0 0,-6-3-1457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5:52.1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211 329 336 0 0,'-5'-2'101'0'0,"1"0"1"0"0,-1 1-1 0 0,0-1 1 0 0,0 1-1 0 0,0 0 0 0 0,0 1 1 0 0,0-1-1 0 0,0 1 0 0 0,0 0 1 0 0,0 0-1 0 0,0 1 1 0 0,0-1-1 0 0,0 1 0 0 0,0 0 1 0 0,0 0-1 0 0,0 1 0 0 0,0 0 1 0 0,0 0-1 0 0,1 0 1 0 0,-1 0-1 0 0,1 0 0 0 0,0 1 1 0 0,-1 0-1 0 0,1 0 1 0 0,-6 6-1 0 0,3-2-55 0 0,0 0 0 0 0,1 1 0 0 0,0 0-1 0 0,0 0 1 0 0,0 0 0 0 0,1 0 0 0 0,1 1 0 0 0,-1 0 0 0 0,1 0 0 0 0,1 0 0 0 0,0 1-1 0 0,-4 15 1 0 0,3 5 19 0 0,0 0 0 0 0,2 1-1 0 0,1 0 1 0 0,1-1-1 0 0,2 1 1 0 0,1-1 0 0 0,2 0-1 0 0,0 0 1 0 0,16 47-1 0 0,-15-60-52 0 0,0-1 0 0 0,1 1 1 0 0,1-2-1 0 0,1 1 0 0 0,0-1 0 0 0,1 0 0 0 0,0-1 0 0 0,1 0 0 0 0,1-1 0 0 0,0 0 0 0 0,1-1 0 0 0,0-1 0 0 0,1 0 0 0 0,0 0 0 0 0,0-1 0 0 0,1-1 0 0 0,1-1 0 0 0,19 9 0 0 0,-25-14-21 0 0,0 1 1 0 0,0-2-1 0 0,0 1 0 0 0,0-1 1 0 0,1-1-1 0 0,-1 0 1 0 0,1 0-1 0 0,-1-1 0 0 0,0-1 1 0 0,1 1-1 0 0,-1-2 0 0 0,0 1 1 0 0,1-1-1 0 0,-1-1 0 0 0,0 0 1 0 0,-1-1-1 0 0,1 1 0 0 0,0-2 1 0 0,-1 1-1 0 0,0-2 1 0 0,0 1-1 0 0,-1-1 0 0 0,1 0 1 0 0,-1-1-1 0 0,-1 0 0 0 0,1 0 1 0 0,9-13-1 0 0,6-11 6 0 0,-3 0 1 0 0,0-2-1 0 0,-2 0 1 0 0,-2-1-1 0 0,16-46 0 0 0,44-186 188 0 0,-29 92-17 0 0,45-136 178 0 0,-92 310-344 0 0,0-1 0 0 0,0 0 0 0 0,0 1 0 0 0,0-1 0 0 0,1 0 0 0 0,-1 1 0 0 0,0-1 0 0 0,0 1 0 0 0,1-1 0 0 0,-1 0 0 0 0,0 1 0 0 0,1-1 0 0 0,-1 1 0 0 0,0-1 0 0 0,1 1 0 0 0,-1-1 0 0 0,1 1 0 0 0,-1-1 0 0 0,1 1 0 0 0,-1-1 0 0 0,1 1 0 0 0,-1-1 0 0 0,1 1 0 0 0,0 0 0 0 0,-1 0 0 0 0,1-1 0 0 0,-1 1 0 0 0,2 0 0 0 0,9 12 36 0 0,4 30-12 0 0,43 216 48 0 0,36 125-40 0 0,-79-332-41 0 0,0-3 56 0 0,38 89 0 0 0,-53-136-40 0 0,0-1-1 0 0,0 0 1 0 0,0 1-1 0 0,0-1 0 0 0,0 0 1 0 0,1 1-1 0 0,-1-1 1 0 0,0 0-1 0 0,0 0 1 0 0,0 1-1 0 0,1-1 1 0 0,-1 0-1 0 0,0 0 1 0 0,0 1-1 0 0,0-1 1 0 0,1 0-1 0 0,-1 0 0 0 0,0 0 1 0 0,1 1-1 0 0,-1-1 1 0 0,0 0-1 0 0,0 0 1 0 0,1 0-1 0 0,-1 0 1 0 0,0 0-1 0 0,1 0 1 0 0,-1 1-1 0 0,0-1 1 0 0,1 0-1 0 0,-1 0 1 0 0,0 0-1 0 0,1 0 0 0 0,-1 0 1 0 0,0 0-1 0 0,1 0 1 0 0,-1 0-1 0 0,0-1 1 0 0,1 1-1 0 0,-1 0 1 0 0,0 0-1 0 0,1 0 1 0 0,-1 0-1 0 0,13-16 151 0 0,3-22-30 0 0,55-175 239 0 0,-60 186-332 0 0,2 1 0 0 0,1 0 0 0 0,1 0-1 0 0,1 1 1 0 0,30-36 0 0 0,-42 56-33 0 0,1 1-1 0 0,-1-1 1 0 0,1 1 0 0 0,-1 0-1 0 0,1 1 1 0 0,0-1-1 0 0,1 1 1 0 0,-1 0 0 0 0,0 0-1 0 0,1 0 1 0 0,0 1 0 0 0,0 0-1 0 0,0 0 1 0 0,7-1 0 0 0,-8 2-3 0 0,1 1 1 0 0,-1 0 0 0 0,0 1 0 0 0,1-1 0 0 0,-1 1-1 0 0,0 0 1 0 0,0 0 0 0 0,1 1 0 0 0,-1-1-1 0 0,0 1 1 0 0,-1 0 0 0 0,1 1 0 0 0,0-1-1 0 0,0 1 1 0 0,-1 0 0 0 0,7 6 0 0 0,20 17 9 0 0,34 38 0 0 0,-37-35 9 0 0,41 34 0 0 0,-57-53-16 0 0,1-1 0 0 0,1 0 0 0 0,0 0 0 0 0,0-2 1 0 0,1 1-1 0 0,0-2 0 0 0,25 8 0 0 0,-34-13-1 0 0,0 1 0 0 0,1-1 0 0 0,-1-1 0 0 0,1 1 0 0 0,-1-1 0 0 0,1 0 0 0 0,-1 0 0 0 0,1-1 0 0 0,-1 0 0 0 0,0 0 0 0 0,1-1 0 0 0,-1 0 0 0 0,0 0 0 0 0,0 0 0 0 0,0-1 0 0 0,0 1 0 0 0,-1-2-1 0 0,1 1 1 0 0,-1 0 0 0 0,0-1 0 0 0,1 0 0 0 0,4-6 0 0 0,-1 1 2 0 0,-1-2-1 0 0,0 1 1 0 0,-1-1-1 0 0,0 0 1 0 0,-1 0-1 0 0,0 0 1 0 0,-1-1-1 0 0,0 0 1 0 0,-1-1-1 0 0,0 1 1 0 0,-1 0-1 0 0,0-1 1 0 0,1-23-1 0 0,-2 24-3 0 0,-2 1 0 0 0,1 0-1 0 0,-2-1 1 0 0,1 1 0 0 0,-2 0 0 0 0,1-1-1 0 0,-2 1 1 0 0,1 0 0 0 0,-1 0 0 0 0,-1 1-1 0 0,0-1 1 0 0,-1 1 0 0 0,0-1 0 0 0,0 1-1 0 0,-1 1 1 0 0,-8-11 0 0 0,10 17-3 0 0,0-1-1 0 0,0 0 1 0 0,-1 1 0 0 0,1-1-1 0 0,-1 1 1 0 0,0 1 0 0 0,0-1-1 0 0,0 1 1 0 0,0-1 0 0 0,0 1-1 0 0,0 1 1 0 0,-1-1 0 0 0,1 1 0 0 0,-1 0-1 0 0,1 0 1 0 0,-1 1 0 0 0,1-1-1 0 0,-1 1 1 0 0,1 0 0 0 0,-1 1-1 0 0,0 0 1 0 0,-8 2 0 0 0,10-3-2 0 0,0 1 1 0 0,1 1 0 0 0,-1-1 0 0 0,0 0-1 0 0,1 1 1 0 0,-1 0 0 0 0,1 0 0 0 0,-1 0-1 0 0,1 0 1 0 0,0 1 0 0 0,0-1 0 0 0,0 1-1 0 0,0 0 1 0 0,1-1 0 0 0,-1 1 0 0 0,1 1-1 0 0,-1-1 1 0 0,1 0 0 0 0,0 1 0 0 0,0-1-1 0 0,1 1 1 0 0,-1-1 0 0 0,1 1 0 0 0,0 0-1 0 0,0 0 1 0 0,0-1 0 0 0,0 1 0 0 0,1 0-1 0 0,-1 0 1 0 0,1 0 0 0 0,0 0 0 0 0,1 5-1 0 0,-1-5-19 0 0,1-1-1 0 0,-1 1 0 0 0,1-1 1 0 0,0 1-1 0 0,1-1 1 0 0,-1 1-1 0 0,1-1 1 0 0,-1 0-1 0 0,1 0 0 0 0,0 1 1 0 0,0-1-1 0 0,0 0 1 0 0,1-1-1 0 0,-1 1 0 0 0,1 0 1 0 0,-1-1-1 0 0,1 1 1 0 0,0-1-1 0 0,0 0 0 0 0,0 0 1 0 0,0 0-1 0 0,0 0 1 0 0,1-1-1 0 0,-1 1 0 0 0,1-1 1 0 0,-1 0-1 0 0,1 0 1 0 0,6 1-1 0 0,-1 0-23 0 0,0-1-1 0 0,0 0 1 0 0,0-1-1 0 0,0 0 1 0 0,0 0-1 0 0,1-1 1 0 0,-1 0-1 0 0,0 0 1 0 0,0-1-1 0 0,13-5 0 0 0,4-3 118 0 0,-1-1 0 0 0,-1-1 0 0 0,1-2 0 0 0,-2 0 0 0 0,0-1 0 0 0,-1-2 0 0 0,0 0-1 0 0,-2-1 1 0 0,24-27 0 0 0,-42 42-19 0 0,1 0 0 0 0,-1 0-1 0 0,1 0 1 0 0,0 0 0 0 0,0 0-1 0 0,0 1 1 0 0,1-1 0 0 0,-1 1-1 0 0,0 0 1 0 0,1 0 0 0 0,5-3-1 0 0,-7 5-37 0 0,0 0-1 0 0,-1 0 1 0 0,1 0-1 0 0,0 0 1 0 0,-1 1-1 0 0,1-1 1 0 0,0 0-1 0 0,-1 1 0 0 0,1-1 1 0 0,0 1-1 0 0,-1 0 1 0 0,1-1-1 0 0,-1 1 1 0 0,1 0-1 0 0,-1 0 0 0 0,1 0 1 0 0,-1 0-1 0 0,0 0 1 0 0,1 0-1 0 0,-1 0 1 0 0,0 1-1 0 0,0-1 1 0 0,0 0-1 0 0,0 1 0 0 0,0-1 1 0 0,0 1-1 0 0,0-1 1 0 0,-1 1-1 0 0,2 1 1 0 0,14 30 63 0 0,0 0 0 0 0,18 58-1 0 0,-27-66-58 0 0,1-1-1 0 0,1-1 0 0 0,1 1 0 0 0,1-1 0 0 0,2-1 0 0 0,0 0 0 0 0,31 39 0 0 0,-40-57-11 0 0,0 0 0 0 0,0 0 1 0 0,0 0-1 0 0,1-1 0 0 0,-1 0 0 0 0,1 0 1 0 0,0 0-1 0 0,0 0 0 0 0,0-1 0 0 0,0 0 0 0 0,1 0 1 0 0,-1 0-1 0 0,0-1 0 0 0,1 1 0 0 0,-1-1 0 0 0,1-1 1 0 0,0 1-1 0 0,-1-1 0 0 0,1 0 0 0 0,0 0 1 0 0,-1 0-1 0 0,1-1 0 0 0,8-2 0 0 0,-6 0-1 0 0,-1 1-1 0 0,0-1 1 0 0,-1-1-1 0 0,1 1 0 0 0,0-1 1 0 0,-1-1-1 0 0,0 1 1 0 0,0-1-1 0 0,0 0 1 0 0,-1 0-1 0 0,0-1 1 0 0,0 1-1 0 0,0-1 1 0 0,0 0-1 0 0,-1-1 0 0 0,0 1 1 0 0,3-9-1 0 0,5-8 6 0 0,-1 0-1 0 0,-2-1 0 0 0,0 0 0 0 0,-2-1 1 0 0,0 0-1 0 0,-2 0 0 0 0,-1-1 0 0 0,-1 1 1 0 0,0-27-1 0 0,-11 22 7 0 0,8 29-15 0 0,-1 0 0 0 0,1 0 0 0 0,-1 0 0 0 0,1-1 0 0 0,-1 1-1 0 0,1 0 1 0 0,-1 0 0 0 0,0 0 0 0 0,0 0 0 0 0,1 0 0 0 0,-1 0 0 0 0,0 0 0 0 0,0 0 0 0 0,0 0 0 0 0,0 1 0 0 0,0-1-1 0 0,0 0 1 0 0,-1 1 0 0 0,1-1 0 0 0,0 0 0 0 0,-1 1 0 0 0,0 0 0 0 0,0 0 0 0 0,0 1 0 0 0,0-1 0 0 0,0 1 1 0 0,0 0-1 0 0,1 0 0 0 0,-1 0 0 0 0,0 0 0 0 0,0 0 0 0 0,1 0 0 0 0,-1 0 0 0 0,1 0 1 0 0,-1 1-1 0 0,1-1 0 0 0,0 0 0 0 0,0 1 0 0 0,-1 0 0 0 0,1-1 0 0 0,0 1 0 0 0,0-1 0 0 0,0 1 1 0 0,1 0-1 0 0,-1 0 0 0 0,0 0 0 0 0,1 0 0 0 0,-1-1 0 0 0,1 1 0 0 0,-1 3 0 0 0,-6 53-10 0 0,7-41 7 0 0,1 1 0 0 0,1-1 0 0 0,1 0 0 0 0,0 0 0 0 0,2-1 0 0 0,-1 1 0 0 0,14 27 0 0 0,-15-37-16 0 0,0 0 0 0 0,0 0-1 0 0,1 0 1 0 0,1-1 0 0 0,-1 0-1 0 0,1 0 1 0 0,0 0 0 0 0,0 0-1 0 0,1-1 1 0 0,-1 1 0 0 0,1-1-1 0 0,0-1 1 0 0,1 1 0 0 0,-1-1-1 0 0,1 0 1 0 0,0-1 0 0 0,0 0-1 0 0,0 0 1 0 0,12 3 0 0 0,-13-4 2 0 0,-1-1 0 0 0,0-1 0 0 0,1 1 0 0 0,-1-1 0 0 0,1 0 0 0 0,-1 0 0 0 0,0-1 0 0 0,1 0 0 0 0,-1 0 0 0 0,0 0 0 0 0,1 0 0 0 0,-1-1 1 0 0,0 0-1 0 0,0 0 0 0 0,0 0 0 0 0,0-1 0 0 0,-1 1 0 0 0,7-6 0 0 0,-5 3 6 0 0,-1 0 0 0 0,1-1 0 0 0,-1 1 0 0 0,-1-1 0 0 0,1-1 1 0 0,-1 1-1 0 0,0 0 0 0 0,0-1 0 0 0,-1 0 0 0 0,0 0 0 0 0,0 0 0 0 0,2-8 0 0 0,-2 5 10 0 0,-1 1-1 0 0,0-1 1 0 0,0 0-1 0 0,-1 0 1 0 0,0 0 0 0 0,-1 0-1 0 0,0 1 1 0 0,-1-1-1 0 0,0 0 1 0 0,0 0-1 0 0,-1 0 1 0 0,0 1-1 0 0,-1-1 1 0 0,0 1 0 0 0,0-1-1 0 0,-1 1 1 0 0,0 0-1 0 0,-1 1 1 0 0,0-1-1 0 0,-8-10 1 0 0,4 11 5 0 0,0 0 1 0 0,0 0-1 0 0,-1 1 1 0 0,0 0-1 0 0,-1 1 1 0 0,1 0-1 0 0,-1 0 1 0 0,0 1-1 0 0,0 1 1 0 0,-1 0-1 0 0,-12-3 1 0 0,18 6-41 0 0,0-1 1 0 0,0 1-1 0 0,-1 0 1 0 0,1 1-1 0 0,0 0 1 0 0,0 0-1 0 0,-1 0 1 0 0,1 1-1 0 0,0-1 1 0 0,-1 2 0 0 0,1-1-1 0 0,0 1 1 0 0,0-1-1 0 0,0 2 1 0 0,0-1-1 0 0,1 1 1 0 0,-1 0-1 0 0,1 0 1 0 0,-1 0 0 0 0,1 1-1 0 0,0 0 1 0 0,-9 9-1 0 0,12-10-294 0 0,-1 0-1 0 0,0 1 1 0 0,1 0-1 0 0,0 0 1 0 0,0 0-1 0 0,0 0 1 0 0,0 0-1 0 0,-2 7 1 0 0,3 0-1123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5:52.9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1 256 628 0 0,'0'-2'175'0'0,"0"1"-1"0"0,0-1 1 0 0,0 1-1 0 0,0-1 1 0 0,0 1-1 0 0,0-1 1 0 0,0 1-1 0 0,0 0 1 0 0,1-1-1 0 0,-1 1 1 0 0,1-1-1 0 0,-1 1 1 0 0,1 0-1 0 0,-1-1 1 0 0,1 1-1 0 0,1-2 1 0 0,-2 3-128 0 0,1 0 0 0 0,-1 0 0 0 0,1 0 1 0 0,-1 0-1 0 0,1 0 0 0 0,-1 0 1 0 0,1 0-1 0 0,-1 0 0 0 0,1 0 0 0 0,0 0 1 0 0,-1 0-1 0 0,1 0 0 0 0,-1 0 1 0 0,1 0-1 0 0,-1 1 0 0 0,1-1 0 0 0,-1 0 1 0 0,0 0-1 0 0,1 0 0 0 0,-1 1 0 0 0,1-1 1 0 0,-1 0-1 0 0,1 1 0 0 0,-1-1 1 0 0,0 0-1 0 0,1 1 0 0 0,-1-1 0 0 0,0 1 1 0 0,1 0-1 0 0,35 48 503 0 0,-25-31-265 0 0,12 16-114 0 0,-2 0 1 0 0,-2 2 0 0 0,-1 1-1 0 0,19 54 1 0 0,6 13 60 0 0,-34-78-164 0 0,-8-20-40 0 0,1 0 1 0 0,-1-1-1 0 0,1 1 0 0 0,1-1 0 0 0,-1 0 0 0 0,1 1 0 0 0,4 5 0 0 0,-3-53 82 0 0,-4-1-104 0 0,2 1-1 0 0,2 0 0 0 0,2 0 0 0 0,1 1 0 0 0,2-1 1 0 0,2 2-1 0 0,2-1 0 0 0,2 2 0 0 0,27-54 0 0 0,8 20-18 0 0,-44 66 7 0 0,-1 1 0 0 0,1 0 1 0 0,0 0-1 0 0,0 0 0 0 0,0 1 0 0 0,1 0 1 0 0,0 0-1 0 0,11-5 0 0 0,-16 10 4 0 0,0-1-1 0 0,1 1 1 0 0,-1 0-1 0 0,0 0 1 0 0,1 0-1 0 0,-1 0 1 0 0,0 0-1 0 0,1 0 1 0 0,-1 1-1 0 0,0-1 1 0 0,1 1-1 0 0,-1-1 1 0 0,0 1-1 0 0,0 0 1 0 0,0 0-1 0 0,0 0 1 0 0,1 0-1 0 0,-2 1 1 0 0,1-1-1 0 0,0 0 1 0 0,0 1-1 0 0,0-1 1 0 0,-1 1-1 0 0,1 0 1 0 0,0 0-1 0 0,1 2 1 0 0,7 8 1 0 0,-1 1 0 0 0,14 24 1 0 0,-18-28-7 0 0,15 30 9 0 0,-1 0 0 0 0,-3 1-1 0 0,13 47 1 0 0,8 20 9 0 0,-6-29 49 0 0,-30-77 13 0 0,0-2-76 0 0,0 0 5 0 0,0 1-1 0 0,0-1 0 0 0,-1 0 0 0 0,1 0 0 0 0,0 0 0 0 0,0 0 0 0 0,0 0 1 0 0,-1 0-1 0 0,1 0 0 0 0,-1 0 0 0 0,1 0 0 0 0,-1 0 0 0 0,1-1 0 0 0,-1 1 0 0 0,1 0 1 0 0,-1 0-1 0 0,0 0 0 0 0,0-1 0 0 0,0 1 0 0 0,0 0 0 0 0,0 0 0 0 0,0 0 0 0 0,0-1 1 0 0,0 1-1 0 0,-1-2 0 0 0,-1-35 3 0 0,2 37-2 0 0,-9-52 19 0 0,10 33-26 0 0,1 0-1 0 0,0 0 1 0 0,2 1-1 0 0,0-1 0 0 0,1 1 1 0 0,1 0-1 0 0,1 0 1 0 0,1 1-1 0 0,1 0 0 0 0,15-25 1 0 0,-7 17-4 0 0,0 2 0 0 0,1 1 0 0 0,2 0 1 0 0,0 1-1 0 0,1 1 0 0 0,34-25 0 0 0,-53 44 5 0 0,1 0 1 0 0,0-1-1 0 0,0 2 1 0 0,0-1-1 0 0,0 0 1 0 0,0 0-1 0 0,1 1 0 0 0,-1 0 1 0 0,0 0-1 0 0,1 0 1 0 0,-1 0-1 0 0,1 0 1 0 0,-1 1-1 0 0,1-1 1 0 0,-1 1-1 0 0,1 0 0 0 0,-1 0 1 0 0,1 0-1 0 0,-1 1 1 0 0,7 1-1 0 0,-5 0 1 0 0,0 0-1 0 0,0 0 1 0 0,-1 1-1 0 0,1 0 1 0 0,-1 0-1 0 0,0 0 1 0 0,1 0-1 0 0,-1 1 1 0 0,-1 0-1 0 0,1 0 1 0 0,-1 0-1 0 0,5 6 0 0 0,3 8 6 0 0,0 0 0 0 0,-1 1 0 0 0,-1 0-1 0 0,-1 0 1 0 0,9 35 0 0 0,-8-12-1 0 0,-1 1 0 0 0,2 48 0 0 0,-8-56-69 0 0,2 0-1 0 0,1 0 1 0 0,2 0 0 0 0,12 33-1 0 0,-19-67 24 0 0,0-1 0 0 0,0 1 0 0 0,1-1-1 0 0,-1 1 1 0 0,0-1 0 0 0,1 0 0 0 0,-1 1-1 0 0,1-1 1 0 0,-1 0 0 0 0,0 1-1 0 0,1-1 1 0 0,-1 0 0 0 0,1 1 0 0 0,-1-1-1 0 0,1 0 1 0 0,-1 0 0 0 0,1 0 0 0 0,-1 0-1 0 0,1 1 1 0 0,-1-1 0 0 0,1 0 0 0 0,-1 0-1 0 0,1 0 1 0 0,-1 0 0 0 0,1 0 0 0 0,0 0-1 0 0,-1 0 1 0 0,1 0 0 0 0,-1 0 0 0 0,1-1-1 0 0,-1 1 1 0 0,1 0 0 0 0,-1 0 0 0 0,1 0-1 0 0,-1-1 1 0 0,1 1 0 0 0,20-13-2531 0 0,-10 2 1093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5:53.3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 2 472 0 0,'0'0'849'0'0,"-18"36"404"0"0,13-2-937 0 0,1-1-1 0 0,2 1 1 0 0,2 42-1 0 0,1-61-259 0 0,0-1 0 0 0,1 0-1 0 0,1 1 1 0 0,0-1 0 0 0,0 0 0 0 0,2-1 0 0 0,0 1-1 0 0,0-1 1 0 0,1 0 0 0 0,11 17 0 0 0,-15-27-44 0 0,0 0 0 0 0,0-1 0 0 0,0 1 1 0 0,0-1-1 0 0,0 0 0 0 0,1 0 0 0 0,-1 1 1 0 0,1-2-1 0 0,-1 1 0 0 0,1 0 0 0 0,0 0 1 0 0,-1-1-1 0 0,1 0 0 0 0,0 1 0 0 0,0-1 0 0 0,0 0 1 0 0,0 0-1 0 0,0-1 0 0 0,1 1 0 0 0,4 0 1 0 0,-3-2 10 0 0,0 1 1 0 0,0-1 0 0 0,0 0 0 0 0,-1 0 0 0 0,1-1 0 0 0,0 0-1 0 0,0 1 1 0 0,-1-1 0 0 0,1-1 0 0 0,-1 1 0 0 0,0-1 0 0 0,5-3-1 0 0,3-3 47 0 0,-1-2-1 0 0,0 1 0 0 0,0-1 0 0 0,-1-1 1 0 0,-1 0-1 0 0,1 0 0 0 0,12-24 1 0 0,-17 26-40 0 0,-1 0 1 0 0,0 0 0 0 0,-1 0-1 0 0,0-1 1 0 0,0 1 0 0 0,-1-1 0 0 0,0 0-1 0 0,-1 0 1 0 0,-1 1 0 0 0,0-1 0 0 0,0 0-1 0 0,-1 0 1 0 0,0 0 0 0 0,-5-20 0 0 0,4 25-26 0 0,0 0 1 0 0,0 1 0 0 0,0-1 0 0 0,-1 1 0 0 0,0 0 0 0 0,0 0 0 0 0,0 0 0 0 0,-1 0 0 0 0,0 0 0 0 0,0 0-1 0 0,0 1 1 0 0,0 0 0 0 0,-1 0 0 0 0,1 0 0 0 0,-1 1 0 0 0,0-1 0 0 0,0 1 0 0 0,-1 0 0 0 0,1 1 0 0 0,-1-1-1 0 0,1 1 1 0 0,-1 0 0 0 0,0 0 0 0 0,0 1 0 0 0,1 0 0 0 0,-1 0 0 0 0,0 0 0 0 0,-9 1 0 0 0,8-1-25 0 0,-1 1 1 0 0,0 1-1 0 0,1-1 1 0 0,-1 1-1 0 0,1 1 1 0 0,-1-1 0 0 0,1 1-1 0 0,0 1 1 0 0,-1-1-1 0 0,1 1 1 0 0,0 1 0 0 0,1-1-1 0 0,-1 1 1 0 0,0 0-1 0 0,1 0 1 0 0,-10 10-1 0 0,13-11-306 0 0,-1 1-1 0 0,1 1 0 0 0,0-1 0 0 0,0 0 0 0 0,0 1 0 0 0,1 0 0 0 0,-1-1 1 0 0,1 1-1 0 0,-2 8 0 0 0,3-2-1153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5:53.7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102 1 320 0 0,'-5'1'94'0'0,"-1"0"0"0"0,1 1 0 0 0,0-1 0 0 0,0 1 0 0 0,0 0 0 0 0,1 1 0 0 0,-1-1 0 0 0,0 1 0 0 0,1 0 0 0 0,0 0 0 0 0,0 0 0 0 0,0 1 0 0 0,0 0 0 0 0,0-1 0 0 0,0 1 0 0 0,1 1 0 0 0,0-1 0 0 0,0 0 0 0 0,0 1 0 0 0,1-1 0 0 0,-1 1 0 0 0,1 0 0 0 0,0 0 0 0 0,1 0 0 0 0,-1 0 0 0 0,1 0 0 0 0,0 1 0 0 0,0-1 0 0 0,0 0 0 0 0,1 0 0 0 0,0 8 0 0 0,0-2-44 0 0,1 0-1 0 0,1 0 0 0 0,0 0 0 0 0,0 0 1 0 0,1 0-1 0 0,0-1 0 0 0,1 1 0 0 0,0-1 1 0 0,1 0-1 0 0,0 0 0 0 0,0 0 0 0 0,1-1 1 0 0,14 17-1 0 0,4 1 55 0 0,2 0 0 0 0,53 40 0 0 0,-68-58-78 0 0,9 8 13 0 0,-1 0 0 0 0,18 21 0 0 0,-31-32-31 0 0,-1 0-1 0 0,-1 0 1 0 0,1 1 0 0 0,-1-1 0 0 0,0 1-1 0 0,-1 0 1 0 0,0 0 0 0 0,0 0 0 0 0,0 1-1 0 0,-1-1 1 0 0,2 10 0 0 0,-4-12-4 0 0,0 0 1 0 0,-1 0-1 0 0,1 1 1 0 0,-1-1-1 0 0,0 0 0 0 0,0 0 1 0 0,-1 0-1 0 0,0 0 1 0 0,1 0-1 0 0,-2 0 1 0 0,1-1-1 0 0,-1 1 1 0 0,1-1-1 0 0,-1 1 1 0 0,0-1-1 0 0,-1 0 0 0 0,1 0 1 0 0,-1 0-1 0 0,0-1 1 0 0,0 1-1 0 0,0-1 1 0 0,-5 3-1 0 0,-3 3-19 0 0,-1-1-1 0 0,0 0 0 0 0,0-1 1 0 0,-1 0-1 0 0,0-2 1 0 0,-21 7-1 0 0,15-7-616 0 0,0-2 0 0 0,0 0-1 0 0,-33-1 1 0 0,29-2-514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5:57.3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129 84 48 0 0,'-47'18'1587'0'0,"38"-9"-1522"0"0,1 0 0 0 0,1 1 1 0 0,-1 0-1 0 0,2 0 0 0 0,-1 1 0 0 0,1 0 0 0 0,1 0 1 0 0,0 0-1 0 0,1 1 0 0 0,0 0 0 0 0,0-1 1 0 0,1 1-1 0 0,1 1 0 0 0,0-1 0 0 0,1 0 1 0 0,0 0-1 0 0,1 1 0 0 0,0-1 0 0 0,1 0 0 0 0,1 1 1 0 0,0-1-1 0 0,0 0 0 0 0,1 0 0 0 0,7 17 1 0 0,-9-26-60 0 0,1 1 0 0 0,-1-1 1 0 0,1 1-1 0 0,0-1 0 0 0,1 0 0 0 0,-1 0 1 0 0,0 0-1 0 0,1 0 0 0 0,0 0 1 0 0,0-1-1 0 0,0 1 0 0 0,0-1 1 0 0,0 1-1 0 0,0-1 0 0 0,1 0 0 0 0,-1 0 1 0 0,1-1-1 0 0,-1 1 0 0 0,1-1 1 0 0,-1 0-1 0 0,1 0 0 0 0,0 0 0 0 0,0 0 1 0 0,0-1-1 0 0,0 1 0 0 0,0-1 1 0 0,-1 0-1 0 0,1 0 0 0 0,0 0 1 0 0,0-1-1 0 0,5-1 0 0 0,-1 0 28 0 0,0 0-1 0 0,0-1 1 0 0,0 0 0 0 0,-1 0-1 0 0,1-1 1 0 0,-1 0-1 0 0,0-1 1 0 0,0 1 0 0 0,0-1-1 0 0,-1-1 1 0 0,1 1-1 0 0,-1-1 1 0 0,9-12 0 0 0,-7 6 74 0 0,-1 0 0 0 0,0 0 0 0 0,0-1 0 0 0,-1 0 0 0 0,-1-1 1 0 0,0 0-1 0 0,-1 1 0 0 0,-1-1 0 0 0,4-26 0 0 0,-6 28-36 0 0,0 1 0 0 0,0-1 0 0 0,-1 0 0 0 0,-1 0 0 0 0,0 0 0 0 0,-1 1-1 0 0,0-1 1 0 0,0 0 0 0 0,-1 1 0 0 0,-1 0 0 0 0,0 0 0 0 0,-9-17 0 0 0,11 24-62 0 0,-1-1-1 0 0,0 1 1 0 0,-1-1-1 0 0,1 1 1 0 0,-1 0 0 0 0,0 0-1 0 0,0 1 1 0 0,0-1 0 0 0,0 1-1 0 0,-1 0 1 0 0,1 0-1 0 0,-1 0 1 0 0,0 0 0 0 0,0 1-1 0 0,0 0 1 0 0,0 0 0 0 0,0 0-1 0 0,0 1 1 0 0,-1 0-1 0 0,1 0 1 0 0,-1 0 0 0 0,1 1-1 0 0,0-1 1 0 0,-1 1 0 0 0,1 1-1 0 0,-1-1 1 0 0,1 1-1 0 0,-1 0 1 0 0,1 0 0 0 0,0 0-1 0 0,0 1 1 0 0,0 0 0 0 0,-1 0-1 0 0,2 0 1 0 0,-1 1-1 0 0,0-1 1 0 0,0 1 0 0 0,1 0-1 0 0,0 1 1 0 0,-1-1 0 0 0,1 1-1 0 0,0 0 1 0 0,1 0-1 0 0,-1 0 1 0 0,1 0 0 0 0,0 1-1 0 0,-3 4 1 0 0,0 2-406 0 0,0 1 0 0 0,1-1-1 0 0,1 1 1 0 0,0-1 0 0 0,0 1 0 0 0,1 0 0 0 0,1 1 0 0 0,0-1-1 0 0,-1 23 1 0 0,5-16-986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5:58.2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 32 32 0 0,'0'0'1681'0'0,"-1"4"-1336"0"0,-3 13-125 0 0,2 0 0 0 0,0 0 1 0 0,1 1-1 0 0,1-1 0 0 0,0 0 1 0 0,6 31-1 0 0,25 110 343 0 0,-29-149-518 0 0,53 200 441 0 0,-35-375 1928 0 0,-19 162-2389 0 0,4-29 202 0 0,1 0 1 0 0,2 1-1 0 0,2 0 0 0 0,17-42 0 0 0,-27 73-218 0 0,1 0 0 0 0,-1-1 0 0 0,1 1 0 0 0,-1 0 0 0 0,1 0 0 0 0,-1 0 0 0 0,1 0 0 0 0,0-1 0 0 0,0 1 0 0 0,0 0 0 0 0,-1 0 0 0 0,1 0 0 0 0,0 0 0 0 0,0 1 0 0 0,0-1 0 0 0,0 0 0 0 0,1 0 0 0 0,-1 1 0 0 0,0-1 0 0 0,0 0 0 0 0,0 1 0 0 0,1-1 0 0 0,-1 1-1 0 0,0 0 1 0 0,2-1 0 0 0,-1 1-4 0 0,-1 1 0 0 0,0 0 0 0 0,1-1 0 0 0,-1 1 0 0 0,1 0 0 0 0,-1 0 0 0 0,0 0 0 0 0,0-1 0 0 0,0 1 0 0 0,0 1 0 0 0,1-1-1 0 0,-1 0 1 0 0,-1 0 0 0 0,1 0 0 0 0,0 0 0 0 0,0 1 0 0 0,0-1 0 0 0,0 2 0 0 0,5 9 6 0 0,-1 0 1 0 0,0 1-1 0 0,6 22 0 0 0,-4 6 18 0 0,5 78 0 0 0,-4-26-1 0 0,-8-93-26 0 0,0 0-1 0 0,0 1 1 0 0,0-1 0 0 0,0 0-1 0 0,0 1 1 0 0,0-1 0 0 0,0 0 0 0 0,0 1-1 0 0,0-1 1 0 0,0 0 0 0 0,0 1-1 0 0,0-1 1 0 0,0 0 0 0 0,0 1 0 0 0,1-1-1 0 0,-1 0 1 0 0,0 0 0 0 0,0 1 0 0 0,0-1-1 0 0,0 0 1 0 0,1 1 0 0 0,-1-1-1 0 0,0 0 1 0 0,0 0 0 0 0,0 0 0 0 0,1 1-1 0 0,-1-1 1 0 0,0 0 0 0 0,1 0 0 0 0,-1 0-1 0 0,0 1 1 0 0,0-1 0 0 0,1 0-1 0 0,-1 0 1 0 0,0 0 0 0 0,1 0 0 0 0,-1 0-1 0 0,0 0 1 0 0,1 0 0 0 0,-1 0-1 0 0,0 0 1 0 0,1 0 0 0 0,-1 0 0 0 0,16-12 26 0 0,18-35-38 0 0,-27 36 6 0 0,26-38 42 0 0,-21 30-37 0 0,0 0-1 0 0,1 1 1 0 0,1 0 0 0 0,1 1 0 0 0,20-17-1 0 0,-35 33 0 0 0,1 0-1 0 0,0 0 0 0 0,0 1 0 0 0,0-1 0 0 0,0 0 0 0 0,0 1 0 0 0,0-1 1 0 0,0 1-1 0 0,0-1 0 0 0,0 1 0 0 0,0-1 0 0 0,0 1 0 0 0,0 0 0 0 0,0 0 1 0 0,0-1-1 0 0,0 1 0 0 0,0 0 0 0 0,1 0 0 0 0,-1 0 0 0 0,0 0 0 0 0,0 0 1 0 0,0 1-1 0 0,0-1 0 0 0,0 0 0 0 0,0 0 0 0 0,0 1 0 0 0,0-1 0 0 0,0 1 1 0 0,2 0-1 0 0,-1 1-1 0 0,0 0-1 0 0,0 0 1 0 0,-1 0 0 0 0,1 0 0 0 0,0 1 0 0 0,-1-1 0 0 0,1 0 0 0 0,-1 1 0 0 0,0-1-1 0 0,0 1 1 0 0,0 0 0 0 0,1 2 0 0 0,3 14 2 0 0,1 0-13 0 0,0 0 0 0 0,1-1 0 0 0,15 28 0 0 0,-20-42-1 0 0,0 0-1 0 0,1 0 1 0 0,0 0-1 0 0,0-1 1 0 0,0 1-1 0 0,0-1 1 0 0,1 1-1 0 0,-1-1 0 0 0,1 0 1 0 0,0 0-1 0 0,0-1 1 0 0,0 1-1 0 0,0-1 1 0 0,0 0-1 0 0,1 0 1 0 0,-1 0-1 0 0,1-1 0 0 0,-1 1 1 0 0,1-1-1 0 0,5 1 1 0 0,-7-2 7 0 0,0 0 1 0 0,1 0-1 0 0,-1 0 1 0 0,0-1-1 0 0,0 1 1 0 0,0-1-1 0 0,0 1 1 0 0,0-1-1 0 0,0 0 1 0 0,0 0-1 0 0,0 0 1 0 0,0-1-1 0 0,0 1 1 0 0,0-1-1 0 0,-1 0 0 0 0,1 1 1 0 0,-1-1-1 0 0,1 0 1 0 0,-1-1-1 0 0,3-2 1 0 0,3-5-5 0 0,-1 0-1 0 0,1-1 1 0 0,9-20 0 0 0,-13 22 7 0 0,1 1 0 0 0,0 0 0 0 0,0 0 0 0 0,1 0 0 0 0,7-7 0 0 0,-8 10-13 0 0,12-5-33 0 0,-16 10 41 0 0,2 0-5 0 0,-1 0 14 0 0,1 0 0 0 0,0-1 0 0 0,-1 1 0 0 0,1-1 0 0 0,0 1-1 0 0,-1-1 1 0 0,1 0 0 0 0,0 0 0 0 0,-1 0 0 0 0,1 0-1 0 0,-1 0 1 0 0,0-1 0 0 0,1 1 0 0 0,-1-1 0 0 0,0 1 0 0 0,0-1-1 0 0,0 0 1 0 0,0 0 0 0 0,0 0 0 0 0,0 0 0 0 0,-1 0-1 0 0,1-1 1 0 0,1-3 0 0 0,0 0 1 0 0,0 0 0 0 0,-1 0-1 0 0,1-1 1 0 0,-1 1 0 0 0,-1-1-1 0 0,2-9 1 0 0,-1 1-2 0 0,-1 1-1 0 0,-1-1 1 0 0,0 0-1 0 0,-1 0 1 0 0,-1 0-1 0 0,-5-25 1 0 0,6 34 1 0 0,-1 0 0 0 0,0 0 1 0 0,0 1-1 0 0,0-1 0 0 0,-1 0 1 0 0,1 1-1 0 0,-1 0 0 0 0,-1 0 0 0 0,1-1 1 0 0,-1 2-1 0 0,0-1 0 0 0,0 0 0 0 0,0 1 1 0 0,0 0-1 0 0,-1 0 0 0 0,0 0 1 0 0,0 1-1 0 0,0-1 0 0 0,-7-2 0 0 0,9 4-2 0 0,1 1 1 0 0,-1 1-1 0 0,1-1 0 0 0,-1 0 0 0 0,1 0 0 0 0,-1 1 0 0 0,1 0 0 0 0,-1-1 0 0 0,0 1 0 0 0,1 0 0 0 0,-1 0 0 0 0,0 1 0 0 0,1-1 0 0 0,-1 0 0 0 0,0 1 0 0 0,1 0 0 0 0,-1-1 0 0 0,1 1 0 0 0,-1 0 0 0 0,1 1 0 0 0,0-1 1 0 0,-1 0-1 0 0,1 1 0 0 0,0-1 0 0 0,0 1 0 0 0,0-1 0 0 0,0 1 0 0 0,0 0 0 0 0,0 0 0 0 0,0 0 0 0 0,1 0 0 0 0,-3 3 0 0 0,-1 5 2 0 0,0-1 1 0 0,0 0-1 0 0,1 1 0 0 0,0 0 1 0 0,-4 17-1 0 0,7-24 0 0 0,-4 18-3 0 0,1 0 1 0 0,1 0-1 0 0,1 0 1 0 0,1 0-1 0 0,1 0 1 0 0,0 0-1 0 0,2 0 1 0 0,0 0-1 0 0,2 0 1 0 0,0-1-1 0 0,1 1 1 0 0,1-1-1 0 0,1 0 1 0 0,1 0-1 0 0,1-1 1 0 0,21 35-1 0 0,-25-47-26 0 0,0 0 0 0 0,1-1 0 0 0,0 0 0 0 0,0-1 0 0 0,1 1 0 0 0,-1-1 0 0 0,1 0 1 0 0,0-1-1 0 0,1 1 0 0 0,-1-1 0 0 0,1-1 0 0 0,0 0 0 0 0,-1 0 0 0 0,1 0 0 0 0,1-1 0 0 0,-1 0 0 0 0,0-1 0 0 0,0 1 0 0 0,10-1 0 0 0,-7-1-309 0 0,1-1-1 0 0,-1 1 0 0 0,1-2 1 0 0,-1 0-1 0 0,1 0 0 0 0,-1-1 1 0 0,0-1-1 0 0,0 1 0 0 0,0-2 1 0 0,0 0-1 0 0,-1 0 1 0 0,0-1-1 0 0,13-9 0 0 0,4-5-1197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5:58.6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0 296 0 0,'0'2'3923'0'0,"6"12"-3770"0"0,0 8-488 0 0,-1 0 0 0 0,0 1 0 0 0,-2-1 0 0 0,-1 1 0 0 0,0 0 0 0 0,-4 42 0 0 0,2-37-808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9:16.5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49 7 88 0 0,'104'-7'1165'0'0,"177"12"0"0"0,-279-5-1150 0 0,0 0 0 0 0,0 0 0 0 0,0 0 0 0 0,0 1 0 0 0,0-1 0 0 0,0 1 0 0 0,0-1 0 0 0,0 1 0 0 0,0-1 0 0 0,0 1 0 0 0,0 0 0 0 0,0 0 0 0 0,0 0 0 0 0,0 0 0 0 0,-1 0 0 0 0,4 3 0 0 0,-5-3-7 0 0,0-1 0 0 0,1 1 0 0 0,-1 0 1 0 0,0 0-1 0 0,0 0 0 0 0,1 0 0 0 0,-1 0 0 0 0,0 0 0 0 0,0-1 0 0 0,0 1 1 0 0,0 0-1 0 0,0 0 0 0 0,0 0 0 0 0,0 0 0 0 0,-1 0 0 0 0,1 0 0 0 0,0 0 1 0 0,0-1-1 0 0,-1 1 0 0 0,1 0 0 0 0,0 0 0 0 0,-1 0 0 0 0,1-1 0 0 0,-1 1 0 0 0,0 1 1 0 0,-6 7 27 0 0,-1-1 0 0 0,0 0 0 0 0,0 0 0 0 0,-15 10 1 0 0,-87 54 63 0 0,75-52-74 0 0,-55 43 0 0 0,87-61-22 0 0,0 0 0 0 0,1 1 0 0 0,-1-1 1 0 0,0 1-1 0 0,1-1 0 0 0,0 1 1 0 0,-1 0-1 0 0,1 0 0 0 0,0 0 0 0 0,0 0 1 0 0,1 1-1 0 0,-1-1 0 0 0,1 0 1 0 0,0 1-1 0 0,0-1 0 0 0,0 1 0 0 0,0-1 1 0 0,0 1-1 0 0,0 5 0 0 0,2-6 2 0 0,0 1 0 0 0,0-1-1 0 0,0 0 1 0 0,0 0-1 0 0,0 0 1 0 0,0 0 0 0 0,1 0-1 0 0,0 0 1 0 0,0 0 0 0 0,-1 0-1 0 0,2-1 1 0 0,-1 1 0 0 0,0-1-1 0 0,0 1 1 0 0,1-1 0 0 0,-1 0-1 0 0,1 0 1 0 0,0 0 0 0 0,0 0-1 0 0,0-1 1 0 0,3 3 0 0 0,27 12 78 0 0,45 18 0 0 0,-44-22 35 0 0,57 33 1 0 0,-80-39-97 0 0,-1 1 0 0 0,0 0 0 0 0,0 0-1 0 0,-1 1 1 0 0,0 1 0 0 0,0 0 0 0 0,-1 0 0 0 0,0 0 0 0 0,7 12 0 0 0,-13-17-20 0 0,0-1 1 0 0,0 1 0 0 0,0 0 0 0 0,-1 0-1 0 0,1 0 1 0 0,-1 0 0 0 0,0 0 0 0 0,0 0 0 0 0,-1 0-1 0 0,1 1 1 0 0,-1-1 0 0 0,0 0 0 0 0,0 0-1 0 0,0 1 1 0 0,-1-1 0 0 0,1 0 0 0 0,-1 0-1 0 0,0 0 1 0 0,0 0 0 0 0,-1 0 0 0 0,1 0-1 0 0,-1 0 1 0 0,0 0 0 0 0,0 0 0 0 0,0-1-1 0 0,0 1 1 0 0,-1-1 0 0 0,0 1 0 0 0,-4 3-1 0 0,-4 5 14 0 0,-1-2-1 0 0,-1 1 0 0 0,0-2 0 0 0,0 1 1 0 0,-1-2-1 0 0,0 0 0 0 0,-28 11 0 0 0,-113 33 66 0 0,130-45-64 0 0,-151 34-516 0 0,158-40-1433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5:58.9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 9 44 0 0,'0'0'3852'0'0,"-9"2"-1911"0"0,-9-12-3538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5:59.3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1 332 0 0,'0'0'680'0'0,"11"18"-852"0"0,-7-10-180 0 0,-1 0 80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6:05.7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 35 144 0 0,'0'0'163'0'0,"-26"-29"2339"0"0,10 23-1962 0 0,16 21-464 0 0,2 1-87 0 0,36 739 289 0 0,-47-558-257 0 0,2-84 34 0 0,9 143-1 0 0,-2-255-89 0 0,0 0 0 0 0,0 0-1 0 0,0-1 1 0 0,0 1-1 0 0,0 0 1 0 0,0-1 0 0 0,0 1-1 0 0,0 0 1 0 0,0-1 0 0 0,1 1-1 0 0,-1 0 1 0 0,0-1-1 0 0,0 1 1 0 0,1 0 0 0 0,-1-1-1 0 0,0 1 1 0 0,1-1-1 0 0,-1 1 1 0 0,0 0 0 0 0,1-1-1 0 0,-1 1 1 0 0,1-1-1 0 0,-1 1 1 0 0,1-1 0 0 0,11-6-1249 0 0,-11 5 1278 0 0,11-10-922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6:06.5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276 65 52 0 0,'-2'-2'47'0'0,"0"1"-1"0"0,0 0 1 0 0,0 0-1 0 0,0 0 1 0 0,-1 0 0 0 0,1 0-1 0 0,0 0 1 0 0,0 1-1 0 0,-1-1 1 0 0,1 1 0 0 0,0 0-1 0 0,-1-1 1 0 0,1 1-1 0 0,-1 0 1 0 0,1 0 0 0 0,0 1-1 0 0,-1-1 1 0 0,1 0 0 0 0,0 1-1 0 0,-1 0 1 0 0,1-1-1 0 0,0 1 1 0 0,0 0 0 0 0,0 0-1 0 0,0 0 1 0 0,-1 0-1 0 0,1 1 1 0 0,1-1 0 0 0,-1 0-1 0 0,0 1 1 0 0,0 0-1 0 0,0-1 1 0 0,1 1 0 0 0,-1 0-1 0 0,1 0 1 0 0,0 0-1 0 0,-1 0 1 0 0,1 0 0 0 0,0 0-1 0 0,-1 2 1 0 0,-21 38 107 0 0,3 1 1 0 0,1 1-1 0 0,2 0 1 0 0,2 1-1 0 0,-16 80 1 0 0,15-54-55 0 0,-30 172 192 0 0,43-216-269 0 0,1-1 0 0 0,2 0-1 0 0,0 1 1 0 0,2-1 0 0 0,0 0-1 0 0,2 0 1 0 0,8 30 0 0 0,-9-48-18 0 0,1 1 0 0 0,-1-1 0 0 0,1 1 0 0 0,1-1 1 0 0,0 0-1 0 0,0-1 0 0 0,0 1 0 0 0,1-1 0 0 0,0 0 1 0 0,0 0-1 0 0,1-1 0 0 0,0 0 0 0 0,0 0 0 0 0,1-1 0 0 0,-1 0 1 0 0,1 0-1 0 0,0 0 0 0 0,1-1 0 0 0,-1-1 0 0 0,1 1 1 0 0,-1-1-1 0 0,13 2 0 0 0,-5-1 2 0 0,1-1 0 0 0,-1-1-1 0 0,1-1 1 0 0,-1 0 0 0 0,1-1 0 0 0,-1-1-1 0 0,1-1 1 0 0,-1 0 0 0 0,0-1 0 0 0,1 0 0 0 0,23-10-1 0 0,-13 3 6 0 0,-1-2-1 0 0,0-1 0 0 0,0-1 1 0 0,-2-1-1 0 0,0-1 0 0 0,-1-1 1 0 0,0-1-1 0 0,-2-1 1 0 0,22-24-1 0 0,-30 28 19 0 0,0-1 0 0 0,-1-1 1 0 0,-1 0-1 0 0,0-1 0 0 0,-2 0 1 0 0,0 0-1 0 0,-1-1 0 0 0,0 0 0 0 0,-2-1 1 0 0,0 0-1 0 0,-2 0 0 0 0,0 0 0 0 0,2-34 1 0 0,-5 28 9 0 0,-1 1 0 0 0,-2-1-1 0 0,0 1 1 0 0,-2 0 0 0 0,-1-1 0 0 0,0 1 0 0 0,-2 1 0 0 0,-1 0 0 0 0,-1 0 0 0 0,-24-44 0 0 0,17 41-15 0 0,-1 2 1 0 0,-1 0-1 0 0,-1 2 1 0 0,-1 0-1 0 0,-1 1 0 0 0,-1 0 1 0 0,-1 2-1 0 0,-49-32 1 0 0,40 31-1 0 0,-38-18 1 0 0,60 33-28 0 0,-1 2 1 0 0,0-1 0 0 0,0 2 0 0 0,0-1-1 0 0,0 2 1 0 0,0-1 0 0 0,-1 1-1 0 0,-12 0 1 0 0,23 2-64 0 0,0 0-1 0 0,0 0 1 0 0,0 0 0 0 0,0 0-1 0 0,0 0 1 0 0,0 1 0 0 0,0-1-1 0 0,0 0 1 0 0,0 0 0 0 0,0 1-1 0 0,0-1 1 0 0,0 1 0 0 0,0-1-1 0 0,0 1 1 0 0,0-1-1 0 0,0 1 1 0 0,0-1 0 0 0,0 1-1 0 0,1 0 1 0 0,-1-1 0 0 0,0 1-1 0 0,0 0 1 0 0,1 0 0 0 0,-1 0-1 0 0,0 0 1 0 0,1 0 0 0 0,-1 0-1 0 0,1 0 1 0 0,-1 0-1 0 0,1 0 1 0 0,0 0 0 0 0,-1 0-1 0 0,1 0 1 0 0,0 0 0 0 0,0 0-1 0 0,0 0 1 0 0,0 0 0 0 0,0 0-1 0 0,0 0 1 0 0,0 0 0 0 0,0 0-1 0 0,0 0 1 0 0,0 0 0 0 0,1 2-1 0 0,6 5-1046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6:07.0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301 59 304 0 0,'-1'-2'74'0'0,"1"0"0"0"0,-1 1 1 0 0,0-1-1 0 0,0 1 0 0 0,0-1 0 0 0,0 0 1 0 0,0 1-1 0 0,0 0 0 0 0,-1-1 0 0 0,1 1 1 0 0,0 0-1 0 0,-1 0 0 0 0,1-1 0 0 0,-1 1 1 0 0,1 0-1 0 0,-1 0 0 0 0,0 1 0 0 0,1-1 0 0 0,-1 0 1 0 0,0 1-1 0 0,0-1 0 0 0,1 1 0 0 0,-1-1 1 0 0,0 1-1 0 0,-2-1 0 0 0,0 1-13 0 0,1 0 0 0 0,-1 0 0 0 0,0 0 0 0 0,1 0 0 0 0,-1 0-1 0 0,1 1 1 0 0,-1-1 0 0 0,1 1 0 0 0,-1 0 0 0 0,1 0 0 0 0,-1 0 0 0 0,-3 2 0 0 0,-1 3 0 0 0,-1 0 1 0 0,1 0 0 0 0,1 1 0 0 0,-1 0 0 0 0,1 1-1 0 0,0-1 1 0 0,1 1 0 0 0,0 0 0 0 0,-9 15-1 0 0,-3 11 37 0 0,-17 43-1 0 0,26-55-60 0 0,-5 12 5 0 0,2 0 1 0 0,1 0-1 0 0,2 1 1 0 0,1 1-1 0 0,2 0 1 0 0,-3 59-1 0 0,8-74-30 0 0,1 1-1 0 0,2-1 1 0 0,0 0 0 0 0,1 1-1 0 0,1-1 1 0 0,1 0-1 0 0,1-1 1 0 0,1 1 0 0 0,0-1-1 0 0,2 0 1 0 0,0-1-1 0 0,19 28 1 0 0,-19-35-4 0 0,0 0 0 0 0,1 0 0 0 0,1-1 0 0 0,0 0 1 0 0,1-1-1 0 0,0 0 0 0 0,0-1 0 0 0,1 0 0 0 0,0-1 0 0 0,1-1 0 0 0,0 0 0 0 0,0-1 0 0 0,0 0 0 0 0,1-1 0 0 0,0-1 1 0 0,0 0-1 0 0,0-1 0 0 0,0 0 0 0 0,1-2 0 0 0,-1 1 0 0 0,0-2 0 0 0,1 0 0 0 0,-1-1 0 0 0,1-1 0 0 0,-1 0 0 0 0,0-1 1 0 0,0-1-1 0 0,0 0 0 0 0,0-1 0 0 0,-1-1 0 0 0,0 0 0 0 0,0 0 0 0 0,0-2 0 0 0,-1 0 0 0 0,0 0 0 0 0,22-20 0 0 0,-20 12 34 0 0,1-2 0 0 0,-2 0 0 0 0,-1-1 0 0 0,0 0 0 0 0,-1-1 0 0 0,-1 0 0 0 0,-1-1 0 0 0,-1 0 0 0 0,-1-1 0 0 0,0 1 0 0 0,-2-2 0 0 0,-1 1 0 0 0,-1-1 0 0 0,0 0 0 0 0,-2 1 0 0 0,0-2-1 0 0,-2 1 1 0 0,-1 0 0 0 0,0 0 0 0 0,-2 0 0 0 0,-6-25 0 0 0,-1 4 26 0 0,-19-51-1 0 0,22 77-48 0 0,-1 0-1 0 0,-1 1 1 0 0,-1 0-1 0 0,0 0 1 0 0,-20-23-1 0 0,13 20 26 0 0,-2 0 0 0 0,0 1 0 0 0,-24-18 0 0 0,31 28-217 0 0,1 1 0 0 0,-1 0 0 0 0,-1 1 0 0 0,1 0 0 0 0,-1 1 0 0 0,-1 0 0 0 0,-22-6-1 0 0,19 20-3400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6:07.6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325 21 224 0 0,'-19'-20'1851'0'0,"14"20"-1797"0"0,1 1-1 0 0,-1-1 1 0 0,0 1 0 0 0,0 1 0 0 0,0-1 0 0 0,1 1-1 0 0,-1 0 1 0 0,1 0 0 0 0,-1 0 0 0 0,1 0-1 0 0,0 1 1 0 0,0-1 0 0 0,0 1 0 0 0,0 1 0 0 0,1-1-1 0 0,-1 0 1 0 0,-5 7 0 0 0,-10 12 82 0 0,-27 37 1 0 0,43-55-123 0 0,-19 28 43 0 0,2 1-1 0 0,0 1 1 0 0,3 0-1 0 0,1 2 0 0 0,1 0 1 0 0,2 1-1 0 0,-14 67 1 0 0,25-91-47 0 0,1 0 1 0 0,0 0-1 0 0,1 1 1 0 0,0-1-1 0 0,1 0 1 0 0,0 0-1 0 0,1 0 1 0 0,1 0-1 0 0,0-1 1 0 0,1 1-1 0 0,0 0 1 0 0,1-1-1 0 0,1 0 1 0 0,-1-1-1 0 0,2 1 1 0 0,0-1-1 0 0,0 0 1 0 0,1 0-1 0 0,0-1 1 0 0,1 0-1 0 0,0-1 1 0 0,1 0-1 0 0,0 0 1 0 0,0-1-1 0 0,22 13 1 0 0,-17-12-6 0 0,1 0 1 0 0,-1-1 0 0 0,2 0 0 0 0,-1-2 0 0 0,1 0-1 0 0,0-1 1 0 0,0 0 0 0 0,1-2 0 0 0,-1 0-1 0 0,1-1 1 0 0,0 0 0 0 0,-1-2 0 0 0,1 0-1 0 0,0-1 1 0 0,0-1 0 0 0,-1 0 0 0 0,1-1 0 0 0,25-9-1 0 0,-23 3 43 0 0,-1 0-1 0 0,0-1 0 0 0,-1-1 1 0 0,0-1-1 0 0,0-1 0 0 0,-2 0 0 0 0,1-2 1 0 0,-2 1-1 0 0,0-2 0 0 0,-1 0 1 0 0,0-1-1 0 0,-2 0 0 0 0,0-1 1 0 0,0 0-1 0 0,-2-1 0 0 0,-1 0 0 0 0,0-1 1 0 0,-1 0-1 0 0,-1 0 0 0 0,8-41 1 0 0,-12 43-4 0 0,0-1 1 0 0,-1 0 0 0 0,-1 0 0 0 0,-1 0-1 0 0,0 0 1 0 0,-2 0 0 0 0,0 0 0 0 0,-1 1 0 0 0,-1-1-1 0 0,-9-27 1 0 0,7 31-29 0 0,0 1-1 0 0,-1 0 0 0 0,-1 0 1 0 0,0 1-1 0 0,-1 0 1 0 0,0 0-1 0 0,-1 1 0 0 0,0 0 1 0 0,-1 1-1 0 0,-1 0 1 0 0,0 1-1 0 0,0 0 0 0 0,-24-14 1 0 0,24 17-15 0 0,0 1 1 0 0,-1 0-1 0 0,0 0 1 0 0,0 2-1 0 0,-15-4 1 0 0,21 6-276 0 0,0 0 0 0 0,-1 1 1 0 0,1 1-1 0 0,0-1 0 0 0,-1 1 0 0 0,1 0 0 0 0,0 1 1 0 0,-1 0-1 0 0,1 0 0 0 0,0 0 0 0 0,-9 4 1 0 0,-2 2-1185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6:09.4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1 192 0 0,'0'0'702'0'0,"0"38"-51"0"0,16 117 183 0 0,-1 312-180 0 0,-4 26-295 0 0,-6-393-1275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6:10.0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368 73 184 0 0,'-8'1'94'0'0,"1"0"0"0"0,-1 1 0 0 0,1-1 1 0 0,-1 1-1 0 0,1 1 0 0 0,0-1 0 0 0,0 1 0 0 0,0 1 0 0 0,0-1 0 0 0,1 1 1 0 0,-1 1-1 0 0,1-1 0 0 0,0 1 0 0 0,0 0 0 0 0,1 0 0 0 0,-8 9 0 0 0,-9 11 39 0 0,1 2 0 0 0,-24 38 0 0 0,36-50-54 0 0,-14 21 23 0 0,2 1 0 0 0,2 1 0 0 0,1 0 0 0 0,-21 71 0 0 0,31-83-71 0 0,2 0 1 0 0,1 1-1 0 0,1 0 1 0 0,1 0 0 0 0,1 1-1 0 0,2-1 1 0 0,1 0 0 0 0,5 39-1 0 0,-3-53-21 0 0,-1-1-1 0 0,1-1 1 0 0,1 1-1 0 0,0 0 1 0 0,1-1-1 0 0,0 0 1 0 0,1 0-1 0 0,0 0 1 0 0,0-1-1 0 0,1 0 1 0 0,1 0-1 0 0,0-1 1 0 0,0 0 0 0 0,17 15-1 0 0,-12-15-4 0 0,1 0 0 0 0,-1 0 1 0 0,1-2-1 0 0,1 1 0 0 0,0-2 0 0 0,0 0 1 0 0,0-1-1 0 0,0 0 0 0 0,1-2 0 0 0,21 4 0 0 0,-10-4 10 0 0,0-2-1 0 0,1 0 0 0 0,-1-2 0 0 0,0-1 0 0 0,0-1 0 0 0,0-1 0 0 0,0-2 0 0 0,0 0 0 0 0,-1-2 0 0 0,0-1 0 0 0,-1-1 0 0 0,0-1 1 0 0,24-15-1 0 0,-24 10 44 0 0,-2-1-1 0 0,0-1 1 0 0,-1-1 0 0 0,-1-1 0 0 0,-1-1 0 0 0,-1-1 0 0 0,0 0 0 0 0,-2-2 0 0 0,-1 0 0 0 0,-1 0 0 0 0,-1-2-1 0 0,18-44 1 0 0,-23 47-32 0 0,-1 0 0 0 0,-2 0 0 0 0,0-1-1 0 0,-2 0 1 0 0,0 1 0 0 0,-2-2 0 0 0,-1 1-1 0 0,0 0 1 0 0,-2 0 0 0 0,-1 0 0 0 0,-1 0-1 0 0,-1 0 1 0 0,0 0 0 0 0,-2 1 0 0 0,-14-35-1 0 0,12 42-14 0 0,0 0-1 0 0,-1 1 1 0 0,-1 0-1 0 0,0 1 0 0 0,-1 0 1 0 0,0 1-1 0 0,-2 0 1 0 0,1 1-1 0 0,-1 0 1 0 0,-24-16-1 0 0,24 19-17 0 0,-1 0 0 0 0,0 1 0 0 0,0 0 0 0 0,0 2 0 0 0,-1-1 0 0 0,0 2 0 0 0,-1 0 0 0 0,1 1 0 0 0,-1 0 0 0 0,0 1-1 0 0,-26-1 1 0 0,40 4-69 0 0,-1 0-1 0 0,0 1 0 0 0,0-1 1 0 0,1 1-1 0 0,-1-1 0 0 0,0 1 1 0 0,1 0-1 0 0,-1 0 0 0 0,1 0 0 0 0,-1 0 1 0 0,1 1-1 0 0,-1-1 0 0 0,1 1 1 0 0,0-1-1 0 0,0 1 0 0 0,0 0 1 0 0,0 0-1 0 0,0 0 0 0 0,0 0 1 0 0,0 0-1 0 0,1 0 0 0 0,-1 0 0 0 0,1 1 1 0 0,-1-1-1 0 0,1 1 0 0 0,0-1 1 0 0,0 1-1 0 0,0-1 0 0 0,0 1 1 0 0,1 0-1 0 0,-1-1 0 0 0,1 1 1 0 0,-1 0-1 0 0,1 4 0 0 0,0 9-1031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6:10.4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157 133 112 0 0,'-17'20'156'0'0,"0"0"-1"0"0,2 1 1 0 0,0 1 0 0 0,1 0-1 0 0,2 1 1 0 0,0 0 0 0 0,1 1-1 0 0,2 0 1 0 0,0 1 0 0 0,2 0-1 0 0,0 0 1 0 0,-3 32 0 0 0,9-45-128 0 0,0 1 0 0 0,1-1 0 0 0,1 1 0 0 0,0-1 0 0 0,0 1 1 0 0,1-1-1 0 0,1 0 0 0 0,0 0 0 0 0,1 0 0 0 0,0 0 1 0 0,1 0-1 0 0,0-1 0 0 0,1 0 0 0 0,0 0 0 0 0,0 0 1 0 0,1-1-1 0 0,1 0 0 0 0,0 0 0 0 0,0-1 0 0 0,1 0 1 0 0,0 0-1 0 0,1-1 0 0 0,18 12 0 0 0,-15-12-6 0 0,2 0 1 0 0,-1 0-1 0 0,1-1 0 0 0,0-1 0 0 0,1-1 0 0 0,-1 0 1 0 0,1-1-1 0 0,0 0 0 0 0,0-1 0 0 0,1-1 1 0 0,-1-1-1 0 0,0-1 0 0 0,1 0 0 0 0,-1 0 1 0 0,0-2-1 0 0,1 0 0 0 0,28-9 0 0 0,-27 6 53 0 0,0-1-1 0 0,-1-1 1 0 0,1-1-1 0 0,-2-1 1 0 0,1 0-1 0 0,-2-1 1 0 0,1-1-1 0 0,-1 0 1 0 0,-1-1-1 0 0,0-1 1 0 0,24-28-1 0 0,-29 30-27 0 0,-1 0 0 0 0,-1-1 0 0 0,0 0-1 0 0,-1-1 1 0 0,0 1 0 0 0,0-1 0 0 0,-2 0 0 0 0,0-1-1 0 0,0 1 1 0 0,-1-1 0 0 0,-1 1 0 0 0,0-1-1 0 0,-1 0 1 0 0,0 0 0 0 0,-1 0 0 0 0,-1 0 0 0 0,-2-14-1 0 0,0 11-17 0 0,-2 0 0 0 0,1 0 0 0 0,-2 0 0 0 0,0 0 0 0 0,-1 1 0 0 0,-1 0 0 0 0,0 0-1 0 0,-1 1 1 0 0,-1 0 0 0 0,0 1 0 0 0,-1 0 0 0 0,-1 0 0 0 0,0 2 0 0 0,-22-19 0 0 0,10 11 0 0 0,-2 2 1 0 0,0 0-1 0 0,-1 2 1 0 0,0 1-1 0 0,-2 2 1 0 0,0 0-1 0 0,-44-12 1 0 0,66 23-19 0 0,-1 0 1 0 0,0 0-1 0 0,0 1 1 0 0,0 0-1 0 0,-1 1 1 0 0,1 0-1 0 0,0 0 1 0 0,0 0-1 0 0,-11 3 1 0 0,16-2-103 0 0,1-1 1 0 0,0 1 0 0 0,-1-1 0 0 0,1 1 0 0 0,0 0 0 0 0,0 0-1 0 0,0 0 1 0 0,0 0 0 0 0,0 1 0 0 0,0-1 0 0 0,0 1-1 0 0,0-1 1 0 0,0 1 0 0 0,1-1 0 0 0,-1 1 0 0 0,0 0-1 0 0,1 0 1 0 0,0 0 0 0 0,-1 0 0 0 0,1 0 0 0 0,0 0-1 0 0,0 0 1 0 0,0 0 0 0 0,0 1 0 0 0,1-1 0 0 0,-1 0-1 0 0,0 1 1 0 0,1-1 0 0 0,0 0 0 0 0,0 1 0 0 0,-1-1 0 0 0,1 0-1 0 0,1 1 1 0 0,-1-1 0 0 0,0 1 0 0 0,1 2 0 0 0,5 20-1262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6:15.1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233 55 168 0 0,'0'0'332'0'0,"-10"-25"1002"0"0,10 23-1301 0 0,0 0-3 0 0,-1 1 0 0 0,1 0 0 0 0,0 0 0 0 0,0-1 0 0 0,-1 1-1 0 0,1 0 1 0 0,-1 0 0 0 0,1 0 0 0 0,-1-1 0 0 0,1 1 0 0 0,-1 0 0 0 0,0 0-1 0 0,1 0 1 0 0,-1 0 0 0 0,0 0 0 0 0,0 0 0 0 0,0 0 0 0 0,0 1 0 0 0,0-1-1 0 0,0 0 1 0 0,0 0 0 0 0,0 1 0 0 0,0-1 0 0 0,0 1 0 0 0,-2-2 0 0 0,1 2 23 0 0,-19 33-8 0 0,13-10-40 0 0,2 0 1 0 0,0 1-1 0 0,2 0 0 0 0,-3 39 1 0 0,-3 21 9 0 0,-14 50 7 0 0,-67 342 30 0 0,69-327-963 0 0,21-141 172 0 0,4-4 55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9:16.9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 38 436 0 0,'62'-13'525'0'0,"1"3"0"0"0,0 3 1 0 0,0 2-1 0 0,1 3 0 0 0,-1 3 0 0 0,101 14 0 0 0,-162-15-511 0 0,-1 0 0 0 0,1 0-1 0 0,-1 0 1 0 0,1 0 0 0 0,-1 0-1 0 0,1 0 1 0 0,-1 1-1 0 0,1-1 1 0 0,-1 1 0 0 0,1-1-1 0 0,-1 1 1 0 0,0 0 0 0 0,1-1-1 0 0,-1 1 1 0 0,0 0-1 0 0,1 0 1 0 0,-1 0 0 0 0,0 0-1 0 0,0 0 1 0 0,0 0 0 0 0,0 0-1 0 0,0 0 1 0 0,1 3-1 0 0,-2-3-5 0 0,0 1-1 0 0,0-1 0 0 0,0 1 0 0 0,0-1 0 0 0,0 0 0 0 0,-1 1 0 0 0,1-1 0 0 0,-1 1 1 0 0,1-1-1 0 0,-1 0 0 0 0,1 0 0 0 0,-1 1 0 0 0,0-1 0 0 0,0 0 0 0 0,1 0 0 0 0,-1 0 1 0 0,0 0-1 0 0,0 1 0 0 0,-2 0 0 0 0,-9 9 11 0 0,-1-1 0 0 0,0 0-1 0 0,-16 9 1 0 0,25-17-9 0 0,-43 26 24 0 0,24-16-15 0 0,1 2 1 0 0,0 0-1 0 0,1 1 0 0 0,1 1 0 0 0,-28 28 0 0 0,46-42-16 0 0,0 0 0 0 0,0 1 0 0 0,1-1 0 0 0,-1 0 0 0 0,0 1 0 0 0,1-1 0 0 0,0 1 0 0 0,-1 0 0 0 0,1-1 0 0 0,0 1 0 0 0,1 0 0 0 0,-1 0 0 0 0,0 0 0 0 0,1-1 0 0 0,-1 1 0 0 0,1 0 0 0 0,0 0 0 0 0,0 0 0 0 0,0 0 0 0 0,0 0 0 0 0,1 0 0 0 0,-1 0 0 0 0,1-1 0 0 0,0 1 0 0 0,0 0 0 0 0,0 0 0 0 0,0-1 0 0 0,0 1 0 0 0,0 0 0 0 0,1-1 0 0 0,0 1 0 0 0,-1-1 0 0 0,1 0 0 0 0,4 5 0 0 0,7 5 7 0 0,1 1 0 0 0,0-2 0 0 0,1 0 0 0 0,28 16 0 0 0,6 6-4 0 0,-41-27-5 0 0,-1 0-1 0 0,-1 0 1 0 0,1 1 0 0 0,-1-1 0 0 0,0 2-1 0 0,-1-1 1 0 0,1 1 0 0 0,-1-1 0 0 0,-1 1 0 0 0,0 1-1 0 0,0-1 1 0 0,5 17 0 0 0,-7-19 1 0 0,-2 0 0 0 0,1 1 0 0 0,0-1 0 0 0,-1 1 1 0 0,-1-1-1 0 0,1 1 0 0 0,-1-1 0 0 0,0 1 0 0 0,0-1 0 0 0,-1 0 1 0 0,1 0-1 0 0,-2 0 0 0 0,1 0 0 0 0,-1 0 0 0 0,1 0 0 0 0,-2 0 0 0 0,1-1 1 0 0,-1 1-1 0 0,-4 5 0 0 0,-6 5 2 0 0,-1 0 1 0 0,-1-1-1 0 0,0-1 1 0 0,-1 0-1 0 0,0-2 0 0 0,-1 1 1 0 0,0-2-1 0 0,-1-1 1 0 0,-23 10-1 0 0,-3-2-5 0 0,-1-1-1 0 0,-94 20 0 0 0,133-35-270 0 0,-1 0-1 0 0,0-1 1 0 0,0 0-1 0 0,1 0 1 0 0,-1-1 0 0 0,0 0-1 0 0,0 0 1 0 0,0-1-1 0 0,-12-2 1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6:15.4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0 236 0 0,'15'11'166'0'0,"0"0"1"0"0,-1 1-1 0 0,-1 0 0 0 0,0 1 1 0 0,0 0-1 0 0,-2 1 0 0 0,17 25 1 0 0,3 2-27 0 0,6 1-38 0 0,2-3 0 0 0,2-1-1 0 0,1-1 1 0 0,1-3 0 0 0,2-2 0 0 0,2-1 0 0 0,61 29 0 0 0,-56-41 57 0 0,-49-18-256 0 0,0-1-1 0 0,0 1 1 0 0,0-1-1 0 0,-1 1 1 0 0,1-1-1 0 0,0 0 1 0 0,0 0-1 0 0,0 0 1 0 0,0-1-1 0 0,0 1 1 0 0,0-1-1 0 0,0 0 1 0 0,0 1-1 0 0,0-1 1 0 0,3-2-1 0 0,0-3-535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6:15.8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41 43 392 0 0,'-2'-5'110'0'0,"-15"-31"1720"0"0,17 36-1815 0 0,0 0 1 0 0,0 0-1 0 0,0 0 0 0 0,0 0 0 0 0,0-1 0 0 0,0 1 1 0 0,-1 0-1 0 0,1 0 0 0 0,0 0 0 0 0,0 0 0 0 0,0 0 0 0 0,0 0 1 0 0,0 0-1 0 0,-1 0 0 0 0,1 0 0 0 0,0 0 0 0 0,0 0 1 0 0,0 0-1 0 0,0 0 0 0 0,-1 0 0 0 0,1 0 0 0 0,0 0 1 0 0,0 0-1 0 0,0 0 0 0 0,0 0 0 0 0,0 0 0 0 0,-1 0 0 0 0,1 0 1 0 0,0 0-1 0 0,0 0 0 0 0,0 1 0 0 0,0-1 0 0 0,0 0 1 0 0,-1 0-1 0 0,1 0 0 0 0,0 0 0 0 0,0 0 0 0 0,0 0 1 0 0,0 0-1 0 0,0 0 0 0 0,0 1 0 0 0,0-1 0 0 0,0 0 0 0 0,0 0 1 0 0,0 0-1 0 0,-1 0 0 0 0,1 0 0 0 0,0 1 0 0 0,0-1 1 0 0,0 0-1 0 0,0 0 0 0 0,0 0 0 0 0,0 0 0 0 0,0 1 0 0 0,-4 24 188 0 0,-8 514 703 0 0,15-330-766 0 0,5-60-45 0 0,0-57-852 0 0,-8-59-1099 0 0,-1-22 786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6:16.5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0 478 64 0 0,'13'-1'109'0'0,"-1"-1"0"0"0,1 0 0 0 0,-1-1 0 0 0,0-1 0 0 0,0 0 0 0 0,0-1 0 0 0,0 0 0 0 0,-1 0 0 0 0,0-1 0 0 0,0-1 0 0 0,-1 0-1 0 0,1-1 1 0 0,-2 0 0 0 0,1 0 0 0 0,-1-1 0 0 0,0 0 0 0 0,-1 0 0 0 0,13-19 0 0 0,-16 20-48 0 0,0-1 0 0 0,-1 1-1 0 0,0-1 1 0 0,-1 0 0 0 0,0 0 0 0 0,4-16 0 0 0,-7 20-36 0 0,1 1 1 0 0,-1-1 0 0 0,0 0 0 0 0,0 0 0 0 0,0 1 0 0 0,-1-1-1 0 0,1 0 1 0 0,-1 0 0 0 0,-1 1 0 0 0,1-1 0 0 0,0 1 0 0 0,-1-1-1 0 0,0 1 1 0 0,0-1 0 0 0,-5-6 0 0 0,6 9-20 0 0,-1 0 0 0 0,0 0 0 0 0,1 0 0 0 0,-1 0-1 0 0,0 0 1 0 0,0 0 0 0 0,0 1 0 0 0,0-1 0 0 0,0 1 0 0 0,0-1 0 0 0,-1 1 0 0 0,1 0 0 0 0,0 0 0 0 0,-1 0-1 0 0,1 0 1 0 0,-1 0 0 0 0,1 1 0 0 0,-1-1 0 0 0,1 1 0 0 0,-1-1 0 0 0,0 1 0 0 0,1 0 0 0 0,-1 0 0 0 0,1 0-1 0 0,-6 1 1 0 0,5 0-3 0 0,-1 0-1 0 0,0 0 0 0 0,1 1 0 0 0,-1-1 0 0 0,1 1 0 0 0,-1 0 1 0 0,1 0-1 0 0,0 0 0 0 0,-1 0 0 0 0,1 0 0 0 0,0 1 1 0 0,1-1-1 0 0,-1 1 0 0 0,0 0 0 0 0,1 0 0 0 0,-1 0 0 0 0,-2 5 1 0 0,-2 7-3 0 0,0 0 0 0 0,1 1 1 0 0,0 0-1 0 0,2 0 1 0 0,0 0-1 0 0,0 0 1 0 0,2 1-1 0 0,0 0 1 0 0,1-1-1 0 0,0 1 0 0 0,2 0 1 0 0,2 22-1 0 0,1-11 1 0 0,1 1 0 0 0,1-1 1 0 0,2 0-1 0 0,0 0 0 0 0,2-1 0 0 0,18 36 0 0 0,-22-53 3 0 0,0 0 0 0 0,0 0 0 0 0,1-1 1 0 0,0 1-1 0 0,0-1 0 0 0,1-1 0 0 0,1 0 0 0 0,-1 0 0 0 0,1 0 1 0 0,0-1-1 0 0,1 0 0 0 0,0-1 0 0 0,0 0 0 0 0,0-1 0 0 0,21 8 0 0 0,-22-11 0 0 0,-1 0 0 0 0,0 0 0 0 0,1-1 0 0 0,-1 0-1 0 0,1 0 1 0 0,0-1 0 0 0,-1 0 0 0 0,1-1 0 0 0,-1 1-1 0 0,1-2 1 0 0,-1 1 0 0 0,1-1 0 0 0,-1-1 0 0 0,0 0-1 0 0,0 0 1 0 0,0 0 0 0 0,0-1 0 0 0,-1 0 0 0 0,1 0-1 0 0,-1-1 1 0 0,13-11 0 0 0,-6 3 45 0 0,-1 0 0 0 0,0-1 1 0 0,-1-1-1 0 0,-1 1 0 0 0,0-2 0 0 0,-1 0 1 0 0,-1 0-1 0 0,0-1 0 0 0,-1 0 0 0 0,-1 0 1 0 0,9-34-1 0 0,-7 10 38 0 0,-1-1 0 0 0,-2 0 0 0 0,-2 0-1 0 0,-2-49 1 0 0,-4 58-49 0 0,3 40-36 0 0,9 46 15 0 0,2 0 0 0 0,34 88 0 0 0,-41-127-14 0 0,1-1 1 0 0,0 0-1 0 0,1 0 0 0 0,0-1 1 0 0,1 0-1 0 0,1 0 0 0 0,0-1 1 0 0,0 0-1 0 0,1 0 0 0 0,1-1 1 0 0,-1-1-1 0 0,2 0 0 0 0,-1 0 1 0 0,1-1-1 0 0,24 12 0 0 0,-31-18-2 0 0,0-1 0 0 0,0 0-1 0 0,0 0 1 0 0,0-1 0 0 0,0 1-1 0 0,0-1 1 0 0,0 0 0 0 0,0 0-1 0 0,-1-1 1 0 0,1 1 0 0 0,0-1 0 0 0,0 0-1 0 0,0-1 1 0 0,0 1 0 0 0,-1-1-1 0 0,1 0 1 0 0,-1 0 0 0 0,1 0-1 0 0,-1-1 1 0 0,0 0 0 0 0,0 1-1 0 0,0-2 1 0 0,0 1 0 0 0,5-6-1 0 0,9-8 3 0 0,-2-1 0 0 0,0-1 0 0 0,22-33-1 0 0,-21 28 37 0 0,-1-2 0 0 0,-1 0 0 0 0,-1-1 0 0 0,-1 0 0 0 0,-1-1 0 0 0,-2-1-1 0 0,-1 1 1 0 0,-1-1 0 0 0,-1-1 0 0 0,-2 0 0 0 0,-1 0 0 0 0,-1 0-1 0 0,-2 0 1 0 0,-3-36 0 0 0,1 59-25 0 0,0-1 0 0 0,0 1-1 0 0,-1 0 1 0 0,0 0 0 0 0,-6-14 0 0 0,7 18-18 0 0,-1 1 0 0 0,1-1 0 0 0,0 1 0 0 0,-1-1 0 0 0,0 1 0 0 0,0 0 0 0 0,0 0 0 0 0,0 0 0 0 0,0 0 0 0 0,0 0 0 0 0,0 0 0 0 0,-1 0 0 0 0,1 1 0 0 0,0-1 0 0 0,-1 1 0 0 0,-5-3 0 0 0,7 4-155 0 0,-29 14-1316 0 0,23-6 151 0 0,1 0 102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6:17.5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21 121 76 0 0,'-21'-5'1926'0'0,"26"17"-964"0"0,78 165-616 0 0,-26-71-302 0 0,-35-60-34 0 0,3-1 0 0 0,1-1 0 0 0,38 46 0 0 0,-55-78 1 0 0,1 0-1 0 0,0-2 0 0 0,0 1 0 0 0,1-1 0 0 0,1-1 1 0 0,13 10-1 0 0,-22-18 5 0 0,0 1-1 0 0,0-1 1 0 0,0 1 0 0 0,0-1-1 0 0,1 0 1 0 0,-1 0 0 0 0,0-1 0 0 0,0 1-1 0 0,1-1 1 0 0,-1 0 0 0 0,0 1-1 0 0,1-1 1 0 0,-1-1 0 0 0,1 1 0 0 0,-1 0-1 0 0,0-1 1 0 0,0 0 0 0 0,1 0 0 0 0,-1 0-1 0 0,0 0 1 0 0,0 0 0 0 0,0-1-1 0 0,0 1 1 0 0,0-1 0 0 0,0 0 0 0 0,0 0-1 0 0,-1 0 1 0 0,1 0 0 0 0,-1 0-1 0 0,1-1 1 0 0,-1 1 0 0 0,0-1 0 0 0,2-3-1 0 0,10-11 50 0 0,-1-1 0 0 0,-1 0 0 0 0,-1 0 0 0 0,-1-2-1 0 0,0 1 1 0 0,-2-1 0 0 0,0-1 0 0 0,9-38 0 0 0,-11 31-26 0 0,-1 1 0 0 0,-1-1 1 0 0,-2 0-1 0 0,-1 0 0 0 0,-1 0 1 0 0,-6-40-1 0 0,2 40-4 0 0,-2 0 1 0 0,-1 0-1 0 0,-1 1 0 0 0,-19-42 0 0 0,22 61-131 0 0,0-1 0 0 0,-1 0 0 0 0,0 1 0 0 0,-1 0 0 0 0,1 1 0 0 0,-13-12-1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6:17.8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0 180 0 0,'0'0'344'0'0,"14"14"-52"0"0,-7-4 0 0 0,-5 4-60 0 0,0 2 0 0 0,5 5-20 0 0,0 5-44 0 0,-7 4 0 0 0,2-2-36 0 0,2 2-96 0 0,-2 1-140 0 0,-2 11-260 0 0,-2-8-400 0 0,2-2 180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6:18.2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0 824 212 0 0,'0'4'1632'0'0</inkml:trace>
  <inkml:trace contextRef="#ctx0" brushRef="#br0" timeOffset="1">153 222 108 0 0,'9'-6'400'0'0,"13"-2"-28"0"0,7-2-64 0 0,3 2-16 0 0,17-4-28 0 0,2 2-4 0 0,8-4-48 0 0,8 2-44 0 0,18-11-44 0 0,4 1-116 0 0,-4 0-140 0 0,-4-2-268 0 0,-20 4-428 0 0,17-10 188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7:17.6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299 7 60 0 0,'-2'-1'70'0'0,"1"0"0"0"0,-1 0 0 0 0,1 0 1 0 0,-1 1-1 0 0,0-1 0 0 0,1 1 0 0 0,-1-1 0 0 0,0 1 0 0 0,1 0 0 0 0,-1 0 1 0 0,0 0-1 0 0,1-1 0 0 0,-1 2 0 0 0,0-1 0 0 0,0 0 0 0 0,1 0 0 0 0,-1 0 1 0 0,0 1-1 0 0,1-1 0 0 0,-3 2 0 0 0,0 0-11 0 0,1 0 0 0 0,-1 0 0 0 0,0 0 0 0 0,1 1 0 0 0,0-1 0 0 0,0 1 0 0 0,0 0 0 0 0,-4 5 0 0 0,-5 8-43 0 0,0 1-1 0 0,-17 33 1 0 0,19-32 125 0 0,-17 30 8 0 0,3 2 0 0 0,1 0 0 0 0,3 2 0 0 0,2 0 1 0 0,-14 65-1 0 0,25-79-101 0 0,1-1 0 0 0,2 2 1 0 0,1-1-1 0 0,2 0 0 0 0,2 1 0 0 0,1-1 1 0 0,2 0-1 0 0,13 51 0 0 0,-12-67-20 0 0,1-1 0 0 0,2 0-1 0 0,0 0 1 0 0,1 0 0 0 0,1-1 0 0 0,1-1-1 0 0,1 0 1 0 0,1 0 0 0 0,0-1 0 0 0,1-1-1 0 0,1 0 1 0 0,1-1 0 0 0,0-1 0 0 0,1 0 0 0 0,1-2-1 0 0,20 13 1 0 0,-27-20 12 0 0,0-1 0 0 0,1-1 0 0 0,0 0 1 0 0,0-1-1 0 0,0 0 0 0 0,0-1 0 0 0,1 0 0 0 0,-1-1 0 0 0,0 0 0 0 0,1-1 1 0 0,-1-1-1 0 0,1 0 0 0 0,-1 0 0 0 0,0-1 0 0 0,0-1 0 0 0,0 0 0 0 0,0-1 1 0 0,0 0-1 0 0,-1-1 0 0 0,17-9 0 0 0,-2 1 57 0 0,-1-2 1 0 0,0-1-1 0 0,-1-1 0 0 0,-1-1 0 0 0,-1-1 0 0 0,-1-1 1 0 0,30-36-1 0 0,-30 28-43 0 0,-1 0-1 0 0,-1-1 1 0 0,-2-1 0 0 0,-1-1 0 0 0,-1 0 0 0 0,-2-1-1 0 0,11-36 1 0 0,-18 46-38 0 0,0 1 1 0 0,-2-1-1 0 0,0-1 0 0 0,-2 1 0 0 0,0 0 1 0 0,-2-1-1 0 0,0 1 0 0 0,-1 0 0 0 0,-2-1 1 0 0,0 1-1 0 0,-12-43 0 0 0,9 51-7 0 0,-1 0-1 0 0,0 0 1 0 0,-1 0-1 0 0,0 1 1 0 0,-1 0 0 0 0,-1 1-1 0 0,0 0 1 0 0,0 0-1 0 0,-1 1 1 0 0,-1 0-1 0 0,0 1 1 0 0,0 1-1 0 0,-1 0 1 0 0,0 0-1 0 0,-21-9 1 0 0,-3 1-181 0 0,-1 1 0 0 0,-1 1 0 0 0,0 3-1 0 0,-69-13 1 0 0,81 23-2833 0 0,14 4 1559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7:19.0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12 0 0,'0'0'334'0'0,"4"1"-341"0"0,-3 0-14 0 0,1-1 45 0 0,-1 0-1 0 0,0 1 1 0 0,1-1 0 0 0,-1 1-1 0 0,0-1 1 0 0,0 1-1 0 0,1-1 1 0 0,-1 1 0 0 0,0 0-1 0 0,0 0 1 0 0,0-1 0 0 0,0 1-1 0 0,0 0 1 0 0,0 0-1 0 0,0 0 1 0 0,0 0 0 0 0,-1 0-1 0 0,1 1 1 0 0,0-1 0 0 0,0 0-1 0 0,-1 0 1 0 0,1 4 894 0 0,-4 26-812 0 0,4-29-75 0 0,0 1 1 0 0,0-1-1 0 0,1 1 1 0 0,-2 0 0 0 0,1-1-1 0 0,0 1 1 0 0,-1 0 0 0 0,1 0-1 0 0,-1 0 1 0 0,0-1 0 0 0,0 1-1 0 0,0 0 1 0 0,0 0 0 0 0,0 0-1 0 0,-1 3 1 0 0,0-2-18 0 0,1 1 0 0 0,0-1 0 0 0,0 0 0 0 0,0 1 0 0 0,0-1 1 0 0,1 0-1 0 0,0 1 0 0 0,1 3 0 0 0,3 7 20 0 0,0 0 1 0 0,-1 1-1 0 0,-1-1 1 0 0,0 1-1 0 0,0 24 1 0 0,3 12 41 0 0,-1-13 2 0 0,-1 54 0 0 0,-1-9 10 0 0,30 468 591 0 0,-29-470-560 0 0,22 277 449 0 0,-24-347-548 0 0,1 0 1 0 0,1 1 0 0 0,-1-1 0 0 0,2 0 0 0 0,0-1-1 0 0,7 14 1 0 0,-11-24-88 0 0,8-35-2549 0 0,-9 18 1574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7:19.7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1 244 0 0,'0'0'735'0'0,"6"15"1558"0"0,24 96-1997 0 0,14 63-144 0 0,39 343 433 0 0,-55-328-434 0 0,-18-122-78 0 0,57 302 536 0 0,-62-350-492 0 0,-2-5 112 0 0,-2-30-591 0 0,-4-15-2166 0 0,2 11 1066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7:24.1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88 0 0,'0'0'3016'0'0,"14"42"-2402"0"0,7 99-394 0 0,-3-32-91 0 0,-4 0 0 0 0,-2 179-1 0 0,-22 325 106 0 0,30-198-134 0 0,-19-415-95 0 0,-1 0-1 0 0,0 1 0 0 0,0-1 0 0 0,0 1 0 0 0,0-1 0 0 0,0 0 0 0 0,0 1 0 0 0,0-1 0 0 0,0 1 0 0 0,0-1 1 0 0,0 0-1 0 0,0 1 0 0 0,0-1 0 0 0,0 1 0 0 0,0-1 0 0 0,0 0 0 0 0,-1 1 0 0 0,1-1 0 0 0,0 1 0 0 0,0-1 1 0 0,0 0-1 0 0,-1 1 0 0 0,1-1 0 0 0,0 0 0 0 0,0 1 0 0 0,-1-1 0 0 0,1 0 0 0 0,0 0 0 0 0,-1 1 0 0 0,1-1 1 0 0,0 0-1 0 0,-1 0 0 0 0,1 1 0 0 0,0-1 0 0 0,-2 0 0 0 0,1 0-8 0 0,0-1 1 0 0,0 0-1 0 0,1 1 1 0 0,-1-1-1 0 0,0 0 0 0 0,0 1 1 0 0,0-1-1 0 0,0 0 1 0 0,1 0-1 0 0,-1 0 0 0 0,0 0 1 0 0,1 0-1 0 0,-1 0 1 0 0,1 0-1 0 0,-1 0 0 0 0,1 0 1 0 0,-1-1-1 0 0,-21-65-2599 0 0,19 42 1401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9:17.3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8 212 8 0 0,'-1'1'57'0'0,"0"1"0"0"0,0 0 0 0 0,0 0-1 0 0,0 0 1 0 0,0 0 0 0 0,1 0 0 0 0,-1 0 0 0 0,1 0 0 0 0,0 0 0 0 0,-1 0 0 0 0,1 0-1 0 0,0 0 1 0 0,0 0 0 0 0,0 0 0 0 0,1 0 0 0 0,-1 0 0 0 0,0 0 0 0 0,1 0-1 0 0,-1 0 1 0 0,1 0 0 0 0,0-1 0 0 0,-1 1 0 0 0,1 0 0 0 0,0 0 0 0 0,0 0 0 0 0,0-1-1 0 0,3 4 1 0 0,34 47 581 0 0,-34-47-606 0 0,0-1 0 0 0,0 1 0 0 0,0-1 0 0 0,1-1 0 0 0,0 1-1 0 0,0-1 1 0 0,0 1 0 0 0,0-1 0 0 0,0-1 0 0 0,1 1 0 0 0,-1-1 0 0 0,1 0-1 0 0,0 0 1 0 0,-1-1 0 0 0,1 1 0 0 0,0-1 0 0 0,0 0 0 0 0,0-1 0 0 0,0 0-1 0 0,0 0 1 0 0,0 0 0 0 0,0-1 0 0 0,0 1 0 0 0,0-1 0 0 0,-1-1 0 0 0,1 1-1 0 0,0-1 1 0 0,0 0 0 0 0,-1-1 0 0 0,1 1 0 0 0,9-7 0 0 0,-7 4 25 0 0,1-1 1 0 0,-1 0 0 0 0,0 0-1 0 0,-1-1 1 0 0,1 0-1 0 0,-1 0 1 0 0,-1-1 0 0 0,1 0-1 0 0,-1 0 1 0 0,-1-1 0 0 0,1 1-1 0 0,-1-1 1 0 0,-1 0-1 0 0,0-1 1 0 0,0 1 0 0 0,-1-1-1 0 0,0 1 1 0 0,1-12-1 0 0,-3 14-29 0 0,0-1 0 0 0,0 1 0 0 0,-1-1 1 0 0,-1 1-1 0 0,1-1 0 0 0,-1 1 0 0 0,0-1 0 0 0,-1 1 0 0 0,0 0 0 0 0,0-1 0 0 0,-1 1 0 0 0,1 0 0 0 0,-2 0 0 0 0,1 1 0 0 0,-1-1 0 0 0,0 1 0 0 0,0 0 0 0 0,-6-6 0 0 0,6 7-22 0 0,-1 1 0 0 0,0 0 0 0 0,0 0 0 0 0,0 0 0 0 0,0 1 1 0 0,-1 0-1 0 0,1 0 0 0 0,-1 0 0 0 0,0 1 0 0 0,0-1 0 0 0,0 1 0 0 0,0 1 0 0 0,-1 0 0 0 0,1-1 0 0 0,0 2 1 0 0,0-1-1 0 0,-1 1 0 0 0,1 0 0 0 0,-1 0 0 0 0,1 1 0 0 0,-12 2 0 0 0,13-2-216 0 0,-1-1 0 0 0,1 2 0 0 0,0-1 0 0 0,0 1 0 0 0,-1 0 0 0 0,1 0 0 0 0,0 0 0 0 0,1 1 0 0 0,-1-1 0 0 0,0 1 0 0 0,1 0 1 0 0,-9 8-1 0 0,4 2-1080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7:26.0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 16 216 0 0,'-9'-16'3670'0'0,"30"280"-3265"0"0,23 237-74 0 0,-7-139-144 0 0,-35-305-167 0 0,4 29 122 0 0,-4-82-132 0 0,-2-3 28 0 0,-11-25-1780 0 0,9 11 500 0 0,6-2 95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7:26.8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930 23 108 0 0,'-10'-4'114'0'0,"0"0"1"0"0,-1 0-1 0 0,1 1 1 0 0,-1 1-1 0 0,1 0 1 0 0,-1 0-1 0 0,0 1 1 0 0,0 1-1 0 0,0-1 1 0 0,0 2-1 0 0,0 0 1 0 0,-16 3-1 0 0,10 0-36 0 0,0 1 1 0 0,0 1-1 0 0,1 0 1 0 0,0 1-1 0 0,0 1 0 0 0,0 1 1 0 0,-14 10-1 0 0,-15 15 75 0 0,2 3-1 0 0,1 1 0 0 0,-66 79 1 0 0,42-40 103 0 0,-102 157 1 0 0,143-193-202 0 0,2 1 0 0 0,2 1 0 0 0,2 0 0 0 0,1 2 0 0 0,3 0 0 0 0,-11 54 0 0 0,22-81-44 0 0,1 1 0 0 0,1-1-1 0 0,1 1 1 0 0,0 0 0 0 0,2 0 0 0 0,0-1 0 0 0,1 1-1 0 0,7 27 1 0 0,-6-34-5 0 0,1 0-1 0 0,1 0 0 0 0,0-1 1 0 0,1 0-1 0 0,0 0 1 0 0,0 0-1 0 0,1-1 0 0 0,1 0 1 0 0,0 0-1 0 0,0-1 1 0 0,1 0-1 0 0,0 0 0 0 0,17 12 1 0 0,-10-11 7 0 0,1 0 1 0 0,0-1 0 0 0,1-1-1 0 0,0 0 1 0 0,0-2 0 0 0,0 0-1 0 0,1-1 1 0 0,0 0 0 0 0,0-2-1 0 0,0 0 1 0 0,1-2 0 0 0,-1 0-1 0 0,0-1 1 0 0,1 0 0 0 0,-1-2-1 0 0,0-1 1 0 0,24-5 0 0 0,-5-1 52 0 0,0-2 1 0 0,0-1-1 0 0,-1-3 0 0 0,0 0 1 0 0,-2-3-1 0 0,0 0 1 0 0,50-36-1 0 0,-61 34-3 0 0,0 0 1 0 0,-1-1-1 0 0,-1-2 1 0 0,-1 0-1 0 0,-1-1 0 0 0,-1-1 1 0 0,-2-1-1 0 0,0 0 0 0 0,-2-1 1 0 0,-1-1-1 0 0,-1-1 0 0 0,15-48 1 0 0,-20 52-31 0 0,-1-1 1 0 0,-1-1-1 0 0,-2 1 1 0 0,0-1-1 0 0,-2 1 0 0 0,-1-1 1 0 0,-1 0-1 0 0,-2 0 1 0 0,0 0-1 0 0,-2 1 1 0 0,-1-1-1 0 0,-1 1 1 0 0,-1 0-1 0 0,-1 1 0 0 0,-13-27 1 0 0,6 24 9 0 0,-1 1 0 0 0,-1 0 1 0 0,-2 1-1 0 0,0 1 0 0 0,-2 1 1 0 0,-32-30-1 0 0,7 14-894 0 0,-1 1 0 0 0,-73-44 0 0 0,110 77-587 0 0,4-2 114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7:29.5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932 301 260 0 0,'-1'-3'72'0'0,"0"0"-1"0"0,0 1 1 0 0,-1-1 0 0 0,1 1-1 0 0,-1-1 1 0 0,1 1 0 0 0,-1 0-1 0 0,0 0 1 0 0,0-1 0 0 0,0 1-1 0 0,0 1 1 0 0,0-1 0 0 0,-1 0-1 0 0,1 0 1 0 0,0 1 0 0 0,-1-1 0 0 0,1 1-1 0 0,-1 0 1 0 0,0 0 0 0 0,1 0-1 0 0,-1 0 1 0 0,0 0 0 0 0,0 1-1 0 0,0-1 1 0 0,1 1 0 0 0,-1 0-1 0 0,0 0 1 0 0,0 0 0 0 0,0 0-1 0 0,0 0 1 0 0,1 1 0 0 0,-5 0-1 0 0,-13 2-6 0 0,-1 1 0 0 0,1 1 0 0 0,-27 10 0 0 0,31-10 46 0 0,-30 12-40 0 0,0 3-1 0 0,1 1 1 0 0,1 2-1 0 0,1 2 1 0 0,1 2-1 0 0,1 2 1 0 0,2 2-1 0 0,1 1 1 0 0,1 2-1 0 0,2 2 1 0 0,2 1 0 0 0,-56 80-1 0 0,67-82-24 0 0,2 1 1 0 0,2 0-1 0 0,1 2 0 0 0,2 0 1 0 0,1 0-1 0 0,2 1 1 0 0,-10 63-1 0 0,18-74-31 0 0,1 1 0 0 0,1-1 0 0 0,1 1 0 0 0,2-1 0 0 0,0 1 0 0 0,2-1 0 0 0,2 1 0 0 0,0-1 0 0 0,2 0 0 0 0,1-1 0 0 0,18 42 0 0 0,-17-48-11 0 0,2-1 0 0 0,0-1-1 0 0,2 0 1 0 0,0 0-1 0 0,1-2 1 0 0,0 1-1 0 0,2-2 1 0 0,0 0 0 0 0,0-1-1 0 0,27 19 1 0 0,-26-24-4 0 0,0 0 0 0 0,1-1 0 0 0,0-1 0 0 0,0 0 0 0 0,0-2 0 0 0,1 0 0 0 0,0-1 1 0 0,1 0-1 0 0,-1-2 0 0 0,1-1 0 0 0,-1 0 0 0 0,27-1 0 0 0,4-3 6 0 0,1-2 0 0 0,-1-2 0 0 0,1-2 0 0 0,76-23-1 0 0,-100 22 2 0 0,-1 0-1 0 0,-1-2 1 0 0,0-1-1 0 0,0-1 0 0 0,-1-1 1 0 0,-1-1-1 0 0,-1-1 0 0 0,0-1 1 0 0,-1-1-1 0 0,24-26 0 0 0,-19 12-6 0 0,0-1-1 0 0,-3-1 0 0 0,-1-1 0 0 0,-1-1 0 0 0,-2-1 0 0 0,25-67 0 0 0,-19 26 7 0 0,-4 0-1 0 0,18-120 0 0 0,-32 149-4 0 0,25-221-8 0 0,-31 234-11 0 0,-2-189 37 0 0,-1 192-84 0 0,-3 1 0 0 0,0 0 0 0 0,-2 0 0 0 0,-21-60 0 0 0,23 83-338 0 0,0-1-1 0 0,-1 1 0 0 0,0 0 1 0 0,0 0-1 0 0,-8-8 0 0 0,5 4-646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7:31.9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1370 36 0 0,'727'-105'1307'0'0,"-102"30"-728"0"0,409-34-40 0 0,-520 40-419 0 0,-226 28-59 0 0,-65 15-49 0 0,445-60 35 0 0,-452 60-37 0 0,586-42 53 0 0,-29 25-91 0 0,47 6 28 0 0,10 8 12 0 0,150-10-49 0 0,-308-30 23 0 0,-128 10 6 0 0,518-9 14 0 0,-628 34-32 0 0,-259 13-92 0 0,227-57 1 0 0,-80-11-294 0 0,73-18-80 0 0,-43 28-438 0 0,-288 67 580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7:34.9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15347 3247 32 0 0,'51'-25'166'0'0,"80"-51"0"0"0,-72 40-35 0 0,78-52 162 0 0,-64 40-110 0 0,116-58 0 0 0,38 10 8 0 0,-118 53-102 0 0,-2-5-1 0 0,130-79 0 0 0,-198 102-15 0 0,-1-2 1 0 0,-2-1-1 0 0,0-2 1 0 0,-2-1-1 0 0,47-57 0 0 0,-58 55 49 0 0,-1-2 0 0 0,-2 0 1 0 0,-1-1-1 0 0,-2-1 0 0 0,-2-1 0 0 0,14-47 0 0 0,-26 69-88 0 0,0 0 0 0 0,0 0 0 0 0,-1-1 0 0 0,-1 1 0 0 0,-1 0 0 0 0,-1 0 0 0 0,-3-28 0 0 0,-33-117 128 0 0,2 8-103 0 0,18 48 89 0 0,-54-183 0 0 0,57 245-124 0 0,-2 1 0 0 0,-1 0 0 0 0,-2 1 0 0 0,-3 1 0 0 0,-30-45 0 0 0,33 60-20 0 0,0 0 1 0 0,-2 1 0 0 0,-1 2 0 0 0,0 0-1 0 0,-2 1 1 0 0,-1 2 0 0 0,0 0 0 0 0,-37-20-1 0 0,0 9 11 0 0,-1 3 0 0 0,-2 2-1 0 0,-84-20 1 0 0,-25-10 0 0 0,-211-51-46 0 0,115 37 22 0 0,-411-67-25 0 0,564 117 44 0 0,-367-39 35 0 0,319 41-50 0 0,-441-20 24 0 0,411 29-18 0 0,-695-10 3 0 0,643 16-2 0 0,-627 29 27 0 0,-3 54-50 0 0,250-15 16 0 0,-848 96-162 0 0,924-111 8 0 0,279-28 86 0 0,-1394 60-212 0 0,890-42 249 0 0,412-16 49 0 0,-148 34-10 0 0,433-43-5 0 0,0 4 0 0 0,-126 48-1 0 0,133-37-21 0 0,-83 50 0 0 0,44-21 16 0 0,41-25 20 0 0,-61 33-4 0 0,-237 86-1 0 0,15-42-3 0 0,-180 45 39 0 0,-332 70 21 0 0,828-217-63 0 0,-109 28 21 0 0,-204 82 1 0 0,313-104-26 0 0,2 2 1 0 0,0 1 0 0 0,1 2 0 0 0,-60 48 0 0 0,73-50 4 0 0,1 0-1 0 0,0 2 1 0 0,2 0 0 0 0,0 1 0 0 0,2 1-1 0 0,0 1 1 0 0,-21 45 0 0 0,29-51-6 0 0,0 1-1 0 0,2 1 1 0 0,1-1 0 0 0,0 1 0 0 0,1 0-1 0 0,2 0 1 0 0,0 1 0 0 0,0-1 0 0 0,2 0-1 0 0,1 0 1 0 0,1 1 0 0 0,0-1 0 0 0,6 21-1 0 0,9 25 10 0 0,3-2 0 0 0,46 100 0 0 0,-4-11 11 0 0,-20-43-16 0 0,5-2-1 0 0,93 154 1 0 0,-81-174 20 0 0,4-3-1 0 0,3-2 1 0 0,101 96 0 0 0,-118-132-16 0 0,3-3 0 0 0,1-2 0 0 0,2-2 1 0 0,75 41-1 0 0,-29-28 23 0 0,181 68 0 0 0,-186-85-5 0 0,2-5-1 0 0,1-4 1 0 0,2-4-1 0 0,123 12 1 0 0,37-13-29 0 0,329 31 23 0 0,291-14-825 0 0,-232-11 544 0 0,-255-5 151 0 0,562-39-174 0 0,-838 7 171 0 0,333-36-442 0 0,468-58-135 0 0,-164 101 772 0 0,-753 2-78 0 0,1308 28 351 0 0,-1297-28-350 0 0,516-8 90 0 0,-3-45-109 0 0,-183 21 44 0 0,-274 28-32 0 0,399-39-29 0 0,-321 28 12 0 0,244 7-27 0 0,-236 10 30 0 0,-44-2-27 0 0,363-7-151 0 0,-334-1-124 0 0,190-36 0 0 0,-280 34 162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7:36.9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11 249 124 0 0,'-11'13'1560'0'0,"11"-13"-1549"0"0,0 1 1 0 0,1-1-1 0 0,-1 1 0 0 0,0-1 0 0 0,0 0 0 0 0,1 1 1 0 0,-1-1-1 0 0,0 1 0 0 0,1-1 0 0 0,-1 1 0 0 0,0-1 0 0 0,1 0 1 0 0,-1 1-1 0 0,1-1 0 0 0,-1 0 0 0 0,1 1 0 0 0,-1-1 1 0 0,0 0-1 0 0,1 0 0 0 0,-1 1 0 0 0,1-1 0 0 0,-1 0 0 0 0,1 0 1 0 0,0 0-1 0 0,-1 0 0 0 0,1 0 0 0 0,-1 0 0 0 0,1 0 1 0 0,-1 0-1 0 0,1 0 0 0 0,-1 0 0 0 0,1 0 0 0 0,-1 0 0 0 0,1 0 1 0 0,-1 0-1 0 0,1 0 0 0 0,-1 0 0 0 0,1-1 0 0 0,0 1 1 0 0,628-43 778 0 0,-244 9-626 0 0,-250 25-128 0 0,343-28 6 0 0,-236 6-35 0 0,288-28 56 0 0,-521 58-60 0 0,48-2-13 0 0,1-3-1 0 0,100-24 1 0 0,-144 28-41 0 0,0 0 0 0 0,-1 1 0 0 0,23 0 0 0 0,20-2-1023 0 0,-52 2 342 0 0,5-4 56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3:27:56.4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1187 208 44,'-17'-42'1191,"13"39"-1178,1 1-1,-1-1 0,0 0 0,0 1 0,0 0 0,0 0 0,0 0 1,0 0-1,-1 1 0,1 0 0,0 0 0,-1 0 0,1 0 0,-1 1 0,1-1 1,-8 1-1,-14 1-23,-46 7 1,24-2 50,21-3-42,-1 2 0,1 2 0,0 0-1,1 1 1,0 2 0,-33 17-1,-18 15 26,-75 55 0,99-62 17,37-25-17,1 0 1,1 1-1,0 0 1,0 1-1,1 1 0,1 0 1,0 1-1,1 0 1,0 1-1,1 0 1,-9 19-1,-111 229 155,128-259-180,-10 19 10,-11 18 21,2 2 1,1 0-1,2 1 0,-21 86 1,32-91 1,-4 70 0,11-94-19,1 1 0,0 0 1,1 0-1,1 0 0,1-1 0,0 1 1,8 19-1,1-9 4,1 0 0,1 0 1,36 45-1,-33-48-5,-2 0 0,0 1 0,-1 1 0,15 35 1,53 183 63,-33-81-13,-42-140-50,2 0 1,1 0-1,0-1 1,28 37 0,-34-52-13,10 13 13,0 1 0,2-2 0,0 0 0,25 19-1,-35-32-6,-1-1-1,1 0 1,0-1-1,0 1 1,0-1-1,0 0 0,1-1 1,-1 0-1,1 0 1,-1-1-1,1 0 1,0 0-1,0 0 1,-1-1-1,1-1 0,0 1 1,15-4-1,12-5 4,1-1 0,-1-1 0,-1-3 0,0 0 0,40-26 0,-10 1 17,92-76 0,-88 58-49,-1-4 0,101-120 0,-49 39 24,45-104-14,-78 106-20,-57 93-15,-2-2 0,-2-1-1,32-93 1,25-167-74,-66 217 89,-5-2 0,-1-172 0,-11 250 29,-1-1 0,-1 1-1,0-1 1,-1 1 0,-1 0 0,0 1-1,-1-1 1,-1 1 0,-14-24 0,14 30 0,-1 1 0,0 0 1,0 0-1,-1 1 1,0-1-1,0 2 1,-1 0-1,0 0 1,0 0-1,0 1 0,-1 1 1,0 0-1,0 1 1,-1 0-1,1 0 1,-1 1-1,0 1 1,-12-2-1,-27-1 3,0 1-1,-97 7 1,137-3 5,-18 3 0,0 0-1,0 2 1,1 1 0,0 1-1,0 2 1,0 0-1,-40 22 1,44-20-11,0-1 0,-28 8 0,44-16 8,6-1 1,0-1-1,0 1 1,0-1-1,0 1 0,0 0 1,0 0-1,0 0 0,0 0 1,0 0-1,0 1 1,1-1-1,-1 0 0,1 1 1,-1-1-1,-1 4 1,1-4 8,-7 8-217,14-1-1039,-3-7 771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9:19.1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1 254 100 0 0,'35'4'1111'0'0,"251"-29"-56"0"0,-175 11-898 0 0,282-33 200 0 0,-65 1-121 0 0,-279 36-138 0 0,-46 10-64 0 0,0-1-1 0 0,-1 0 1 0 0,1 1 0 0 0,0-1 0 0 0,-1 0 0 0 0,1-1-1 0 0,-1 1 1 0 0,1 0 0 0 0,-1-1 0 0 0,0 1 0 0 0,0-1 0 0 0,1 0-1 0 0,-1 1 1 0 0,3-5 0 0 0,-4 4 39 0 0,-21-16 225 0 0,-4 16-268 0 0,0 1 1 0 0,0 1-1 0 0,0 1 0 0 0,0 1 1 0 0,1 2-1 0 0,-40 9 1 0 0,61-13-30 0 0,-30 7 4 0 0,-112 24 46 0 0,-168 13 1 0 0,279-44-183 0 0,62-6-83 0 0,15-4 163 0 0,380-82-397 0 0,-26 27 32 0 0,-553 96 252 0 0,-118 21 204 0 0,-132 22 107 0 0,300-54-34 0 0,104-20-103 0 0,38-2-62 0 0,-1-2 14 0 0,66-15 0 0 0,-24 3 13 0 0,140-35-33 0 0,27-4 35 0 0,-239 54 36 0 0,0 0-1 0 0,0 0 1 0 0,1-1 0 0 0,-1 0-1 0 0,0 0 1 0 0,-1 0-1 0 0,10-5 171 0 0,-21 7-156 0 0,-26 2 19 0 0,0 2 0 0 0,-60 16 1 0 0,15-3-28 0 0,-91 21 12 0 0,-20 4 76 0 0,-121 21 255 0 0,293-61-306 0 0,22-3-43 0 0,45-9-63 0 0,28-5-19 0 0,320-81-131 0 0,-302 67 304 0 0,-96 28 17 0 0,-7 2-101 0 0,-65 7 49 0 0,1 4 1 0 0,-101 31-1 0 0,52-12-8 0 0,-21 1-4 0 0,132-30-45 0 0,34-4 16 0 0,49-9 20 0 0,115-38-7 0 0,-55 13-3 0 0,-123 34-5 0 0,-1-1 0 0 0,1 0-1 0 0,-1-1 1 0 0,0 0 0 0 0,0 0-1 0 0,0-2 1 0 0,0 1 0 0 0,11-9 177 0 0,-35 13-198 0 0,0 0-1 0 0,-1 1 1 0 0,1 0 0 0 0,0 1 0 0 0,0 0 0 0 0,0 1-1 0 0,0 1 1 0 0,0 0 0 0 0,1 1 0 0 0,-22 9 0 0 0,-37 8 54 0 0,46-17-87 0 0,1 1-1 0 0,0 2 1 0 0,1 0-1 0 0,0 1 1 0 0,0 2-1 0 0,0 0 1 0 0,-21 14-1 0 0,37-18-260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9:22.2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47 90 24 0 0,'-10'-1'402'0'0,"7"1"-325"0"0,0 0 1 0 0,0 0-1 0 0,0 0 0 0 0,0 0 0 0 0,0 1 0 0 0,0-1 1 0 0,0 1-1 0 0,1 0 0 0 0,-1 0 0 0 0,-5 2 761 0 0,12-2-768 0 0,14 3-33 0 0,-1-2 0 0 0,1 0 1 0 0,-1 0-1 0 0,1-2 1 0 0,31-2-1 0 0,-13 0 8 0 0,224-6 89 0 0,219-4 17 0 0,-475 13-146 0 0,-1-1 7 0 0,1 0 1 0 0,-1 0 0 0 0,1 0-1 0 0,-1 0 1 0 0,1-1 0 0 0,0 1-1 0 0,-1-1 1 0 0,0 0 0 0 0,1 0 0 0 0,-1 0-1 0 0,1 0 1 0 0,3-3 0 0 0,-6 3 14 0 0,-24-10 51 0 0,-20 6-48 0 0,1 3 1 0 0,-69 4-1 0 0,21 1-15 0 0,-438 17 86 0 0,511-19-96 0 0,8 0 0 0 0,0-1 1 0 0,0 1-1 0 0,1 1 0 0 0,-1-1 1 0 0,-14 6-1 0 0,21-6 2 0 0,30 4-4 0 0,9 0-9 0 0,0-2 1 0 0,1-1-1 0 0,-1-3 1 0 0,0 0-1 0 0,43-9 1 0 0,19 1-21 0 0,-39 5 11 0 0,183-18-44 0 0,-151 13 34 0 0,-63 7 25 0 0,-1-1 0 0 0,0 0 0 0 0,0-3 0 0 0,52-15 0 0 0,-75 20 12 0 0,-4 1-10 0 0,1 0 0 0 0,-1 0 0 0 0,0-1 0 0 0,1 1 0 0 0,-1 0 0 0 0,0 0 0 0 0,0-1 1 0 0,0 1-1 0 0,1 0 0 0 0,-1-1 0 0 0,0 0 0 0 0,0 1 0 0 0,0-1 0 0 0,0 1 0 0 0,0-1 0 0 0,0 0 1 0 0,0 0-1 0 0,0 0 0 0 0,1-1 0 0 0,-29-2 47 0 0,-12 2-42 0 0,1 3 1 0 0,-71 9-1 0 0,24-1-12 0 0,-241 27 14 0 0,222-22 13 0 0,68-11-19 0 0,23-3 5 0 0,0 1 0 0 0,-1 1 0 0 0,1 0 0 0 0,0 1 0 0 0,0 0 0 0 0,-17 7 0 0 0,30-10-8 0 0,0 0 1 0 0,0 0-1 0 0,0 0 0 0 0,0 0 0 0 0,0 0 1 0 0,-1 0-1 0 0,1 0 0 0 0,0 0 0 0 0,0 0 1 0 0,0 0-1 0 0,0 0 0 0 0,-1 0 1 0 0,1 0-1 0 0,0 0 0 0 0,0 0 0 0 0,0 0 1 0 0,0 0-1 0 0,0 1 0 0 0,-1-1 0 0 0,1 0 1 0 0,0 0-1 0 0,0 0 0 0 0,0 0 1 0 0,0 0-1 0 0,0 0 0 0 0,0 0 0 0 0,0 1 1 0 0,0-1-1 0 0,-1 0 0 0 0,1 0 1 0 0,0 0-1 0 0,0 0 0 0 0,0 0 0 0 0,0 1 1 0 0,0-1-1 0 0,0 0 0 0 0,0 0 0 0 0,0 0 1 0 0,0 0-1 0 0,0 1 0 0 0,0-1 1 0 0,0 0-1 0 0,0 0 0 0 0,0 0 0 0 0,0 0 1 0 0,0 1-1 0 0,0-1 0 0 0,0 0 0 0 0,0 0 1 0 0,0 0-1 0 0,0 0 0 0 0,1 0 1 0 0,-1 1-1 0 0,0-1 0 0 0,0 0 0 0 0,0 0 1 0 0,0 0-1 0 0,0 0 0 0 0,0 0 1 0 0,0 0-1 0 0,1 0 0 0 0,-1 1 0 0 0,0-1 1 0 0,0 0-1 0 0,0 0 0 0 0,18 4 18 0 0,25-3-20 0 0,62-6-18 0 0,0-5 0 0 0,-1-4-1 0 0,118-32 1 0 0,-220 46 23 0 0,0 0-1 0 0,0 0 0 0 0,-1-1 1 0 0,1 1-1 0 0,0-1 0 0 0,-1 1 1 0 0,1-1-1 0 0,0 0 1 0 0,-1 1-1 0 0,1-1 0 0 0,-1 0 1 0 0,1 0-1 0 0,-1 0 0 0 0,1 0 1 0 0,1-2-1 0 0,-23-3 37 0 0,-46 7-22 0 0,-70 19-21 0 0,-138 40-1 0 0,268-59 14 0 0,-8 2-3 0 0,0 0 0 0 0,0 1 0 0 0,0 1 0 0 0,1 0 0 0 0,-1 1 0 0 0,2 0 0 0 0,-22 14 0 0 0,33-19-2 0 0,5 0 6 0 0,16 3-32 0 0,1-1 1 0 0,0 0 0 0 0,-1-2 0 0 0,1 0 0 0 0,30-4 0 0 0,110-18-663 0 0,-132 17 327 0 0,-8 0-472 0 0,-2-1 64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0:01.8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425 263 80 0 0,'-15'26'337'0'0,"1"1"1"0"0,-17 50-1 0 0,-16 31-58 0 0,-49 82 237 0 0,-94 266-1 0 0,189-455-523 0 0,-25 75 231 0 0,21-58-7 0 0,17-45-129 0 0,1-10-64 0 0,-2 0 0 0 0,7-42 0 0 0,-5 23 0 0 0,84-548 157 0 0,-66 283 306 0 0,-29 241-86 0 0,-2 80-296 0 0,4 4-70 0 0,37 51 24 0 0,-2 1-1 0 0,-2 2 1 0 0,45 100 0 0 0,-41-77-10 0 0,70 105-1 0 0,-77-138 3 0 0,59 63 0 0 0,-79-96-39 0 0,0-2 0 0 0,2 0 0 0 0,0 0-1 0 0,18 10 1 0 0,-23-17-11 0 0,0 0-1 0 0,1-1 1 0 0,-1 0 0 0 0,17 4-1 0 0,-24-8-20 0 0,-1-1 0 0 0,1 1-1 0 0,0-1 1 0 0,0 0 0 0 0,0 0-1 0 0,0-1 1 0 0,-1 1 0 0 0,1-1-1 0 0,0 1 1 0 0,0-1 0 0 0,-1 0-1 0 0,1-1 1 0 0,-1 1 0 0 0,1-1-1 0 0,-1 1 1 0 0,1-1 0 0 0,-1 0-1 0 0,0 0 1 0 0,0-1 0 0 0,0 1-1 0 0,0-1 1 0 0,0 1 0 0 0,-1-1-1 0 0,1 0 1 0 0,-1 0 0 0 0,0 0-1 0 0,1 0 1 0 0,-1-1 0 0 0,-1 1-1 0 0,3-5 1 0 0,6-13-495 0 0,-1 0 0 0 0,-1 0-1 0 0,10-40 1 0 0,-16 54 286 0 0,12-41-752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05.6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 0 236 0 0,'-9'17'2138'0'0,"-6"30"-2132"0"0,9 24 104 0 0,4 0-1 0 0,2 1 0 0 0,11 78 1 0 0,47 212 140 0 0,6 83-61 0 0,-53-10 10 0 0,-17-332-140 0 0,-3-1 0 0 0,-28 122 1 0 0,18-166 77 0 0,15-49-537 0 0,1 1 0 0 0,-1 0 0 0 0,2 0 0 0 0,-4 21 0 0 0,6-56-599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9:17.6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835 0 152 0 0,'0'0'342'0'0,"0"4"-38"0"0,-3 17-128 0 0,0-1-1 0 0,-2 0 1 0 0,-1 0 0 0 0,-1 0-1 0 0,0 0 1 0 0,-1-1 0 0 0,-13 21-1 0 0,0 5 7 0 0,-15 29 145 0 0,-83 128 0 0 0,-66 56 66 0 0,-38 59 33 0 0,204-288-493 0 0,-39 63-450 0 0,-49 105-1 0 0,101-180-527 0 0,5-4 82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0:02.2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222 0 460 0 0,'-32'80'2417'0'0,"-92"436"-1361"0"0,106-426-932 0 0,0-2 2 0 0,5 0 0 0 0,3 1 0 0 0,4 174-1 0 0,7-242-100 0 0,2 0-1 0 0,0 0 0 0 0,1-1 0 0 0,9 28 0 0 0,-11-42-30 0 0,0 0 0 0 0,1 0 0 0 0,-1 0 0 0 0,1 0 1 0 0,1 0-1 0 0,-1 0 0 0 0,1-1 0 0 0,0 0 0 0 0,0 0 0 0 0,0 0 0 0 0,1 0 0 0 0,0-1 0 0 0,0 1 1 0 0,0-1-1 0 0,0 0 0 0 0,1-1 0 0 0,-1 1 0 0 0,7 2 0 0 0,-7-5-42 0 0,-1 0 0 0 0,0-1 0 0 0,1 1 0 0 0,-1-1 1 0 0,1 1-1 0 0,-1-1 0 0 0,1-1 0 0 0,-1 1 0 0 0,1-1 0 0 0,-1 1 0 0 0,1-1 0 0 0,-1-1 0 0 0,0 1 1 0 0,1-1-1 0 0,-1 1 0 0 0,0-1 0 0 0,0 0 0 0 0,0-1 0 0 0,-1 1 0 0 0,1-1 0 0 0,0 1 0 0 0,-1-1 0 0 0,5-5 1 0 0,8-7-361 0 0,-1-1 1 0 0,-1-1 0 0 0,17-25 0 0 0,-25 34 117 0 0,22-33-555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0:02.7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0 558 812 0 0,'10'-31'166'0'0,"-1"-1"0"0"0,-2-1 0 0 0,-1 1 0 0 0,3-53-1 0 0,-10 84-144 0 0,1 1-1 0 0,0-1 0 0 0,0 0 0 0 0,0 0 0 0 0,0 0 0 0 0,0 0 0 0 0,0 0 0 0 0,0 0 0 0 0,0 1 1 0 0,0-1-1 0 0,1 0 0 0 0,-1 0 0 0 0,0 0 0 0 0,0 0 0 0 0,1 1 0 0 0,-1-1 0 0 0,1 0 0 0 0,-1 0 1 0 0,0 1-1 0 0,1-1 0 0 0,-1 0 0 0 0,1 0 0 0 0,0 1 0 0 0,-1-1 0 0 0,1 1 0 0 0,0-1 0 0 0,-1 1 0 0 0,1-1 1 0 0,0 1-1 0 0,0-1 0 0 0,-1 1 0 0 0,2-1 0 0 0,28 6 192 0 0,-1 2-91 0 0,-17-6-53 0 0,0-1 0 0 0,-1 0 0 0 0,1-1 0 0 0,0 0 0 0 0,-1-1 0 0 0,1 0-1 0 0,-1-1 1 0 0,0 0 0 0 0,0-1 0 0 0,0 0 0 0 0,0-1 0 0 0,-1 0 0 0 0,1-1 0 0 0,-1 0 0 0 0,-1 0-1 0 0,12-11 1 0 0,-15 12-35 0 0,0 0 0 0 0,-1-1-1 0 0,0 1 1 0 0,0-1 0 0 0,-1-1 0 0 0,0 1-1 0 0,0-1 1 0 0,0 1 0 0 0,-1-1-1 0 0,0 0 1 0 0,0 0 0 0 0,0-1-1 0 0,-1 1 1 0 0,0-1 0 0 0,-1 1-1 0 0,0-1 1 0 0,0 1 0 0 0,-1-1 0 0 0,1 0-1 0 0,-2 1 1 0 0,1-1 0 0 0,-1 0-1 0 0,0 1 1 0 0,-1-1 0 0 0,-4-13-1 0 0,5 17-22 0 0,-1 0-1 0 0,1 0 0 0 0,-1 1 1 0 0,0-1-1 0 0,0 0 0 0 0,0 1 1 0 0,0-1-1 0 0,-1 1 0 0 0,1-1 1 0 0,-1 1-1 0 0,0 0 0 0 0,0 0 1 0 0,0 0-1 0 0,0 1 0 0 0,-1-1 1 0 0,1 1-1 0 0,-1 0 0 0 0,0 0 1 0 0,1 0-1 0 0,-1 0 0 0 0,0 1 1 0 0,0-1-1 0 0,0 1 0 0 0,0 0 1 0 0,0 0-1 0 0,-8 0 0 0 0,7 1-6 0 0,0 0-1 0 0,-1 1 1 0 0,1-1-1 0 0,-1 1 0 0 0,1 0 1 0 0,0 1-1 0 0,-1-1 1 0 0,1 1-1 0 0,0 0 1 0 0,0 0-1 0 0,0 1 1 0 0,1-1-1 0 0,-1 1 1 0 0,0 0-1 0 0,1 1 1 0 0,0-1-1 0 0,0 1 0 0 0,0 0 1 0 0,0 0-1 0 0,-3 5 1 0 0,-9 12 5 0 0,2 2 0 0 0,1 0 0 0 0,0 1 1 0 0,2 0-1 0 0,0 1 0 0 0,2 0 0 0 0,1 0 1 0 0,1 1-1 0 0,1 0 0 0 0,-4 53 0 0 0,8-54-6 0 0,1 0-1 0 0,1-1 0 0 0,2 1 0 0 0,0-1 1 0 0,2 1-1 0 0,0-1 0 0 0,2 0 1 0 0,1 0-1 0 0,1-1 0 0 0,0 0 1 0 0,2 0-1 0 0,14 24 0 0 0,-18-38 4 0 0,-1 0-1 0 0,2-1 0 0 0,-1 1 1 0 0,1-1-1 0 0,0-1 1 0 0,1 1-1 0 0,0-1 1 0 0,0-1-1 0 0,0 1 0 0 0,1-1 1 0 0,0-1-1 0 0,0 0 1 0 0,1 0-1 0 0,-1 0 1 0 0,1-2-1 0 0,0 1 0 0 0,16 3 1 0 0,-16-6 1 0 0,-1 0 1 0 0,1 0-1 0 0,0-1 1 0 0,0 0-1 0 0,0-1 1 0 0,-1 0-1 0 0,1-1 1 0 0,0 0-1 0 0,-1 0 1 0 0,0-1-1 0 0,1 0 1 0 0,-1-1-1 0 0,0 0 0 0 0,0 0 1 0 0,-1-1-1 0 0,0 0 1 0 0,1-1-1 0 0,12-11 1 0 0,0-2 57 0 0,-1-1 0 0 0,-1 0 1 0 0,-1-2-1 0 0,-1 0 0 0 0,-1-1 0 0 0,0-1 1 0 0,23-50-1 0 0,-17 28 39 0 0,-1-2 1 0 0,-3 0-1 0 0,21-85 1 0 0,-39 133-103 0 0,0 0 0 0 0,0 0 0 0 0,0-1 0 0 0,0 1 0 0 0,0 0 0 0 0,0 0 0 0 0,0-1 0 0 0,0 1 0 0 0,0 0 0 0 0,0 0 0 0 0,0 0 0 0 0,0-1 0 0 0,0 1 0 0 0,0 0 0 0 0,0 0 1 0 0,0-1-1 0 0,0 1 0 0 0,1 0 0 0 0,-1 0 0 0 0,0 0 0 0 0,0-1 0 0 0,0 1 0 0 0,0 0 0 0 0,0 0 0 0 0,0 0 0 0 0,1 0 0 0 0,-1 0 0 0 0,0-1 0 0 0,0 1 0 0 0,0 0 0 0 0,1 0 0 0 0,-1 0 0 0 0,0 0 0 0 0,0 0 0 0 0,0 0 0 0 0,1 0 0 0 0,-1 0 0 0 0,0-1 0 0 0,0 1 0 0 0,0 0 0 0 0,1 0 0 0 0,-1 0 1 0 0,0 0-1 0 0,0 0 0 0 0,1 0 0 0 0,-1 0 0 0 0,0 1 0 0 0,10 10 12 0 0,3 18 1 0 0,34 139 62 0 0,-38-141-80 0 0,2 0 0 0 0,1-2 0 0 0,0 1 0 0 0,20 26 0 0 0,-28-45 4 0 0,0-2 0 0 0,1 1 1 0 0,0 0-1 0 0,0-1 1 0 0,0 0-1 0 0,1 0 1 0 0,0 0-1 0 0,0-1 1 0 0,0 0-1 0 0,0 0 1 0 0,1 0-1 0 0,-1-1 0 0 0,1 0 1 0 0,0-1-1 0 0,9 3 1 0 0,-10-4 1 0 0,1 0 0 0 0,-1 0 0 0 0,0-1 0 0 0,0 0 0 0 0,1 0 0 0 0,-1-1 0 0 0,0 0 0 0 0,0 0 0 0 0,0 0 0 0 0,0-1 0 0 0,0 0 0 0 0,0 0 0 0 0,0 0 0 0 0,0-1 0 0 0,-1 0 0 0 0,0 0 0 0 0,1 0 0 0 0,5-6 0 0 0,12-10 33 0 0,-2-1 0 0 0,0-1 0 0 0,-1-1 0 0 0,-1-1 0 0 0,-2 0-1 0 0,0-1 1 0 0,-1-1 0 0 0,-2-1 0 0 0,0 0 0 0 0,-2-1 0 0 0,-1 0 0 0 0,-1-1 0 0 0,-1 0 0 0 0,-2 0 0 0 0,-1-1 0 0 0,-1 0 0 0 0,1-34 0 0 0,-8-32 247 0 0,1 88-258 0 0,0-1 0 0 0,0 1 1 0 0,-1 0-1 0 0,0 0 0 0 0,0-1 0 0 0,-1 1 0 0 0,0 1 0 0 0,0-1 0 0 0,0 0 1 0 0,-6-7-1 0 0,8 13-40 0 0,1 1 1 0 0,-1-1-1 0 0,1 0 1 0 0,-1 1-1 0 0,1-1 1 0 0,-1 1-1 0 0,0-1 1 0 0,1 1-1 0 0,-1-1 1 0 0,0 1-1 0 0,1-1 0 0 0,-1 1 1 0 0,0 0-1 0 0,0-1 1 0 0,1 1-1 0 0,-1 0 1 0 0,0 0-1 0 0,0-1 1 0 0,0 1-1 0 0,1 0 1 0 0,-1 0-1 0 0,0 0 1 0 0,0 0-1 0 0,0 0 1 0 0,1 0-1 0 0,-1 0 1 0 0,0 0-1 0 0,0 1 1 0 0,0-1-1 0 0,1 0 1 0 0,-1 0-1 0 0,0 1 1 0 0,0-1-1 0 0,1 0 1 0 0,-1 1-1 0 0,0-1 1 0 0,1 1-1 0 0,-1-1 1 0 0,0 1-1 0 0,1-1 0 0 0,-1 1 1 0 0,1-1-1 0 0,-1 1 1 0 0,1 0-1 0 0,-1-1 1 0 0,0 2-1 0 0,-19 33-3784 0 0,16-25 2107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0:03.1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0 128 0 0,'0'19'140'0'0,"2"-1"-112"0"0,-4 2-80 0 0,-3 6-52 0 0,1 2 24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0:03.5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12 738 88 0 0,'-11'2'2872'0'0</inkml:trace>
  <inkml:trace contextRef="#ctx0" brushRef="#br0" timeOffset="1">14 210 460 0 0,'9'-8'440'0'0,"5"0"-24"0"0,1-2-88 0 0,15 0-28 0 0,1 0-20 0 0,14-6-56 0 0,4 2-4 0 0,9 4-40 0 0,0 0-12 0 0,27-14-144 0 0,-24 7-80 0 0,2 3-168 0 0,2 2-236 0 0,24-12-504 0 0,-33 2 224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0:04.5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 0 284 0 0,'0'0'939'0'0,"-9"11"268"0"0,6 74-830 0 0,3 0-1 0 0,4 0 0 0 0,23 133 0 0 0,1 7-119 0 0,-19-106 23 0 0,-11 187 0 0 0,-3-202-133 0 0,3-36 43 0 0,-20 119 1 0 0,14-130 84 0 0,8-56-236 0 0,2-2-54 0 0,-1 0-1 0 0,1-1 1 0 0,-1 1-1 0 0,0-1 1 0 0,0 1 0 0 0,1-1-1 0 0,-1 0 1 0 0,0 1 0 0 0,-1-1-1 0 0,1 0 1 0 0,0 0 0 0 0,0 0-1 0 0,-1 1 1 0 0,1-1 0 0 0,-1 0-1 0 0,0 0 1 0 0,1-2 0 0 0,9-49-2809 0 0,-7 26 1418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0:08.1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 55 64 0 0,'-16'-55'3876'0'0,"19"63"-3555"0"0,2 3-412 0 0,-3-5 123 0 0,-1 1 0 0 0,0-1-1 0 0,0 1 1 0 0,-1-1 0 0 0,0 0-1 0 0,-1 10 1 0 0,1 12 82 0 0,28 223 544 0 0,9 202 75 0 0,-27-78-63 0 0,-3-262-74 0 0,-7-112-518 0 0,-6-55-4319 0 0,6 33 2553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0:08.8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30 32 0 0,'5'-29'5208'0'0,"9"228"-4505"0"0,1 5-291 0 0,0 5-21 0 0,0-56-95 0 0,-6 190 1 0 0,-22-191-116 0 0,0-1-717 0 0,14-155 282 0 0,1 0 0 0 0,-1 0-1 0 0,1 0 1 0 0,0 0 0 0 0,0 0 0 0 0,1 0 0 0 0,-1 1 0 0 0,1-1-1 0 0,4-4 1 0 0,6-8-1241 0 0,2-12-164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0:09.4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4 304 0 0,'5'-4'2019'0'0,"-4"5"-1988"0"0,6 36 798 0 0,3 70 1 0 0,-3-26-259 0 0,104 496 1901 0 0,-93-496-2297 0 0,4 40 125 0 0,4 122 0 0 0,-21-194-238 0 0,11 190 118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0:10.8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453 52 288 0 0,'0'0'296'0'0,"-31"14"639"0"0,-10 24-665 0 0,2 2 0 0 0,2 1 0 0 0,2 3 0 0 0,1 0-1 0 0,2 2 1 0 0,-39 78 0 0 0,50-85-190 0 0,1 2 1 0 0,2 0-1 0 0,2 1 0 0 0,2 1 0 0 0,1 1 0 0 0,3 0 0 0 0,-8 75 0 0 0,16-100-64 0 0,1 1 1 0 0,1-1-1 0 0,1 1 0 0 0,1-1 0 0 0,0 0 1 0 0,1 0-1 0 0,2 0 0 0 0,0 0 0 0 0,0-1 1 0 0,2 0-1 0 0,0 0 0 0 0,2 0 0 0 0,-1-1 1 0 0,2 0-1 0 0,1-1 0 0 0,0 0 0 0 0,0 0 1 0 0,2-2-1 0 0,0 1 0 0 0,19 15 0 0 0,-22-22-4 0 0,0 0-1 0 0,1-1 0 0 0,0 0 1 0 0,1-1-1 0 0,-1 0 0 0 0,1-1 0 0 0,0 0 1 0 0,0-1-1 0 0,1-1 0 0 0,-1 1 1 0 0,25 1-1 0 0,-18-3 9 0 0,1-2 0 0 0,-1-1 0 0 0,0 0 0 0 0,1-1 0 0 0,-1-1 0 0 0,0-1 0 0 0,24-8 0 0 0,-8-1 43 0 0,-1-1 1 0 0,-1-1-1 0 0,-1-2 1 0 0,0-1-1 0 0,-1-2 0 0 0,-1-1 1 0 0,52-48-1 0 0,-64 51 1 0 0,-1 0-1 0 0,-1-1 1 0 0,-1-1 0 0 0,-1 0-1 0 0,-1-1 1 0 0,0-1 0 0 0,-2 0-1 0 0,0-1 1 0 0,-2 0-1 0 0,0 0 1 0 0,-2-1 0 0 0,0 0-1 0 0,-2 0 1 0 0,-1-1 0 0 0,2-46-1 0 0,-5 44-29 0 0,-2-1 0 0 0,-1 0-1 0 0,-1 1 1 0 0,-2 0-1 0 0,0-1 1 0 0,-2 2 0 0 0,-1-1-1 0 0,-1 1 1 0 0,-1 0 0 0 0,-2 1-1 0 0,0 0 1 0 0,-2 1 0 0 0,0 0-1 0 0,-19-21 1 0 0,10 14-88 0 0,-2 2-1 0 0,-2 0 1 0 0,0 2 0 0 0,-2 0-1 0 0,-1 3 1 0 0,0 0 0 0 0,-2 2-1 0 0,-1 1 1 0 0,-68-31 0 0 0,99 51-131 0 0,0 0 0 0 0,0 0 0 0 0,0 0 1 0 0,0 1-1 0 0,-1-1 0 0 0,1 1 1 0 0,0-1-1 0 0,0 1 0 0 0,0 0 0 0 0,-1 0 1 0 0,1 0-1 0 0,0 0 0 0 0,0 1 0 0 0,0-1 1 0 0,0 0-1 0 0,-1 1 0 0 0,-2 1 1 0 0,-5 2-1420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0:14.7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605 309 52 0 0,'2'-3'195'0'0,"0"-1"-1"0"0,-1 0 1 0 0,1 0 0 0 0,-1 0-1 0 0,0 1 1 0 0,0-1-1 0 0,0-1 1 0 0,0 1 0 0 0,-1 0-1 0 0,1-8 1 0 0,-1 10-134 0 0,-1 1-1 0 0,1-1 1 0 0,0 0 0 0 0,-1 0-1 0 0,1 0 1 0 0,-1 0 0 0 0,0 0-1 0 0,1 0 1 0 0,-1 1 0 0 0,0-1-1 0 0,0 0 1 0 0,0 1 0 0 0,-1-1-1 0 0,1 0 1 0 0,0 1 0 0 0,0-1-1 0 0,-1 1 1 0 0,1 0 0 0 0,-1 0-1 0 0,1-1 1 0 0,-1 1 0 0 0,0 0-1 0 0,1 0 1 0 0,-3 0 0 0 0,1 0-21 0 0,-1 0 0 0 0,1 0 0 0 0,0 1 0 0 0,0-1 1 0 0,0 1-1 0 0,-1 0 0 0 0,1 0 0 0 0,0 0 0 0 0,0 0 0 0 0,0 1 1 0 0,-1-1-1 0 0,1 1 0 0 0,-5 2 0 0 0,-48 19 209 0 0,30-10-124 0 0,-7 2-71 0 0,1 2-1 0 0,1 0 0 0 0,1 2 0 0 0,0 2 0 0 0,1 1 0 0 0,1 1 0 0 0,1 1 0 0 0,1 1 0 0 0,1 1 0 0 0,2 2 1 0 0,0 0-1 0 0,2 2 0 0 0,-20 35 0 0 0,31-47-41 0 0,2 1-1 0 0,0 0 1 0 0,1 0 0 0 0,1 1 0 0 0,1 0 0 0 0,0 0-1 0 0,2 1 1 0 0,0-1 0 0 0,1 1 0 0 0,1-1-1 0 0,1 1 1 0 0,1-1 0 0 0,0 1 0 0 0,1 0 0 0 0,2-1-1 0 0,0 0 1 0 0,1 0 0 0 0,0 0 0 0 0,14 29 0 0 0,-10-29-3 0 0,1 0 1 0 0,1-1-1 0 0,1 0 1 0 0,0-1-1 0 0,2 0 1 0 0,0-1-1 0 0,0 0 1 0 0,2-1-1 0 0,-1-1 1 0 0,2 0-1 0 0,0-1 1 0 0,1-1 0 0 0,0-1-1 0 0,1-1 1 0 0,0 0-1 0 0,0-1 1 0 0,40 11-1 0 0,-29-12 38 0 0,1-1 0 0 0,0-2 1 0 0,0-1-1 0 0,0-2 0 0 0,1 0 0 0 0,-1-3 0 0 0,1 0 0 0 0,-1-2 0 0 0,0-2 0 0 0,0 0 1 0 0,0-2-1 0 0,-1-2 0 0 0,0-1 0 0 0,-1-1 0 0 0,0-1 0 0 0,0-1 0 0 0,-2-2 0 0 0,0-1 1 0 0,0-1-1 0 0,-2-1 0 0 0,0-2 0 0 0,-1 0 0 0 0,-1-2 0 0 0,32-38 0 0 0,-44 46-1 0 0,0-2 0 0 0,-1 1-1 0 0,-1-1 1 0 0,0-1-1 0 0,-1 0 1 0 0,-1 0 0 0 0,-1-1-1 0 0,-1 1 1 0 0,0-1-1 0 0,-1 0 1 0 0,-1-1 0 0 0,0 1-1 0 0,-2-1 1 0 0,0-29 0 0 0,-3 24-15 0 0,-1 0 0 0 0,-2 0 0 0 0,0 0 0 0 0,-1 1 0 0 0,-1 0 0 0 0,-1 0 1 0 0,-1 1-1 0 0,-1 0 0 0 0,-2 0 0 0 0,-26-39 0 0 0,5 18 5 0 0,-1 2 0 0 0,-2 1-1 0 0,-1 2 1 0 0,-76-60 0 0 0,51 53-13 0 0,-1 3 0 0 0,-126-63 0 0 0,186 104-50 0 0,0-1-1 0 0,1 1 1 0 0,-1 0 0 0 0,0 0-1 0 0,0 0 1 0 0,0 1 0 0 0,0-1-1 0 0,0 1 1 0 0,0 0-1 0 0,0-1 1 0 0,0 1 0 0 0,-4 1-1 0 0,6-1-155 0 0,-1 1-1 0 0,1-1 0 0 0,-1 1 0 0 0,1-1 1 0 0,-1 1-1 0 0,1 0 0 0 0,-1 0 0 0 0,1 0 1 0 0,0 0-1 0 0,0 0 0 0 0,-1 0 0 0 0,1 0 0 0 0,0 0 1 0 0,0 0-1 0 0,0 1 0 0 0,0-1 0 0 0,0 0 1 0 0,1 1-1 0 0,-1-1 0 0 0,0 0 0 0 0,1 1 1 0 0,-1-1-1 0 0,0 1 0 0 0,0 3 0 0 0,-1 9-1676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9:17.9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102 0 312 0 0,'-8'7'165'0'0,"1"1"1"0"0,0-1-1 0 0,1 1 0 0 0,-1 1 1 0 0,2-1-1 0 0,-1 1 0 0 0,1 0 1 0 0,0 0-1 0 0,-6 20 0 0 0,2-5 31 0 0,2 0-1 0 0,-9 49 0 0 0,15-61-158 0 0,0 0 1 0 0,1 0-1 0 0,0 0 0 0 0,0 0 1 0 0,1 0-1 0 0,1 0 0 0 0,0 0 1 0 0,1 0-1 0 0,0-1 0 0 0,1 1 1 0 0,0-1-1 0 0,1 0 0 0 0,0 0 1 0 0,1 0-1 0 0,0-1 0 0 0,1 1 1 0 0,12 14-1 0 0,-13-19-23 0 0,0 0-1 0 0,0 0 1 0 0,0-1 0 0 0,0 0-1 0 0,1 0 1 0 0,0-1 0 0 0,0 0 0 0 0,0 0-1 0 0,0 0 1 0 0,1-1 0 0 0,-1 0-1 0 0,1-1 1 0 0,0 1 0 0 0,0-2-1 0 0,0 1 1 0 0,0-1 0 0 0,0 0-1 0 0,0-1 1 0 0,0 0 0 0 0,0 0 0 0 0,0 0-1 0 0,0-1 1 0 0,0-1 0 0 0,0 1-1 0 0,0-1 1 0 0,0-1 0 0 0,8-3-1 0 0,-5 1 19 0 0,0-2-1 0 0,0 1 0 0 0,0-2 0 0 0,-1 1 0 0 0,0-2 1 0 0,0 1-1 0 0,-1-1 0 0 0,0 0 0 0 0,-1-1 0 0 0,0 0 1 0 0,-1-1-1 0 0,1 1 0 0 0,-2-1 0 0 0,0-1 1 0 0,0 1-1 0 0,-1-1 0 0 0,-1 0 0 0 0,0 0 0 0 0,0-1 1 0 0,-1 1-1 0 0,1-15 0 0 0,-2 16-4 0 0,-1 0 0 0 0,0 0 0 0 0,-1 0 0 0 0,-1 0 0 0 0,1 0 0 0 0,-2 1 0 0 0,1-1 0 0 0,-2 0-1 0 0,1 0 1 0 0,-1 1 0 0 0,-6-14 0 0 0,5 17-21 0 0,0 0 0 0 0,0 0 0 0 0,-1 1 0 0 0,1-1-1 0 0,-1 1 1 0 0,-1 0 0 0 0,1 0 0 0 0,-1 0 0 0 0,0 1-1 0 0,-1 0 1 0 0,1 0 0 0 0,-1 1 0 0 0,0-1 0 0 0,0 2-1 0 0,0-1 1 0 0,-11-3 0 0 0,-4 0-446 0 0,1 2-1 0 0,-1 1 0 0 0,0 0 1 0 0,0 2-1 0 0,-28 0 1 0 0,16 1-728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0:15.3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657 63 160 0 0,'-6'-3'107'0'0,"0"0"0"0"0,-1 0 0 0 0,1 1 0 0 0,-1 0 0 0 0,1 0 0 0 0,-1 1 0 0 0,0 0 0 0 0,0 0 0 0 0,0 1 0 0 0,1-1 1 0 0,-1 2-1 0 0,0-1 0 0 0,0 1 0 0 0,0 0 0 0 0,1 0 0 0 0,-1 0 0 0 0,0 1 0 0 0,1 0 0 0 0,-1 1 0 0 0,1 0 0 0 0,0 0 0 0 0,0 0 0 0 0,0 0 0 0 0,-8 7 0 0 0,-13 10 48 0 0,1 0 0 0 0,0 2 0 0 0,-36 41-1 0 0,49-49-88 0 0,-32 32 50 0 0,2 2 0 0 0,2 2 1 0 0,3 2-1 0 0,1 1 0 0 0,3 1 0 0 0,-34 76 0 0 0,64-120-107 0 0,0-1-1 0 0,0 1 1 0 0,1 0 0 0 0,0 0-1 0 0,1 0 1 0 0,0 0-1 0 0,0 0 1 0 0,1 0-1 0 0,1 0 1 0 0,0 1-1 0 0,0-1 1 0 0,1 0 0 0 0,0 1-1 0 0,1-1 1 0 0,0 0-1 0 0,0 0 1 0 0,1 0-1 0 0,1 0 1 0 0,0-1-1 0 0,0 1 1 0 0,0-1-1 0 0,2 0 1 0 0,-1 0 0 0 0,1-1-1 0 0,0 0 1 0 0,1 0-1 0 0,-1 0 1 0 0,2-1-1 0 0,-1 0 1 0 0,1 0-1 0 0,0 0 1 0 0,0-1 0 0 0,12 6-1 0 0,-1-2-2 0 0,1 0-1 0 0,0-1 1 0 0,1-1-1 0 0,0-1 1 0 0,0-1-1 0 0,1-1 1 0 0,-1-1-1 0 0,1 0 0 0 0,0-2 1 0 0,0 0-1 0 0,0-2 1 0 0,27-2-1 0 0,-23-1 15 0 0,-1 0 0 0 0,0-1 0 0 0,1-2 0 0 0,-2-1 0 0 0,1 0 0 0 0,-1-2 0 0 0,0-1-1 0 0,-1-1 1 0 0,0-1 0 0 0,26-18 0 0 0,-33 17 4 0 0,-1 0 0 0 0,0-1 1 0 0,0 0-1 0 0,-2-1 0 0 0,0-1 0 0 0,-1 0 0 0 0,0-1 0 0 0,-1 0 1 0 0,-1-1-1 0 0,-1 0 0 0 0,-1 0 0 0 0,0-1 0 0 0,-1 0 0 0 0,-1-1 1 0 0,-1 1-1 0 0,5-41 0 0 0,-7 36 20 0 0,-2 0-1 0 0,0 0 1 0 0,-2 0-1 0 0,-1 0 1 0 0,0 0 0 0 0,-2 0-1 0 0,-1 1 1 0 0,0-1 0 0 0,-2 1-1 0 0,-1 0 1 0 0,-1 1 0 0 0,0 0-1 0 0,-2 0 1 0 0,-13-19 0 0 0,3 13 22 0 0,0 2 1 0 0,-2 0 0 0 0,-1 1 0 0 0,-1 2-1 0 0,-44-33 1 0 0,60 50-59 0 0,-1 0 0 0 0,0 0 0 0 0,0 1 0 0 0,0 0 0 0 0,0 1 0 0 0,-1 0 0 0 0,1 0 0 0 0,-19-3 0 0 0,25 6-150 0 0,1 1-1 0 0,-1-1 1 0 0,0 0 0 0 0,0 1-1 0 0,0 0 1 0 0,0 0 0 0 0,1 0-1 0 0,-1 1 1 0 0,0-1 0 0 0,0 1-1 0 0,0 0 1 0 0,1 0 0 0 0,-1 0-1 0 0,0 0 1 0 0,1 1 0 0 0,-1-1-1 0 0,1 1 1 0 0,0 0 0 0 0,-1 0-1 0 0,1 0 1 0 0,0 1 0 0 0,0-1-1 0 0,1 1 1 0 0,-1 0 0 0 0,0-1-1 0 0,1 1 1 0 0,-3 5 0 0 0,-1 4-1246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0:15.8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385 1 76 0 0,'-16'27'357'0'0,"1"1"1"0"0,2 1-1 0 0,0 0 1 0 0,-11 42-1 0 0,5-14-47 0 0,-114 410 1024 0 0,118-410-1206 0 0,12-45-104 0 0,-89 393 777 0 0,75-308-581 0 0,5 0 0 0 0,-1 121 0 0 0,20-81 197 0 0,-1-4-3578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8:22.1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266 25 168 0 0,'-34'-24'2996'0'0,"31"25"-2756"0"0,1 1-202 0 0,0 0 1 0 0,0-1 0 0 0,1 1 0 0 0,-1 0 0 0 0,0 0 0 0 0,0 0-1 0 0,1 0 1 0 0,0 0 0 0 0,-1 0 0 0 0,1 1 0 0 0,0-1-1 0 0,0 0 1 0 0,0 1 0 0 0,-1 3 0 0 0,-9 44 263 0 0,5-19-164 0 0,-91 418 1025 0 0,16 149-323 0 0,76-551-845 0 0,1 0 0 0 0,3 0 0 0 0,1 0 0 0 0,3 0 0 0 0,13 74 0 0 0,-7-99-247 0 0,-9-21 189 0 0,0-1-1 0 0,0 0 1 0 0,0 1-1 0 0,0-1 1 0 0,0 1 0 0 0,0-1-1 0 0,0 1 1 0 0,1-1-1 0 0,-1 0 1 0 0,0 1-1 0 0,0-1 1 0 0,1 0-1 0 0,-1 1 1 0 0,0-1-1 0 0,0 0 1 0 0,1 1-1 0 0,-1-1 1 0 0,0 0 0 0 0,1 1-1 0 0,-1-1 1 0 0,0 0-1 0 0,1 0 1 0 0,-1 1-1 0 0,1-1 1 0 0,-1 0-1 0 0,0 0 1 0 0,1 0-1 0 0,-1 0 1 0 0,1 0-1 0 0,-1 0 1 0 0,1 0 0 0 0,-1 1-1 0 0,0-1 1 0 0,1 0-1 0 0,-1 0 1 0 0,1-1-1 0 0,-1 1 1 0 0,1 0-1 0 0,-1 0 1 0 0,0 0-1 0 0,1 0 1 0 0,-1 0 0 0 0,1 0-1 0 0,-1-1 1 0 0,0 1-1 0 0,1 0 1 0 0,-1 0-1 0 0,1 0 1 0 0,-1-1-1 0 0,0 1 1 0 0,1 0-1 0 0,-1-1 1 0 0,0 1-1 0 0,0 0 1 0 0,1-1 0 0 0,14-19-1399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8:22.4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0 227 60 0 0,'2'-1'91'0'0,"-1"-1"0"0"0,1 1 0 0 0,0 0 1 0 0,-1-1-1 0 0,1 1 0 0 0,0 0 0 0 0,0 0 0 0 0,0 0 0 0 0,-1 0 0 0 0,1 1 1 0 0,0-1-1 0 0,3 0 0 0 0,86-23 393 0 0,96-12 0 0 0,-44 10-208 0 0,132-26 260 0 0,297-18-1 0 0,-425 66-310 0 0,-129 4-181 0 0,-1 2 1 0 0,1 0 0 0 0,0 1 0 0 0,-1 1-1 0 0,1 1 1 0 0,16 6 0 0 0,-32-10-41 0 0,0 0 0 0 0,1 0-1 0 0,-1 0 1 0 0,0 1 0 0 0,0-1 0 0 0,0 0 0 0 0,0 1 0 0 0,0-1 0 0 0,0 1 0 0 0,-1 0 0 0 0,1 0 0 0 0,0 0 0 0 0,-1 0 0 0 0,0 0 0 0 0,1 0-1 0 0,-1 0 1 0 0,0 0 0 0 0,0 0 0 0 0,0 0 0 0 0,1 5 0 0 0,-1-3-13 0 0,-1 1 0 0 0,0-1 0 0 0,0 1 0 0 0,0 0 0 0 0,0-1 0 0 0,0 1 0 0 0,-1-1 0 0 0,0 1 0 0 0,0-1 0 0 0,-3 7 0 0 0,-4 8-253 0 0,-1 1 0 0 0,0-2 0 0 0,-23 32 0 0 0,30-47 179 0 0,-32 45-1034 0 0,-5 0 84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8:22.8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4 351 212 0 0,'0'1'59'0'0,"-1"0"1"0"0,0 0-1 0 0,1 0 0 0 0,0 0 1 0 0,-1 1-1 0 0,1-1 0 0 0,0 0 1 0 0,-1 0-1 0 0,1 0 0 0 0,0 0 0 0 0,0 0 1 0 0,0 0-1 0 0,0 0 0 0 0,0 0 1 0 0,0 1-1 0 0,0-1 0 0 0,1 0 1 0 0,-1 0-1 0 0,0 0 0 0 0,1 0 1 0 0,-1 0-1 0 0,0 0 0 0 0,1 0 1 0 0,0 0-1 0 0,-1 0 0 0 0,1 0 0 0 0,-1 0 1 0 0,1 0-1 0 0,0 0 0 0 0,0-1 1 0 0,-1 1-1 0 0,1 0 0 0 0,0 0 1 0 0,0-1-1 0 0,0 1 0 0 0,0 0 1 0 0,0-1-1 0 0,0 1 0 0 0,0-1 0 0 0,2 1 1 0 0,45 18 692 0 0,-11-11-499 0 0,0-2 1 0 0,0-2-1 0 0,1-2 1 0 0,57-3-1 0 0,154-25 268 0 0,-193 18-399 0 0,264-52 275 0 0,-157 24-232 0 0,227-54 134 0 0,243-81-518 0 0,-620 168 66 0 0,34-11-321 0 0,-45 14 388 0 0,0-1 0 0 0,0 1-1 0 0,0-1 1 0 0,0 0-1 0 0,-1 0 1 0 0,1 0-1 0 0,0 0 1 0 0,0 0-1 0 0,-1 0 1 0 0,1 0-1 0 0,0 0 1 0 0,-1-1 0 0 0,1 1-1 0 0,-1-1 1 0 0,0 1-1 0 0,2-3 1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8:23.2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27 158 420 0 0,'-9'-5'537'0'0,"8"4"-448"0"0,0 1 0 0 0,0-1 0 0 0,0 1 0 0 0,0-1 0 0 0,0 1 1 0 0,0-1-1 0 0,0 0 0 0 0,0 1 0 0 0,0-1 0 0 0,0 0 0 0 0,0 0 0 0 0,1 0 1 0 0,-1 0-1 0 0,0 0 0 0 0,1 1 0 0 0,-1-1 0 0 0,0-1 0 0 0,1 1 0 0 0,-1-2 1 0 0,76 131 2872 0 0,-64-102-2869 0 0,-1 1 1 0 0,-1-1-1 0 0,-1 2 1 0 0,-2-1-1 0 0,-1 1 0 0 0,-1 0 1 0 0,-1 0-1 0 0,-2 38 1 0 0,-3-28-25 0 0,-2 0 1 0 0,-1-1-1 0 0,-2 0 1 0 0,-2 0-1 0 0,-21 58 1 0 0,22-74-28 0 0,4-7 47 0 0,-1 0 0 0 0,-1-1 0 0 0,0 1 0 0 0,-14 19 329 0 0,19-38-341 0 0,-1-7-41 0 0,1 0-1 0 0,0-1 0 0 0,0 1 0 0 0,1 0 1 0 0,1 0-1 0 0,0-1 0 0 0,0 1 0 0 0,5-16 0 0 0,35-103 94 0 0,-15 56-71 0 0,1-15-38 0 0,5 0 1 0 0,3 2 0 0 0,87-154-1 0 0,-117 234-22 0 0,1 0-1 0 0,-1 0 0 0 0,2 0 1 0 0,-1 0-1 0 0,1 1 0 0 0,0 0 0 0 0,0 1 1 0 0,1 0-1 0 0,12-9 0 0 0,-17 14 2 0 0,0-1-1 0 0,0 1 0 0 0,0 0 1 0 0,1 0-1 0 0,-1 0 1 0 0,0 0-1 0 0,0 1 0 0 0,1-1 1 0 0,-1 1-1 0 0,0 0 1 0 0,0 0-1 0 0,1 0 0 0 0,-1 0 1 0 0,0 1-1 0 0,1-1 1 0 0,-1 1-1 0 0,0 0 0 0 0,0 0 1 0 0,0 0-1 0 0,0 0 0 0 0,0 1 1 0 0,0-1-1 0 0,0 1 1 0 0,0 0-1 0 0,0 0 0 0 0,-1 0 1 0 0,1 0-1 0 0,-1 0 1 0 0,1 0-1 0 0,-1 1 0 0 0,2 2 1 0 0,14 16 2 0 0,-1 1 0 0 0,-1 0 1 0 0,0 2-1 0 0,-2-1 0 0 0,18 44 1 0 0,40 134-36 0 0,-22-53-459 0 0,-23-103-203 0 0,-26-43 490 0 0,1 0 0 0 0,-1 0 1 0 0,1 0-1 0 0,-1 0 0 0 0,1-1 1 0 0,0 1-1 0 0,0-1 1 0 0,0 1-1 0 0,0-1 0 0 0,0 0 1 0 0,0 1-1 0 0,0-1 0 0 0,1 0 1 0 0,-1 0-1 0 0,0-1 0 0 0,1 1 1 0 0,-1 0-1 0 0,0-1 1 0 0,4 1-1 0 0,7-4-1503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8:23.5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0 392 0 0,'25'60'2516'0'0,"106"472"-584"0"0,-96-369-1626 0 0,-11-34-162 0 0,-6 0 0 0 0,2 185 0 0 0,-19-293-288 0 0,-2 61-362 0 0,1-75 211 0 0,-1 0 0 0 0,0 0 0 0 0,0 0 0 0 0,-1 0 0 0 0,0 0 0 0 0,0 0 0 0 0,-1-1 0 0 0,-6 13 1 0 0,-4-2-988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8:23.9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1 224 380 0 0,'8'-14'488'0'0,"13"1"-12"0"0,3-1-36 0 0,5 2-52 0 0,21-4-52 0 0,1 0-24 0 0,7 2-28 0 0,10-2-32 0 0,19-2-16 0 0,-22 8-88 0 0,20-7-72 0 0,-20 7-88 0 0,-2 0-124 0 0,-10-4-92 0 0,1 6-348 0 0,-9-4-620 0 0,-16 2 276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8:24.3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100 301 164 0 0,'13'1'129'0'0,"1"-1"-1"0"0,0 0 1 0 0,0-1-1 0 0,0 0 1 0 0,0-1-1 0 0,-1-1 1 0 0,1 0-1 0 0,-1-1 1 0 0,0 0-1 0 0,0-1 1 0 0,0-1 0 0 0,0 0-1 0 0,-1 0 1 0 0,19-14-1 0 0,-29 18-87 0 0,1 0-1 0 0,0-1 1 0 0,0 1-1 0 0,-1-1 1 0 0,1 1-1 0 0,-1-1 0 0 0,0 0 1 0 0,0 0-1 0 0,0 0 1 0 0,0 0-1 0 0,-1-1 1 0 0,1 1-1 0 0,-1 0 1 0 0,0-1-1 0 0,2-6 1 0 0,-3 7-5 0 0,0 1 1 0 0,0-1-1 0 0,0 1 1 0 0,0-1-1 0 0,-1 0 1 0 0,1 1-1 0 0,-1-1 1 0 0,0 1-1 0 0,0-1 1 0 0,0 1-1 0 0,0-1 1 0 0,0 1-1 0 0,0-1 1 0 0,0 1-1 0 0,-1 0 1 0 0,0 0-1 0 0,-1-2 1 0 0,-2-1 14 0 0,0 1 0 0 0,1-1 1 0 0,-2 1-1 0 0,1 1 1 0 0,0-1-1 0 0,-1 1 0 0 0,0 0 1 0 0,1 0-1 0 0,-1 1 1 0 0,-1 0-1 0 0,1 0 0 0 0,0 0 1 0 0,0 1-1 0 0,-1-1 1 0 0,1 2-1 0 0,-9-1 0 0 0,6 1-17 0 0,1 0 0 0 0,0 1 0 0 0,0 0 0 0 0,-1 0 0 0 0,1 1 0 0 0,0 0 0 0 0,0 1 0 0 0,0-1 0 0 0,0 2 0 0 0,1-1 0 0 0,-1 1 0 0 0,1 0 0 0 0,0 0 0 0 0,0 1-1 0 0,-9 8 1 0 0,8-4-6 0 0,0 0-1 0 0,0 0 0 0 0,1 1 0 0 0,0 0 0 0 0,1 0 0 0 0,0 0 0 0 0,0 1 0 0 0,1 0 1 0 0,-6 22-1 0 0,4-10-12 0 0,2 1 0 0 0,1 0 1 0 0,0 0-1 0 0,2 0 0 0 0,1 1 1 0 0,1-1-1 0 0,1 0 0 0 0,1 1 1 0 0,1-1-1 0 0,7 26 0 0 0,-5-31-6 0 0,0-1 1 0 0,2-1-1 0 0,0 1 0 0 0,1-1 0 0 0,0 0 0 0 0,2-1 0 0 0,0 0 1 0 0,0 0-1 0 0,2-1 0 0 0,0-1 0 0 0,0 0 0 0 0,2-1 1 0 0,-1 0-1 0 0,2-1 0 0 0,0 0 0 0 0,0-1 0 0 0,1-1 1 0 0,0 0-1 0 0,1-1 0 0 0,0-1 0 0 0,0-1 0 0 0,25 7 1 0 0,-19-7-4 0 0,0-2 0 0 0,1 0 0 0 0,-1-1 0 0 0,1-2 1 0 0,0 0-1 0 0,-1-2 0 0 0,1 0 0 0 0,0-2 1 0 0,46-9-1 0 0,-57 8 30 0 0,0-1 1 0 0,0-1-1 0 0,0 0 0 0 0,-1-1 1 0 0,0 0-1 0 0,0-1 1 0 0,-1 0-1 0 0,0-1 0 0 0,0 0 1 0 0,-1-1-1 0 0,0 0 0 0 0,0 0 1 0 0,-1-1-1 0 0,0 0 1 0 0,-1-1-1 0 0,0 0 0 0 0,-1-1 1 0 0,0 1-1 0 0,6-15 1 0 0,-7 11 19 0 0,0 0 0 0 0,-2 0 0 0 0,0-1 0 0 0,0 0 0 0 0,-1 1 0 0 0,-1-1 0 0 0,-1 0 0 0 0,0-1 0 0 0,-3-27 0 0 0,-4-7 114 0 0,-23-86 1 0 0,24 116-145 0 0,4 17-26 0 0,0 1 0 0 0,1 0 0 0 0,-1-1-1 0 0,1 1 1 0 0,-1-1 0 0 0,1 1 0 0 0,0 0 0 0 0,1-1 0 0 0,-1 1 0 0 0,0-1-1 0 0,1 1 1 0 0,0 0 0 0 0,0-1 0 0 0,0 1 0 0 0,0 0 0 0 0,0 0 0 0 0,1 0-1 0 0,0 0 1 0 0,3-5 0 0 0,-1 3-8 0 0,1 0 1 0 0,0 1-1 0 0,0 0 0 0 0,0 0 0 0 0,1 1 1 0 0,-1-1-1 0 0,1 1 0 0 0,0 0 0 0 0,0 1 1 0 0,6-3-1 0 0,70-26-10 0 0,7-2 18 0 0,127-65 0 0 0,-205 91 21 0 0,-1 2 0 0 0,2 0 0 0 0,-1 0 0 0 0,0 1 0 0 0,1 0 0 0 0,0 1 0 0 0,16-3 0 0 0,-24 6-1 0 0,0 0 0 0 0,1-1 0 0 0,-1 1 0 0 0,1 1 0 0 0,-1-1 0 0 0,0 1 0 0 0,0 0 0 0 0,1 0 0 0 0,-1 0 0 0 0,0 0 0 0 0,0 1 0 0 0,0-1 0 0 0,0 1 0 0 0,0 0 0 0 0,0 1 0 0 0,-1-1 0 0 0,1 1 0 0 0,-1-1 0 0 0,1 1 0 0 0,-1 0 0 0 0,0 0 0 0 0,0 1 0 0 0,4 5 0 0 0,15 26 83 0 0,-1 1 0 0 0,-2 1 0 0 0,-1 1 1 0 0,-2 1-1 0 0,13 46 0 0 0,42 213-1056 0 0,-52-209-634 0 0,-13-58-611 0 0,-4-4 169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8:25.4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355 0 312 0 0,'-14'1'934'0'0,"4"4"-800"0"0,1 0 0 0 0,0 0 0 0 0,0 1-1 0 0,1 0 1 0 0,0 1 0 0 0,0 0 0 0 0,0 0-1 0 0,1 1 1 0 0,0 0 0 0 0,-11 16 0 0 0,-8 16-14 0 0,-24 48 0 0 0,23-40 73 0 0,3-4-68 0 0,2 0 0 0 0,2 2 1 0 0,1 0-1 0 0,-12 51 0 0 0,25-75-82 0 0,1 0-1 0 0,1 1 1 0 0,1-1-1 0 0,1 1 1 0 0,1 0-1 0 0,1-1 1 0 0,1 1-1 0 0,1 0 1 0 0,1-1-1 0 0,1 0 1 0 0,9 29-1 0 0,-8-39-29 0 0,0 0 1 0 0,1 0-1 0 0,0 0 0 0 0,1-1 1 0 0,1 0-1 0 0,-1 0 0 0 0,2-1 1 0 0,-1 0-1 0 0,2 0 1 0 0,-1-1-1 0 0,1 0 0 0 0,1-1 1 0 0,-1 0-1 0 0,1-1 0 0 0,1 0 1 0 0,16 8-1 0 0,-9-7-28 0 0,1 0 0 0 0,0-2 1 0 0,0 0-1 0 0,0-1 0 0 0,0-1 0 0 0,1-1 0 0 0,0 0 0 0 0,0-2 1 0 0,34-2-1 0 0,-30 0-295 0 0,-1-2 0 0 0,0-1 0 0 0,0 0 0 0 0,0-2 0 0 0,-1-1 0 0 0,0-1 0 0 0,36-17 0 0 0,-5-3-756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9:19.2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135 7 188 0 0,'11'-7'2788'0'0,"-18"16"-2762"0"0,-1-1 0 0 0,0 0 0 0 0,-1 0 1 0 0,1-1-1 0 0,-1 0 0 0 0,-1-1 1 0 0,0 0-1 0 0,1 0 0 0 0,-2-1 0 0 0,1 0 1 0 0,0-1-1 0 0,-1 0 0 0 0,-13 2 1 0 0,24-6-25 0 0,0 0 0 0 0,0 0 0 0 0,0 0 0 0 0,0 0 0 0 0,0 0 0 0 0,0 0 0 0 0,0 0 1 0 0,0 0-1 0 0,0 0 0 0 0,0 0 0 0 0,0 0 0 0 0,0-1 0 0 0,0 1 0 0 0,0 0 0 0 0,0 0 0 0 0,0 0 1 0 0,0 0-1 0 0,0 0 0 0 0,0 0 0 0 0,0 0 0 0 0,0 0 0 0 0,0 0 0 0 0,0 0 0 0 0,0 0 0 0 0,0-1 1 0 0,0 1-1 0 0,0 0 0 0 0,0 0 0 0 0,0 0 0 0 0,0 0 0 0 0,0 0 0 0 0,0 0 0 0 0,0 0 1 0 0,0 0-1 0 0,0 0 0 0 0,0 0 0 0 0,-1 0 0 0 0,1 0 0 0 0,0 0 0 0 0,0 0 0 0 0,0 0 0 0 0,0-1 1 0 0,0 1-1 0 0,0 0 0 0 0,0 0 0 0 0,0 0 0 0 0,0 0 0 0 0,0 0 0 0 0,0 0 0 0 0,-1 0 0 0 0,1 0 1 0 0,0 0-1 0 0,0 0 0 0 0,12-10 5 0 0,21-10 5 0 0,-15 12-14 0 0,-16 6 8 0 0,0 1 0 0 0,0 0 0 0 0,0 0 0 0 0,0 0 0 0 0,0 0 0 0 0,0 1 0 0 0,1-1 0 0 0,-1 1 0 0 0,0-1 1 0 0,0 1-1 0 0,1-1 0 0 0,-1 1 0 0 0,0 0 0 0 0,0 0 0 0 0,1 1 0 0 0,-1-1 0 0 0,0 0 0 0 0,3 1 0 0 0,-4 0-5 0 0,0-1 0 0 0,-1 1-1 0 0,1-1 1 0 0,-1 1 0 0 0,1-1-1 0 0,-1 1 1 0 0,1 0 0 0 0,-1-1-1 0 0,0 1 1 0 0,1 0 0 0 0,-1-1-1 0 0,1 1 1 0 0,-1 0-1 0 0,0 0 1 0 0,0-1 0 0 0,0 1-1 0 0,1 0 1 0 0,-1 0 0 0 0,0-1-1 0 0,0 1 1 0 0,0 0 0 0 0,0 0-1 0 0,0-1 1 0 0,0 1 0 0 0,0 0-1 0 0,-1 0 1 0 0,1-1 0 0 0,0 1-1 0 0,0 0 1 0 0,0 0 0 0 0,-1-1-1 0 0,1 1 1 0 0,0 0 0 0 0,-1-1-1 0 0,0 2 1 0 0,1-2 5 0 0,-1 2 114 0 0,-3-4-86 0 0,3 1-31 0 0,0 1-1 0 0,0 0 1 0 0,1 0-1 0 0,-1-1 1 0 0,0 1-1 0 0,1 0 1 0 0,-1-1-1 0 0,0 1 1 0 0,1-1-1 0 0,-1 1 0 0 0,0-1 1 0 0,1 1-1 0 0,-1-1 1 0 0,1 0-1 0 0,-1 1 1 0 0,1-1-1 0 0,-1 1 1 0 0,1-1-1 0 0,0 0 1 0 0,-1 0-1 0 0,1 1 1 0 0,0-1-1 0 0,-1 0 1 0 0,1 0-1 0 0,0 1 1 0 0,0-1-1 0 0,0 0 0 0 0,0 0 1 0 0,0 1-1 0 0,-1-1 1 0 0,1 0-1 0 0,1 0 1 0 0,-1 0-1 0 0,0 1 1 0 0,0-1-1 0 0,0 0 1 0 0,0 0-1 0 0,1 1 1 0 0,-1-1-1 0 0,0 0 1 0 0,1 0-1 0 0,-1 1 0 0 0,0-1 1 0 0,1 0-1 0 0,-1 1 1 0 0,1-1-1 0 0,-1 0 1 0 0,1 1-1 0 0,-1-1 1 0 0,1 1-1 0 0,0-1 1 0 0,-1 1-1 0 0,1-1 1 0 0,0 1-1 0 0,-1 0 1 0 0,1-1-1 0 0,0 1 0 0 0,-1 0 1 0 0,1-1-1 0 0,0 1 1 0 0,0 0-1 0 0,-1 0 1 0 0,1 0-1 0 0,0 0 1 0 0,0 0-1 0 0,1 0 1 0 0,0-2 24 0 0,12-9 4 0 0,-9 10-21 0 0,-5 0-7 0 0,25-7-2325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8:26.3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 1 536 0 0,'12'95'2847'0'0,"17"263"-1832"0"0,-21-227-771 0 0,-5 36-6 0 0,-6 0 0 0 0,-33 210 0 0 0,-17-46 68 0 0,31-206-146 0 0,22-124-135 0 0,-1 1 0 0 0,1-1 0 0 0,-1 1 0 0 0,1-1 1 0 0,0 1-1 0 0,-1 0 0 0 0,1-1 0 0 0,0 1 0 0 0,0-1 0 0 0,0 1 1 0 0,1-1-1 0 0,-1 1 0 0 0,0 0 0 0 0,1-1 0 0 0,-1 1 0 0 0,2 2 1 0 0,-2-4-12 0 0,1-1 1 0 0,0 1 0 0 0,0 0 0 0 0,0 0 0 0 0,-1-1 0 0 0,1 1 0 0 0,0-1 0 0 0,0 1 0 0 0,-1-1 0 0 0,1 1 0 0 0,0-1 0 0 0,-1 1 0 0 0,1-1 0 0 0,0 1 0 0 0,-1-1 0 0 0,1 0 0 0 0,-1 1 0 0 0,1-1 0 0 0,-1 0 0 0 0,1-1 0 0 0,34-57 229 0 0,-33 56-251 0 0,81-156 188 0 0,98-171-36 0 0,-151 281-140 0 0,2 1 1 0 0,2 2-1 0 0,68-71 0 0 0,-101 116-6 0 0,0-1 0 0 0,0 1 1 0 0,1 0-1 0 0,-1 0 0 0 0,0 0 0 0 0,1 0 0 0 0,-1 0 0 0 0,0 1 1 0 0,1-1-1 0 0,-1 0 0 0 0,1 0 0 0 0,0 1 0 0 0,-1-1 0 0 0,1 1 1 0 0,-1 0-1 0 0,1-1 0 0 0,0 1 0 0 0,-1 0 0 0 0,1 0 0 0 0,0 0 1 0 0,-1 0-1 0 0,1 0 0 0 0,0 0 0 0 0,-1 1 0 0 0,1-1 0 0 0,-1 1 1 0 0,1-1-1 0 0,0 1 0 0 0,-1-1 0 0 0,1 1 0 0 0,-1 0 0 0 0,0 0 1 0 0,1-1-1 0 0,-1 1 0 0 0,0 0 0 0 0,1 1 0 0 0,-1-1 1 0 0,0 0-1 0 0,2 2 0 0 0,4 6 0 0 0,0 0 1 0 0,0 0-1 0 0,-1 0 1 0 0,9 18-1 0 0,-10-17-6 0 0,30 61 24 0 0,49 145 0 0 0,-65-158-15 0 0,2-1 1 0 0,2-1 0 0 0,3-1-1 0 0,51 80 1 0 0,-73-128-4 0 0,0-1 0 0 0,1 0 0 0 0,0 0 0 0 0,0 0 0 0 0,1-1 0 0 0,0 0 0 0 0,0 0 0 0 0,0 0 0 0 0,0-1 0 0 0,1 0 0 0 0,0 0 0 0 0,0 0 0 0 0,0-1 0 0 0,0 0 0 0 0,0-1 0 0 0,1 1 0 0 0,-1-1 0 0 0,1-1 0 0 0,0 0 0 0 0,-1 0 0 0 0,1 0 0 0 0,0-1 0 0 0,0 0 0 0 0,-1 0 0 0 0,1-1 0 0 0,0 0 0 0 0,-1-1 0 0 0,1 1 0 0 0,0-1 0 0 0,-1-1 0 0 0,0 0 0 0 0,13-6 0 0 0,7-5 6 0 0,-1-1-1 0 0,-1 0 0 0 0,0-2 0 0 0,-1-1 1 0 0,-1-2-1 0 0,-1 0 0 0 0,-1-1 0 0 0,-1 0 1 0 0,25-36-1 0 0,-23 26-1 0 0,-1-2-1 0 0,-2 0 1 0 0,-1-1 0 0 0,-2-1 0 0 0,-1 0 0 0 0,19-74-1 0 0,-31 96 7 0 0,0 0-1 0 0,-1 0 0 0 0,-1 0 0 0 0,0 0 0 0 0,-1 0 1 0 0,-1-17-1 0 0,1 28-6 0 0,-1-1 0 0 0,1 1 0 0 0,0 0 0 0 0,0 0 0 0 0,-1 0 0 0 0,1-1 0 0 0,-1 1 0 0 0,0 0 0 0 0,0 0 0 0 0,0 0 1 0 0,0 0-1 0 0,0 0 0 0 0,0 0 0 0 0,0 0 0 0 0,-1 0 0 0 0,1 1 0 0 0,-1-1 0 0 0,1 0 0 0 0,-1 1 0 0 0,0-1 0 0 0,0 1 0 0 0,1 0 0 0 0,-1 0 0 0 0,0-1 0 0 0,0 1 0 0 0,0 0 0 0 0,0 1 0 0 0,0-1 1 0 0,-1 0-1 0 0,1 1 0 0 0,0-1 0 0 0,0 1 0 0 0,0-1 0 0 0,-1 1 0 0 0,1 0 0 0 0,0 0 0 0 0,-1 0 0 0 0,1 0 0 0 0,0 1 0 0 0,0-1 0 0 0,0 0 0 0 0,-1 1 0 0 0,-2 1 0 0 0,-3 1-1 0 0,1 0-1 0 0,-1 1 0 0 0,1 0 0 0 0,0 0 0 0 0,0 1 1 0 0,0 0-1 0 0,0 0 0 0 0,1 0 0 0 0,0 1 0 0 0,0 0 1 0 0,1 0-1 0 0,0 0 0 0 0,-8 13 0 0 0,-5 9 2 0 0,2 0 1 0 0,-12 30-1 0 0,16-30-7 0 0,1-1 1 0 0,1 1 0 0 0,2 1-1 0 0,-8 43 1 0 0,14-60-22 0 0,1 0-1 0 0,0 0 1 0 0,0 0-1 0 0,1 0 1 0 0,1 1 0 0 0,0-1-1 0 0,1 0 1 0 0,0 0-1 0 0,0 0 1 0 0,2 0 0 0 0,-1-1-1 0 0,1 1 1 0 0,9 15-1 0 0,-12-25 19 0 0,0-1 0 0 0,0 1 0 0 0,0 0 0 0 0,0-1 1 0 0,0 1-1 0 0,0-1 0 0 0,1 0 0 0 0,-1 1 0 0 0,1-1 0 0 0,-1 0 0 0 0,1 0 0 0 0,-1 0 0 0 0,1 0 0 0 0,0 0 0 0 0,-1 0 0 0 0,1-1 0 0 0,0 1 0 0 0,0 0 0 0 0,0-1 0 0 0,-1 1 0 0 0,1-1 0 0 0,3 0 0 0 0,-1 0 1 0 0,-1 0 1 0 0,1-1-1 0 0,-1 0 0 0 0,1 1 0 0 0,-1-1 1 0 0,1-1-1 0 0,-1 1 0 0 0,0 0 1 0 0,0-1-1 0 0,0 0 0 0 0,5-3 0 0 0,1-2 0 0 0,1-1 0 0 0,-1 0 0 0 0,0 0 0 0 0,-1-1 1 0 0,0 0-1 0 0,8-14 0 0 0,-1-2 18 0 0,-1 0 1 0 0,-2-1-1 0 0,0-1 1 0 0,-2 0-1 0 0,8-32 1 0 0,21-142 571 0 0,-37 191-533 0 0,-2 8-34 0 0,0 0 0 0 0,0 0 0 0 0,0 0 0 0 0,1 0 1 0 0,-1 0-1 0 0,1 0 0 0 0,0 0 0 0 0,-1 0 0 0 0,1 0 0 0 0,0 0 1 0 0,0 0-1 0 0,2-2 0 0 0,-2 4-12 0 0,-1 0 0 0 0,1 0 0 0 0,-1 0 0 0 0,1 0 0 0 0,-1 0 0 0 0,0 0 0 0 0,1 0 0 0 0,-1 0-1 0 0,1 0 1 0 0,-1 1 0 0 0,1-1 0 0 0,-1 0 0 0 0,0 0 0 0 0,1 1 0 0 0,-1-1 0 0 0,0 0 0 0 0,1 1 0 0 0,-1-1 0 0 0,0 0 0 0 0,1 1 0 0 0,-1-1 0 0 0,0 0 0 0 0,0 1 0 0 0,1-1 0 0 0,-1 1 0 0 0,0-1 0 0 0,0 0 0 0 0,0 1-1 0 0,0-1 1 0 0,1 1 0 0 0,-1-1 0 0 0,0 1 0 0 0,0 0 0 0 0,18 63 105 0 0,-15-52-102 0 0,106 364-441 0 0,-103-358-293 0 0,2 0 1 0 0,0-1 0 0 0,0 0 0 0 0,2 0-1 0 0,13 17 1 0 0,-10-21-967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8:27.5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9 225 8 0 0,'2'110'3426'0'0,"-13"374"-1635"0"0,13-457-1625 0 0,-2-27-160 0 0,0 1 0 0 0,0-1 0 0 0,0 0 0 0 0,0 0 0 0 0,0 0 0 0 0,0 0 0 0 0,0 0 0 0 0,0 1 0 0 0,0-1 0 0 0,0 0 0 0 0,0 0 0 0 0,0 0 0 0 0,0 0 0 0 0,0 0 0 0 0,1 1 0 0 0,-1-1 0 0 0,0 0 0 0 0,0 0 0 0 0,0 0 0 0 0,0 0-1 0 0,0 0 1 0 0,0 0 0 0 0,0 0 0 0 0,0 1 0 0 0,0-1 0 0 0,0 0 0 0 0,1 0 0 0 0,-1 0 0 0 0,0 0 0 0 0,0 0 0 0 0,0 0 0 0 0,0 0 0 0 0,0 0 0 0 0,0 0 0 0 0,1 0 0 0 0,-1 0 0 0 0,0 0 0 0 0,0 0 0 0 0,0 0 0 0 0,0 0 0 0 0,0 0 0 0 0,1 0 0 0 0,-1 0 0 0 0,0 0 0 0 0,0 0-1 0 0,0 0 1 0 0,0 0 0 0 0,0 0 0 0 0,1 0 0 0 0,-1 0 0 0 0,0 0 0 0 0,0 0 0 0 0,0 0 0 0 0,0 0 0 0 0,0 0 0 0 0,0 0 0 0 0,0 0 0 0 0,1 0 0 0 0,-1-1 0 0 0,0 1 0 0 0,17-35 697 0 0,-5 7-732 0 0,50-99 284 0 0,-9 17-85 0 0,79-122 0 0 0,-104 190-135 0 0,-7 8-7 0 0,1 2 1 0 0,1 0-1 0 0,55-54 0 0 0,-77 84-28 0 0,0 0-1 0 0,1 1 1 0 0,0-1-1 0 0,-1 1 1 0 0,1 0-1 0 0,0-1 1 0 0,0 1 0 0 0,0 0-1 0 0,-1 0 1 0 0,1 0-1 0 0,0 0 1 0 0,1 1-1 0 0,-1-1 1 0 0,0 0 0 0 0,0 1-1 0 0,0-1 1 0 0,0 1-1 0 0,0 0 1 0 0,0 0 0 0 0,1 0-1 0 0,-1 0 1 0 0,0 0-1 0 0,0 1 1 0 0,0-1-1 0 0,0 0 1 0 0,1 1 0 0 0,-1 0-1 0 0,0-1 1 0 0,0 1-1 0 0,0 0 1 0 0,0 0-1 0 0,-1 0 1 0 0,1 0 0 0 0,0 1-1 0 0,0-1 1 0 0,-1 0-1 0 0,1 1 1 0 0,0-1-1 0 0,-1 1 1 0 0,0 0 0 0 0,1-1-1 0 0,-1 1 1 0 0,0 0-1 0 0,0 0 1 0 0,2 3-1 0 0,3 7 6 0 0,0 0-1 0 0,0 0 0 0 0,-1 1 0 0 0,-1 0 0 0 0,0 0 0 0 0,2 15 0 0 0,11 108-7 0 0,-12-80 5 0 0,21 93 0 0 0,-22-134 2 0 0,0 0-1 0 0,1 0 1 0 0,1-1-1 0 0,0 0 0 0 0,1 0 1 0 0,1 0-1 0 0,0-1 1 0 0,0 0-1 0 0,2-1 1 0 0,19 22-1 0 0,-20-27-10 0 0,0 0 1 0 0,0 0-1 0 0,0-1 0 0 0,1 0 0 0 0,0-1 1 0 0,0 0-1 0 0,1-1 0 0 0,-1 0 0 0 0,1-1 1 0 0,0 0-1 0 0,0 0 0 0 0,0-1 0 0 0,0-1 1 0 0,0 0-1 0 0,1 0 0 0 0,-1-1 1 0 0,0 0-1 0 0,0-1 0 0 0,1-1 0 0 0,18-4 1 0 0,-5-1-8 0 0,-1 0 0 0 0,0-1 0 0 0,-1-2 0 0 0,0 0 0 0 0,0-2 0 0 0,-1 0 0 0 0,-1-2 0 0 0,24-18 0 0 0,-25 15 6 0 0,-1-2 1 0 0,0 0 0 0 0,-1-1 0 0 0,-2 0 0 0 0,0-1 0 0 0,-1-1-1 0 0,19-37 1 0 0,-12 12 2 0 0,-1 0 0 0 0,25-94 0 0 0,-41 124 5 0 0,-1 0-1 0 0,-1 0 1 0 0,0-1 0 0 0,-2 1-1 0 0,0-1 1 0 0,-2-21 0 0 0,1 35 5 0 0,0 0 0 0 0,0 1 1 0 0,0-1-1 0 0,-1 0 1 0 0,0 1-1 0 0,0-1 0 0 0,0 0 1 0 0,0 1-1 0 0,0-1 1 0 0,-1 1-1 0 0,0 0 0 0 0,0-1 1 0 0,1 1-1 0 0,-2 0 1 0 0,1 0-1 0 0,0 0 0 0 0,-1 1 1 0 0,1-1-1 0 0,-1 0 1 0 0,0 1-1 0 0,0 0 0 0 0,0-1 1 0 0,0 1-1 0 0,0 1 1 0 0,0-1-1 0 0,-1 0 0 0 0,1 1 1 0 0,-1-1-1 0 0,1 1 1 0 0,-1 0-1 0 0,1 0 0 0 0,-1 1 1 0 0,0-1-1 0 0,0 1 1 0 0,-5 0-1 0 0,-4 1 2 0 0,1 0 0 0 0,-1 1 1 0 0,1 1-1 0 0,-1 0 0 0 0,1 1 0 0 0,0 0 1 0 0,0 1-1 0 0,1 0 0 0 0,-1 1 0 0 0,1 0 0 0 0,1 1 1 0 0,-1 0-1 0 0,1 1 0 0 0,0 0 0 0 0,1 0 1 0 0,0 1-1 0 0,0 0 0 0 0,1 1 0 0 0,-12 17 0 0 0,8-10-9 0 0,1 0 0 0 0,0 1 0 0 0,2 1 0 0 0,0 0 0 0 0,1 0 0 0 0,1 0-1 0 0,0 1 1 0 0,2 0 0 0 0,0 1 0 0 0,1-1 0 0 0,-1 26 0 0 0,5-39-6 0 0,0 0 0 0 0,0-1 0 0 0,0 1 0 0 0,1 0 0 0 0,0 0 0 0 0,0 0 0 0 0,1 0 0 0 0,0-1 0 0 0,0 1 0 0 0,1 0 1 0 0,-1-1-1 0 0,2 0 0 0 0,-1 0 0 0 0,0 0 0 0 0,1 0 0 0 0,0 0 0 0 0,1-1 0 0 0,-1 0 0 0 0,1 0 0 0 0,0 0 0 0 0,0 0 0 0 0,1-1 0 0 0,-1 0 1 0 0,1 0-1 0 0,0 0 0 0 0,0-1 0 0 0,0 0 0 0 0,1 0 0 0 0,-1 0 0 0 0,8 1 0 0 0,-4-2 0 0 0,0 0 0 0 0,0 0 0 0 0,-1-1 0 0 0,2 0 0 0 0,-1-1 0 0 0,0 0 0 0 0,0-1 0 0 0,0 0 0 0 0,0 0 0 0 0,-1-1 0 0 0,1 0 0 0 0,0-1 0 0 0,-1 0 0 0 0,1-1 0 0 0,-1 0 0 0 0,0 0 0 0 0,0-1 0 0 0,-1 0 0 0 0,1-1 0 0 0,8-7 0 0 0,-1-2 13 0 0,-2 0 0 0 0,0 0 0 0 0,0-1-1 0 0,-2-1 1 0 0,0-1 0 0 0,16-31 0 0 0,-12 16 200 0 0,-1-2 1 0 0,19-68-1 0 0,-31 93-93 0 0,-1 1 0 0 0,-1-1 0 0 0,1 1 0 0 0,-2-1 0 0 0,1 0 0 0 0,-1 0 0 0 0,0 1 0 0 0,-1-1 0 0 0,-1 0 0 0 0,1 1 0 0 0,-1-1 0 0 0,-5-12 0 0 0,7 21-101 0 0,-1 0 0 0 0,1 0-1 0 0,-1 1 1 0 0,1-1 0 0 0,-1 1-1 0 0,1-1 1 0 0,-1 0-1 0 0,1 1 1 0 0,-1-1 0 0 0,0 1-1 0 0,1-1 1 0 0,-1 1-1 0 0,0-1 1 0 0,1 1 0 0 0,-1 0-1 0 0,0-1 1 0 0,0 1-1 0 0,1 0 1 0 0,-1 0 0 0 0,0-1-1 0 0,0 1 1 0 0,1 0 0 0 0,-1 0-1 0 0,0 0 1 0 0,0 0-1 0 0,0 0 1 0 0,1 0 0 0 0,-1 0-1 0 0,0 0 1 0 0,0 0-1 0 0,0 1 1 0 0,1-1 0 0 0,-1 0-1 0 0,0 0 1 0 0,0 1-1 0 0,1-1 1 0 0,-1 0 0 0 0,0 1-1 0 0,1-1 1 0 0,-1 1 0 0 0,0-1-1 0 0,1 1 1 0 0,-1-1-1 0 0,1 1 1 0 0,-1-1 0 0 0,1 1-1 0 0,-1 0 1 0 0,1-1-1 0 0,-1 1 1 0 0,1 0 0 0 0,-1 0-1 0 0,-26 39 137 0 0,19-16-109 0 0,0 0 0 0 0,2 0 0 0 0,0 1-1 0 0,2 0 1 0 0,0 0 0 0 0,1 32 0 0 0,10 154 84 0 0,21 126 5 0 0,-7-117-70 0 0,21 427 4 0 0,-48-384-422 0 0,1-204 79 0 0,-2 1 1 0 0,-20 74 0 0 0,24-120 180 0 0,-2 0 0 0 0,1 0 0 0 0,-2-1 0 0 0,0 1 0 0 0,0-1 0 0 0,-2-1 0 0 0,1 1 1 0 0,-20 22-1 0 0,22-29 52 0 0,-1 0 0 0 0,0 0 0 0 0,-1-1 0 0 0,1 0 0 0 0,-1 0 1 0 0,0-1-1 0 0,-1 1 0 0 0,1-2 0 0 0,-1 1 0 0 0,1-1 0 0 0,-1 0 0 0 0,0-1 1 0 0,0 1-1 0 0,-1-2 0 0 0,1 1 0 0 0,0-1 0 0 0,-11 0 0 0 0,-2-2 21 0 0,0-1-1 0 0,0 0 1 0 0,0-2-1 0 0,0 0 1 0 0,1-1-1 0 0,0-2 0 0 0,0 0 1 0 0,0-1-1 0 0,1 0 1 0 0,0-2-1 0 0,1 0 1 0 0,0-1-1 0 0,1-1 1 0 0,0-1-1 0 0,1-1 1 0 0,-23-23-1 0 0,23 21 45 0 0,1-1 0 0 0,1 0 0 0 0,1-1 0 0 0,0 0 0 0 0,1-2 0 0 0,2 1 0 0 0,-1-1 0 0 0,2-1 0 0 0,1 1 0 0 0,1-2 0 0 0,0 1 0 0 0,2-1 0 0 0,0 0 0 0 0,1 0 0 0 0,0-33 0 0 0,5 28-10 0 0,1 0 0 0 0,2 1 0 0 0,0-1 0 0 0,2 1 1 0 0,1 0-1 0 0,1 0 0 0 0,1 0 0 0 0,2 1 0 0 0,0 1 0 0 0,1 0 0 0 0,2 0 0 0 0,0 2 1 0 0,22-27-1 0 0,9-4-27 0 0,2 2 1 0 0,3 2 0 0 0,107-82 0 0 0,-46 54-103 0 0,3 6 0 0 0,169-79 0 0 0,94-56-578 0 0,-357 193 680 0 0,0-1 0 0 0,-2 0 1 0 0,1-2-1 0 0,-2 0 1 0 0,0-1-1 0 0,-1-1 1 0 0,0 0-1 0 0,-2-1 1 0 0,0-1-1 0 0,-1 0 0 0 0,-1-1 1 0 0,-1 0-1 0 0,-1-1 1 0 0,-1 0-1 0 0,-1-1 1 0 0,6-25-1 0 0,-5 18 318 0 0,1-15 320 0 0,8 107-296 0 0,-20 8-134 0 0,-2-1-1 0 0,-4 1 1 0 0,-27 112-1 0 0,13-71-52 0 0,15-71-461 0 0,-24 72 1 0 0,31-111 217 0 0,-1 0 1 0 0,1-1-1 0 0,0 1 1 0 0,-1 0-1 0 0,1-1 1 0 0,0 1-1 0 0,-1-1 1 0 0,1 1-1 0 0,-1-1 1 0 0,1 1 0 0 0,-1-1-1 0 0,0 1 1 0 0,1-1-1 0 0,-1 1 1 0 0,1-1-1 0 0,-1 0 1 0 0,0 1-1 0 0,1-1 1 0 0,-1 0-1 0 0,0 0 1 0 0,1 0-1 0 0,-1 1 1 0 0,0-1-1 0 0,1 0 1 0 0,-1 0 0 0 0,0 0-1 0 0,1 0 1 0 0,-1 0-1 0 0,0 0 1 0 0,0 0-1 0 0,1 0 1 0 0,-1 0-1 0 0,0-1 1 0 0,0 1-1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8:27.8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1 236 0 0,'0'0'380'0'0,"14"2"8"0"0,1 4-484 0 0,-10 6-60 0 0,6 0-160 0 0,-4-4 72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8:28.7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1 175 188 0 0,'4'-2'145'0'0,"1"1"0"0"0,-1 0 0 0 0,1 0 0 0 0,-1 0 0 0 0,1 0 0 0 0,0 1 0 0 0,-1 0 0 0 0,1 0 0 0 0,0 0 0 0 0,0 1 0 0 0,-1-1 0 0 0,1 1 0 0 0,0 0 0 0 0,-1 0 0 0 0,1 1 1 0 0,-1 0-1 0 0,0-1 0 0 0,5 4 0 0 0,-4-2-44 0 0,0 1 0 0 0,0 0 0 0 0,-1 1 0 0 0,0-1 1 0 0,0 1-1 0 0,0-1 0 0 0,0 1 0 0 0,-1 0 0 0 0,0 0 0 0 0,0 1 1 0 0,0-1-1 0 0,2 8 0 0 0,4 15 81 0 0,-2 0 1 0 0,-1 1-1 0 0,-1 0 1 0 0,2 49-1 0 0,-6-67-103 0 0,2 81 212 0 0,-4 0 0 0 0,-20 145 0 0 0,5-177-32 0 0,11-141-183 0 0,8 35-52 0 0,3 0 0 0 0,1 0 0 0 0,3 0 0 0 0,1 1 0 0 0,25-62 0 0 0,-6 35-1 0 0,3 2 0 0 0,61-96 0 0 0,-86 151-25 0 0,1 1 1 0 0,1 1-1 0 0,0-1 0 0 0,1 1 0 0 0,0 1 0 0 0,0 0 0 0 0,2 1 1 0 0,-1 0-1 0 0,2 1 0 0 0,-1 0 0 0 0,1 1 0 0 0,17-8 0 0 0,-27 16 3 0 0,-1-1 0 0 0,1 1 0 0 0,0 0 0 0 0,0 0 0 0 0,1 1 0 0 0,-1-1 0 0 0,0 1 0 0 0,0 0 0 0 0,0 0 0 0 0,0 0 0 0 0,0 1 0 0 0,0-1 0 0 0,0 1 0 0 0,0 0 0 0 0,0 0-1 0 0,7 3 1 0 0,-5 0 0 0 0,0-1-1 0 0,1 1 1 0 0,-1 1-1 0 0,0-1 1 0 0,-1 1-1 0 0,1 0 1 0 0,-1 0-1 0 0,8 11 1 0 0,1 3-2 0 0,-2 0 0 0 0,0 2 0 0 0,-1 0 0 0 0,16 42 0 0 0,4 34-14 0 0,-21-62 20 0 0,2 0 1 0 0,0-1-1 0 0,32 59 0 0 0,-38-83-4 0 0,1 0 1 0 0,0-1-1 0 0,0 0 0 0 0,1 0 0 0 0,0-1 0 0 0,0 0 0 0 0,1 0 1 0 0,0-1-1 0 0,0 0 0 0 0,1-1 0 0 0,0 0 0 0 0,0 0 1 0 0,0-1-1 0 0,1 0 0 0 0,0-1 0 0 0,15 4 0 0 0,-7-4 2 0 0,0-1 0 0 0,1-1 0 0 0,-1-1 0 0 0,1 0-1 0 0,-1-2 1 0 0,1 0 0 0 0,-1-1 0 0 0,1-1 0 0 0,-1-1 0 0 0,0-1-1 0 0,0 0 1 0 0,25-12 0 0 0,-6 0 4 0 0,0-1-1 0 0,-1-3 1 0 0,-1 0-1 0 0,57-46 1 0 0,-67 45-5 0 0,-1 0 1 0 0,-1-2-1 0 0,-1-1 1 0 0,26-35 0 0 0,-37 42 6 0 0,0 0 0 0 0,-1-1 1 0 0,-1 0-1 0 0,-1 0 1 0 0,-1-1-1 0 0,0 0 0 0 0,8-38 1 0 0,-15 52 4 0 0,0-1 1 0 0,0 0 0 0 0,-1 1 0 0 0,0-1-1 0 0,0 0 1 0 0,-1 1 0 0 0,0-1 0 0 0,0 1 0 0 0,0-1-1 0 0,-1 1 1 0 0,0-1 0 0 0,0 1 0 0 0,-1 0-1 0 0,0 0 1 0 0,0 0 0 0 0,-5-7 0 0 0,6 10-6 0 0,0 1 0 0 0,0-1-1 0 0,-1 1 1 0 0,1 0 0 0 0,-1 0 0 0 0,1 0 0 0 0,-1 0 0 0 0,0 0 0 0 0,0 1 0 0 0,0-1 0 0 0,0 1 0 0 0,0 0 0 0 0,0 0 0 0 0,0 0 0 0 0,0 0-1 0 0,-1 0 1 0 0,1 1 0 0 0,0-1 0 0 0,-1 1 0 0 0,1 0 0 0 0,0 0 0 0 0,0 0 0 0 0,-1 0 0 0 0,1 1 0 0 0,0 0 0 0 0,-1-1 0 0 0,1 1 0 0 0,0 0-1 0 0,0 0 1 0 0,0 1 0 0 0,0-1 0 0 0,0 1 0 0 0,0-1 0 0 0,-4 4 0 0 0,-6 4 4 0 0,0 1-1 0 0,1 0 1 0 0,0 0 0 0 0,0 1 0 0 0,1 1-1 0 0,1 0 1 0 0,0 0 0 0 0,1 1-1 0 0,0 0 1 0 0,1 1 0 0 0,0 0-1 0 0,-9 23 1 0 0,12-24-12 0 0,0 0-1 0 0,1 0 1 0 0,0 1 0 0 0,1 0-1 0 0,0 0 1 0 0,1 0 0 0 0,1 0-1 0 0,0 0 1 0 0,1 0 0 0 0,1 0-1 0 0,0 0 1 0 0,1 0-1 0 0,0 0 1 0 0,6 20 0 0 0,-6-28-13 0 0,0-1 1 0 0,1 1-1 0 0,-1 0 0 0 0,1-1 1 0 0,0 0-1 0 0,0 0 1 0 0,1 0-1 0 0,-1 0 1 0 0,1 0-1 0 0,0 0 1 0 0,1-1-1 0 0,-1 0 1 0 0,1 0-1 0 0,0 0 0 0 0,0-1 1 0 0,0 1-1 0 0,0-1 1 0 0,1 0-1 0 0,-1-1 1 0 0,1 0-1 0 0,0 1 1 0 0,0-2-1 0 0,-1 1 0 0 0,10 1 1 0 0,-6-3-6 0 0,0 1 1 0 0,-1-2-1 0 0,1 1 1 0 0,0-1-1 0 0,0-1 1 0 0,-1 0-1 0 0,1 0 1 0 0,0 0-1 0 0,-1-1 1 0 0,0 0-1 0 0,0-1 1 0 0,0 0-1 0 0,0 0 1 0 0,-1-1-1 0 0,1 0 1 0 0,10-9-1 0 0,4-6 47 0 0,0-1-1 0 0,-2 0 0 0 0,0-2 0 0 0,-1 0 0 0 0,-2-1 1 0 0,0-1-1 0 0,-2 0 0 0 0,0-1 0 0 0,16-43 0 0 0,-16 34 116 0 0,-6 14 109 0 0,-1 0 1 0 0,0 0-1 0 0,5-30 0 0 0,-7 28 184 0 0,0 20-4 0 0,-6 6-408 0 0,1 1 0 0 0,-1-1 0 0 0,0 0 0 0 0,0 1-1 0 0,0-1 1 0 0,0 0 0 0 0,0 1 0 0 0,-1-1 0 0 0,0 0 0 0 0,-1 5 0 0 0,-9 60 54 0 0,4 0 1 0 0,2 1-1 0 0,4 81 0 0 0,0 3-7 0 0,-11 205 41 0 0,-3-146-17 0 0,-62 306-1 0 0,68-467-93 0 0,-3 0 1 0 0,-2-1-1 0 0,-2-1 0 0 0,-29 64 1 0 0,38-98-5 0 0,0 0 0 0 0,-2-1 1 0 0,1 0-1 0 0,-2 0 1 0 0,0-1-1 0 0,0 0 0 0 0,-1-1 1 0 0,-1 0-1 0 0,0 0 1 0 0,-1-2-1 0 0,0 1 0 0 0,0-2 1 0 0,-1 0-1 0 0,-1 0 1 0 0,1-1-1 0 0,-1-1 1 0 0,-24 8-1 0 0,27-13 3 0 0,0 0 0 0 0,0-1 0 0 0,0 0 0 0 0,0-1 0 0 0,-1 0 0 0 0,1-1 0 0 0,0 0 0 0 0,0-1 0 0 0,0-1 0 0 0,1 0 0 0 0,-1 0 0 0 0,0-1 0 0 0,1-1 0 0 0,0 0 0 0 0,0 0 0 0 0,1-1 0 0 0,-1 0 0 0 0,-15-13 0 0 0,4 2 4 0 0,1-1 0 0 0,1-1 0 0 0,0 0 1 0 0,2-2-1 0 0,0 0 0 0 0,1-1 1 0 0,-16-28-1 0 0,23 34 0 0 0,1-1 1 0 0,1 0-1 0 0,0-1 1 0 0,1 1-1 0 0,1-1 0 0 0,1 0 1 0 0,0-1-1 0 0,2 0 1 0 0,0 1-1 0 0,1-1 1 0 0,0 0-1 0 0,2 0 0 0 0,0 0 1 0 0,2 0-1 0 0,0 0 1 0 0,0 0-1 0 0,2 1 1 0 0,1-1-1 0 0,0 1 0 0 0,1 0 1 0 0,1 0-1 0 0,1 1 1 0 0,0 0-1 0 0,1 0 0 0 0,1 1 1 0 0,16-21-1 0 0,6 2-20 0 0,2 2-1 0 0,0 1 0 0 0,3 2 0 0 0,0 1 0 0 0,50-28 1 0 0,-35 27-178 0 0,110-47 0 0 0,-134 65 122 0 0,558-195-4135 0 0,-502 180 2443 0 0,21-6-539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8:29.7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1790 236 0 0,'404'-73'607'0'0,"695"-118"353"0"0,-680 119-759 0 0,5 5-3 0 0,1851-341 316 0 0,-1333 252-461 0 0,-724 123-56 0 0,606-81-7 0 0,1355-190-17 0 0,-1585 205-90 0 0,-13-33 45 0 0,-164-4 330 0 0,-403 132-1798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8:50.5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357 18 316 0 0,'0'0'875'0'0,"-5"-17"1713"0"0,3 16-2456 0 0,-13 38 55 0 0,-6 24-117 0 0,3 0 1 0 0,3 1-1 0 0,-13 113 0 0 0,-5 22-13 0 0,14-108-12 0 0,-21 93 46 0 0,18-104-72 0 0,-57 188-34 0 0,76-257 18 0 0,-11 29 22 0 0,1 0 0 0 0,3 0 1 0 0,-8 53-1 0 0,17-90-1 0 0,1 0 1 0 0,0 1-1 0 0,-1-1 1 0 0,1 1-1 0 0,0-1 0 0 0,0 1 1 0 0,0-1-1 0 0,1 1 1 0 0,-1-1-1 0 0,0 1 1 0 0,0-1-1 0 0,1 0 1 0 0,-1 1-1 0 0,1-1 0 0 0,-1 1 1 0 0,1-1-1 0 0,0 0 1 0 0,-1 0-1 0 0,1 1 1 0 0,0-1-1 0 0,0 0 0 0 0,0 0 1 0 0,0 0-1 0 0,0 0 1 0 0,0 0-1 0 0,0 0 1 0 0,2 1-1 0 0,-1-1 11 0 0,1-1-1 0 0,-1 1 1 0 0,1 0-1 0 0,-1-1 1 0 0,1 0-1 0 0,-1 0 1 0 0,1 0-1 0 0,-1 0 1 0 0,1 0-1 0 0,-1 0 1 0 0,1-1-1 0 0,-1 1 1 0 0,0-1-1 0 0,5-1 1 0 0,0-1-17 0 0,1 0 0 0 0,0 0 0 0 0,-1-1 0 0 0,0 0 0 0 0,0 0 0 0 0,0-1 0 0 0,0 0 0 0 0,-1 0 0 0 0,8-8 0 0 0,-11 9-283 0 0,0 0 0 0 0,0-1 0 0 0,0 1 0 0 0,-1-1 0 0 0,0 1 1 0 0,0-1-1 0 0,0 0 0 0 0,0 0 0 0 0,-1 0 0 0 0,0 0 0 0 0,0 0 0 0 0,1-7 0 0 0,-4-10-1209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8:47.6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498 0 8 0 0,'-18'0'535'0'0,"7"2"-424"0"0,0-1 1 0 0,1 2-1 0 0,-1-1 0 0 0,1 1 0 0 0,-1 1 0 0 0,1 0 0 0 0,1 1 0 0 0,-1-1 0 0 0,0 2 0 0 0,1-1 0 0 0,0 1 1 0 0,-15 14-1 0 0,-3 3 36 0 0,1 2 1 0 0,-38 46 0 0 0,39-39-106 0 0,0 2-1 0 0,2 1 1 0 0,2 0 0 0 0,1 2 0 0 0,2 1-1 0 0,2 0 1 0 0,1 1 0 0 0,2 0 0 0 0,1 1-1 0 0,3 0 1 0 0,1 1 0 0 0,2 0 0 0 0,2 1-1 0 0,1-1 1 0 0,4 50 0 0 0,1-76-35 0 0,0-1 0 0 0,0 0-1 0 0,1 0 1 0 0,1-1 0 0 0,0 1 0 0 0,1-1 0 0 0,1 0 0 0 0,0 0-1 0 0,1 0 1 0 0,0-1 0 0 0,1 0 0 0 0,0-1 0 0 0,1 1 0 0 0,0-2-1 0 0,0 1 1 0 0,2-1 0 0 0,18 14 0 0 0,-15-14 0 0 0,0-1 0 0 0,0-1 1 0 0,1 0-1 0 0,0-1 0 0 0,1-1 1 0 0,-1 0-1 0 0,1-1 0 0 0,1-1 0 0 0,-1 0 1 0 0,0-2-1 0 0,1 0 0 0 0,0 0 0 0 0,-1-2 1 0 0,29-1-1 0 0,-15-2 75 0 0,0-1 1 0 0,0-1-1 0 0,-1-2 0 0 0,0 0 0 0 0,0-3 1 0 0,0 0-1 0 0,40-21 0 0 0,-51 20-21 0 0,0 0 0 0 0,0-1 0 0 0,-1-1 0 0 0,-1-1 1 0 0,0 0-1 0 0,-1-1 0 0 0,-1-1 0 0 0,0-1 0 0 0,-1 1 0 0 0,0-2 0 0 0,13-26 0 0 0,-16 23 4 0 0,0-1 0 0 0,-1 0-1 0 0,-1-1 1 0 0,-2 0 0 0 0,0 0 0 0 0,-1 0 0 0 0,-2-1 0 0 0,0 1 0 0 0,-1-1 0 0 0,-2 0 0 0 0,0 0 0 0 0,-2 1-1 0 0,0-1 1 0 0,-2 0 0 0 0,-10-38 0 0 0,8 43-43 0 0,0 0 0 0 0,-2 0 0 0 0,0 0-1 0 0,-1 1 1 0 0,-1 0 0 0 0,0 1 0 0 0,-1 0 0 0 0,-1 1-1 0 0,-1 0 1 0 0,0 1 0 0 0,-1 0 0 0 0,-1 1 0 0 0,0 1-1 0 0,-1 0 1 0 0,-1 1 0 0 0,1 1 0 0 0,-2 0 0 0 0,-29-13 0 0 0,27 17-149 0 0,1 0 0 0 0,-26-5 0 0 0,-12 4-2963 0 0,43 7 1566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8:49.0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47 1 92 0 0,'0'0'1918'0'0,"7"22"-933"0"0,3 190-162 0 0,-1-83-618 0 0,-2 0-40 0 0,4 148 66 0 0,-11-210-173 0 0,-4 0 0 0 0,-13 75-1 0 0,12-117-53 0 0,-1 15 15 0 0,-2 0-1 0 0,-24 66 1 0 0,26-89 240 0 0,-1 2-1285 0 0,2-32-787 0 0,4 1 645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8:49.8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449 26 120 0 0,'-26'-22'1602'0'0,"22"21"-1545"0"0,-1 0-1 0 0,1 0 1 0 0,0 1-1 0 0,0-1 1 0 0,0 1-1 0 0,0 0 1 0 0,0 0-1 0 0,0 1 1 0 0,-1-1-1 0 0,1 1 1 0 0,0 0-1 0 0,0 0 1 0 0,0 0-1 0 0,0 0 1 0 0,1 1-1 0 0,-1 0 1 0 0,0 0-1 0 0,1 0 1 0 0,-1 0-1 0 0,-6 5 1 0 0,-8 7 42 0 0,-1 1-1 0 0,-21 23 1 0 0,34-32-59 0 0,-21 24 16 0 0,0 1-1 0 0,2 1 1 0 0,2 1-1 0 0,1 1 1 0 0,2 1-1 0 0,1 1 1 0 0,1 1 0 0 0,3 0-1 0 0,1 1 1 0 0,-16 68-1 0 0,27-89-43 0 0,0 1-1 0 0,1-1 1 0 0,1 1 0 0 0,0-1-1 0 0,2 1 1 0 0,0 0-1 0 0,1-1 1 0 0,1 1-1 0 0,0-1 1 0 0,1 0-1 0 0,1 0 1 0 0,1 0 0 0 0,14 29-1 0 0,-14-34-7 0 0,1-1 1 0 0,0 0-1 0 0,1 0 0 0 0,0 0 1 0 0,1-1-1 0 0,0-1 1 0 0,1 0-1 0 0,0 0 0 0 0,0 0 1 0 0,1-1-1 0 0,0-1 0 0 0,0 0 1 0 0,0-1-1 0 0,1 0 0 0 0,0 0 1 0 0,1-1-1 0 0,-1-1 0 0 0,1 0 1 0 0,14 2-1 0 0,-3-2 9 0 0,1 0 0 0 0,1-2-1 0 0,-1-1 1 0 0,0-1 0 0 0,0-1 0 0 0,0-1 0 0 0,0-1-1 0 0,31-8 1 0 0,-44 8 17 0 0,1-1 0 0 0,0-1 0 0 0,-1 0 0 0 0,0-1 0 0 0,0 0 0 0 0,0 0-1 0 0,-1-2 1 0 0,0 1 0 0 0,-1-1 0 0 0,1-1 0 0 0,-2 0 0 0 0,1 0 0 0 0,-1-1 0 0 0,-1-1 0 0 0,1 1 0 0 0,-2-1 0 0 0,7-12-1 0 0,-4 2 13 0 0,-1 0 0 0 0,-1-1 0 0 0,-1 0 0 0 0,-1 0 0 0 0,0 0 0 0 0,-2-1 0 0 0,-1 0-1 0 0,-1 0 1 0 0,-1-41 0 0 0,-2 37-17 0 0,-2 0 0 0 0,0 0-1 0 0,-2 0 1 0 0,-1 1 0 0 0,-1 0 0 0 0,-2 0-1 0 0,-21-47 1 0 0,22 56-30 0 0,-2 0-1 0 0,0 1 1 0 0,-1 0 0 0 0,-1 1-1 0 0,0 0 1 0 0,-1 1 0 0 0,0 0-1 0 0,-2 1 1 0 0,1 1 0 0 0,-1 0-1 0 0,-1 1 1 0 0,0 0 0 0 0,-1 2-1 0 0,0 0 1 0 0,0 1 0 0 0,-26-9-1 0 0,36 16-410 0 0,1 0 0 0 0,0 0 0 0 0,-1 1 0 0 0,1-1 0 0 0,-1 1 0 0 0,-10 2 0 0 0,5 0-920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9:42.6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1198 20 0 0,'0'0'4378'0'0,"23"-33"-4422"0"0,-18 26 43 0 0,0 1 0 0 0,1 0-1 0 0,0 0 1 0 0,0 1 0 0 0,0 0-1 0 0,1 0 1 0 0,-1 0 0 0 0,1 1-1 0 0,8-4 1 0 0,43-28 14 0 0,83-65-1 0 0,-23 15 7 0 0,-105 77-10 0 0,68-46 53 0 0,142-73 0 0 0,117-47 8 0 0,-203 109 50 0 0,275-91 0 0 0,423-50-172 0 0,-121 132 97 0 0,-635 70-50 0 0,142-2-24 0 0,287 28 0 0 0,-55 25 39 0 0,-4 48-10 0 0,-226-41 1 0 0,-159-40 2 0 0,-2 3 1 0 0,0 3-1 0 0,-1 3 0 0 0,113 58 1 0 0,-113-47-4 0 0,-36-21 17 0 0,0 2 1 0 0,-1 1-1 0 0,29 23 1 0 0,120 88-21 0 0,-71-55 16 0 0,73 42-44 0 0,-118-79 27 0 0,-2 1 1 0 0,-2 4 0 0 0,74 66 0 0 0,-52-22 68 0 0,36 6-102 0 0,-79-64 47 0 0,39 37-1 0 0,-25-19-2 0 0,-31-35-141 0 0,-11-10-774 0 0,-5-10-900 0 0,-3 0 666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9:42.7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1 20 0 0,'0'0'80'0'0,"-3"6"-164"0"0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9:43.9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1 252 136 0 0,'0'0'1763'0'0,"4"2"-1662"0"0,127 52 726 0 0,-37-18-651 0 0,111 56 30 0 0,106 43-60 0 0,-255-116-119 0 0,32 15 52 0 0,-77-30-59 0 0,-1 0-1 0 0,1-1 1 0 0,0 0-1 0 0,0 0 1 0 0,0-1-1 0 0,1-1 1 0 0,-1 0-1 0 0,0 0 1 0 0,16-2 0 0 0,-13 1-1 0 0,-11 0-15 0 0,34 5-63 0 0,-36-4 72 0 0,47 3 11 0 0,-41 0-20 0 0,37 16 40 0 0,-42-20-39 0 0,57 24-6 0 0,-47-22 29 0 0,4 2-28 0 0,1 0 1 0 0,-1 1-1 0 0,26 12 1 0 0,-41-17-1 0 0,-1 1 8 0 0,0-1 0 0 0,0 0 0 0 0,0 0 0 0 0,1 1 0 0 0,-1-1 1 0 0,0 0-1 0 0,0 1 0 0 0,0-1 0 0 0,0 0 0 0 0,0 0 0 0 0,0 1 1 0 0,0-1-1 0 0,0 0 0 0 0,1 0 0 0 0,-1 0 0 0 0,0 1 0 0 0,0-1 0 0 0,0 0 1 0 0,1 0-1 0 0,-1 0 0 0 0,0 1 0 0 0,0-1 0 0 0,1 0 0 0 0,-1 0 1 0 0,0 0-1 0 0,0 0 0 0 0,1 0 0 0 0,-1 0 0 0 0,0 1 0 0 0,0-1 1 0 0,1 0-1 0 0,-1 0 0 0 0,0 0 0 0 0,0 0 0 0 0,1 0 0 0 0,-1 0 0 0 0,0 0 1 0 0,1 0-1 0 0,-1 0 0 0 0,0 0 0 0 0,0 0 0 0 0,1-1 0 0 0,-1 1 1 0 0,0 0-1 0 0,0 0 0 0 0,1 0 0 0 0,-1 0 0 0 0,0 0 0 0 0,0 0 1 0 0,1-1-1 0 0,-1 1 0 0 0,0 0 0 0 0,0 0 0 0 0,0 0 0 0 0,1 0 0 0 0,-1-1 1 0 0,0 1-1 0 0,0 0 0 0 0,0 0 0 0 0,1-1 0 0 0,14-13 257 0 0,-10 6-172 0 0,-1-1-1 0 0,0 0 0 0 0,-1 0 0 0 0,0 0 0 0 0,0 0 0 0 0,0-1 0 0 0,-2 1 1 0 0,1-1-1 0 0,-1 0 0 0 0,0 1 0 0 0,-1-1 0 0 0,0 0 0 0 0,-1 1 0 0 0,-3-16 1 0 0,-1-10 106 0 0,-2 1 1 0 0,-20-59 0 0 0,3 26-95 0 0,6 20-146 0 0,2 0 0 0 0,2-2 0 0 0,2 1-1 0 0,-8-65 1 0 0,13 77-3391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9:46.7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6933 33 72 0 0,'0'0'1343'0'0,"-20"-4"1550"0"0,11 12-2834 0 0,1 0 0 0 0,1 1 0 0 0,0 0 0 0 0,0 1 0 0 0,0-1 0 0 0,1 1 0 0 0,-7 16 0 0 0,-3 4 3 0 0,-13 18 5 0 0,-1-2-1 0 0,-2-1 0 0 0,-2-1 0 0 0,-2-2 0 0 0,-2-2 1 0 0,-67 56-1 0 0,-351 242 109 0 0,384-290-137 0 0,-1-4 1 0 0,-130 57 0 0 0,135-69-27 0 0,-36 12-5 0 0,-2-5 0 0 0,-186 43 0 0 0,221-64-7 0 0,-100 22 32 0 0,51-21-95 0 0,-1-6 0 0 0,-1-4 0 0 0,0-6 0 0 0,-186-20-1 0 0,236 9-51 0 0,-622-89-510 0 0,310 21 457 0 0,203 36 89 0 0,2-8 0 0 0,-259-105-1 0 0,324 100 52 0 0,-25-9 66 0 0,63 32 172 0 0,-121-68 0 0 0,63 4 36 0 0,104 79-241 0 0,0 2 0 0 0,-1 1-1 0 0,0 1 1 0 0,-55-10-1 0 0,34 7 23 0 0,-203-41 61 0 0,38-14-115 0 0,2-6 202 0 0,197 68-161 0 0,1-1 0 0 0,0-1-1 0 0,1-1 1 0 0,0-1-1 0 0,1 0 1 0 0,-18-16-1 0 0,20 18-11 0 0,-1 1 0 0 0,0 0 0 0 0,-1 1 0 0 0,-21-7 0 0 0,24 9 16 0 0,-23-8-37 0 0,-47-10 1 0 0,36 10 40 0 0,-38-16-6 0 0,83 29-13 0 0,-26-15 0 0 0,15 8 151 0 0,16 6 135 0 0,-2 1-280 0 0,0 1-1 0 0,0 0 0 0 0,0 0 1 0 0,-1-1-1 0 0,1 1 0 0 0,0 0 1 0 0,0 1-1 0 0,-1-1 0 0 0,1 0 1 0 0,-1 0-1 0 0,1 1 0 0 0,-1-1 1 0 0,1 1-1 0 0,-1-1 0 0 0,2 4 1 0 0,96 138-47 0 0,-25-39 44 0 0,46 97 8 0 0,-79-96 60 0 0,-86-160 33 0 0,29 38-108 0 0,1 0-1 0 0,-15-23 1 0 0,-118-199-40 0 0,130 208 39 0 0,-2 2 0 0 0,-2 0-1 0 0,0 1 1 0 0,-38-36 0 0 0,58 61 10 0 0,1 1 0 0 0,-1-1 0 0 0,1 0 0 0 0,0 0 0 0 0,0 0 0 0 0,0 0 0 0 0,0-1 0 0 0,0 1 0 0 0,0-5 10 0 0,15-8 278 0 0,474 12-115 0 0,19-5-170 0 0,-459 7 6 0 0,-33 1 14 0 0,0 0 0 0 0,1 1 0 0 0,21 3 0 0 0,-35-3-71 0 0,-34 10-3750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0:30.6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623 837 8 0 0,'-120'353'287'0'0,"98"-284"-252"0"0,-46 177 93 0 0,61-212-101 0 0,2 0 1 0 0,1 0-1 0 0,2 0 1 0 0,1 1-1 0 0,4 45 1 0 0,0-63-20 0 0,1 0 1 0 0,0 0-1 0 0,2 0 0 0 0,0 0 1 0 0,0-1-1 0 0,1 0 1 0 0,2 0-1 0 0,17 27 0 0 0,-8-18 6 0 0,1-2-1 0 0,0 0 1 0 0,2-1-1 0 0,31 26 0 0 0,-18-23 7 0 0,1-1-1 0 0,1-2 1 0 0,1-1-1 0 0,1-2 1 0 0,0-2-1 0 0,58 18 0 0 0,-81-31-13 0 0,1 0-1 0 0,0-1 1 0 0,-1-1-1 0 0,1-1 0 0 0,0 0 1 0 0,0-1-1 0 0,0-1 1 0 0,-1-1-1 0 0,1 0 1 0 0,25-6-1 0 0,-12-1 0 0 0,-1 0-1 0 0,-1-1 1 0 0,1-2-1 0 0,43-26 1 0 0,-33 13-9 0 0,-1-1 1 0 0,-1-1-1 0 0,-2-3 0 0 0,0 0 1 0 0,-3-2-1 0 0,0-2 0 0 0,36-52 0 0 0,-35 39-10 0 0,-2-2 0 0 0,-3 0 0 0 0,-2-2-1 0 0,-2-1 1 0 0,25-83 0 0 0,-21 45-2 0 0,-4-2 1 0 0,-5 0 0 0 0,-3-2-1 0 0,-4 0 1 0 0,-3-178 0 0 0,-12 176 1 0 0,-8-108-50 0 0,8 175 59 0 0,-1 0 0 0 0,-2 0 0 0 0,0 1 0 0 0,-22-52 0 0 0,23 65-2 0 0,0 0 0 0 0,-2 1-1 0 0,1 0 1 0 0,-2 0 0 0 0,0 1 0 0 0,0 0-1 0 0,-2 1 1 0 0,-14-16 0 0 0,10 15 4 0 0,0 1 0 0 0,-1 0 0 0 0,0 1 0 0 0,-1 1 0 0 0,0 1 0 0 0,0 0 0 0 0,-1 1 0 0 0,-1 1 0 0 0,1 0 0 0 0,-1 2 0 0 0,0 0 0 0 0,0 1 1 0 0,0 1-1 0 0,-1 1 0 0 0,1 0 0 0 0,-1 2 0 0 0,0 0 0 0 0,1 1 0 0 0,-1 1 0 0 0,1 1 0 0 0,-23 7 0 0 0,3 1 14 0 0,2 3-1 0 0,0 1 1 0 0,0 2-1 0 0,2 1 1 0 0,-49 33 0 0 0,-154 132 22 0 0,156-116-26 0 0,35-29 3 0 0,2 3-1 0 0,2 1 1 0 0,2 2 0 0 0,2 2 0 0 0,1 1-1 0 0,3 2 1 0 0,2 1 0 0 0,3 2-1 0 0,1 1 1 0 0,-31 83 0 0 0,-6 49 57 0 0,-85 211 89 0 0,150-392-155 0 0,-9 18-167 0 0,0 0 0 0 0,-17 26 0 0 0,15-33-107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8:38.9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 26 188 0 0,'2'-26'4181'0'0,"-5"35"-3255"0"0,2-5-1027 0 0,-1 5 96 0 0,0 0 0 0 0,1 0 0 0 0,0 0 1 0 0,0 0-1 0 0,1 1 0 0 0,2 12 0 0 0,-1 19 11 0 0,-3 347-17 0 0,5-183-45 0 0,-3-192-7 0 0,1 7-418 0 0,-1 1 0 0 0,-1-1-1 0 0,-1 0 1 0 0,0 0 0 0 0,-12 40 0 0 0,4-39-732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8:39.4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84 763 112 0 0,'-6'-7'225'0'0,"-1"-1"0"0"0,1 1 0 0 0,0-1 1 0 0,1-1-1 0 0,0 1 0 0 0,0-1 0 0 0,0 0 0 0 0,-5-18 0 0 0,3 5-8 0 0,0-1 0 0 0,-4-38 0 0 0,9 41-164 0 0,1 0 0 0 0,0 0 0 0 0,2 1 0 0 0,1-1 0 0 0,0 0 0 0 0,1 0 0 0 0,1 1 0 0 0,1 0 1 0 0,1-1-1 0 0,1 2 0 0 0,0-1 0 0 0,1 1 0 0 0,1 0 0 0 0,1 1 0 0 0,1 0 0 0 0,0 1 0 0 0,1 0 0 0 0,16-16 0 0 0,-11 13-26 0 0,2 1-1 0 0,0 1 1 0 0,1 0-1 0 0,1 2 1 0 0,0 1 0 0 0,1 0-1 0 0,0 2 1 0 0,1 0-1 0 0,1 1 1 0 0,-1 2-1 0 0,2 0 1 0 0,-1 2-1 0 0,46-8 1 0 0,-51 12-19 0 0,1 1 0 0 0,0 0 0 0 0,0 2-1 0 0,0 0 1 0 0,-1 2 0 0 0,1 0 0 0 0,26 6 0 0 0,-39-6-5 0 0,1 1 0 0 0,-1-1 0 0 0,1 1 0 0 0,-1 1 0 0 0,0 0 0 0 0,-1 0 0 0 0,1 0 0 0 0,-1 1 0 0 0,1-1-1 0 0,-1 2 1 0 0,-1-1 0 0 0,1 1 0 0 0,-1-1 0 0 0,0 2 0 0 0,0-1 0 0 0,-1 0 0 0 0,0 1 0 0 0,0 0 0 0 0,0 0 0 0 0,-1 0 0 0 0,4 12 0 0 0,-3-1 2 0 0,0 0-1 0 0,-1 0 0 0 0,0 1 1 0 0,-2-1-1 0 0,0 1 1 0 0,-1-1-1 0 0,-1 1 1 0 0,-1-1-1 0 0,-1 1 1 0 0,-9 34-1 0 0,-4 0 7 0 0,-2-1 1 0 0,-36 72-1 0 0,29-75-10 0 0,-2-2-1 0 0,-58 76 0 0 0,-83 78 26 0 0,160-192-26 0 0,6-6-124 0 0,-1-1-81 0 0,0 1 1 0 0,0 0-1 0 0,1 0 0 0 0,-1 1 0 0 0,1-1 0 0 0,0 0 1 0 0,0 1-1 0 0,0 0 0 0 0,1-1 0 0 0,-1 1 0 0 0,-1 5 1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8:39.8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56 0 0,'0'0'428'0'0,"16"10"-80"0"0,-9-4-24 0 0,-3 2-32 0 0,5 6-40 0 0,0 2-60 0 0,-2 4-116 0 0,-3 5-96 0 0,5 3-116 0 0,0 4-168 0 0,-7 8-328 0 0,-2-10 144 0 0</inkml:trace>
  <inkml:trace contextRef="#ctx0" brushRef="#br0" timeOffset="1">92 933 168 0 0,'-13'8'808'0'0,"6"-5"-756"0"0,0 1-584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8:40.1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0 134 348 0 0,'7'-4'416'0'0,"11"-2"-44"0"0,-2 0-36 0 0,6 0-20 0 0,12-2-32 0 0,-1 0-76 0 0,16-5-136 0 0,5 1-92 0 0,4-4-88 0 0,7 0-264 0 0,-2-2-404 0 0,2-2 180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8:41.9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69 43 20 0 0,'0'0'540'0'0,"-18"-17"1009"0"0,16 16-1495 0 0,1 0-1 0 0,-1 0 1 0 0,0 0 0 0 0,0 0 0 0 0,0 0-1 0 0,0-1 1 0 0,1 1 0 0 0,-1-1 0 0 0,1 1-1 0 0,-1-1 1 0 0,1 0 0 0 0,0 1 0 0 0,-1-1-1 0 0,1 0 1 0 0,-1-3 0 0 0,2 6-33 0 0,0 0 1 0 0,0-1-1 0 0,0 1 0 0 0,0-1 0 0 0,0 1 1 0 0,0-1-1 0 0,0 1 0 0 0,0-1 1 0 0,-1 1-1 0 0,1 0 0 0 0,0-1 1 0 0,0 1-1 0 0,-1-1 0 0 0,1 1 0 0 0,0-1 1 0 0,0 1-1 0 0,-1-1 0 0 0,1 0 1 0 0,-1 1-1 0 0,1-1 0 0 0,0 1 1 0 0,-1-1-1 0 0,1 0 0 0 0,-1 1 1 0 0,1-1-1 0 0,-1 0 0 0 0,1 1 0 0 0,-1-1 1 0 0,1 0-1 0 0,-1 0 0 0 0,1 0 1 0 0,-1 1-1 0 0,1-1 0 0 0,-1 0 1 0 0,0 0-1 0 0,1 0 0 0 0,-1 0 0 0 0,1 0 1 0 0,-1 0-1 0 0,1 0 0 0 0,-1 0 1 0 0,0 0-1 0 0,1 0 0 0 0,-1-1 1 0 0,1 1-1 0 0,-1 0 0 0 0,1 0 0 0 0,-1 0 1 0 0,1-1-1 0 0,-1 1 0 0 0,1 0 1 0 0,-1-1-1 0 0,1 1 0 0 0,-1 0 1 0 0,1-1-1 0 0,0 1 0 0 0,-1-1 1 0 0,1 1-1 0 0,-1 0 0 0 0,1-1 0 0 0,-1 0 1 0 0,32 382 163 0 0,-14-157-140 0 0,-3-71 26 0 0,11 237 38 0 0,-18-256 13 0 0,-7-134-105 0 0,0 5 211 0 0,-2-28-4351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8:45.9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1 132 0 0,'0'0'1561'0'0,"7"37"-1104"0"0,-4-22-362 0 0,-1 0 1 0 0,-1 1-1 0 0,0-1 1 0 0,-1 0-1 0 0,-1 16 1 0 0,0 9 7 0 0,9 401 616 0 0,-7-252-463 0 0,7 140 33 0 0,-1-274-237 0 0,2 42 116 0 0,-4-117-3658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8:43.0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128 1 68 0 0,'-2'2'82'0'0,"-1"0"1"0"0,1 0-1 0 0,0 0 0 0 0,-1 0 1 0 0,1 0-1 0 0,0 1 0 0 0,0-1 1 0 0,1 1-1 0 0,-1-1 0 0 0,0 1 1 0 0,1 0-1 0 0,-2 4 0 0 0,-16 42 437 0 0,14-35-409 0 0,-14 45 31 0 0,3 0 0 0 0,2 1 0 0 0,3 1 0 0 0,3 0 0 0 0,3 1-1 0 0,2 0 1 0 0,3-1 0 0 0,2 1 0 0 0,11 61 0 0 0,-7-93-123 0 0,1 0 0 0 0,1-1 0 0 0,2 0 0 0 0,1-1 0 0 0,1 0 1 0 0,1 0-1 0 0,2-1 0 0 0,0-1 0 0 0,2-1 0 0 0,1 0 0 0 0,1-1 0 0 0,1-1 1 0 0,1-1-1 0 0,0-1 0 0 0,2 0 0 0 0,1-2 0 0 0,45 28 0 0 0,-60-41-14 0 0,1-1 0 0 0,0 0 0 0 0,0-1-1 0 0,0 0 1 0 0,0-1 0 0 0,0 0 0 0 0,1-1 0 0 0,-1 0-1 0 0,1 0 1 0 0,0-1 0 0 0,0 0 0 0 0,-1-1 0 0 0,1-1-1 0 0,0 0 1 0 0,0 0 0 0 0,-1-1 0 0 0,1 0-1 0 0,-1 0 1 0 0,1-2 0 0 0,-1 1 0 0 0,0-1 0 0 0,0-1-1 0 0,-1 1 1 0 0,1-2 0 0 0,-1 1 0 0 0,0-2 0 0 0,14-11-1 0 0,1-3 34 0 0,-2-1-1 0 0,0 0 0 0 0,-1-2 0 0 0,-2 0 0 0 0,0-1 1 0 0,-1-2-1 0 0,-2 1 0 0 0,13-31 0 0 0,-12 19 0 0 0,-1-1-1 0 0,-3 0 1 0 0,-1 0-1 0 0,-1-2 1 0 0,6-63-1 0 0,-14 78-6 0 0,-2-1 0 0 0,-2 0 1 0 0,0 0-1 0 0,-2 1 0 0 0,0-1 0 0 0,-2 1 0 0 0,-1 0 0 0 0,-1 0 1 0 0,-1 1-1 0 0,-2 0 0 0 0,0 0 0 0 0,-2 1 0 0 0,0 0 0 0 0,-2 1 1 0 0,0 1-1 0 0,-2 0 0 0 0,0 1 0 0 0,-1 0 0 0 0,-2 2 0 0 0,0 0 1 0 0,-1 1-1 0 0,0 1 0 0 0,-1 1 0 0 0,-1 1 0 0 0,-1 1 0 0 0,0 0 1 0 0,-34-12-1 0 0,31 15 15 0 0,-1 2 1 0 0,-1 0-1 0 0,-35-5 1 0 0,51 12-347 0 0,-1 1 1 0 0,0 0 0 0 0,0 1 0 0 0,0 0 0 0 0,1 1-1 0 0,-1 0 1 0 0,0 1 0 0 0,1 1 0 0 0,-22 7 0 0 0,15-2-901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9:44.8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130 0 84 0 0,'0'0'2008'0'0,"2"22"-1684"0"0,-8-9-276 0 0,9-9-49 0 0,-2-3 0 0 0,-1 1-3 0 0,2 3 3 0 0,-2-3 41 0 0,15 6 3 0 0,-1-7 17 0 0,0 0 0 0 0,0-1 0 0 0,0-1 0 0 0,0 0 0 0 0,-1-1 0 0 0,19-4 1 0 0,49-5 36 0 0,10 10-80 0 0,-29-1-19 0 0,1 3 1 0 0,-1 2 0 0 0,63 13 0 0 0,-102-12 14 0 0,4 1-12 0 0,0 1-1 0 0,30 11 0 0 0,-51-15-2 0 0,0 0 1 0 0,0 0-1 0 0,-1 1 1 0 0,1 0-1 0 0,-1 0 0 0 0,0 1 1 0 0,0-1-1 0 0,0 1 1 0 0,0 0-1 0 0,-1 1 0 0 0,1-1 1 0 0,-1 1-1 0 0,0 0 0 0 0,0 0 1 0 0,4 7-1 0 0,-7-9 1 0 0,-1 1 0 0 0,1-1-1 0 0,-1 1 1 0 0,1-1 0 0 0,-1 1-1 0 0,0 0 1 0 0,0-1 0 0 0,-1 1-1 0 0,1-1 1 0 0,-1 1 0 0 0,0-1-1 0 0,0 1 1 0 0,0-1 0 0 0,0 0-1 0 0,0 1 1 0 0,-1-1 0 0 0,1 0-1 0 0,-1 0 1 0 0,0 0 0 0 0,0 0-1 0 0,0 0 1 0 0,-3 3 0 0 0,-4 5 9 0 0,-1-1 1 0 0,1 1-1 0 0,-2-1 0 0 0,-13 10 1 0 0,5-7-5 0 0,0 0 0 0 0,-1-2 0 0 0,-1 0 0 0 0,0-2 0 0 0,0 0 0 0 0,-1-1 0 0 0,0-1 0 0 0,-25 5 0 0 0,-2-4 11 0 0,1-2 1 0 0,-85-1 0 0 0,130-5-50 0 0,-31-2 33 0 0,32 2 5 0 0,-1 0-5 0 0,0-1 4 0 0,0 1 0 0 0,0 0 0 0 0,1 0 0 0 0,-1 1 0 0 0,0-1 0 0 0,0 1 0 0 0,0-1 0 0 0,0 1 0 0 0,1 0 0 0 0,-1 0 0 0 0,-3 1 0 0 0,-8 2-16 0 0,13-3 13 0 0,-1-1 0 0 0,0 0 0 0 0,0 0 0 0 0,0 1 0 0 0,0-1 0 0 0,1 1 0 0 0,-1-1 0 0 0,0 1-1 0 0,1 0 1 0 0,-1-1 0 0 0,0 1 0 0 0,1 0 0 0 0,-1 0 0 0 0,1 0 0 0 0,-1 1 0 0 0,1-1 0 0 0,0 0 0 0 0,-1 0-1 0 0,1 1 1 0 0,0-1 0 0 0,0 1 0 0 0,0-1 0 0 0,0 1 0 0 0,0 0 0 0 0,0-1 0 0 0,1 1 0 0 0,-2 2 0 0 0,2-3-13 0 0,0 1 8 0 0,1 0 6 0 0,0 0-1 0 0,0-1 1 0 0,0 1-1 0 0,0 0 1 0 0,1-1 0 0 0,-1 1-1 0 0,0-1 1 0 0,1 0-1 0 0,-1 1 1 0 0,1-1-1 0 0,1 1 1 0 0,100 35-20 0 0,-67-21 25 0 0,-27-13-7 0 0,0 1-1 0 0,0 0 0 0 0,0 1 1 0 0,-1 0-1 0 0,1 0 1 0 0,10 9-1 0 0,2 5 13 0 0,0 1 0 0 0,-1 0-1 0 0,-2 2 1 0 0,26 36 0 0 0,-38-49-14 0 0,-1 1 0 0 0,0 0 0 0 0,0 1 0 0 0,-1-1 0 0 0,0 1 0 0 0,-1 0 0 0 0,0-1 0 0 0,-1 2 0 0 0,0-1 0 0 0,-1 0 0 0 0,0 0 0 0 0,-1 0 0 0 0,0 1 0 0 0,-3 16 0 0 0,0-13 7 0 0,-1-1-1 0 0,0 1 1 0 0,-1-1-1 0 0,0 0 1 0 0,-1-1-1 0 0,-1 1 1 0 0,0-1-1 0 0,-1-1 1 0 0,-1 1 0 0 0,0-1-1 0 0,0-1 1 0 0,-1 1-1 0 0,-17 14 1 0 0,10-13 0 0 0,0-1 1 0 0,-1-1-1 0 0,0 0 1 0 0,-1-1-1 0 0,0-1 1 0 0,0-1 0 0 0,-1 0-1 0 0,0-2 1 0 0,-35 7-1 0 0,-8-2 15 0 0,-121 5-1 0 0,167-15-108 0 0,6 0-187 0 0,-1 0 0 0 0,1-1 0 0 0,0-1 0 0 0,0 0 0 0 0,-20-4 0 0 0,22 2-567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28:45.2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 62 32 0 0,'0'0'3851'0'0,"-16"-50"-3318"0"0,15 46-517 0 0,-4-4-4 0 0,2 12 10 0 0,2 28 40 0 0,5 49 24 0 0,27 137-79 0 0,-5-47 0 0 0,-10-45-1 0 0,14 218 92 0 0,-30-343-97 0 0,0 9-6 0 0,0 0 0 0 0,0 1 1 0 0,-1-1-1 0 0,0 0 0 0 0,-1 1 0 0 0,0-1 0 0 0,-5 15 0 0 0,6-24-120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0:32.3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1182 49 44 0 0,'0'-12'83'0'0,"1"11"-78"0"0,-1 0-1 0 0,0 0 0 0 0,0-1 1 0 0,1 1-1 0 0,-1 0 1 0 0,0 0-1 0 0,0 0 0 0 0,0-1 1 0 0,0 1-1 0 0,0 0 0 0 0,0 0 1 0 0,-1 0-1 0 0,1 0 0 0 0,0-1 1 0 0,-1 1-1 0 0,1 0 1 0 0,-1 0-1 0 0,1 0 0 0 0,-1 0 1 0 0,1 0-1 0 0,-1 0 0 0 0,0 0 1 0 0,1 0-1 0 0,-1 0 0 0 0,0 0 1 0 0,0 1-1 0 0,0-1 0 0 0,1 0 1 0 0,-1 0-1 0 0,0 1 1 0 0,0-1-1 0 0,0 0 0 0 0,-1 1 1 0 0,1-1-1 0 0,0 1 0 0 0,0 0 1 0 0,0-1-1 0 0,0 1 0 0 0,0 0 1 0 0,0-1-1 0 0,-1 1 1 0 0,1 0-1 0 0,0 0 0 0 0,0 0 1 0 0,0 0-1 0 0,-1 0 0 0 0,0 1 1 0 0,-15-1 3 0 0,0 0 0 0 0,1 2 0 0 0,-1 0 0 0 0,1 1 0 0 0,0 0 0 0 0,0 1 0 0 0,-23 10 0 0 0,-106 52-8 0 0,138-63 0 0 0,-43 24 9 0 0,-106 76 36 0 0,118-74-32 0 0,2-3-1 0 0,13-8-5 0 0,-37 30 45 0 0,3 1 0 0 0,-86 97 1 0 0,110-106-25 0 0,2 0 0 0 0,2 3 0 0 0,1 0 0 0 0,-42 93 0 0 0,50-89-3 0 0,3 1-1 0 0,-22 95 1 0 0,33-110-13 0 0,2 0 1 0 0,-1 49 0 0 0,13 18 20 0 0,22 37 22 0 0,-1-52-17 0 0,-17-60-11 0 0,0 0 0 0 0,29 43 0 0 0,19 7 54 0 0,-4-18-31 0 0,1-1 0 0 0,4-3-1 0 0,1-3 1 0 0,2-3 0 0 0,3-2 0 0 0,1-3-1 0 0,108 47 1 0 0,-117-63-10 0 0,0-2-1 0 0,2-3 1 0 0,109 24-1 0 0,-136-41-12 0 0,0-2-1 0 0,0-1 1 0 0,-1-2-1 0 0,1-1 1 0 0,0-2-1 0 0,-1-1 1 0 0,1-2-1 0 0,-1-1 1 0 0,-1-1-1 0 0,44-20 1 0 0,2-5 87 0 0,-2-4 1 0 0,139-93-1 0 0,-183 110-73 0 0,-1-1 1 0 0,-1-2-1 0 0,-1-1 1 0 0,-1-1-1 0 0,-2-2 1 0 0,0 0-1 0 0,-2-2 1 0 0,-1 0-1 0 0,-2-2 1 0 0,-1-1-1 0 0,-1 0 1 0 0,-2-1-1 0 0,17-50 1 0 0,-24 54-22 0 0,-3 0 0 0 0,0-1 0 0 0,-2 0 1 0 0,-1 0-1 0 0,-1-48 0 0 0,-5 25-7 0 0,-2 0-1 0 0,-16-72 1 0 0,0 22-15 0 0,-86-358-29 0 0,99 436 28 0 0,-2 1 0 0 0,0 1 0 0 0,-2 0 1 0 0,0 0-1 0 0,-2 1 0 0 0,-1 0 0 0 0,0 1 1 0 0,-2 1-1 0 0,0 0 0 0 0,-1 1 0 0 0,-2 1 1 0 0,0 1-1 0 0,0 1 0 0 0,-2 0 0 0 0,0 1 1 0 0,-32-17-1 0 0,26 19 4 0 0,-1 1 0 0 0,-1 1 1 0 0,0 1-1 0 0,0 2 0 0 0,-1 1 0 0 0,-1 1 1 0 0,1 2-1 0 0,-50-3 0 0 0,34 7-302 0 0,0 3 0 0 0,0 1-1 0 0,0 2 1 0 0,1 2-1 0 0,-48 14 1 0 0,36-3-397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0:54.3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1 200 0 0,'0'86'216'0'0,"0"-1"-4"0"0,2-2-12 0 0,-4 3-32 0 0,4-3-16 0 0,-2-5-16 0 0,5 1-12 0 0,-5-19-12 0 0,2 21-16 0 0,3-21-60 0 0,-5-1-32 0 0,0 1-68 0 0,2-3-204 0 0,-4-3-288 0 0,2-4 132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2:09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23 210 40 0 0,'0'0'606'0'0,"-2"-1"-440"0"0,-1-1-1 0 0,1 1 1 0 0,0-1 0 0 0,0 1-1 0 0,0-1 1 0 0,0 0-1 0 0,0 0 1 0 0,0 1 0 0 0,-1-5-1 0 0,9 5-153 0 0,0-1 0 0 0,0 1 0 0 0,0 0 0 0 0,0 0 0 0 0,0 1 0 0 0,1 0-1 0 0,-1 0 1 0 0,0 0 0 0 0,0 1 0 0 0,12 2 0 0 0,21 1 25 0 0,318-6 122 0 0,-261 0-57 0 0,229-8 307 0 0,523-15 265 0 0,-635 22-602 0 0,180 4 133 0 0,119-3 59 0 0,962-5 191 0 0,314 19-233 0 0,-861-30-252 0 0,-614 13-5 0 0,1-1 0 0 0,-54 2 30 0 0,46 2-6 0 0,159 6 50 0 0,-317-4-41 0 0,538-8-122 0 0,-71-17-100 0 0,-540 21 180 0 0,445-1-130 0 0,-484 7 177 0 0,40 2 5 0 0,1-2 0 0 0,81-10 0 0 0,-118 0-8 0 0,0-1 1 0 0,42-16 0 0 0,-31 9-17 0 0,-47 15-11 0 0,-4 1 14 0 0,1 0 0 0 0,0 0-1 0 0,0-1 1 0 0,0 1 0 0 0,0 0 0 0 0,-1 0 0 0 0,1-1-1 0 0,0 1 1 0 0,0 0 0 0 0,0-1 0 0 0,-1 1 0 0 0,1-1-1 0 0,0 1 1 0 0,-1-1 0 0 0,1 1 0 0 0,0-1-1 0 0,-1 0 1 0 0,1 1 0 0 0,-1-1 0 0 0,1 0 0 0 0,-1 1-1 0 0,1-1 1 0 0,-1 0 0 0 0,0 0 0 0 0,1 0 0 0 0,-1-1-1 0 0,-19-5-3202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2:12.5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3453 264 0 0,'-8'0'2658'0'0,"100"6"-1912"0"0,182-14 0 0 0,-111 0-526 0 0,886-31 725 0 0,-563 3-694 0 0,-64 4-71 0 0,326-14 7 0 0,713-46-100 0 0,-718 24-98 0 0,-13 38 22 0 0,-310 18-8 0 0,138-21-69 0 0,-428 27 34 0 0,571-13 90 0 0,-342 2-93 0 0,-303 14 35 0 0,56-9 1 0 0,0-1-5 0 0,149-15-42 0 0,-120 23 21 0 0,-85 5 19 0 0,0-2-1 0 0,0-3 0 0 0,107-23 0 0 0,19-20-100 0 0,145-46 20 0 0,-297 84 53 0 0,0-1 0 0 0,-2-1 0 0 0,1-2 0 0 0,-2-1 0 0 0,0-1 0 0 0,-1-2 0 0 0,0 0 0 0 0,-2-2 1 0 0,0 0-1 0 0,-1-2 0 0 0,35-43 0 0 0,19-49-314 0 0,9-12 180 0 0,-57 87 136 0 0,37-66 1 0 0,-48 68 26 0 0,-2-1 0 0 0,-1 0 0 0 0,-2-1 0 0 0,-2 0 0 0 0,-2-1-1 0 0,-1-1 1 0 0,-2 1 0 0 0,1-61 0 0 0,-6 69 10 0 0,-1 1-1 0 0,-2-1 1 0 0,0 1-1 0 0,-3-1 1 0 0,0 1-1 0 0,-2 1 1 0 0,-2-1-1 0 0,0 1 1 0 0,-18-37-1 0 0,-6-3 18 0 0,-2 2-1 0 0,-4 1 0 0 0,-85-111 1 0 0,101 151-19 0 0,-2 0 1 0 0,-1 2-1 0 0,-1 2 1 0 0,-1 0-1 0 0,-1 2 1 0 0,0 0-1 0 0,-2 3 1 0 0,0 0-1 0 0,-2 2 1 0 0,-53-19-1 0 0,-237-62-53 0 0,228 72 44 0 0,-22 4-11 0 0,39 9 9 0 0,-326-46-18 0 0,128 22 65 0 0,-263-62 3 0 0,99 16 14 0 0,61 40-83 0 0,162 22 102 0 0,-46-8-46 0 0,-449-55 10 0 0,-164-24-16 0 0,815 100-32 0 0,-629-29 61 0 0,517 43-40 0 0,1 8-1 0 0,0 7 1 0 0,-311 82 0 0 0,44 20 19 0 0,197-44-18 0 0,45-14-33 0 0,-309 107 55 0 0,254-77-82 0 0,-131 34 70 0 0,33-11-24 0 0,279-93 4 0 0,41-14-5 0 0,1 2 0 0 0,0 1 0 0 0,1 1 0 0 0,-46 35-1 0 0,-96 93-11 0 0,163-138 13 0 0,-39 37 9 0 0,1 2-1 0 0,2 2 0 0 0,-43 60 0 0 0,68-80-4 0 0,0 0 1 0 0,2 1-1 0 0,1 1 0 0 0,2 0 0 0 0,0 1 0 0 0,2 1 0 0 0,1-1 0 0 0,-6 37 0 0 0,-37 285 2 0 0,41-279 6 0 0,-12 120 18 0 0,22-131 0 0 0,3 1 0 0 0,14 96 0 0 0,-7-112-9 0 0,2 0 0 0 0,2-1-1 0 0,2 0 1 0 0,40 87 0 0 0,-38-102-3 0 0,1-1-1 0 0,1-1 1 0 0,2 0-1 0 0,1-2 1 0 0,1 0-1 0 0,1-1 1 0 0,42 35 0 0 0,-41-41-185 0 0,3 3 224 0 0,45 30 0 0 0,-61-46-701 0 0,1-1-1 0 0,-1-1 1 0 0,1 0-1 0 0,17 5 1 0 0,-16-7-745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0:43.0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155 148 20 0 0,'-14'-18'502'0'0,"0"-1"0"0"0,2 0 0 0 0,-16-33 0 0 0,27 49-337 0 0,-1-1 1 0 0,0 1-1 0 0,0 0 0 0 0,0 0 0 0 0,0 0 0 0 0,-1 0 0 0 0,1 0 1 0 0,-1 0-1 0 0,0 1 0 0 0,0-1 0 0 0,-5-3 0 0 0,0 39 179 0 0,6 69-69 0 0,3-55-196 0 0,5 321 212 0 0,3-53-91 0 0,-1 44-46 0 0,-13-280-450 0 0,-27 140 0 0 0,23-169-147 0 0,-6 19-1696 0 0,8-46 912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0:44.0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 1137 272 0 0,'-10'-36'425'0'0,"2"0"0"0"0,1 0 0 0 0,2-1 1 0 0,2 0-1 0 0,1-52 0 0 0,2 78-355 0 0,0-25 38 0 0,2 0 0 0 0,1 1-1 0 0,2-1 1 0 0,1 1 0 0 0,2 0 0 0 0,1 0 0 0 0,2 1-1 0 0,2 1 1 0 0,0 0 0 0 0,3 0 0 0 0,0 2 0 0 0,2 0-1 0 0,42-54 1 0 0,-35 55-71 0 0,1 1-1 0 0,2 1 1 0 0,1 1-1 0 0,0 2 1 0 0,2 1-1 0 0,1 1 1 0 0,1 2-1 0 0,1 1 1 0 0,1 2 0 0 0,0 1-1 0 0,1 2 1 0 0,60-17-1 0 0,-74 27-19 0 0,0 0-1 0 0,0 2 1 0 0,1 0-1 0 0,0 2 1 0 0,-1 0-1 0 0,1 2 1 0 0,0 0-1 0 0,-1 1 1 0 0,38 10 0 0 0,-49-10-14 0 0,-1 1 1 0 0,0 0-1 0 0,0 1 0 0 0,-1 0 1 0 0,1 1-1 0 0,-1 0 1 0 0,0 0-1 0 0,0 1 1 0 0,0 0-1 0 0,-1 0 1 0 0,0 1-1 0 0,0 0 1 0 0,-1 1-1 0 0,0 0 1 0 0,0 0-1 0 0,-1 0 1 0 0,0 1-1 0 0,0 0 1 0 0,-1 0-1 0 0,0 0 1 0 0,-1 1-1 0 0,6 15 0 0 0,-6-4-7 0 0,-1-1 0 0 0,0 1 0 0 0,-1 0 0 0 0,-1-1 0 0 0,-2 1 0 0 0,0 0 0 0 0,-1 0 0 0 0,0-1 0 0 0,-2 1 0 0 0,-1-1 0 0 0,-11 32 0 0 0,-9 13-13 0 0,-3-2-1 0 0,-40 68 0 0 0,18-44-68 0 0,-120 158 0 0 0,127-192 63 0 0,-3-3 1 0 0,-1-2 0 0 0,-103 81-1 0 0,119-106 45 0 0,-2 0 0 0 0,0-2 0 0 0,-1-2 0 0 0,0-1 0 0 0,-2-1 0 0 0,-39 11 0 0 0,45-22 519 0 0,67-17-366 0 0,-21 7-163 0 0,1 1-1 0 0,0 0 1 0 0,0 2-1 0 0,0 0 1 0 0,0 1-1 0 0,0 0 1 0 0,0 2-1 0 0,0 0 1 0 0,0 1-1 0 0,0 0 1 0 0,-1 1 0 0 0,0 1-1 0 0,1 1 1 0 0,-2 0-1 0 0,30 17 1 0 0,-23-9-2 0 0,-1 0 0 0 0,0 1 1 0 0,-1 1-1 0 0,-1 1 0 0 0,-1 0 1 0 0,0 2-1 0 0,-2 0 0 0 0,0 1 1 0 0,-1 0-1 0 0,13 24 0 0 0,-11-15 6 0 0,142 226 46 0 0,-135-221-63 0 0,2-2 0 0 0,1-1 0 0 0,1-1 0 0 0,2-2 0 0 0,42 32 0 0 0,-65-55-12 0 0,0 0 0 0 0,0 0 0 0 0,0-1 0 0 0,1 0 1 0 0,0-1-1 0 0,-1 0 0 0 0,1 0 0 0 0,0-1 0 0 0,1 0 0 0 0,-1 0 0 0 0,0-1 0 0 0,1 0 0 0 0,-1 0 0 0 0,0-1 0 0 0,1 0 0 0 0,-1 0 0 0 0,1-1 0 0 0,-1 0 1 0 0,17-5-1 0 0,-12 1 4 0 0,0-1 1 0 0,0 0 0 0 0,-1 0 0 0 0,0-1-1 0 0,0-1 1 0 0,0 0 0 0 0,-1-1 0 0 0,0 0 0 0 0,-1 0-1 0 0,0-1 1 0 0,10-14 0 0 0,2-3 119 0 0,-1-1 0 0 0,-1-2 0 0 0,-2 0 0 0 0,-1 0 0 0 0,-2-2 0 0 0,20-56 0 0 0,-35 88-106 0 0,1-1 1 0 0,-1 0-1 0 0,0 0 0 0 0,1 1 0 0 0,-1-1 1 0 0,1 0-1 0 0,-1 0 0 0 0,1 1 0 0 0,-1-1 0 0 0,1 0 1 0 0,0 1-1 0 0,-1-1 0 0 0,1 1 0 0 0,0-1 0 0 0,-1 1 1 0 0,1-1-1 0 0,0 1 0 0 0,-1 0 0 0 0,1-1 0 0 0,0 1 1 0 0,0 0-1 0 0,0-1 0 0 0,-1 1 0 0 0,1 0 0 0 0,0 0 1 0 0,0 0-1 0 0,0 0 0 0 0,0 0 0 0 0,0 0 0 0 0,-1 0 1 0 0,1 0-1 0 0,0 0 0 0 0,2 1 0 0 0,28 10 68 0 0,-25-9-67 0 0,6 4-3 0 0,0-1 0 0 0,1 0 0 0 0,-1-1 0 0 0,1 0 0 0 0,0-1 0 0 0,0-1 0 0 0,0 0 0 0 0,0-1 0 0 0,0 0 0 0 0,0-1 0 0 0,0 0 0 0 0,0-1 0 0 0,0-1 0 0 0,0 0 0 0 0,0-1 0 0 0,0 0 0 0 0,-1-1 0 0 0,1 0 0 0 0,-1-1 0 0 0,0-1 0 0 0,0 1 0 0 0,-1-2 0 0 0,18-12 0 0 0,-15 7-1 0 0,0 0 1 0 0,0 0 0 0 0,-1-2-1 0 0,-1 1 1 0 0,0-2 0 0 0,-1 0-1 0 0,0 0 1 0 0,-1-1-1 0 0,-1 0 1 0 0,13-34 0 0 0,-18 42 3 0 0,-2-1-1 0 0,1 0 1 0 0,-1 0 0 0 0,0 0 0 0 0,-1-1-1 0 0,0 1 1 0 0,-1 0 0 0 0,0 0 0 0 0,0-1-1 0 0,-3-14 1 0 0,2 18 9 0 0,-1 0 1 0 0,0 0-1 0 0,0 0 0 0 0,-1 0 0 0 0,0 1 1 0 0,0-1-1 0 0,0 1 0 0 0,0 0 1 0 0,-1-1-1 0 0,0 2 0 0 0,0-1 0 0 0,-1 0 1 0 0,1 1-1 0 0,-1 0 0 0 0,0 0 0 0 0,-10-7 1 0 0,7 7-7 0 0,-1 0 0 0 0,1 0 0 0 0,-1 1 0 0 0,0 0 1 0 0,0 1-1 0 0,0 0 0 0 0,0 0 0 0 0,0 1 0 0 0,0 0 0 0 0,-1 0 1 0 0,1 1-1 0 0,0 1 0 0 0,0-1 0 0 0,-1 1 0 0 0,1 1 1 0 0,-12 3-1 0 0,6-1-1 0 0,-1 1 0 0 0,1 1 0 0 0,1 0 0 0 0,-1 1 0 0 0,1 0 0 0 0,0 1 0 0 0,1 0 0 0 0,-24 20 0 0 0,27-17-3 0 0,0-1-1 0 0,0 1 1 0 0,1 1-1 0 0,0 0 1 0 0,1 0-1 0 0,0 1 0 0 0,1 0 1 0 0,0 0-1 0 0,1 0 1 0 0,1 1-1 0 0,0 0 1 0 0,1 0-1 0 0,1 0 1 0 0,-3 21-1 0 0,4-14-2 0 0,1 1 0 0 0,0-1 0 0 0,2 0 0 0 0,1 1 0 0 0,0-1 0 0 0,2 0 0 0 0,0 0-1 0 0,2-1 1 0 0,10 29 0 0 0,-12-39-2 0 0,0 0-1 0 0,1 0 0 0 0,1-1 1 0 0,-1 1-1 0 0,1-1 0 0 0,1 0 1 0 0,0-1-1 0 0,0 0 1 0 0,1 0-1 0 0,0 0 0 0 0,0-1 1 0 0,1 0-1 0 0,16 10 0 0 0,-11-10 3 0 0,0-1 0 0 0,1 0-1 0 0,-1 0 1 0 0,1-2-1 0 0,0 0 1 0 0,0 0 0 0 0,1-2-1 0 0,30 2 1 0 0,-18-3-28 0 0,1-3 1 0 0,0 0-1 0 0,-1-2 0 0 0,1-1 1 0 0,-1-1-1 0 0,0-1 0 0 0,-1-2 1 0 0,0 0-1 0 0,0-2 0 0 0,26-15 1 0 0,-36 16-125 0 0,0-1-1 0 0,-1-1 1 0 0,30-26 0 0 0,-40 32-139 0 0,0 0 1 0 0,-1 0-1 0 0,0 0 0 0 0,0-1 0 0 0,0 0 1 0 0,-1 1-1 0 0,0-2 0 0 0,0 1 0 0 0,-1 0 1 0 0,0-1-1 0 0,0 0 0 0 0,2-12 0 0 0,-3-10-1277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0:45.6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87 8 0 0,'7'-3'3870'0'0,"2"10"-3851"0"0,0 1 0 0 0,0-1 1 0 0,-1 1-1 0 0,0 1 0 0 0,-1 0 0 0 0,0 0 0 0 0,7 11 0 0 0,42 79 19 0 0,-42-73-49 0 0,24 48 45 0 0,-4 2 1 0 0,35 115 0 0 0,20 166 36 0 0,-30-139 372 0 0,-54-225-209 0 0,-1 0 0 0 0,0 0 0 0 0,-1-1 0 0 0,1 1 0 0 0,2-12 1 0 0,26-146 414 0 0,28-200 162 0 0,-43 200-573 0 0,5-87 23 0 0,-22 226-257 0 0,2 1 0 0 0,1-1 0 0 0,1 1 0 0 0,10-36 0 0 0,-12 58-72 0 0,-1 0-1 0 0,1 1 1 0 0,0 0-1 0 0,0-1 0 0 0,0 1 1 0 0,1 0-1 0 0,-1 0 1 0 0,0 0-1 0 0,1 0 1 0 0,0 0-1 0 0,-1 1 1 0 0,1-1-1 0 0,0 1 1 0 0,0-1-1 0 0,-1 1 1 0 0,1 0-1 0 0,0 0 1 0 0,5 0-1 0 0,20 0-3619 0 0,-10 4 1958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0:47.4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29 640 48 0 0,'0'0'859'0'0,"-28"-28"1369"0"0,34 30-2210 0 0,1 0-1 0 0,-1 0 1 0 0,1-1-1 0 0,-1 1 1 0 0,1-1 0 0 0,0-1-1 0 0,-1 1 1 0 0,1-1-1 0 0,0 0 1 0 0,0-1 0 0 0,0 0-1 0 0,-1 0 1 0 0,1 0-1 0 0,8-3 1 0 0,16-6 112 0 0,52-24-1 0 0,-47 18-52 0 0,-11 6-29 0 0,-1-1-1 0 0,-1-1 1 0 0,0-2-1 0 0,-1 0 1 0 0,26-22-1 0 0,-42 31-20 0 0,0 0-1 0 0,0 0 0 0 0,-1-1 1 0 0,0 1-1 0 0,0-1 0 0 0,0 0 0 0 0,0-1 1 0 0,-1 1-1 0 0,0-1 0 0 0,-1 0 1 0 0,1 0-1 0 0,-1-1 0 0 0,-1 1 0 0 0,1 0 1 0 0,-1-1-1 0 0,0 0 0 0 0,-1 1 1 0 0,0-1-1 0 0,0 0 0 0 0,-1 0 1 0 0,0 1-1 0 0,-1-12 0 0 0,-1 13-3 0 0,0-1 0 0 0,0 1 0 0 0,0 0 0 0 0,-1 0 0 0 0,0 0 1 0 0,0 0-1 0 0,0 1 0 0 0,-1-1 0 0 0,0 1 0 0 0,0 0 0 0 0,0 0 0 0 0,-1 0 0 0 0,0 0 0 0 0,0 1 0 0 0,0 0 0 0 0,0 0 0 0 0,-1 1 0 0 0,1-1 0 0 0,-1 1 1 0 0,0 0-1 0 0,0 0 0 0 0,0 1 0 0 0,0 0 0 0 0,-1 0 0 0 0,-11-2 0 0 0,12 3-10 0 0,-1 0 0 0 0,1 0 1 0 0,-1 1-1 0 0,0-1 0 0 0,1 2 0 0 0,-1-1 0 0 0,0 1 0 0 0,1 0 1 0 0,-1 0-1 0 0,1 0 0 0 0,-1 1 0 0 0,1 0 0 0 0,-1 1 1 0 0,1-1-1 0 0,0 1 0 0 0,0 0 0 0 0,1 1 0 0 0,-1-1 1 0 0,1 1-1 0 0,-1 0 0 0 0,1 1 0 0 0,0-1 0 0 0,1 1 0 0 0,-1 0 1 0 0,-4 7-1 0 0,0 3-3 0 0,1 1 0 0 0,1 0-1 0 0,0 1 1 0 0,1-1 0 0 0,0 1 0 0 0,2 0 0 0 0,0 1 0 0 0,1-1-1 0 0,1 1 1 0 0,0-1 0 0 0,1 1 0 0 0,2 0 0 0 0,-1 0 0 0 0,2-1-1 0 0,6 32 1 0 0,-2-25-2 0 0,1 0-1 0 0,0 0 0 0 0,2-1 0 0 0,1 0 1 0 0,0 0-1 0 0,2-1 0 0 0,1-1 0 0 0,0 0 1 0 0,2-1-1 0 0,26 30 0 0 0,-27-37-3 0 0,2 1-1 0 0,-1-2 1 0 0,2 0-1 0 0,-1-1 1 0 0,2-1-1 0 0,-1 0 1 0 0,1-1-1 0 0,1-1 1 0 0,0-1-1 0 0,0-1 1 0 0,0 0-1 0 0,1-1 1 0 0,-1-1-1 0 0,1-2 1 0 0,34 2 0 0 0,-40-3 6 0 0,1-2 1 0 0,-1 1 0 0 0,1-2 0 0 0,-1 0 0 0 0,1 0 0 0 0,-1-2 0 0 0,0 0 0 0 0,-1 0 0 0 0,1-1-1 0 0,-1-1 1 0 0,0 0 0 0 0,0-1 0 0 0,0 0 0 0 0,-1-1 0 0 0,0-1 0 0 0,-1 0 0 0 0,0 0-1 0 0,0-1 1 0 0,-1 0 0 0 0,0-1 0 0 0,-1 0 0 0 0,11-19 0 0 0,-13 20 16 0 0,0-2 0 0 0,-1 1 0 0 0,-1-1 0 0 0,0 1 1 0 0,-1-1-1 0 0,0-1 0 0 0,0 1 0 0 0,-2-1 0 0 0,0 1 0 0 0,0-1 0 0 0,-1 0 0 0 0,0 0 1 0 0,-1 0-1 0 0,-1 1 0 0 0,0-1 0 0 0,-1 0 0 0 0,0 0 0 0 0,-1 1 0 0 0,0-1 1 0 0,-1 1-1 0 0,0 0 0 0 0,-1 0 0 0 0,-1 1 0 0 0,0-1 0 0 0,-10-15 0 0 0,10 18-23 0 0,0-1 0 0 0,-1 1 0 0 0,0-1 1 0 0,-1 2-1 0 0,0-1 0 0 0,0 1 0 0 0,-1 1 0 0 0,0-1 0 0 0,-12-7 0 0 0,19 14-40 0 0,21 1 3 0 0,3 1 9 0 0,1-2 0 0 0,-1 0 0 0 0,0-1 0 0 0,38-10 0 0 0,34-15-44 0 0,-2-4-1 0 0,116-57 0 0 0,-197 82 71 0 0,-1 1-1 0 0,1 1 1 0 0,0 0 0 0 0,0 0-1 0 0,1 1 1 0 0,12-1 0 0 0,-21 5 2 0 0,0 1 1 0 0,-1 0 0 0 0,1 0 0 0 0,0 1 0 0 0,-1-1 0 0 0,0 0 0 0 0,1 1-1 0 0,-1-1 1 0 0,0 1 0 0 0,0 0 0 0 0,-1 0 0 0 0,1 0 0 0 0,0 0-1 0 0,-1 0 1 0 0,2 4 0 0 0,-1-2-4 0 0,14 31 14 0 0,-1 0 0 0 0,18 74 0 0 0,5 13-1 0 0,-11-45 15 0 0,29 68-21 0 0,-49-131-10 0 0,1 0 0 0 0,0 0 0 0 0,2-1 0 0 0,-1 0-1 0 0,2-1 1 0 0,0 0 0 0 0,13 12 0 0 0,-20-22 2 0 0,-1 0 1 0 0,1 0-1 0 0,0 0 0 0 0,0 0 1 0 0,1-1-1 0 0,-1 1 0 0 0,0-1 1 0 0,1 0-1 0 0,0-1 0 0 0,-1 1 0 0 0,1-1 1 0 0,0 0-1 0 0,0 0 0 0 0,-1 0 1 0 0,1-1-1 0 0,10 0 0 0 0,-8-1 2 0 0,1 0 1 0 0,0-1-1 0 0,-1 0 0 0 0,1 0 0 0 0,-1-1 0 0 0,1 0 0 0 0,-1 0 0 0 0,0 0 0 0 0,11-8 0 0 0,3-6 12 0 0,0 0-1 0 0,0-1 1 0 0,-2-1-1 0 0,33-41 1 0 0,-23 22 11 0 0,-1-1 0 0 0,-2-1 0 0 0,-1-1 1 0 0,-3-2-1 0 0,-1 0 0 0 0,-2-1 0 0 0,-2-2 0 0 0,-2 1 0 0 0,-2-2 1 0 0,-2 1-1 0 0,6-63 0 0 0,-17 99-6 0 0,0 0 0 0 0,0 1 0 0 0,-1-1 0 0 0,0 0 0 0 0,-1 1 0 0 0,0-1 0 0 0,-1 1 0 0 0,0 0 0 0 0,0 0 0 0 0,-1 0 0 0 0,-7-14 0 0 0,9 20-13 0 0,0 0 0 0 0,1 1 0 0 0,-1-1 0 0 0,0 1 0 0 0,0 0 0 0 0,0 0 0 0 0,-1-1 0 0 0,1 1-1 0 0,-1 1 1 0 0,1-1 0 0 0,-1 0 0 0 0,1 1 0 0 0,-1-1 0 0 0,0 1 0 0 0,0 0 0 0 0,0 0 0 0 0,0 0-1 0 0,0 0 1 0 0,0 0 0 0 0,0 1 0 0 0,0-1 0 0 0,0 1 0 0 0,0 0 0 0 0,0 0 0 0 0,0 0 0 0 0,0 0-1 0 0,0 1 1 0 0,0-1 0 0 0,0 1 0 0 0,0 0 0 0 0,0 0 0 0 0,0 0 0 0 0,0 0 0 0 0,0 0 0 0 0,0 0-1 0 0,1 1 1 0 0,-1 0 0 0 0,1-1 0 0 0,-5 5 0 0 0,0-1-4 0 0,0 1 1 0 0,1-1-1 0 0,0 1 1 0 0,0 0-1 0 0,0 1 1 0 0,1-1-1 0 0,0 1 1 0 0,0 0-1 0 0,1 0 1 0 0,-1 1-1 0 0,2-1 1 0 0,-1 1-1 0 0,1 0 0 0 0,0 0 1 0 0,1 0-1 0 0,0 0 1 0 0,0 1-1 0 0,1-1 1 0 0,0 1-1 0 0,0-1 1 0 0,1 0-1 0 0,2 16 1 0 0,-1-7-1 0 0,2-1 0 0 0,0 0 0 0 0,1 0 0 0 0,0 0 0 0 0,1 0 0 0 0,1-1 0 0 0,1 0 0 0 0,0 0 0 0 0,1 0 0 0 0,17 23 0 0 0,0-9 3 0 0,2-1-1 0 0,1-1 0 0 0,1-1 1 0 0,1-2-1 0 0,39 25 1 0 0,-29-22-10 0 0,-2 2 1 0 0,57 56-1 0 0,-90-80 1 0 0,-1-1 0 0 0,0 1 0 0 0,-1 0 0 0 0,1 0 0 0 0,-1 0 1 0 0,0 0-1 0 0,0 0 0 0 0,-1 1 0 0 0,1-1 0 0 0,-1 1 0 0 0,-1 0 0 0 0,1 0 0 0 0,-1 0 0 0 0,1 11 0 0 0,-2-12 0 0 0,0 0 1 0 0,-1 0-1 0 0,0 0 0 0 0,0 0 0 0 0,0-1 0 0 0,-1 1 0 0 0,1 0 0 0 0,-1-1 1 0 0,0 1-1 0 0,0-1 0 0 0,-1 0 0 0 0,0 1 0 0 0,1-1 0 0 0,-1-1 0 0 0,-1 1 1 0 0,1 0-1 0 0,0-1 0 0 0,-9 7 0 0 0,-14 10-8 0 0,-2 0 0 0 0,0-2 0 0 0,-1-1 0 0 0,-1-1 0 0 0,-39 14 0 0 0,4-7-74 0 0,-105 24 0 0 0,169-47 74 0 0,1 0 1 0 0,0 0-1 0 0,0 1 1 0 0,-1-1-1 0 0,1 0 1 0 0,0 0-1 0 0,-1 0 1 0 0,1 0-1 0 0,0 0 1 0 0,-1 0-1 0 0,1 0 1 0 0,0 0-1 0 0,-1 0 1 0 0,1 0-1 0 0,0 0 1 0 0,-1 0-1 0 0,1 0 1 0 0,0 0-1 0 0,-1 0 1 0 0,1 0-1 0 0,0 0 1 0 0,0 0-1 0 0,-1 0 1 0 0,1 0-1 0 0,0-1 1 0 0,-1 1-1 0 0,1 0 1 0 0,0 0-1 0 0,0 0 1 0 0,-1-1-1 0 0,1 1 1 0 0,0 0-1 0 0,0 0 1 0 0,-1-1-1 0 0,1 1 1 0 0,0 0-1 0 0,0 0 1 0 0,0-1-1 0 0,0 1 1 0 0,-1 0-1 0 0,1-1 1 0 0,0 1-1 0 0,0 0 1 0 0,0 0-1 0 0,0-1 1 0 0,0 1-1 0 0,0 0 1 0 0,0-1-1 0 0,0 1 1 0 0,0 0-1 0 0,0-1 1 0 0,0 1-1 0 0,0 0 1 0 0,0-1-1 0 0,0 1 1 0 0,0 0-1 0 0,0-1 1 0 0,0 1-1 0 0,0 0 1 0 0,1-1-1 0 0,-1 1 1 0 0,0 0-1 0 0,0-1 1 0 0,10-17-414 0 0,65-61-2860 0 0,-37 44 1731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0:47.7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58 91 400 0 0,'-5'-90'6225'0'0,"21"149"-5938"0"0,-2 2 1 0 0,-4-1-1 0 0,-2 1 0 0 0,-2 1 0 0 0,-3 64 0 0 0,-5-91-287 0 0,-1 0 0 0 0,-8 39 0 0 0,9-61-179 0 0,-1 0-1 0 0,-1 0 1 0 0,0 0 0 0 0,-1-1 0 0 0,0 1 0 0 0,-1-1 0 0 0,0 0-1 0 0,-15 19 1 0 0,5-18-855 0 0,-6-29-3439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7:01.7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662 118 20 0 0,'0'0'2302'0'0,"-13"33"-1778"0"0,-163 358 532 0 0,106-222-849 0 0,12-32-59 0 0,-245 524 435 0 0,261-588 450 0 0,55-151 592 0 0,41-72-1183 0 0,7 3 0 0 0,84-147-1 0 0,100-117-104 0 0,-128 223-240 0 0,-88 143-69 0 0,60-72 0 0 0,-71 96-25 0 0,1 1-1 0 0,0 2 1 0 0,2 0 0 0 0,0 0 0 0 0,32-18 0 0 0,-48 33-5 0 0,1 0 0 0 0,0 0 1 0 0,0 1-1 0 0,0 0 0 0 0,0 0 1 0 0,1 0-1 0 0,-1 1 1 0 0,0 0-1 0 0,1 0 0 0 0,-1 1 1 0 0,0 0-1 0 0,1 0 1 0 0,-1 0-1 0 0,1 1 0 0 0,-1 0 1 0 0,0 0-1 0 0,0 1 1 0 0,1 0-1 0 0,-1 0 0 0 0,0 0 1 0 0,0 1-1 0 0,-1-1 1 0 0,1 2-1 0 0,0-1 0 0 0,-1 0 1 0 0,8 8-1 0 0,10 9-3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0:48.1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1 388 0 0,'0'0'540'0'0,"18"12"-472"0"0,-7 2-160 0 0,0 0-60 0 0,-2 4-164 0 0,3-2 72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0:48.8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0 149 60 0 0,'1'-1'100'0'0,"0"-1"1"0"0,1 1-1 0 0,-1-1 0 0 0,0 1 1 0 0,1-1-1 0 0,-1 1 0 0 0,1 0 0 0 0,-1 0 1 0 0,1 0-1 0 0,0 0 0 0 0,-1 0 1 0 0,1 0-1 0 0,0 0 0 0 0,0 0 1 0 0,0 1-1 0 0,-1-1 0 0 0,1 1 1 0 0,0-1-1 0 0,0 1 0 0 0,0 0 0 0 0,0 0 1 0 0,0 0-1 0 0,2 0 0 0 0,-1 1-29 0 0,0 0 0 0 0,0 0 0 0 0,-1 0 0 0 0,1 0 0 0 0,0 1 0 0 0,-1-1 0 0 0,1 1 0 0 0,-1 0 0 0 0,1-1 0 0 0,-1 1 0 0 0,0 0 0 0 0,0 1 0 0 0,3 2 1 0 0,2 5 3 0 0,0 0 1 0 0,0 1 0 0 0,-1-1-1 0 0,0 1 1 0 0,-1 0 0 0 0,5 16 0 0 0,7 38 135 0 0,-2 0 0 0 0,6 70 0 0 0,1 137 139 0 0,-19-237-311 0 0,2 3 42 0 0,-5-38-80 0 0,0 0 0 0 0,0 0 0 0 0,0 0 0 0 0,0 1 0 0 0,-1-1 0 0 0,1 0 0 0 0,0 0 1 0 0,0 0-1 0 0,0 0 0 0 0,0 0 0 0 0,0 0 0 0 0,0 1 0 0 0,0-1 0 0 0,1 0 0 0 0,-1 0 0 0 0,0 0 0 0 0,0 0 0 0 0,0 0 0 0 0,0 0 1 0 0,0 1-1 0 0,0-1 0 0 0,0 0 0 0 0,0 0 0 0 0,0 0 0 0 0,0 0 0 0 0,0 0 0 0 0,0 0 0 0 0,0 0 0 0 0,0 0 0 0 0,1 0 1 0 0,-1 1-1 0 0,0-1 0 0 0,0 0 0 0 0,0 0 0 0 0,0 0 0 0 0,0 0 0 0 0,0 0 0 0 0,0 0 0 0 0,1 0 0 0 0,-1 0 0 0 0,0 0 0 0 0,0 0 1 0 0,0 0-1 0 0,0 0 0 0 0,0 0 0 0 0,0 0 0 0 0,0 0 0 0 0,1 0 0 0 0,-1 0 0 0 0,0 0 0 0 0,0 0 0 0 0,0 0 0 0 0,0 0 0 0 0,0 0 1 0 0,0 0-1 0 0,1 0 0 0 0,-1 0 0 0 0,0 0 0 0 0,0 0 0 0 0,0-1 0 0 0,0 1 0 0 0,0 0 0 0 0,0 0 0 0 0,0 0 0 0 0,1 0 1 0 0,5-23 25 0 0,6-47 35 0 0,3 1 0 0 0,3 0 0 0 0,3 2 0 0 0,3 0 0 0 0,35-69 1 0 0,-30 79-31 0 0,29-51 88 0 0,-50 96-110 0 0,0 0 0 0 0,1 1 1 0 0,0 0-1 0 0,0 0 0 0 0,1 1 1 0 0,14-11-1 0 0,-21 19-9 0 0,-1 0-1 0 0,1 0 0 0 0,-1 1 1 0 0,1-1-1 0 0,-1 1 0 0 0,1-1 1 0 0,0 1-1 0 0,0 0 1 0 0,0 0-1 0 0,0 0 0 0 0,0 1 1 0 0,0-1-1 0 0,0 1 1 0 0,0-1-1 0 0,0 1 0 0 0,0 0 1 0 0,0 0-1 0 0,0 1 0 0 0,0-1 1 0 0,0 1-1 0 0,5 0 1 0 0,-4 1 0 0 0,1 1 1 0 0,0-1-1 0 0,-1 1 1 0 0,0 0-1 0 0,0 0 1 0 0,0 0-1 0 0,0 0 1 0 0,0 1 0 0 0,0 0-1 0 0,-1 0 1 0 0,6 7-1 0 0,2 6 4 0 0,-1 1 0 0 0,-1 0 0 0 0,0 1 0 0 0,-1 0-1 0 0,7 27 1 0 0,-7-19-6 0 0,2 0 0 0 0,0-1 0 0 0,2 0 0 0 0,1 0 0 0 0,1-1 0 0 0,1-1 0 0 0,1-1 0 0 0,1 0 0 0 0,1-1 0 0 0,25 23 0 0 0,-27-30-7 0 0,0-1 1 0 0,1-1-1 0 0,1 0 0 0 0,0-2 1 0 0,1 0-1 0 0,0-1 1 0 0,0 0-1 0 0,1-2 1 0 0,1 0-1 0 0,-1-2 1 0 0,1 0-1 0 0,0-1 0 0 0,42 4 1 0 0,-36-8-19 0 0,0-2-1 0 0,0 0 1 0 0,0-2 0 0 0,-1 0 0 0 0,1-2-1 0 0,-1-1 1 0 0,1-2 0 0 0,-2 0 0 0 0,1-1-1 0 0,-1-2 1 0 0,-1-1 0 0 0,0 0 0 0 0,-1-2-1 0 0,37-28 1 0 0,-46 31 35 0 0,0-1 0 0 0,0-1 0 0 0,-1 0-1 0 0,-1-1 1 0 0,0 0 0 0 0,-1-1 0 0 0,0 0 0 0 0,-2-1-1 0 0,1 0 1 0 0,-2 0 0 0 0,0-1 0 0 0,-1 0 0 0 0,-1-1-1 0 0,-1 0 1 0 0,0 0 0 0 0,-1 0 0 0 0,-1 0 0 0 0,-1 0-1 0 0,-1-1 1 0 0,0 1 0 0 0,-1-1 0 0 0,-3-22 0 0 0,1 32 26 0 0,0-1 1 0 0,0 1 0 0 0,-1 0 0 0 0,0 0-1 0 0,0 0 1 0 0,-1 1 0 0 0,-1-1 0 0 0,1 1 0 0 0,-1 0-1 0 0,-1 0 1 0 0,1 0 0 0 0,-1 1 0 0 0,-1 0 0 0 0,1 0-1 0 0,-1 0 1 0 0,-1 1 0 0 0,-11-9 0 0 0,14 12-17 0 0,0 0-1 0 0,-1 1 1 0 0,1-1 0 0 0,0 1 0 0 0,-1 0 0 0 0,0 0 0 0 0,1 1 0 0 0,-1 0-1 0 0,0 0 1 0 0,0 0 0 0 0,1 0 0 0 0,-1 1 0 0 0,0 0 0 0 0,0 1 0 0 0,0-1 0 0 0,0 1-1 0 0,1 0 1 0 0,-1 0 0 0 0,0 1 0 0 0,1 0 0 0 0,-1 0 0 0 0,1 0 0 0 0,-1 0-1 0 0,1 1 1 0 0,0 0 0 0 0,0 0 0 0 0,0 1 0 0 0,1-1 0 0 0,-7 7 0 0 0,4-2-10 0 0,-1 0 0 0 0,1 0-1 0 0,1 1 1 0 0,0 0 0 0 0,0 0 0 0 0,1 0 0 0 0,0 1 0 0 0,0 0 0 0 0,1 0 0 0 0,1 0 0 0 0,-1 1 0 0 0,2-1 0 0 0,0 1 0 0 0,0-1 0 0 0,0 1 0 0 0,1 14 0 0 0,1-11-54 0 0,0 0 1 0 0,1 0 0 0 0,0 0 0 0 0,2 0 0 0 0,-1 0-1 0 0,2-1 1 0 0,0 1 0 0 0,0-1 0 0 0,1 0 0 0 0,1 0-1 0 0,0 0 1 0 0,8 12 0 0 0,-9-18 22 0 0,1 0 0 0 0,0 0 0 0 0,0 0 1 0 0,0-1-1 0 0,1 0 0 0 0,0 0 0 0 0,0-1 0 0 0,1 1 0 0 0,-1-2 1 0 0,1 1-1 0 0,0-1 0 0 0,0 0 0 0 0,1-1 0 0 0,-1 0 0 0 0,1 0 1 0 0,0-1-1 0 0,-1 0 0 0 0,1 0 0 0 0,14 0 0 0 0,-13-2 4 0 0,1 0 0 0 0,-1-1 1 0 0,0 0-1 0 0,1 0 0 0 0,-1-1 0 0 0,0-1 0 0 0,0 1 0 0 0,0-2 0 0 0,0 1 0 0 0,0-2 0 0 0,-1 1 1 0 0,0-1-1 0 0,0 0 0 0 0,0-1 0 0 0,0 0 0 0 0,9-10 0 0 0,1-5 103 0 0,-2 0-1 0 0,0-2 1 0 0,-1 0-1 0 0,-2 0 1 0 0,0-2-1 0 0,-2 1 1 0 0,0-2-1 0 0,-2 0 1 0 0,-1 0-1 0 0,-1 0 1 0 0,5-29-1 0 0,-13 20 439 0 0,-2 15 300 0 0,-14 42-602 0 0,10-6-176 0 0,0 0 0 0 0,0 0 0 0 0,2 0 0 0 0,0 1 1 0 0,1 0-1 0 0,-2 23 0 0 0,2-15-10 0 0,-9 106 111 0 0,7 184 0 0 0,6-138-64 0 0,-2-103-55 0 0,-8 315 75 0 0,-33-5-33 0 0,36-349-71 0 0,-2 0 0 0 0,-2 0 0 0 0,0-1 0 0 0,-3 0 0 0 0,0-1 0 0 0,-31 51 0 0 0,37-72 0 0 0,0-1 0 0 0,-2 0 0 0 0,1 0-1 0 0,-1 0 1 0 0,-1-1 0 0 0,0-1 0 0 0,0 0 0 0 0,-1 0-1 0 0,0-1 1 0 0,-1 0 0 0 0,0-1 0 0 0,0 0-1 0 0,0-1 1 0 0,-1 0 0 0 0,0-1 0 0 0,0-1 0 0 0,0 0-1 0 0,0 0 1 0 0,-28 2 0 0 0,17-6 1 0 0,0 0 0 0 0,0-2 1 0 0,0 0-1 0 0,0-2 0 0 0,1-1 0 0 0,-1 0 0 0 0,1-2 1 0 0,0-1-1 0 0,1 0 0 0 0,0-2 0 0 0,0-1 1 0 0,1 0-1 0 0,-27-20 0 0 0,20 10 24 0 0,0 0 1 0 0,1-2-1 0 0,2-1 0 0 0,0-1 1 0 0,1-1-1 0 0,2-1 0 0 0,1 0 1 0 0,-29-50-1 0 0,38 53 10 0 0,0 1-1 0 0,1-2 0 0 0,2 1 1 0 0,0-2-1 0 0,2 1 0 0 0,-8-50 1 0 0,13 58-21 0 0,1 0 0 0 0,1 0 0 0 0,1 0 0 0 0,0 0 0 0 0,1 0 0 0 0,1 0 0 0 0,0 1 0 0 0,1-1 0 0 0,1 1 0 0 0,1 0 0 0 0,12-27 1 0 0,-3 18-18 0 0,2 0 1 0 0,0 1-1 0 0,1 1 1 0 0,1 1-1 0 0,1 0 1 0 0,1 2-1 0 0,1 0 1 0 0,1 1-1 0 0,31-19 1 0 0,-1 4-65 0 0,2 2 0 0 0,1 3 0 0 0,96-37 0 0 0,181-29-899 0 0,-81 58-2443 0 0,-217 33 2343 0 0,31-1-1090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0:49.6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0 831 80 0 0,'1450'-96'1020'0'0,"831"-83"-433"0"0,-821 41-435 0 0,-12-96 28 0 0,-871 86 40 0 0,-551 140-313 0 0,1-1-474 0 0,56-9-1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0:55.4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143 0 200 0 0,'0'6'2683'0'0,"0"32"-2437"0"0,-18 292 527 0 0,14-286-705 0 0,-36 296 295 0 0,-5 60-90 0 0,18-158-1671 0 0,23-227 184 0 0,-1-7 92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0:55.7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0 145 372 0 0,'34'-17'293'0'0,"1"1"1"0"0,0 2-1 0 0,1 1 0 0 0,61-12 0 0 0,150-14 218 0 0,-211 35-450 0 0,36-5 111 0 0,0 4 1 0 0,0 2 0 0 0,141 15-1 0 0,-194-10-135 0 0,-1 2-1 0 0,0 0 1 0 0,1 1-1 0 0,-2 1 1 0 0,1 0 0 0 0,-1 2-1 0 0,0 0 1 0 0,0 1-1 0 0,16 11 1 0 0,-26-15-26 0 0,0 0 0 0 0,-1 1 0 0 0,0-1 1 0 0,1 2-1 0 0,-2-1 0 0 0,1 1 0 0 0,-1-1 1 0 0,0 2-1 0 0,0-1 0 0 0,-1 0 0 0 0,0 1 1 0 0,0 0-1 0 0,-1 0 0 0 0,0 0 0 0 0,-1 0 1 0 0,1 1-1 0 0,-2-1 0 0 0,1 0 0 0 0,-1 1 1 0 0,0 0-1 0 0,-1 13 0 0 0,-3 2 13 0 0,0 0-1 0 0,-1-1 1 0 0,-2 0 0 0 0,-16 44 0 0 0,-44 84 62 0 0,32-89-76 0 0,-2-2 1 0 0,-3-1-1 0 0,-3-2 1 0 0,-2-1-1 0 0,-2-3 1 0 0,-3-2-1 0 0,-2-1 1 0 0,-68 50-1 0 0,102-84-146 0 0,-12 6-1937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0:56.1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137 1 36 0 0,'0'18'376'0'0,"4"10"-44"0"0,-4 0-64 0 0,0 9-144 0 0,0 5-160 0 0,0 4-52 0 0,0 5-84 0 0,-4-3-180 0 0,-1 0 80 0 0</inkml:trace>
  <inkml:trace contextRef="#ctx0" brushRef="#br0" timeOffset="1">14 1316 32 0 0,'0'6'1756'0'0,"-14"-2"228"0"0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0:56.4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1 258 92 0 0,'15'-14'444'0'0,"8"-2"-12"0"0,8 0-44 0 0,14-2-68 0 0,9 0-20 0 0,2 2-36 0 0,4-5-64 0 0,23-1-120 0 0,0 2-128 0 0,6-4-144 0 0,6 2-188 0 0,-1-2-416 0 0,4-3 188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0:57.1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12 280 0 0,'0'0'322'0'0,"13"-8"1202"0"0,-3 5-572 0 0,4 11-820 0 0,-9-5 38 0 0,-1 0 1 0 0,1-1-1 0 0,0 1 1 0 0,0-1-1 0 0,1 0 1 0 0,-1 0-1 0 0,13 2 2262 0 0,-9 23-2151 0 0,44 683-189 0 0,-61-103 31 0 0,-8-439 20 0 0,16-202-6285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0:57.9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358 0 52 0 0,'-7'1'73'0'0,"0"0"0"0"0,1 0 0 0 0,-1 1 0 0 0,1 0-1 0 0,-1 0 1 0 0,1 1 0 0 0,0-1 0 0 0,0 1 0 0 0,0 1 0 0 0,0-1 0 0 0,0 1 0 0 0,1 0-1 0 0,-1 0 1 0 0,1 1 0 0 0,0-1 0 0 0,1 1 0 0 0,-1 0 0 0 0,1 1 0 0 0,-4 5 0 0 0,-10 15 54 0 0,1 2 1 0 0,-22 47 0 0 0,31-61-61 0 0,-20 46 89 0 0,1 1 1 0 0,4 1 0 0 0,2 1-1 0 0,3 1 1 0 0,-11 75 0 0 0,24-104-111 0 0,1 1 1 0 0,2 0 0 0 0,1 0-1 0 0,2-1 1 0 0,2 1-1 0 0,1 0 1 0 0,2-1 0 0 0,1 1-1 0 0,1-2 1 0 0,3 1-1 0 0,14 34 1 0 0,-19-57-30 0 0,-1 0-1 0 0,1-1 1 0 0,1 0 0 0 0,0 0 0 0 0,1-1-1 0 0,0 0 1 0 0,0 0 0 0 0,1-1 0 0 0,0 0-1 0 0,1 0 1 0 0,0-1 0 0 0,0 0 0 0 0,1-1-1 0 0,0 0 1 0 0,0-1 0 0 0,0 0-1 0 0,1-1 1 0 0,0 0 0 0 0,0-1 0 0 0,1-1-1 0 0,-1 1 1 0 0,1-2 0 0 0,-1 0 0 0 0,1 0-1 0 0,0-1 1 0 0,0-1 0 0 0,0 0-1 0 0,0-1 1 0 0,-1 0 0 0 0,21-5 0 0 0,-4-3 66 0 0,0-1 0 0 0,-1-1 0 0 0,0-2 0 0 0,-1-1 0 0 0,0-1 0 0 0,-2-1 0 0 0,0-1 0 0 0,0-1 0 0 0,-2-2 0 0 0,0 0 0 0 0,-1-1 0 0 0,-1-1 0 0 0,26-37 0 0 0,-25 28 39 0 0,-1-1 0 0 0,-1-1 0 0 0,-2-1 0 0 0,-1 0 0 0 0,-2-1 1 0 0,-1-1-1 0 0,-2 0 0 0 0,-2-1 0 0 0,-1 0 0 0 0,6-53 0 0 0,-14 66-67 0 0,0-1 1 0 0,-2 1-1 0 0,0-1 0 0 0,-2 1 0 0 0,-1 0 1 0 0,-1 0-1 0 0,0 0 0 0 0,-2 0 0 0 0,-1 1 0 0 0,-1 0 1 0 0,-1 1-1 0 0,-16-27 0 0 0,17 34-59 0 0,0 0-1 0 0,-2 0 0 0 0,0 1 1 0 0,-1 0-1 0 0,0 1 1 0 0,-1 1-1 0 0,0-1 1 0 0,-1 2-1 0 0,0 0 1 0 0,-1 1-1 0 0,0 1 1 0 0,-1 0-1 0 0,0 1 0 0 0,0 0 1 0 0,-1 1-1 0 0,0 1 1 0 0,-21-4-1 0 0,34 9-165 0 0,0 0-1 0 0,0 1 1 0 0,-1-1-1 0 0,1 1 1 0 0,0 0-1 0 0,0 1 1 0 0,-1-1-1 0 0,1 1 1 0 0,0-1-1 0 0,0 1 1 0 0,0 1-1 0 0,0-1 1 0 0,0 0-1 0 0,0 1 0 0 0,0 0 1 0 0,0 0-1 0 0,1 0 1 0 0,-1 0-1 0 0,1 1 1 0 0,0 0-1 0 0,-1-1 1 0 0,1 1-1 0 0,0 0 1 0 0,-4 6-1 0 0,-2 5-1437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0:58.4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 1 252 0 0,'0'0'967'0'0,"1"4"-707"0"0,4 61 194 0 0,-2 1 1 0 0,-4-1-1 0 0,-13 105 1 0 0,5-77-202 0 0,2-6-75 0 0,-6 64 295 0 0,6 166 0 0 0,35 18 73 0 0,-28-331-609 0 0,1 0 0 0 0,-1 0 0 0 0,0 0 0 0 0,1-1 0 0 0,0 1 0 0 0,0 0 0 0 0,0 0 0 0 0,0-1 0 0 0,1 1 0 0 0,-1 0 0 0 0,1-1 0 0 0,2 4 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2:57:02.1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 75 104,'36'-44'2072,"-71"19"-1730,8 20-1783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0:59.0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76 13 152 0 0,'19'-13'4759'0'0,"-25"44"-4834"0"0,-4 48 290 0 0,-68 644 585 0 0,78-427-628 0 0,3-127-10 0 0,-3-165-420 0 0,0 9 652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1:03.0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888 50 268 0 0,'-2'-3'76'0'0,"1"0"0"0"0,-1-1 0 0 0,0 1 0 0 0,0 1 0 0 0,0-1 0 0 0,0 0 0 0 0,0 0 0 0 0,-1 1 0 0 0,1 0 0 0 0,-1-1 0 0 0,0 1 0 0 0,0 0 0 0 0,0 0 0 0 0,0 0 0 0 0,0 1 0 0 0,0-1 0 0 0,0 1 0 0 0,-1 0 0 0 0,1-1 0 0 0,0 2 0 0 0,-1-1 0 0 0,1 0 0 0 0,-1 1 0 0 0,-4-1-1 0 0,-4 0 13 0 0,-1 1-1 0 0,1 0 1 0 0,0 1-1 0 0,-1 1 1 0 0,-19 4-1 0 0,-6 5 1 0 0,2 2 1 0 0,0 2-1 0 0,0 1 0 0 0,2 1 0 0 0,0 2 0 0 0,1 2 0 0 0,0 1 1 0 0,2 1-1 0 0,1 2 0 0 0,1 0 0 0 0,-46 55 0 0 0,74-79-85 0 0,-38 44 91 0 0,2 1 0 0 0,-51 86 1 0 0,67-95-56 0 0,1-1 18 0 0,-31 74-1 0 0,47-100-44 0 0,0 1-1 0 0,1-1 1 0 0,1 1-1 0 0,0 0 0 0 0,0 0 1 0 0,1 0-1 0 0,0 0 0 0 0,1 0 1 0 0,0 0-1 0 0,1 0 1 0 0,0 1-1 0 0,4 11 0 0 0,-1-9-1 0 0,1 1 0 0 0,0-1-1 0 0,2-1 1 0 0,-1 1 0 0 0,2-1 0 0 0,0 0-1 0 0,0 0 1 0 0,1-1 0 0 0,0-1-1 0 0,1 1 1 0 0,18 15 0 0 0,-12-14-2 0 0,1-1 0 0 0,0-1 0 0 0,1 0 1 0 0,0-1-1 0 0,0-1 0 0 0,1 0 0 0 0,36 10 1 0 0,-20-10 4 0 0,0-2 0 0 0,1-2 0 0 0,0 0 0 0 0,-1-3 0 0 0,1-1 0 0 0,1-1 0 0 0,-2-2 1 0 0,1-2-1 0 0,55-13 0 0 0,-69 12 22 0 0,0-2-1 0 0,0-1 1 0 0,-1-1 0 0 0,0 0 0 0 0,0-2 0 0 0,-1 0-1 0 0,0-2 1 0 0,-1 0 0 0 0,-1-1 0 0 0,0-1 0 0 0,-1 0-1 0 0,-1-1 1 0 0,27-35 0 0 0,-31 35 16 0 0,-1-1 0 0 0,0-1 1 0 0,-2 0-1 0 0,0 0 0 0 0,-1-1 0 0 0,-1 0 0 0 0,0 0 0 0 0,-2-1 0 0 0,0 0 0 0 0,-1 0 1 0 0,-1 0-1 0 0,-1 0 0 0 0,-1-1 0 0 0,-1 1 0 0 0,-4-40 0 0 0,-1 30-26 0 0,-2 1 0 0 0,0 1 0 0 0,-2 0 0 0 0,-1 0 0 0 0,-2 0-1 0 0,0 1 1 0 0,-2 1 0 0 0,-1 0 0 0 0,-1 1 0 0 0,-1 1 0 0 0,-1 1 0 0 0,-1 0 0 0 0,-1 1-1 0 0,-1 1 1 0 0,0 1 0 0 0,-2 1 0 0 0,-1 1 0 0 0,0 1 0 0 0,-51-27 0 0 0,74 44-118 0 0,0-1 0 0 0,0 1 0 0 0,0-1 0 0 0,0 1 0 0 0,0-1 1 0 0,0 1-1 0 0,0 0 0 0 0,0-1 0 0 0,-1 1 0 0 0,1 0 0 0 0,0 0 1 0 0,0 0-1 0 0,0 0 0 0 0,0 0 0 0 0,-1 0 0 0 0,1 0 0 0 0,0 1 1 0 0,0-1-1 0 0,0 0 0 0 0,0 0 0 0 0,0 1 0 0 0,0-1 0 0 0,-1 1 1 0 0,1-1-1 0 0,0 1 0 0 0,0 0 0 0 0,1-1 0 0 0,-1 1 0 0 0,0 0 1 0 0,0 0-1 0 0,0-1 0 0 0,0 1 0 0 0,1 0 0 0 0,-1 0 0 0 0,0 0 1 0 0,1 0-1 0 0,-1 0 0 0 0,0 0 0 0 0,1 0 0 0 0,0 0 0 0 0,-1 2 1 0 0,0 7-1346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1:03.6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14 424 0 0,'-1'-1'80'0'0,"1"1"0"0"0,0-1 0 0 0,1 0 0 0 0,-1 1 0 0 0,0-1 0 0 0,0 1 0 0 0,0-1 0 0 0,0 0 0 0 0,0 1 0 0 0,1-1 0 0 0,-1 1 0 0 0,0-1 0 0 0,0 1 0 0 0,1-1 0 0 0,-1 1 0 0 0,0-1 0 0 0,1 1 0 0 0,-1-1 0 0 0,0 1 0 0 0,1 0 0 0 0,-1-1 0 0 0,1 1 0 0 0,-1-1 0 0 0,1 1 0 0 0,-1 0 0 0 0,2-1 0 0 0,7 13 1431 0 0,3 4-1569 0 0,-6-7 154 0 0,-1 0-1 0 0,0 1 0 0 0,0 0 1 0 0,-1 0-1 0 0,0 0 1 0 0,5 20-1 0 0,2 6 150 0 0,0 8-81 0 0,-1 0 0 0 0,-2 0 1 0 0,3 59-1 0 0,-9-82-139 0 0,3 79 170 0 0,-12 160 1 0 0,-1-95-82 0 0,2 0-4 0 0,1 236 90 0 0,9-332-145 0 0,2-1-1 0 0,4 1 1 0 0,34 122 0 0 0,16-11 61 0 0,-60-178-88 0 0,0-1-1 0 0,0 1 1 0 0,1-1 0 0 0,-1 1 0 0 0,1-1-1 0 0,-1 1 1 0 0,1-1 0 0 0,-1 1-1 0 0,1-1 1 0 0,0 1 0 0 0,0-1-1 0 0,0 0 1 0 0,0 0 0 0 0,0 1 0 0 0,0-1-1 0 0,0 0 1 0 0,0 0 0 0 0,0 0-1 0 0,1 0 1 0 0,-1 0 0 0 0,0 0 0 0 0,1 0-1 0 0,-1-1 1 0 0,2 2 0 0 0,-1-3-12 0 0,0 0 0 0 0,-1 0 1 0 0,1 0-1 0 0,-1 0 1 0 0,1-1-1 0 0,-1 1 0 0 0,0 0 1 0 0,1-1-1 0 0,-1 1 1 0 0,0-1-1 0 0,0 1 0 0 0,0-1 1 0 0,0 1-1 0 0,0-1 0 0 0,0 0 1 0 0,0 1-1 0 0,-1-1 1 0 0,1 0-1 0 0,0 0 0 0 0,-1-3 1 0 0,5-8-631 0 0,-1 0 0 0 0,0 0 0 0 0,-1-1 1 0 0,-1 0-1 0 0,0 1 0 0 0,-1-25 0 0 0,-6 3-1368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1:01.1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457 1 124 0 0,'-16'5'138'0'0,"-1"0"0"0"0,1 2-1 0 0,1 0 1 0 0,-1 0 0 0 0,1 2 0 0 0,0 0-1 0 0,1 0 1 0 0,0 1 0 0 0,-14 15 0 0 0,0 1-11 0 0,0 2 1 0 0,-46 62 0 0 0,54-61-68 0 0,0 2 1 0 0,2 0-1 0 0,1 1 1 0 0,2 1-1 0 0,1 1 1 0 0,2 0-1 0 0,1 0 0 0 0,1 1 1 0 0,2 0-1 0 0,2 1 1 0 0,-3 59-1 0 0,8-74-44 0 0,1 0 0 0 0,1-1 0 0 0,1 1 0 0 0,1 0 0 0 0,1-1-1 0 0,1 0 1 0 0,0 0 0 0 0,1 0 0 0 0,2 0 0 0 0,0-1 0 0 0,1-1-1 0 0,0 1 1 0 0,2-1 0 0 0,0-1 0 0 0,1 0 0 0 0,1 0 0 0 0,0-2 0 0 0,2 1-1 0 0,-1-2 1 0 0,2 0 0 0 0,26 19 0 0 0,-12-14-6 0 0,2-1 1 0 0,0-1-1 0 0,1-1 0 0 0,1-2 1 0 0,0-2-1 0 0,1-1 0 0 0,0-1 1 0 0,0-2-1 0 0,1-2 0 0 0,37 2 1 0 0,-41-6 50 0 0,0-2 0 0 0,0-1 0 0 0,-1-1 1 0 0,1-2-1 0 0,0-1 0 0 0,-1-1 0 0 0,0-2 0 0 0,0-1 0 0 0,-1-2 1 0 0,-1 0-1 0 0,47-26 0 0 0,-58 25 40 0 0,-1-1 0 0 0,0 0 0 0 0,-1-1 0 0 0,0-1 0 0 0,-1 0 0 0 0,-1-1 0 0 0,-1-1 1 0 0,0 0-1 0 0,-1 0 0 0 0,-1-2 0 0 0,0 1 0 0 0,-1-2 0 0 0,-2 1 0 0 0,0-1 0 0 0,6-24 0 0 0,-6 15 24 0 0,-1 0 1 0 0,-1-1-1 0 0,-2 0 0 0 0,-1 0 0 0 0,-1-1 1 0 0,-2 1-1 0 0,-1 0 0 0 0,-1-1 0 0 0,-2 1 1 0 0,-8-34-1 0 0,0 22 16 0 0,0 1-1 0 0,-3 0 1 0 0,-34-67 0 0 0,38 89-108 0 0,-1-1 0 0 0,0 2 0 0 0,-1 0 1 0 0,-1 0-1 0 0,-1 1 0 0 0,0 1 0 0 0,-2 1 0 0 0,1 0 1 0 0,-23-14-1 0 0,25 20-33 0 0,0 1 0 0 0,0 1-1 0 0,-1 1 1 0 0,0 0 0 0 0,-1 0 0 0 0,1 2 0 0 0,-25-5 0 0 0,29 7-365 0 0,0 1 1 0 0,1 0-1 0 0,-1 1 0 0 0,0 0 1 0 0,1 0-1 0 0,-1 1 0 0 0,1 1 1 0 0,-1 0-1 0 0,1 0 1 0 0,-1 1-1 0 0,1 0 0 0 0,-11 6 1 0 0,6 0-1304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1:02.3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 25 132 0 0,'0'0'1748'0'0,"-16"-25"396"0"0,12 26-1599 0 0,5 11-308 0 0,5 25-264 0 0,0-3 47 0 0,-9 335 476 0 0,-2-127-170 0 0,20 439 312 0 0,-14-681-657 0 0,-1 1 0 0 0,0-1 1 0 0,0 1-1 0 0,0-1 1 0 0,0 1-1 0 0,0-1 0 0 0,0 1 1 0 0,0-1-1 0 0,1 1 0 0 0,-1-1 1 0 0,0 1-1 0 0,-1-1 1 0 0,1 1-1 0 0,0-1 0 0 0,0 1 1 0 0,0-1-1 0 0,0 1 1 0 0,0-1-1 0 0,0 1 0 0 0,-1-1 1 0 0,1 0-1 0 0,0 1 1 0 0,0-1-1 0 0,-1 1 0 0 0,1-1 1 0 0,0 1-1 0 0,-1-1 1 0 0,1 0-1 0 0,0 1 0 0 0,-1-1 1 0 0,1 0-1 0 0,-1 1 1 0 0,1-1-1 0 0,0 0 0 0 0,-1 0 1 0 0,1 1-1 0 0,-1-1 0 0 0,1 0 1 0 0,-1 0-1 0 0,1 0 1 0 0,-1 0-1 0 0,1 0 0 0 0,-1 0 1 0 0,0 1-1 0 0,0-2-108 0 0,0 1 0 0 0,0-1 0 0 0,0 0 0 0 0,1 1 0 0 0,-1-1 0 0 0,0 0 0 0 0,0 0 0 0 0,1 1 0 0 0,-1-1 0 0 0,1 0 0 0 0,-1 0 0 0 0,1 0 0 0 0,-1 0 0 0 0,1 1 0 0 0,-1-1 0 0 0,1 0-1 0 0,0 0 1 0 0,-1 0 0 0 0,1 0 0 0 0,0 0 0 0 0,0-2 0 0 0,-2-7-1355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1:17.6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40 0 0,'0'0'1403'0'0,"9"46"-1100"0"0,31 153 630 0 0,0 7-425 0 0,-33-151-435 0 0,13 184 157 0 0,-9-58-2231 0 0,-11-167 1160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1:18.0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0 204 0 0,'2'8'216'0'0,"3"2"-24"0"0,-3 0-8 0 0,5 6-36 0 0,-7-5 8 0 0,4 5-16 0 0,-2 4-20 0 0,1-4 8 0 0,1 4-28 0 0,-4 2-36 0 0,2-2-16 0 0,3 7-64 0 0,-5 1-60 0 0,2 0-68 0 0,-2 0-100 0 0,0 2-268 0 0,0-1 120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1:18.3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88 0 0,'15'48'839'0'0,"-2"0"0"0"0,7 56 0 0 0,12 48-668 0 0,-17-99-996 0 0,11 94 0 0 0,-22-118 187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1:18.7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0 240 0 0,'0'4'257'0'0,"1"24"390"0"0,12 54 0 0 0,0 6-373 0 0,-9-47-278 0 0,0 1-591 0 0,-2 80 1 0 0,-6-94 102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1:19.0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36 0 0,'6'19'553'0'0,"-1"1"-1"0"0,4 26 1 0 0,7 29-119 0 0,1-6-411 0 0,-3 1 0 0 0,-2 0 0 0 0,-4 1-1 0 0,-2 127 1 0 0,-5-173-146 0 0,-1 1 0 0 0,-2-1 0 0 0,-1 0 0 0 0,0-1 0 0 0,-2 1 0 0 0,-15 46 0 0 0,19-69 135 0 0,1-1 0 0 0,-1 1 0 0 0,0-1 0 0 0,1 1 0 0 0,-1-1 0 0 0,0 1 0 0 0,0-1 0 0 0,0 0-1 0 0,0 1 1 0 0,0-1 0 0 0,0 0 0 0 0,0 0 0 0 0,-1 0 0 0 0,1 0 0 0 0,0 0 0 0 0,-1 0-1 0 0,1 0 1 0 0,0 0 0 0 0,-1-1 0 0 0,1 1 0 0 0,-1 0 0 0 0,1-1 0 0 0,-1 1 0 0 0,0-1 0 0 0,1 0-1 0 0,-1 1 1 0 0,-1-1 0 0 0,2-1 23 0 0,-1 1-1 0 0,1-1 0 0 0,0 1 1 0 0,0-1-1 0 0,0 1 1 0 0,-1-1-1 0 0,1 0 0 0 0,0 0 1 0 0,0 0-1 0 0,0 0 1 0 0,0 1-1 0 0,0-1 0 0 0,1 0 1 0 0,-1-1-1 0 0,0 1 1 0 0,0 0-1 0 0,1 0 0 0 0,-1 0 1 0 0,1 0-1 0 0,-1-1 1 0 0,1 1-1 0 0,-1 0 0 0 0,1 0 1 0 0,0-1-1 0 0,-1 1 1 0 0,1 0-1 0 0,0-1 0 0 0,0 1 1 0 0,0 0-1 0 0,0-1 1 0 0,1-1-1 0 0,6 33 864 0 0,-1-4-840 0 0,3 51 1 0 0,-5-5-55 0 0,22 125 0 0 0,-5-56-456 0 0,-16-109 251 0 0,1 29-1488 0 0,-8-42 845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7:03.2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 1 20 0 0,'-11'2'3849'0'0,"42"83"-3508"0"0,6 63-31 0 0,-15-71-190 0 0,4 20 33 0 0,-3-16-15 0 0,-3 2 0 0 0,-4-1 0 0 0,6 88-1 0 0,-17-111-40 0 0,-3-33-38 0 0,0 0 0 0 0,-1 1 0 0 0,-4 27 0 0 0,3-50-49 0 0,0 0 0 0 0,0-1 0 0 0,0 1 1 0 0,0 0-1 0 0,1 0 0 0 0,0 0 1 0 0,0-1-1 0 0,0 1 0 0 0,0-1 0 0 0,0 1 1 0 0,4 6-1 0 0,10 28 77 0 0,-14-27-161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1:21.5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 0 32 0 0,'-10'1'182'0'0,"-1"0"-1"0"0,0 0 1 0 0,0 1-1 0 0,1 0 1 0 0,-1 1-1 0 0,1 0 1 0 0,0 1 0 0 0,-12 6-1 0 0,-9 6 47 0 0,-35 25-1 0 0,7-3 46 0 0,19-15-141 0 0,2 3 0 0 0,0 1 0 0 0,2 2 1 0 0,-47 48-1 0 0,67-60-101 0 0,0 1 1 0 0,1 1-1 0 0,1 0 1 0 0,1 0-1 0 0,0 1 1 0 0,2 1-1 0 0,0 0 1 0 0,2 1-1 0 0,0 0 1 0 0,-9 37-1 0 0,12-21 1 0 0,1 1 1 0 0,2 0-1 0 0,2 44 1 0 0,14 120 43 0 0,0-20 45 0 0,-13-28-52 0 0,2 58-29 0 0,1-180-35 0 0,1-1 0 0 0,2 1 0 0 0,1-1 1 0 0,16 47-1 0 0,14 4 30 0 0,3 0 1 0 0,78 116-1 0 0,-67-117-24 0 0,-33-53-14 0 0,1 0-1 0 0,1-2 0 0 0,2-1 0 0 0,27 27 0 0 0,-36-41 1 0 0,0 0 1 0 0,1-1-1 0 0,1-1 0 0 0,0 0 0 0 0,0-1 0 0 0,1 0 0 0 0,0-2 1 0 0,0 1-1 0 0,26 6 0 0 0,1-2-22 0 0,-30-7 27 0 0,1-1 0 0 0,1 0 0 0 0,-1-1 0 0 0,0-1 1 0 0,1 0-1 0 0,20 0 0 0 0,-14-4 11 0 0,0 0 1 0 0,1-1-1 0 0,-1-2 0 0 0,-1 0 0 0 0,1-1 1 0 0,-1-1-1 0 0,0 0 0 0 0,0-2 0 0 0,-1 0 1 0 0,0-2-1 0 0,-1 0 0 0 0,0-1 1 0 0,23-20-1 0 0,-19 11 39 0 0,-1 0 1 0 0,-1-2-1 0 0,0 0 1 0 0,-2-2-1 0 0,-1 0 1 0 0,-1-1-1 0 0,-1 0 1 0 0,22-55-1 0 0,-8 1 74 0 0,-3 0 0 0 0,-4-2 0 0 0,21-146 1 0 0,-32 117 10 0 0,-4-1 0 0 0,-10-153 0 0 0,-2 202-41 0 0,-3 0 0 0 0,-3 0 1 0 0,-2 1-1 0 0,-25-71 0 0 0,25 95-72 0 0,-2 0 0 0 0,-2 2 0 0 0,-1 0 0 0 0,-2 0 0 0 0,-1 2 0 0 0,-2 1 0 0 0,-45-52 0 0 0,56 74-80 0 0,-1-1 1 0 0,0 1-1 0 0,0 1 0 0 0,-1 0 0 0 0,0 1 1 0 0,-1 1-1 0 0,0 0 0 0 0,-1 1 1 0 0,-23-8-1 0 0,9 7-618 0 0,0 1 1 0 0,-1 1-1 0 0,1 1 1 0 0,-40 0-1 0 0,24 3-591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1:33.5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152 0 112 0 0,'-22'34'125'0'0,"5"-10"-15"0"0,1 0 1 0 0,0 1-1 0 0,3 1 1 0 0,0 0-1 0 0,1 1 1 0 0,1 0-1 0 0,-8 38 1 0 0,14-42-31 0 0,2 0 0 0 0,0 0 1 0 0,1 0-1 0 0,3 30 1 0 0,0-42-56 0 0,0-1 1 0 0,1 1 0 0 0,0-1 0 0 0,1 1 0 0 0,0-1 0 0 0,1 0 0 0 0,0 0 0 0 0,1-1 0 0 0,0 1 0 0 0,0-1 0 0 0,11 15 0 0 0,-4-11-6 0 0,1 0 1 0 0,0 0 0 0 0,1-1 0 0 0,0-1-1 0 0,0 0 1 0 0,1-1 0 0 0,1-1 0 0 0,0 0 0 0 0,0-1-1 0 0,1-1 1 0 0,0 0 0 0 0,0-1 0 0 0,0-1 0 0 0,1-1-1 0 0,0 0 1 0 0,0-1 0 0 0,33 0 0 0 0,3-2 43 0 0,0-3 1 0 0,-1-2-1 0 0,1-3 0 0 0,91-23 1 0 0,-50 4 150 0 0,-2-3 0 0 0,-1-5 0 0 0,-1-4 1 0 0,-2-4-1 0 0,95-60 0 0 0,-179 99-194 0 0,0 0 0 0 0,-1-1 0 0 0,1 1 1 0 0,-1-1-1 0 0,0 0 0 0 0,0 0 0 0 0,0-1 0 0 0,-1 1 0 0 0,4-6 0 0 0,-7 9-31 0 0,1 0 0 0 0,0 0 0 0 0,-1-1 0 0 0,1 1 0 0 0,-1 0 0 0 0,1-1 0 0 0,-1 1-1 0 0,0-1 1 0 0,0 1 0 0 0,0 0 0 0 0,0-1 0 0 0,0 1 0 0 0,0-1 0 0 0,0 1 0 0 0,0 0-1 0 0,0-1 1 0 0,-1 1 0 0 0,1-1 0 0 0,0 1 0 0 0,-1 0 0 0 0,1-1 0 0 0,-1 1 0 0 0,0 0-1 0 0,1 0 1 0 0,-1-1 0 0 0,0 1 0 0 0,0 0 0 0 0,0 0 0 0 0,0 0 0 0 0,0 0 0 0 0,0 0-1 0 0,0 0 1 0 0,0 0 0 0 0,0 1 0 0 0,0-1 0 0 0,-1 0 0 0 0,1 0 0 0 0,0 1 0 0 0,0-1-1 0 0,-1 1 1 0 0,1-1 0 0 0,-2 1 0 0 0,-44-18-1939 0 0,29 13 1021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1:34.4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191 47 96 0 0,'0'-6'179'0'0,"1"4"-90"0"0,-1 1-1 0 0,0-1 1 0 0,0 0 0 0 0,0 0-1 0 0,0 0 1 0 0,0 0 0 0 0,0 0-1 0 0,-1 0 1 0 0,1 1 0 0 0,0-1-1 0 0,-1 0 1 0 0,0 0 0 0 0,1 0-1 0 0,-1 1 1 0 0,0-1 0 0 0,0 0-1 0 0,0 1 1 0 0,0-1 0 0 0,0 1-1 0 0,0-1 1 0 0,-3-2 276 0 0,1 8-251 0 0,-4 5-59 0 0,0 0 0 0 0,1 0 0 0 0,0 1 1 0 0,1 0-1 0 0,0 1 0 0 0,1-1 0 0 0,-6 22 0 0 0,-16 87 99 0 0,19-79-113 0 0,-29 199 411 0 0,-8 433 0 0 0,33-388-250 0 0,11-283-235 0 0,3-6-260 0 0,0 0 96 0 0,0 0 1 0 0,-1 0-1 0 0,1 0 0 0 0,-1 0 1 0 0,0-1-1 0 0,0 1 1 0 0,-1-1-1 0 0,0 1 1 0 0,0-1-1 0 0,0-8 1 0 0,2-23-858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1:34.8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92 0 0,'0'0'704'0'0,"3"3"-389"0"0,25 28 16 0 0,-1 1 0 0 0,-1 1 0 0 0,-2 1 1 0 0,-1 1-1 0 0,18 41 0 0 0,34 48 61 0 0,-50-87-274 0 0,27 41 91 0 0,3-2 1 0 0,77 81-1 0 0,-128-154-204 0 0,154 151 262 0 0,-136-135-220 0 0,1-1-1 0 0,1-1 0 0 0,0-1 1 0 0,1-1-1 0 0,46 19 0 0 0,-64-31-54 0 0,0 0-1 0 0,0-1 0 0 0,0-1 0 0 0,0 1 1 0 0,1-1-1 0 0,-1 0 0 0 0,0 0 0 0 0,1-1 1 0 0,-1 0-1 0 0,12-2 0 0 0,-15 1-123 0 0,0 0 0 0 0,0 0 0 0 0,0-1-1 0 0,0 1 1 0 0,0-1 0 0 0,0 0 0 0 0,-1 0 0 0 0,1 0 0 0 0,-1-1-1 0 0,1 1 1 0 0,-1-1 0 0 0,0 0 0 0 0,0 1 0 0 0,0-2 0 0 0,-1 1 0 0 0,1 0-1 0 0,-1 0 1 0 0,1-1 0 0 0,2-6 0 0 0,10-17-1023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1:35.7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 1 528 0 0,'-12'55'2306'0'0,"1"65"-1756"0"0,5 1 0 0 0,17 205 0 0 0,4-163-288 0 0,23 165 105 0 0,-24-224-248 0 0,-10-62-76 0 0,2 0-1 0 0,1-1 1 0 0,3 1-1 0 0,1-1 1 0 0,27 64-1 0 0,-38-105-54 0 0,0 1 0 0 0,0-1-1 0 0,1 1 1 0 0,-1 0 0 0 0,0-1 0 0 0,0 1-1 0 0,1-1 1 0 0,-1 1 0 0 0,0-1 0 0 0,1 1-1 0 0,-1-1 1 0 0,1 1 0 0 0,-1-1-1 0 0,0 0 1 0 0,1 1 0 0 0,-1-1 0 0 0,1 0-1 0 0,-1 1 1 0 0,1-1 0 0 0,-1 0 0 0 0,1 1-1 0 0,-1-1 1 0 0,1 0 0 0 0,0 0 0 0 0,-1 0-1 0 0,1 1 1 0 0,-1-1 0 0 0,1 0 0 0 0,0 0-1 0 0,-1 0 1 0 0,1 0 0 0 0,-1 0 0 0 0,1 0-1 0 0,0 0 1 0 0,-1 0 0 0 0,1-1-1 0 0,-1 1 1 0 0,1 0 0 0 0,-1 0 0 0 0,1 0-1 0 0,0-1 1 0 0,-1 1 0 0 0,1 0 0 0 0,-1 0-1 0 0,1-1 1 0 0,-1 1 0 0 0,1-1 0 0 0,-1 1-1 0 0,0 0 1 0 0,1-1 0 0 0,-1 1 0 0 0,1-1-1 0 0,-1 1 1 0 0,0-1 0 0 0,1 1-1 0 0,-1-1 1 0 0,0 1 0 0 0,0-1 0 0 0,1 1-1 0 0,-1-1 1 0 0,0 0 0 0 0,0 0 0 0 0,17-39-699 0 0,13-99-1744 0 0,-10 38 2633 0 0,61-179-1 0 0,-72 244 27 0 0,-9 32-154 0 0,1 0 0 0 0,-1-1 0 0 0,1 1 0 0 0,0 0 0 0 0,0 0 0 0 0,1 0 0 0 0,-1 0 0 0 0,1 0 0 0 0,0 1 0 0 0,0-1 0 0 0,4-6 0 0 0,-4 9 72 0 0,2 3-98 0 0,0-1 1 0 0,0 1 0 0 0,0 0 0 0 0,0 1 0 0 0,0-1 0 0 0,-1 1-1 0 0,1-1 1 0 0,-1 1 0 0 0,0 0 0 0 0,6 6 0 0 0,14 11 75 0 0,-17-16-66 0 0,1-1 1 0 0,-1 0 0 0 0,1 0-1 0 0,0-1 1 0 0,0 0-1 0 0,0 0 1 0 0,0-1-1 0 0,0 0 1 0 0,0 0-1 0 0,0 0 1 0 0,0-1-1 0 0,0 0 1 0 0,1 0-1 0 0,-1-1 1 0 0,0 0-1 0 0,0-1 1 0 0,0 1-1 0 0,0-1 1 0 0,0-1-1 0 0,-1 1 1 0 0,1-1-1 0 0,-1 0 1 0 0,1 0-1 0 0,-1-1 1 0 0,0 0-1 0 0,9-8 1 0 0,-7 6 9 0 0,-1 0 0 0 0,0-1 0 0 0,-1 0 0 0 0,1 0 0 0 0,-1-1 1 0 0,-1 0-1 0 0,0 0 0 0 0,0 0 0 0 0,0 0 0 0 0,-1-1 0 0 0,0 0 0 0 0,-1 0 0 0 0,0 0 0 0 0,0 0 1 0 0,-1 0-1 0 0,0-1 0 0 0,0 1 0 0 0,-1-1 0 0 0,-1-16 0 0 0,0 22-4 0 0,0 1 0 0 0,0-1 0 0 0,-1 0 0 0 0,1 1 1 0 0,-1-1-1 0 0,0 1 0 0 0,0-1 0 0 0,0 1 0 0 0,0 0 0 0 0,-1-1 0 0 0,0 1 0 0 0,1 0 0 0 0,-1 0 0 0 0,0 0 0 0 0,0 0 0 0 0,-1 0 0 0 0,-4-5 1 0 0,5 8-31 0 0,1 0 0 0 0,0-1 0 0 0,0 1 0 0 0,-1 0 0 0 0,1 0 0 0 0,0 0 0 0 0,0 0 0 0 0,0 0 1 0 0,-1 1-1 0 0,1-1 0 0 0,0 0 0 0 0,0 0 0 0 0,0 1 0 0 0,-1-1 0 0 0,1 1 0 0 0,0-1 0 0 0,0 1 0 0 0,0-1 1 0 0,0 1-1 0 0,0 0 0 0 0,0 0 0 0 0,0-1 0 0 0,0 1 0 0 0,-1 2 0 0 0,-21 22 90 0 0,12-4-75 0 0,0 0-1 0 0,1 0 1 0 0,2 1-1 0 0,0 0 1 0 0,1 1-1 0 0,1 0 1 0 0,1 0-1 0 0,1 0 1 0 0,2 1-1 0 0,0-1 1 0 0,2 36-1 0 0,1-37-17 0 0,1-1 0 0 0,1 0 0 0 0,1 0-1 0 0,1 0 1 0 0,1-1 0 0 0,0 1 0 0 0,2-1-1 0 0,0-1 1 0 0,1 1 0 0 0,1-2 0 0 0,1 1 0 0 0,25 31-1 0 0,-32-45-9 0 0,0-1 0 0 0,0 1-1 0 0,0-1 1 0 0,1 0 0 0 0,-1 0-1 0 0,1-1 1 0 0,0 1 0 0 0,0-1-1 0 0,1 0 1 0 0,-1 0 0 0 0,1-1-1 0 0,-1 0 1 0 0,1 0 0 0 0,0 0-1 0 0,0 0 1 0 0,0-1 0 0 0,0 0-1 0 0,0 0 1 0 0,0-1 0 0 0,0 0-1 0 0,0 0 1 0 0,0 0 0 0 0,11-3 0 0 0,-9 1 3 0 0,0-1 0 0 0,0 0 1 0 0,0 0-1 0 0,0-1 0 0 0,-1 0 1 0 0,0 0-1 0 0,1-1 1 0 0,-2 0-1 0 0,1 0 0 0 0,0-1 1 0 0,-1 1-1 0 0,0-1 0 0 0,-1-1 1 0 0,1 1-1 0 0,-1-1 1 0 0,6-11-1 0 0,-1 0-2 0 0,-1 0-1 0 0,0-1 1 0 0,-1 1 0 0 0,-2-2 0 0 0,0 1-1 0 0,5-27 1 0 0,-6 6 29 0 0,-1 0 0 0 0,-1-48 0 0 0,-2 82-33 0 0,1 8 4 0 0,6 19 3 0 0,5 30-4 0 0,-7-21 20 0 0,37 141-5 0 0,-37-154-19 0 0,0-1 0 0 0,1 1 1 0 0,1-1-1 0 0,0 0 0 0 0,1-1 0 0 0,1 0 1 0 0,18 22-1 0 0,-26-34 3 0 0,1 0 1 0 0,0 0-1 0 0,0 0 0 0 0,0-1 0 0 0,1 1 1 0 0,-1-1-1 0 0,1 1 0 0 0,-1-1 1 0 0,1 0-1 0 0,0-1 0 0 0,0 1 1 0 0,0-1-1 0 0,0 0 0 0 0,0 1 1 0 0,0-2-1 0 0,0 1 0 0 0,0 0 1 0 0,0-1-1 0 0,9 0 0 0 0,-6-1 3 0 0,-1-1 0 0 0,1 1-1 0 0,-1-1 1 0 0,1-1 0 0 0,-1 1-1 0 0,1-1 1 0 0,-1 0 0 0 0,0-1-1 0 0,-1 0 1 0 0,1 1 0 0 0,6-7-1 0 0,6-7 8 0 0,0-1-1 0 0,-1 0 1 0 0,-1-2 0 0 0,-1 1-1 0 0,22-39 1 0 0,-6 5 55 0 0,41-100 0 0 0,-64 131-11 0 0,-1 1 1 0 0,0-2 0 0 0,-2 1-1 0 0,-1-1 1 0 0,0 1-1 0 0,-2-1 1 0 0,-1-45 0 0 0,-1 52 115 0 0,-3-5-564 0 0,3 21 376 0 0,-1 0 1 0 0,1 0 0 0 0,-1-1 0 0 0,1 1 0 0 0,-1 0 0 0 0,1 0 0 0 0,-1 0 0 0 0,1 0-1 0 0,-1-1 1 0 0,1 1 0 0 0,-1 0 0 0 0,1 0 0 0 0,-1 0 0 0 0,1 0 0 0 0,-1 0 0 0 0,1 0-1 0 0,-1 0 1 0 0,1 1 0 0 0,-1-1 0 0 0,1 0 0 0 0,-1 0 0 0 0,1 0 0 0 0,-1 0 0 0 0,1 1-1 0 0,-1-1 1 0 0,1 0 0 0 0,-1 1 0 0 0,1-1 0 0 0,0 0 0 0 0,-1 1 0 0 0,1-1 0 0 0,-1 0-1 0 0,1 1 1 0 0,-1 0 0 0 0,-17 19-2903 0 0,11-12 1231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1:36.0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99 5509 0 0,'9'-98'25'0'0,"-9"98"-34"0"0,2 4 10 0 0,10 16-21 0 0,-1 2 1 0 0,-2-1 0 0 0,0 1-1 0 0,-1 1 1 0 0,8 41-1 0 0,15 124-860 0 0,-13-27-1599 0 0,-16-106 1321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1:36.4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23 895 560 0 0,'0'0'4032'0'0,"-16"-16"-4044"0"0,14 6-520 0 0,-3 6-144 0 0</inkml:trace>
  <inkml:trace contextRef="#ctx0" brushRef="#br0" timeOffset="1">3 252 404 0 0,'9'-14'484'0'0,"4"0"-16"0"0,3-2-36 0 0,11 2-24 0 0,4-4-96 0 0,18 0-12 0 0,3-1-64 0 0,6-1-156 0 0,0-2-212 0 0,27-8-368 0 0,-24 6-544 0 0,24-19 244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1:37.4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0 156 0 0,'0'0'251'0'0,"9"25"448"0"0,-5 14-185 0 0,13 104 680 0 0,-3 275 0 0 0,-22-178-688 0 0,24 259 0 0 0,-13-477-464 0 0,1 1 0 0 0,9 27 0 0 0,-8-36-26 0 0,-1 1 0 0 0,-1 0-1 0 0,0 0 1 0 0,-1 0-1 0 0,0 0 1 0 0,-1 1 0 0 0,-2 22-1 0 0,-3-28-187 0 0,-27-26-3955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1:38.0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324 113 224 0 0,'-5'1'81'0'0,"0"1"0"0"0,1-1 0 0 0,-1 1-1 0 0,0 0 1 0 0,1 0 0 0 0,0 1 0 0 0,-1-1 0 0 0,1 1 0 0 0,0 0 0 0 0,0 0-1 0 0,0 0 1 0 0,1 1 0 0 0,-1-1 0 0 0,-2 5 0 0 0,-45 63 320 0 0,40-54-291 0 0,-18 31-13 0 0,3 1 1 0 0,1 1-1 0 0,3 1 1 0 0,2 2-1 0 0,2-1 1 0 0,3 2-1 0 0,2 0 1 0 0,3 1-1 0 0,1 0 1 0 0,4 1-1 0 0,1 95 1 0 0,5-125-75 0 0,1 0 0 0 0,2 0 1 0 0,0 0-1 0 0,2-1 0 0 0,0 1 1 0 0,21 46-1 0 0,-24-64-17 0 0,1 0 0 0 0,0 0-1 0 0,0 0 1 0 0,1-1 0 0 0,0 0-1 0 0,0 0 1 0 0,0 0 0 0 0,1-1-1 0 0,0 0 1 0 0,1 0 0 0 0,-1 0 0 0 0,1-1-1 0 0,0 0 1 0 0,1 0 0 0 0,-1-1-1 0 0,1 0 1 0 0,0 0 0 0 0,0-1-1 0 0,0 0 1 0 0,0 0 0 0 0,0-1 0 0 0,1 0-1 0 0,-1-1 1 0 0,15 1 0 0 0,-3-2 12 0 0,0-2 0 0 0,0 0 0 0 0,0-1 0 0 0,-1-1 0 0 0,1-1 0 0 0,-1-1 0 0 0,0 0 0 0 0,-1-2 0 0 0,1 0 0 0 0,-2-1 0 0 0,19-12 0 0 0,0-3 117 0 0,-1-1 0 0 0,-2-2 0 0 0,0-1 0 0 0,33-38 0 0 0,-47 45-17 0 0,-1-1 0 0 0,-1-2 0 0 0,-1 1 0 0 0,-1-2 0 0 0,-1 0 1 0 0,-1-1-1 0 0,-1 0 0 0 0,-2-1 0 0 0,0 0 0 0 0,-2-1 0 0 0,-1 0 0 0 0,5-40 0 0 0,-9 41-27 0 0,-2 1-1 0 0,0 0 0 0 0,-2-1 0 0 0,-1 1 1 0 0,0 0-1 0 0,-3-1 0 0 0,0 1 1 0 0,-1 1-1 0 0,-2-1 0 0 0,0 1 1 0 0,-2 1-1 0 0,0 0 0 0 0,-23-37 1 0 0,10 27 31 0 0,-1 0 1 0 0,-1 1 0 0 0,-54-53-1 0 0,63 71-160 0 0,0 1 1 0 0,-1 1-1 0 0,-1 0 0 0 0,0 1 0 0 0,-1 1 0 0 0,0 1 0 0 0,0 0 0 0 0,-1 2 1 0 0,-24-8-1 0 0,40 15-180 0 0,-1 0-1 0 0,1 0 1 0 0,0 0 0 0 0,-1 0 0 0 0,1 0 0 0 0,-1 1 0 0 0,0 0 0 0 0,1 0 0 0 0,-1 0 0 0 0,1 1 0 0 0,-1 0 0 0 0,1 0 0 0 0,-1 0-1 0 0,1 0 1 0 0,0 0 0 0 0,-1 1 0 0 0,1 0 0 0 0,0 0 0 0 0,-7 5 0 0 0,-1 3-1395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1:38.6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1 104 0 0,'1'32'711'0'0,"11"54"0"0"0,-2-13-369 0 0,6 160 543 0 0,-16 277-1 0 0,1-212-588 0 0,3-108-92 0 0,-4-182-472 0 0,0 0 0 0 0,-1 0 1 0 0,0 0-1 0 0,0 0 0 0 0,-1 0 0 0 0,0 0 0 0 0,0-1 1 0 0,-6 14-1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7:03.6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1 110 84 0 0,'0'0'1053'0'0,"7"0"-863"0"0,66-5 463 0 0,-1-2 1 0 0,118-30 0 0 0,45-5-195 0 0,-56 23-527 0 0,-233 26-1757 0 0,42-7 779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1:39.1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177 0 256 0 0,'0'0'548'0'0,"0"5"-310"0"0,-5 25-3 0 0,-2-1-1 0 0,-1 1 1 0 0,-1-1-1 0 0,-1-1 1 0 0,-18 35 0 0 0,-22 61 111 0 0,34-63-245 0 0,2 1-1 0 0,2 0 0 0 0,4 1 1 0 0,2 0-1 0 0,3 0 0 0 0,3 0 0 0 0,2 0 1 0 0,3 0-1 0 0,3 0 0 0 0,3-1 1 0 0,3 0-1 0 0,37 106 0 0 0,23 20 60 0 0,-73-184-430 0 0,1-1 1 0 0,-1 0-1 0 0,0 1 0 0 0,0-1 1 0 0,-1 1-1 0 0,1-1 1 0 0,-1 1-1 0 0,1 6 1 0 0,-9-5-765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1:40.1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518 71 168 0 0,'-8'1'75'0'0,"-1"0"-1"0"0,1 0 1 0 0,0 1-1 0 0,0 0 1 0 0,0 1 0 0 0,0 0-1 0 0,0 0 1 0 0,0 1-1 0 0,1 0 1 0 0,0 0 0 0 0,0 0-1 0 0,0 1 1 0 0,0 0-1 0 0,-7 8 1 0 0,-12 11 88 0 0,-44 56 1 0 0,57-63-113 0 0,-25 31 29 0 0,3 3-1 0 0,2 1 0 0 0,2 1 0 0 0,3 1 0 0 0,2 2 0 0 0,2 1 0 0 0,-31 118 0 0 0,49-151-62 0 0,2 0 0 0 0,1 0 1 0 0,1 0-1 0 0,0 0 0 0 0,2 1 0 0 0,1-1 0 0 0,1 0 0 0 0,8 39 0 0 0,-7-51-10 0 0,1 1 1 0 0,0-1-1 0 0,0 1 0 0 0,1-1 0 0 0,0 0 0 0 0,1-1 1 0 0,1 1-1 0 0,0-1 0 0 0,0-1 0 0 0,1 1 1 0 0,1-1-1 0 0,0-1 0 0 0,0 0 0 0 0,0 0 1 0 0,1 0-1 0 0,1-1 0 0 0,19 11 0 0 0,-9-9 47 0 0,1-1-1 0 0,1 0 1 0 0,-1-2-1 0 0,1-1 0 0 0,0-1 1 0 0,1 0-1 0 0,0-2 1 0 0,-1-1-1 0 0,1-1 1 0 0,0-1-1 0 0,0-1 1 0 0,-1-1-1 0 0,1-1 0 0 0,0-1 1 0 0,-1-1-1 0 0,0-1 1 0 0,0-1-1 0 0,-1-1 1 0 0,0-1-1 0 0,0-1 1 0 0,-1-1-1 0 0,0-1 0 0 0,-1-1 1 0 0,-1 0-1 0 0,0-2 1 0 0,0 0-1 0 0,-2-1 1 0 0,0-1-1 0 0,-1 0 1 0 0,0-2-1 0 0,23-36 0 0 0,-29 37 64 0 0,-1-1-1 0 0,-1-1 1 0 0,0 1 0 0 0,-1-1-1 0 0,-2 0 1 0 0,0-1-1 0 0,-1 0 1 0 0,-1 0-1 0 0,1-24 1 0 0,-4 14 16 0 0,0-1 0 0 0,-2 0 1 0 0,-2 1-1 0 0,-1-1 1 0 0,-12-44-1 0 0,1 33-11 0 0,-2 0-1 0 0,-2 2 1 0 0,-27-43 0 0 0,27 48-46 0 0,-4-3 14 0 0,-3 1 1 0 0,-57-63-1 0 0,45 57-1538 0 0,-33-50 0 0 0,64 80-142 0 0,1-1 120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1:41.8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169 5 300 0 0,'0'0'523'0'0,"0"0"-476"0"0,0-1 0 0 0,-1 1 0 0 0,1 0 0 0 0,0-1 0 0 0,0 1 0 0 0,-1 0 1 0 0,1 0-1 0 0,0 0 0 0 0,0-1 0 0 0,-1 1 0 0 0,1 0 0 0 0,0 0 0 0 0,-1 0 0 0 0,1-1 0 0 0,0 1 0 0 0,0 0 1 0 0,-1 0-1 0 0,1 0 0 0 0,0 0 0 0 0,-1 0 0 0 0,1 0 0 0 0,0 0 0 0 0,-1 0 0 0 0,1 0 0 0 0,-1 0 1 0 0,1 0-1 0 0,0 0 0 0 0,-1 0 0 0 0,1 0 0 0 0,0 0 0 0 0,-1 0 0 0 0,1 0 0 0 0,0 0 0 0 0,-1 1 1 0 0,-2 5-3 0 0,0 0 1 0 0,1 1 0 0 0,0-1-1 0 0,0 1 1 0 0,0 0 0 0 0,1 0 0 0 0,0 0-1 0 0,0 9 1 0 0,-2 64 133 0 0,3-80-179 0 0,1 117 156 0 0,-6 202 84 0 0,-41 79-68 0 0,37-346-25 0 0,3 1 0 0 0,-1 62 469 0 0,8-121-510 0 0,21-134 296 0 0,9-81-201 0 0,-20 75-132 0 0,18-450 20 0 0,-48 705-116 0 0,-16 105-2 0 0,12-98 54 0 0,15-69-27 0 0,-55 433 54 0 0,52-387 72 0 0,11-91 35 0 0,2-4-147 0 0,0 0 1 0 0,0 0 0 0 0,0 0 0 0 0,0-1 0 0 0,0 1 0 0 0,-1-1 0 0 0,1 1 0 0 0,-1-1 0 0 0,1 0-1 0 0,0-4 1 0 0,1 2 16 0 0,10-24 17 0 0,0 0 0 0 0,-3-1 0 0 0,0 0 0 0 0,10-56 0 0 0,-11 26-54 0 0,2-93-1 0 0,-10 131-439 0 0,-1 0 1 0 0,-1-1-1 0 0,-1 1 0 0 0,-1 0 1 0 0,-1 0-1 0 0,0 0 1 0 0,-11-26-1 0 0,8 27-967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1:45.7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1 8 0 0,'0'0'1424'0'0,"-6"2"-472"0"0,57 9-828 0 0,71 4 0 0 0,25 4-81 0 0,209 26 4 0 0,-262-36-31 0 0,230 25-31 0 0,-102-11 87 0 0,53 4-90 0 0,-28-1 9 0 0,-4 1 7 0 0,16-1 12 0 0,-54-4-3 0 0,258 26-35 0 0,197 13-16 0 0,-382-38 20 0 0,133 4-5 0 0,-367-28 18 0 0,1-2 0 0 0,65-13 1 0 0,-107 15-116 0 0,0 0 1 0 0,1 0 0 0 0,-1 0 0 0 0,0 0-1 0 0,0-1 1 0 0,0 1 0 0 0,0-1 0 0 0,0 1-1 0 0,0-1 1 0 0,0 0 0 0 0,4-5 0 0 0,-5 2-510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1:46.4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80 0 0,'1201'38'1018'0'0,"-810"-20"-902"0"0,-213-9-84 0 0,378 8 62 0 0,-296-15-58 0 0,154-3-3 0 0,-336-1-29 0 0,738-28 340 0 0,-576 8-123 0 0,-218 21-1287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1:46.9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60 0 0,'1135'18'462'0'0,"-839"-16"-361"0"0,512-5 160 0 0,-699 4-216 0 0,-15 1 52 0 0,125-14 0 0 0,-197 12-682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1:47.3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18 24 0 0,'378'23'278'0'0,"31"-3"-109"0"0,-182-13-66 0 0,1132 0 169 0 0,-843-60-1 0 0,-428 32-833 0 0,-87 20 247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2:00.0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51 32 0 0,'92'-2'48'0'0,"-25"-2"8"0"0,-9 4-12 0 0,-6-4 0 0 0,-17 0 0 0 0,1 2-8 0 0,-13-2 24 0 0,-1 0-8 0 0,-6 0-24 0 0,-3 0-4 0 0,-4 2 16 0 0,0-2-20 0 0,-4 2 8 0 0,-35-9-468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2:00.4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25 76 0 0,'603'-23'797'0'0,"-593"22"-772"0"0,0 1 0 0 0,0 0-1 0 0,0 1 1 0 0,0 0 0 0 0,10 2 0 0 0,-19-2 0 0 0,-1-1-33 0 0,0 1 1 0 0,0-1-1 0 0,0 0 0 0 0,0 1 0 0 0,0-1 0 0 0,0 1 0 0 0,-1-1 0 0 0,1 0 0 0 0,0 1 0 0 0,0-1 0 0 0,0 1 0 0 0,-1-1 0 0 0,1 0 0 0 0,0 1 0 0 0,-1-1 0 0 0,1 0 1 0 0,0 0-1 0 0,-1 1 0 0 0,1-1 0 0 0,0 0 0 0 0,-1 0 0 0 0,1 1 0 0 0,0-1 0 0 0,-1 0 0 0 0,1 0 0 0 0,-1 0 0 0 0,1 0 0 0 0,0 1 0 0 0,-2-1 0 0 0,-20 5-300 0 0,-5 1 23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2:00.8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19 4 0 0,'110'0'84'0'0,"-3"2"-12"0"0,-2-2 4 0 0,-4-2-20 0 0,-7 0 0 0 0,-9 2 0 0 0,-20-4 0 0 0,-4 2-12 0 0,-10 0 0 0 0,-17 2-20 0 0,-3-4 12 0 0,-9 2 0 0 0,-4 2-16 0 0,-4 0-16 0 0,-8-2-64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7:11.9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12 0 0,'0'0'296'0'0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2:15.9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437 2485 68 0 0,'118'41'701'0'0,"-64"-24"-458"0"0,572 153 632 0 0,-448-126-734 0 0,475 131 127 0 0,-303-78-168 0 0,344 65-50 0 0,-554-133-24 0 0,0-7 0 0 0,257 7 0 0 0,-315-28-2 0 0,-22 0 79 0 0,0-1-1 0 0,101-16 0 0 0,-143 13-82 0 0,0-1-1 0 0,0-1 0 0 0,0-1 1 0 0,-1 0-1 0 0,0-2 1 0 0,0 0-1 0 0,0-1 1 0 0,-1 0-1 0 0,-1-1 0 0 0,1-1 1 0 0,-2 0-1 0 0,27-27 1 0 0,-4-6 59 0 0,-2-1 1 0 0,-2-2-1 0 0,-1-2 1 0 0,-3-1-1 0 0,42-99 1 0 0,-26 50 29 0 0,-20 47-41 0 0,-2-1-1 0 0,27-93 0 0 0,-25 42 157 0 0,-5-1-1 0 0,-4-1 1 0 0,-5-1-1 0 0,-5 0 1 0 0,-12-173-1 0 0,-5 199-97 0 0,-5 1 0 0 0,-34-108 0 0 0,36 139-78 0 0,1 15 1 0 0,-2 0-1 0 0,-1 1 1 0 0,-1 0-1 0 0,-44-58 0 0 0,48 71-28 0 0,-10-11 1 0 0,-2 0 0 0 0,-2 2 1 0 0,0 1-1 0 0,-2 1 0 0 0,-1 1 1 0 0,-1 2-1 0 0,-1 1 0 0 0,-64-34 1 0 0,-22-2 9 0 0,-157-54 0 0 0,257 107-32 0 0,12 3 0 0 0,-955-326-33 0 0,624 256 3 0 0,255 58 26 0 0,-165-27-50 0 0,-78 15 78 0 0,284 27-26 0 0,0 2 0 0 0,-1 2 1 0 0,1 1-1 0 0,1 2 0 0 0,-74 23 1 0 0,29-2-1 0 0,-97 37 0 0 0,109-32-6 0 0,1 2 0 0 0,-78 54 0 0 0,89-48 18 0 0,2 3-1 0 0,2 2 1 0 0,2 3 0 0 0,-53 60 0 0 0,20 7-1 0 0,-17 19 34 0 0,-54 44-35 0 0,133-149-5 0 0,2 2 1 0 0,1 0-1 0 0,2 2 1 0 0,-21 41 0 0 0,-58 151 17 0 0,83-184-19 0 0,-5 13 15 0 0,2 1 1 0 0,3 1 0 0 0,-17 95 0 0 0,30-119-9 0 0,1 0 0 0 0,1 0 0 0 0,2 0 0 0 0,1 0 0 0 0,2 0-1 0 0,1 0 1 0 0,1 0 0 0 0,11 33 0 0 0,4-12 2 0 0,3-2 1 0 0,1 0-1 0 0,3-1 0 0 0,2-2 0 0 0,2-1 0 0 0,53 63 1 0 0,-27-45-16 0 0,3-3 1 0 0,3-3 0 0 0,118 89-1 0 0,-131-112 3 0 0,1-3 0 0 0,1-2-1 0 0,2-3 1 0 0,1-2-1 0 0,1-2 1 0 0,1-3 0 0 0,1-2-1 0 0,1-3 1 0 0,0-2 0 0 0,89 10-1 0 0,-136-24-208 0 0,56 2 94 0 0,-64-3-89 0 0,-1 0 1 0 0,0 0 0 0 0,1-1-1 0 0,-1 1 1 0 0,0-1-1 0 0,0 0 1 0 0,1 0 0 0 0,-1 0-1 0 0,0 0 1 0 0,0-1 0 0 0,0 1-1 0 0,0-1 1 0 0,-1 0 0 0 0,1 0-1 0 0,0 0 1 0 0,4-4 0 0 0,2-5-1207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1:55.4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17 234 56 0 0,'1'-3'66'0'0,"1"0"-1"0"0,-1 0 1 0 0,0 0-1 0 0,1 0 1 0 0,-1 0-1 0 0,-1 0 1 0 0,1 0-1 0 0,0 0 1 0 0,-1 0-1 0 0,1 0 1 0 0,-1 0-1 0 0,0 0 1 0 0,0 0-1 0 0,-1-1 1 0 0,1 1-1 0 0,0 0 1 0 0,-2-5-1 0 0,1-30 115 0 0,8 10-56 0 0,-5 20-45 0 0,0 0-1 0 0,0 0 1 0 0,1 0-1 0 0,0 0 0 0 0,0 0 1 0 0,5-7-1 0 0,-7 12-23 0 0,0-1-1 0 0,-1 1 0 0 0,1-1 1 0 0,-1 1-1 0 0,0-1 1 0 0,0 1-1 0 0,0-1 1 0 0,-1-4-1 0 0,1 0 155 0 0,4 21-188 0 0,3 21-18 0 0,-1-1 0 0 0,-2 1-1 0 0,0 63 1 0 0,-18 102 29 0 0,4-109 30 0 0,4-1 0 0 0,6 121 1 0 0,17 134 110 0 0,-17-327-170 0 0,0-1 0 0 0,-2 1 0 0 0,0 0-1 0 0,0-1 1 0 0,-2 0 0 0 0,0 1 0 0 0,-1-1 0 0 0,0-1 0 0 0,-1 1-1 0 0,-11 18 1 0 0,16-33-87 0 0,0 0-1 0 0,1 0 1 0 0,-1 0 0 0 0,0-1-1 0 0,0 1 1 0 0,0 0-1 0 0,0-1 1 0 0,0 1 0 0 0,0-1-1 0 0,0 1 1 0 0,0-1-1 0 0,0 0 1 0 0,0 1-1 0 0,0-1 1 0 0,0 0 0 0 0,-2 1-1 0 0,0-1-299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1:56.6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143 301 56 0 0,'-27'56'89'0'0,"3"2"0"0"0,2 0 0 0 0,3 2 0 0 0,-17 89 0 0 0,29-87-28 0 0,2 0-1 0 0,3 1 0 0 0,12 122 0 0 0,-7-167-52 0 0,0-1-1 0 0,1 0 1 0 0,1 0 0 0 0,0 0-1 0 0,2-1 1 0 0,0 1 0 0 0,13 22-1 0 0,-1-7 21 0 0,2-1 0 0 0,36 42 0 0 0,-48-63-22 0 0,0-1-1 0 0,1 1 0 0 0,0-2 0 0 0,0 1 1 0 0,1-2-1 0 0,1 1 0 0 0,-1-1 0 0 0,1-1 1 0 0,0 0-1 0 0,0-1 0 0 0,1 0 0 0 0,-1-1 1 0 0,25 5-1 0 0,-11-6 4 0 0,1 0 1 0 0,-1-2-1 0 0,0-1 1 0 0,1-1-1 0 0,-1-1 1 0 0,29-6-1 0 0,53-13 26 0 0,-1-5-1 0 0,133-52 1 0 0,-212 67 16 0 0,0-2-1 0 0,0 0 1 0 0,-2-2 0 0 0,0-1 0 0 0,0-1 0 0 0,-2-2 0 0 0,0 0 0 0 0,-1-1-1 0 0,-1-2 1 0 0,-1 0 0 0 0,-1-1 0 0 0,-1-1 0 0 0,-1-1 0 0 0,-1 0-1 0 0,-1-2 1 0 0,-2 0 0 0 0,0 0 0 0 0,14-46 0 0 0,-15 37 96 0 0,-2 0 0 0 0,-2-1-1 0 0,8-54 1 0 0,-16 71-92 0 0,-1 0-1 0 0,0 0 0 0 0,-2-1 1 0 0,0 1-1 0 0,-1 0 1 0 0,-2 0-1 0 0,1 1 0 0 0,-2-1 1 0 0,-1 1-1 0 0,-11-24 1 0 0,3 15 3 0 0,-1 1 0 0 0,0 0 0 0 0,-2 1 0 0 0,-1 1 0 0 0,-41-41 0 0 0,38 44-41 0 0,-1 2 1 0 0,0 1-1 0 0,-1 1 1 0 0,-1 1-1 0 0,-1 1 1 0 0,0 2-1 0 0,-1 0 0 0 0,-1 2 1 0 0,0 0-1 0 0,0 2 1 0 0,-1 2-1 0 0,-52-10 1 0 0,-25 0-4 0 0,69 10-34 0 0,0 1 1 0 0,0 2-1 0 0,-69 1 0 0 0,80 6 24 0 0,-1 2 1 0 0,1 2-1 0 0,0 0 1 0 0,0 1-1 0 0,0 2 0 0 0,1 0 1 0 0,1 2-1 0 0,-1 1 1 0 0,-30 21-1 0 0,41-24-3 0 0,1 0 0 0 0,0 1-1 0 0,1 1 1 0 0,0 0 0 0 0,0 1 0 0 0,1 0-1 0 0,-12 19 1 0 0,-61 101 70 0 0,77-121-74 0 0,1 1-219 0 0,1-1 0 0 0,-1 1-1 0 0,2 0 1 0 0,0 0 0 0 0,0 0 0 0 0,1 1-1 0 0,1-1 1 0 0,0 1 0 0 0,-1 15 0 0 0,3-23-731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3:31:58.4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61 20,'223'0'171,"535"-8"257,-372 3-237,-298 2-153,546-10 377,-579 13-81,108-13 1,-163 12-333,0 1 1,0 0-1,0 0 1,0 0-1,0 0 1,-1 0-1,1 0 1,0 0-1,0 0 1,0 0-1,0 0 1,0-1-1,0 1 1,0 0-1,0 0 1,0 0-1,0 0 1,0 0 0,0 0-1,0 0 1,0 0-1,0-1 1,0 1-1,0 0 1,0 0-1,0 0 1,0 0-1,0 0 1,0 0-1,1 0 1,-1 0-1,0-1 1,0 1-1,0 0 1,0 0-1,0 0 1,0 0 0,0 0-1,0 0 1,0 0-1,0 0 1,0 0-1,0 0 1,1 0-1,-1 0 1,-20-5-221,-29-3-650,18 6 322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3:31:58.8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97 28,'334'10'332,"-303"-10"-311,356-4 314,12-11 16,-294 10-252,878-51 694,-696 38-496,-251 15-352,91-3-1060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3:31:59.2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1 353 32,'219'20'1145,"422"-16"0,-268-31-644,405-81 297,-614 76-639,315-69 329,-476 101-489,10-3-5,0 1-1,0-1 1,0-1-1,-1-1 1,1 0-1,-1 0 0,-1-1 1,1 0-1,-1-1 1,17-14-1,-27 21-91,0-1 1,0 0-1,-1 0 0,1-1 0,0 1 1,-1 0-1,1 0 0,0 0 1,-1 0-1,0-1 0,1 1 0,-1 0 1,1 0-1,-1-1 0,0 1 1,0 0-1,0 0 0,0-1 0,0 1 1,0 0-1,0-1 0,-1-1 1,-3-10-1003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2:19.3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8 0 0,'0'0'609'0'0,"3"3"-493"0"0,1 1-61 0 0,1 0 0 0 0,0 0 0 0 0,0 0 0 0 0,1-1 0 0 0,-1 0 0 0 0,1 0 0 0 0,-1 0 0 0 0,1-1 0 0 0,0 0 0 0 0,0 0 0 0 0,0 0 0 0 0,11 1 1 0 0,89 10 216 0 0,-57-9-180 0 0,668 41 537 0 0,-243-24-432 0 0,286 23 65 0 0,-643-38-253 0 0,70-7 28 0 0,-70-2 133 0 0,-373 7-1898 0 0,202-6 943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2:19.7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1 184 0 0,'1066'70'1726'0'0,"-578"-58"-1377"0"0,-167-6-181 0 0,203 0 49 0 0,-315-21 4 0 0,-246 18-1829 0 0,3-1 899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32:20.0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51 100 0 0,'103'-4'92'0'0,"2"-6"-28"0"0,2 0-108 0 0,-8-2-48 0 0,-5-3 24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06.2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211 1 180 0 0,'-2'0'41'0'0,"-1"0"1"0"0,1 0-1 0 0,0 0 0 0 0,-1 0 1 0 0,1 0-1 0 0,0 0 0 0 0,-1 1 1 0 0,1-1-1 0 0,0 1 0 0 0,-1-1 1 0 0,1 1-1 0 0,0 0 0 0 0,0 0 1 0 0,0 0-1 0 0,0 1 0 0 0,0-1 1 0 0,0 0-1 0 0,0 1 0 0 0,0-1 0 0 0,0 1 1 0 0,1-1-1 0 0,-1 1 0 0 0,1 0 1 0 0,-1 0-1 0 0,1 0 0 0 0,-2 3 1 0 0,-35 59 224 0 0,16-13-188 0 0,2 1 0 0 0,2 2 0 0 0,3-1 1 0 0,2 2-1 0 0,3 0 0 0 0,1 0 0 0 0,0 107 0 0 0,9-137-62 0 0,1 1-1 0 0,1 0 1 0 0,1-1 0 0 0,2 0 0 0 0,0 0 0 0 0,2 0-1 0 0,17 44 1 0 0,-20-60-12 0 0,0-1 0 0 0,1 1-1 0 0,0-1 1 0 0,0 0 0 0 0,1 0-1 0 0,0-1 1 0 0,0 0 0 0 0,1 0-1 0 0,-1 0 1 0 0,2-1 0 0 0,-1 0-1 0 0,1 0 1 0 0,0-1 0 0 0,0 0-1 0 0,0 0 1 0 0,1-1 0 0 0,-1 0-1 0 0,1 0 1 0 0,0-1 0 0 0,0-1-1 0 0,1 1 1 0 0,-1-1 0 0 0,0-1-1 0 0,12 1 1 0 0,-3-2 4 0 0,0 0 0 0 0,-1-1-1 0 0,1-1 1 0 0,-1-1 0 0 0,0 0 0 0 0,0-2 0 0 0,0 1 0 0 0,0-2-1 0 0,-1-1 1 0 0,0 0 0 0 0,29-17 0 0 0,-24 10 23 0 0,-1-1 1 0 0,-1-1-1 0 0,0 0 0 0 0,0-1 1 0 0,-2-2-1 0 0,0 0 0 0 0,26-40 0 0 0,-27 35 2 0 0,-1-1 0 0 0,-2 0-1 0 0,0-1 1 0 0,-2-1 0 0 0,-1 0-1 0 0,-1 0 1 0 0,-1-1 0 0 0,-2 0-1 0 0,-1 0 1 0 0,-1-1-1 0 0,-1 0 1 0 0,-1 1 0 0 0,-2-1-1 0 0,-1 0 1 0 0,-6-37 0 0 0,5 56-23 0 0,0 0 0 0 0,-1 0 0 0 0,-1 0 0 0 0,1 0 0 0 0,-2 1 0 0 0,1-1 0 0 0,-1 1 0 0 0,-1 0 0 0 0,0 1 0 0 0,0-1 0 0 0,0 1 0 0 0,-9-8 0 0 0,11 13-22 0 0,0-1 1 0 0,0 1 0 0 0,0 0 0 0 0,-1 0 0 0 0,1 1 0 0 0,-1-1 0 0 0,0 1-1 0 0,0 0 1 0 0,0 0 0 0 0,0 1 0 0 0,0-1 0 0 0,0 1 0 0 0,0 0 0 0 0,-1 1-1 0 0,1-1 1 0 0,0 1 0 0 0,0 0 0 0 0,-1 0 0 0 0,1 1 0 0 0,0 0 0 0 0,0 0-1 0 0,-1 0 1 0 0,1 0 0 0 0,-9 5 0 0 0,4-2-228 0 0,1 0-1 0 0,0 1 1 0 0,0 0 0 0 0,0 1-1 0 0,1 0 1 0 0,-11 10-1 0 0,-4 6-575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7:12.6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240 4 196 0 0,'-16'-4'517'0'0,"6"5"-460"0"0,0 1 0 0 0,1 0 0 0 0,-1 0 0 0 0,0 1 0 0 0,1 0 0 0 0,-1 0 0 0 0,1 1 0 0 0,0 1 0 0 0,0 0 0 0 0,1 0 0 0 0,0 0 0 0 0,-1 1-1 0 0,2 0 1 0 0,-1 1 0 0 0,1 0 0 0 0,0 0 0 0 0,0 0 0 0 0,1 1 0 0 0,-6 10 0 0 0,6-10-46 0 0,0 0 1 0 0,1 0-1 0 0,0 1 1 0 0,0 0-1 0 0,1 0 1 0 0,0 0-1 0 0,1 1 1 0 0,0-1-1 0 0,0 1 1 0 0,1 0-1 0 0,0 0 1 0 0,1-1-1 0 0,0 1 1 0 0,1 0-1 0 0,0 0 1 0 0,1 0-1 0 0,-1 0 1 0 0,2 0-1 0 0,3 14 1 0 0,-1-15 8 0 0,1 0 0 0 0,0 0 0 0 0,1 0 0 0 0,0-1 0 0 0,0 1 0 0 0,0-1 0 0 0,1-1 0 0 0,1 0 0 0 0,-1 0 1 0 0,1 0-1 0 0,0-1 0 0 0,1 0 0 0 0,10 6 0 0 0,19 10 84 0 0,71 28-1 0 0,-83-39-69 0 0,36 14 48 0 0,78 36 63 0 0,-126-53-122 0 0,0 0 0 0 0,-1 0 0 0 0,0 1 0 0 0,-1 1 1 0 0,0 0-1 0 0,0 1 0 0 0,13 16 0 0 0,-22-24-12 0 0,-1 0 0 0 0,1 0 0 0 0,-1 0 0 0 0,0 0 1 0 0,0 1-1 0 0,0-1 0 0 0,0 1 0 0 0,-1-1 0 0 0,0 1 0 0 0,1 0 0 0 0,-1-1 0 0 0,-1 1 0 0 0,1 0 0 0 0,0 0 0 0 0,-1-1 0 0 0,0 1 0 0 0,0 0 0 0 0,0 6 0 0 0,-2-6 5 0 0,1-1 0 0 0,0 1 0 0 0,-1-1 0 0 0,0 0-1 0 0,1 0 1 0 0,-1 1 0 0 0,-1-1 0 0 0,1 0 0 0 0,0 0 0 0 0,-1-1 0 0 0,1 1-1 0 0,-1 0 1 0 0,0-1 0 0 0,0 0 0 0 0,-5 4 0 0 0,-10 3 38 0 0,0 0 0 0 0,0-1 0 0 0,-1-1 0 0 0,0-1 0 0 0,-33 6 0 0 0,-120 19 163 0 0,150-29-240 0 0,0 0 1 0 0,0-2 0 0 0,0-1 0 0 0,1 0 0 0 0,-1-2 0 0 0,-23-5 0 0 0,43 8-92 0 0,-1-1-1 0 0,1 0 0 0 0,-1 1 0 0 0,1-1 0 0 0,-1 0 1 0 0,1 0-1 0 0,-1 0 0 0 0,1 0 0 0 0,0-1 0 0 0,0 1 1 0 0,0-1-1 0 0,0 1 0 0 0,0-1 0 0 0,0 0 1 0 0,0 0-1 0 0,0 0 0 0 0,-2-4 0 0 0,-3-11-901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7:13.0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57 244 0 0,'60'-6'232'0'0,"-4"-4"4"0"0,3-2-28 0 0,-10 6-28 0 0,-2 0-20 0 0,-9 0-8 0 0,-11 2-12 0 0,-7-1-24 0 0,-7 5 4 0 0,1-2-16 0 0,-7 2 60 0 0,-43 13-1796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7:04.8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223 222 148 0 0,'-8'-31'1770'0'0,"0"4"406"0"0,9 26-2168 0 0,-1 1 0 0 0,0 0-1 0 0,0 0 1 0 0,0 0 0 0 0,0 0-1 0 0,0 0 1 0 0,0-1 0 0 0,0 1-1 0 0,0 0 1 0 0,0 0 0 0 0,0 0-1 0 0,0 0 1 0 0,0 0-1 0 0,-1-1 1 0 0,1 1 0 0 0,0 0-1 0 0,0 0 1 0 0,0 0 0 0 0,0 0-1 0 0,0 0 1 0 0,0 0 0 0 0,0-1-1 0 0,0 1 1 0 0,0 0 0 0 0,0 0-1 0 0,0 0 1 0 0,-1 0 0 0 0,1 0-1 0 0,0 0 1 0 0,0 0 0 0 0,0 0-1 0 0,0 0 1 0 0,0-1 0 0 0,0 1-1 0 0,-1 0 1 0 0,1 0-1 0 0,0 0 1 0 0,0 0 0 0 0,0 0-1 0 0,0 0 1 0 0,0 0 0 0 0,-1 0-1 0 0,1 0 1 0 0,0 0 0 0 0,0 0-1 0 0,0 0 1 0 0,0 0 0 0 0,0 0-1 0 0,-1 0 1 0 0,1 0 0 0 0,0 0-1 0 0,0 0 1 0 0,0 1 0 0 0,0-1-1 0 0,0 0 1 0 0,0 0-1 0 0,-1 0 1 0 0,1 0 0 0 0,0 0-1 0 0,0 0 1 0 0,4 24 29 0 0,0 0-1 0 0,-2 0 1 0 0,-1 1 0 0 0,-1-1-1 0 0,0 0 1 0 0,-7 37 0 0 0,-39 150 43 0 0,39-183-58 0 0,-100 316 55 0 0,65-256 69 0 0,41-99 208 0 0,0-1-1 0 0,0 1 0 0 0,2-22 1 0 0,125-540 796 0 0,-118 541-1123 0 0,2 1 1 0 0,0 0 0 0 0,23-44-1 0 0,-25 61-26 0 0,0 1 0 0 0,1 0 0 0 0,0 1-1 0 0,1 0 1 0 0,1 0 0 0 0,0 1 0 0 0,0 0-1 0 0,1 1 1 0 0,0 0 0 0 0,1 1-1 0 0,0 1 1 0 0,1 0 0 0 0,-1 1 0 0 0,2 0-1 0 0,-1 1 1 0 0,25-7 0 0 0,12-1 0 0 0,0 3 1 0 0,0 2-1 0 0,87-4 0 0 0,36 9-25 0 0,-151 4 19 0 0,0 2 0 0 0,0 1 1 0 0,0 1-1 0 0,0 1 0 0 0,33 12 1 0 0,-51-16 2 0 0,0 1 1 0 0,0 1 0 0 0,0-1 0 0 0,-1 1 0 0 0,1-1-1 0 0,-1 1 1 0 0,1 1 0 0 0,-1-1 0 0 0,0 1-1 0 0,0-1 1 0 0,0 1 0 0 0,4 6 0 0 0,-7-7 0 0 0,0-1 1 0 0,0 1 0 0 0,0 0 0 0 0,0-1-1 0 0,0 1 1 0 0,-1 0 0 0 0,1-1 0 0 0,-1 1-1 0 0,0 0 1 0 0,0 0 0 0 0,0-1-1 0 0,0 1 1 0 0,0 0 0 0 0,-1 0 0 0 0,1-1-1 0 0,-1 1 1 0 0,1 0 0 0 0,-1-1 0 0 0,0 1-1 0 0,0-1 1 0 0,-1 1 0 0 0,1-1-1 0 0,0 1 1 0 0,-1-1 0 0 0,1 0 0 0 0,-3 3-1 0 0,-9 11-1 0 0,-1 0-1 0 0,0 0 0 0 0,-1-2 0 0 0,0 0 1 0 0,-1 0-1 0 0,-23 13 0 0 0,-116 65-39 0 0,90-57 40 0 0,-16 7-12 0 0,47-25-8 0 0,-1 2 1 0 0,-58 42-1 0 0,92-60 21 0 0,-1 0 0 0 0,1 0 0 0 0,0-1 0 0 0,0 1 0 0 0,0 0 0 0 0,0 0 0 0 0,0 0 0 0 0,0 0 0 0 0,0 0 0 0 0,1 1 0 0 0,-1-1 0 0 0,0 0 0 0 0,1 0 0 0 0,-1 1 0 0 0,0-1 0 0 0,1 0 0 0 0,0 1 0 0 0,-1-1 0 0 0,1 0 0 0 0,-1 3 0 0 0,2-3 1 0 0,-1 0-1 0 0,1 1 1 0 0,-1-2-1 0 0,1 1 1 0 0,-1 0-1 0 0,1 0 1 0 0,-1 0-1 0 0,1 0 1 0 0,0 0-1 0 0,0 0 1 0 0,-1-1-1 0 0,1 1 0 0 0,0 0 1 0 0,0-1-1 0 0,0 1 1 0 0,0 0-1 0 0,0-1 1 0 0,0 1-1 0 0,0-1 1 0 0,2 1-1 0 0,8 3-2 0 0,1-1 0 0 0,1 0 0 0 0,21 2-1 0 0,-22-4-1 0 0,96 13-19 0 0,94 16-23 0 0,-171-23 38 0 0,-1 0 0 0 0,-1 3 0 0 0,0 0 0 0 0,44 23 0 0 0,-67-30 11 0 0,0 0 0 0 0,-1 0-1 0 0,1 1 1 0 0,-1 0 0 0 0,0 0-1 0 0,0 0 1 0 0,-1 1 0 0 0,1-1 0 0 0,-1 1-1 0 0,0 0 1 0 0,0 0 0 0 0,0 1-1 0 0,2 5 1 0 0,-4-7 1 0 0,-1 0-1 0 0,0 0 1 0 0,0 0-1 0 0,0 0 1 0 0,-1 1 0 0 0,1-1-1 0 0,-1 0 1 0 0,0 0-1 0 0,0 0 1 0 0,-1 0 0 0 0,1 1-1 0 0,-1-1 1 0 0,0 0-1 0 0,0 0 1 0 0,0 0-1 0 0,0 0 1 0 0,-1 0 0 0 0,0-1-1 0 0,1 1 1 0 0,-1 0-1 0 0,-3 3 1 0 0,-7 10 5 0 0,0-1 0 0 0,-1-1-1 0 0,-1 0 1 0 0,0-1 0 0 0,-1-1 0 0 0,0 0-1 0 0,-1-1 1 0 0,-26 15 0 0 0,-8 2 16 0 0,-90 36 1 0 0,44-29-184 0 0,-2-4 1 0 0,-164 32 0 0 0,62-31-3705 0 0,145-27 1998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7:05.5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870 35 236 0 0,'-8'-5'192'0'0,"0"0"0"0"0,-1 1 0 0 0,1 0 0 0 0,-1 1 0 0 0,0 0-1 0 0,0 0 1 0 0,0 1 0 0 0,0 0 0 0 0,0 1 0 0 0,0-1 0 0 0,-16 2 0 0 0,-6 1-86 0 0,0 2 0 0 0,0 1-1 0 0,0 2 1 0 0,1 1 0 0 0,0 1 0 0 0,0 1 0 0 0,0 2-1 0 0,2 1 1 0 0,-1 2 0 0 0,2 0 0 0 0,-43 31 0 0 0,40-24-19 0 0,1 1 1 0 0,1 2 0 0 0,2 1 0 0 0,0 1 0 0 0,1 1 0 0 0,2 1 0 0 0,1 1-1 0 0,1 1 1 0 0,-27 54 0 0 0,35-58-35 0 0,2 1 0 0 0,1 0-1 0 0,0 0 1 0 0,3 1 0 0 0,0 0-1 0 0,2 1 1 0 0,-4 56 0 0 0,9-71-34 0 0,0 0-1 0 0,1 0 1 0 0,1 0 0 0 0,0 0 0 0 0,1 0-1 0 0,0 0 1 0 0,1-1 0 0 0,1 1 0 0 0,0-1-1 0 0,1 0 1 0 0,0-1 0 0 0,1 1 0 0 0,0-1-1 0 0,1 0 1 0 0,0-1 0 0 0,1 0 0 0 0,1 0-1 0 0,10 9 1 0 0,-1-5-2 0 0,1-1 1 0 0,0 0-1 0 0,1-2 0 0 0,0 0 0 0 0,1-2 1 0 0,1 0-1 0 0,-1-1 0 0 0,1-2 0 0 0,1 0 1 0 0,0-1-1 0 0,-1-2 0 0 0,29 3 0 0 0,16-2 16 0 0,1-3 1 0 0,-1-4-1 0 0,69-9 0 0 0,-47-1 26 0 0,0-4 0 0 0,95-30 0 0 0,-164 36-175 0 0,-21 10 106 0 0,0 0 0 0 0,0-1 0 0 0,0 1 0 0 0,0 0 0 0 0,0 0 0 0 0,0-1 0 0 0,0 1-1 0 0,0 0 1 0 0,0 0 0 0 0,0-1 0 0 0,0 1 0 0 0,0 0 0 0 0,0 0 0 0 0,0-1 0 0 0,0 1 0 0 0,0 0 0 0 0,0-1 0 0 0,0 1-1 0 0,0 0 1 0 0,0 0 0 0 0,0-1 0 0 0,0 1 0 0 0,0 0 0 0 0,-1 0 0 0 0,1-1 0 0 0,0 1 0 0 0,0 0 0 0 0,0 0-1 0 0,0 0 1 0 0,-1-1 0 0 0,1 1 0 0 0,0 0 0 0 0,0 0 0 0 0,0 0 0 0 0,-1 0 0 0 0,1-1 0 0 0,0 1 0 0 0,-1 0 0 0 0,-2-2-132 0 0,0 1 1 0 0,-1 0-1 0 0,1-1 1 0 0,-1 1 0 0 0,1 1-1 0 0,-1-1 1 0 0,0 0-1 0 0,1 1 1 0 0,-6 0 0 0 0,-25 0-1403 0 0,-1 2 120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7:07.1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354 0 88 0 0,'-6'18'627'0'0,"-148"571"1354"0"0,79-327-1598 0 0,32-122-171 0 0,21-74-83 0 0,-24 124 1 0 0,39-80-130 0 0,13-127-2874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7:07.4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54 156 0 0,'14'-7'156'0'0,"0"0"1"0"0,0 0-1 0 0,1 2 0 0 0,-1 0 1 0 0,2 0-1 0 0,-1 1 1 0 0,0 1-1 0 0,19-1 0 0 0,130-2 362 0 0,-145 6-455 0 0,61 1 200 0 0,122 17 1 0 0,-166-12-196 0 0,1 2 0 0 0,-1 1 0 0 0,-1 1 0 0 0,0 2 0 0 0,54 27 0 0 0,-78-33-43 0 0,0 0 1 0 0,0 1-1 0 0,-1 1 1 0 0,0 0-1 0 0,0 0 1 0 0,-1 1-1 0 0,0 1 1 0 0,0-1-1 0 0,-1 1 1 0 0,0 0-1 0 0,-1 1 1 0 0,0 0-1 0 0,-1 0 1 0 0,8 21-1 0 0,-9-17 2 0 0,-1 0-1 0 0,0 1 1 0 0,-1-1-1 0 0,-1 1 1 0 0,0 0 0 0 0,-1 0-1 0 0,-1 0 1 0 0,-1 0 0 0 0,0 0-1 0 0,-1 0 1 0 0,-6 26-1 0 0,-3-3 19 0 0,-2 0-1 0 0,-1 0 0 0 0,-2-1 0 0 0,-2-1 0 0 0,-1-1 1 0 0,-2-1-1 0 0,-2 0 0 0 0,-1-2 0 0 0,-53 58 0 0 0,7-22 121 0 0,-2-3 0 0 0,-3-4-1 0 0,-88 56 1 0 0,65-52-173 0 0,-73 52 429 0 0,66-28-3277 0 0,95-79 1482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7:08.0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351 89 132 0 0,'1'-6'335'0'0,"-1"1"-1"0"0,0-1 1 0 0,-1 0-1 0 0,1 0 1 0 0,-1 1-1 0 0,0-1 1 0 0,0 1 0 0 0,-1-1-1 0 0,0 1 1 0 0,0-1-1 0 0,0 1 1 0 0,-1 0-1 0 0,1 0 1 0 0,-6-7 554 0 0,5 15-653 0 0,-19 28-39 0 0,2 0 0 0 0,1 2 0 0 0,1 0 1 0 0,2 1-1 0 0,-20 62 0 0 0,2-9-28 0 0,4-11-48 0 0,4 1 1 0 0,-29 145-1 0 0,9 167 207 0 0,45-362-299 0 0,0 0 0 0 0,2 0-1 0 0,0 0 1 0 0,2 0-1 0 0,2-1 1 0 0,0 1-1 0 0,10 30 1 0 0,-12-48-17 0 0,0-1 0 0 0,1 1 0 0 0,0-1 0 0 0,1 1 0 0 0,-1-1 0 0 0,1 0 1 0 0,1-1-1 0 0,0 1 0 0 0,0-1 0 0 0,0-1 0 0 0,1 1 0 0 0,0-1 0 0 0,0 0 0 0 0,0 0 0 0 0,1-1 0 0 0,0 0 0 0 0,0 0 1 0 0,1-1-1 0 0,-1 0 0 0 0,1-1 0 0 0,0 0 0 0 0,0 0 0 0 0,0 0 0 0 0,9 0 0 0 0,9 0 27 0 0,-1-2 0 0 0,1 0 0 0 0,-1-2-1 0 0,1-1 1 0 0,44-9 0 0 0,131-43 102 0 0,-47 11-84 0 0,-94 30-126 0 0,-24 6-687 0 0,0-2 0 0 0,66-25 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7:08.5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7 976 380 0 0,'-1'0'48'0'0,"1"0"0"0"0,0-1 0 0 0,-1 1 0 0 0,1 0 1 0 0,0 0-1 0 0,-1 0 0 0 0,1-1 0 0 0,0 1 0 0 0,-1 0 0 0 0,1 0 0 0 0,0-1 0 0 0,-1 1 0 0 0,1 0 1 0 0,0-1-1 0 0,0 1 0 0 0,-1 0 0 0 0,1-1 0 0 0,0 1 0 0 0,0 0 0 0 0,0-1 0 0 0,0 1 0 0 0,0 0 1 0 0,-1-1-1 0 0,1 1 0 0 0,0-1 0 0 0,0 1 0 0 0,0 0 0 0 0,0-1 0 0 0,0 1 0 0 0,0-1 0 0 0,0 1 0 0 0,0 0 1 0 0,0-1-1 0 0,0 1 0 0 0,1-1 0 0 0,-1 1 0 0 0,0 0 0 0 0,0-1 0 0 0,0 1 0 0 0,0 0 0 0 0,1-1 1 0 0,19-11 610 0 0,37-4-501 0 0,-51 15 7 0 0,131-27 331 0 0,-36 9-637 0 0,0-5 1 0 0,-2-3-1 0 0,110-47 1 0 0,-202 71 33 0 0,-4 1-47 0 0,1 1 1 0 0,-1-1 0 0 0,0 1 0 0 0,1-1-1 0 0,-1 0 1 0 0,0-1 0 0 0,0 1-1 0 0,0 0 1 0 0,3-4 0 0 0,4-11-792 0 0</inkml:trace>
  <inkml:trace contextRef="#ctx0" brushRef="#br0" timeOffset="1">11 285 216 0 0,'560'-202'3364'0'0,"-527"192"-3337"0"0,-4 2-275 0 0,0-1 0 0 0,-1-1 0 0 0,47-25 0 0 0,-70 29-744 0 0,-5 2 77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7:14.3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390 76 36 0 0,'0'0'827'0'0,"-12"5"-453"0"0,12-5-345 0 0,0 1 1 0 0,0-1-1 0 0,-1 0 0 0 0,1 0 1 0 0,0 0-1 0 0,0 0 1 0 0,0 0-1 0 0,0 0 1 0 0,-1 0-1 0 0,1 0 1 0 0,0 0-1 0 0,0 0 0 0 0,0 0 1 0 0,-3-2 618 0 0,3 2-619 0 0,0 0 1 0 0,0 0-1 0 0,-1 0 1 0 0,1-1-1 0 0,0 1 0 0 0,0 0 1 0 0,0 0-1 0 0,0 0 1 0 0,0 0-1 0 0,0-1 1 0 0,0 1-1 0 0,0 0 1 0 0,5-6 25 0 0,-1 1 0 0 0,1 0 0 0 0,0 0 1 0 0,1 0-1 0 0,-1 0 0 0 0,1 1 1 0 0,0 0-1 0 0,0 0 0 0 0,0 1 1 0 0,1 0-1 0 0,-1 0 0 0 0,1 0 1 0 0,-1 1-1 0 0,1 0 0 0 0,0 0 0 0 0,12-1 1 0 0,17-3-8 0 0,0 2-1 0 0,38 2 1 0 0,-60 1-19 0 0,26 1 0 0 0,1 1-1 0 0,-1 2 1 0 0,64 14 0 0 0,-89-14-26 0 0,1 1-1 0 0,-1 0 1 0 0,0 1-1 0 0,0 1 1 0 0,-1 0-1 0 0,0 1 1 0 0,0 1-1 0 0,-1 0 1 0 0,1 1-1 0 0,-2 0 1 0 0,1 1-1 0 0,13 15 1 0 0,-22-19-2 0 0,1 0 1 0 0,-1 1 0 0 0,-1 0 0 0 0,0-1-1 0 0,0 1 1 0 0,0 1 0 0 0,-1-1 0 0 0,1 0-1 0 0,-2 0 1 0 0,1 1 0 0 0,-1-1-1 0 0,0 1 1 0 0,-1 0 0 0 0,0-1 0 0 0,0 1-1 0 0,-1-1 1 0 0,0 1 0 0 0,0-1 0 0 0,0 1-1 0 0,-1-1 1 0 0,0 0 0 0 0,-1 1-1 0 0,-4 7 1 0 0,-3 9-2 0 0,-1-1 0 0 0,-1-1 0 0 0,-1 0 0 0 0,-1-1 0 0 0,-31 37-1 0 0,-21 13-21 0 0,-125 104 0 0 0,-94 43 8 0 0,172-140 55 0 0,57-42-12 0 0,2 2 1 0 0,-95 89-1 0 0,148-126-28 0 0,-6 4 7 0 0,1 1 0 0 0,0 1 0 0 0,1-1 0 0 0,-1 1 0 0 0,1 0 1 0 0,0 0-1 0 0,1 1 0 0 0,0 0 0 0 0,0-1 0 0 0,0 1 1 0 0,-2 10-1 0 0,6-16-9 0 0,0-1 1 0 0,0 1 0 0 0,1 0 0 0 0,-1-1 0 0 0,0 1-1 0 0,1-1 1 0 0,-1 0 0 0 0,1 1 0 0 0,-1-1-1 0 0,1 1 1 0 0,0-1 0 0 0,0 0 0 0 0,0 1 0 0 0,0-1-1 0 0,0 0 1 0 0,0 0 0 0 0,0 0 0 0 0,0 0-1 0 0,0 0 1 0 0,0 0 0 0 0,0 0 0 0 0,1 0 0 0 0,-1 0-1 0 0,0-1 1 0 0,1 1 0 0 0,-1 0 0 0 0,1-1-1 0 0,2 1 1 0 0,46 10 38 0 0,56-7-19 0 0,1-5-1 0 0,173-23 1 0 0,-218 17-6 0 0,-27 3-58 0 0,429-56-482 0 0,-454 57-1289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7:15.4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474 96 100 0 0,'1'-21'485'0'0,"0"18"-357"0"0,-1-1 1 0 0,0 0-1 0 0,0 0 1 0 0,0 1-1 0 0,-1-1 1 0 0,1 0-1 0 0,-1 0 1 0 0,0 1 0 0 0,0-1-1 0 0,0 0 1 0 0,0 1-1 0 0,-1-1 1 0 0,1 1-1 0 0,-3-4 1 0 0,3 5-108 0 0,0 1-1 0 0,1 0 1 0 0,-1 0 0 0 0,0 0-1 0 0,0 0 1 0 0,0 0-1 0 0,0 0 1 0 0,0 1 0 0 0,0-1-1 0 0,0 0 1 0 0,0 0 0 0 0,0 1-1 0 0,0-1 1 0 0,0 0 0 0 0,0 1-1 0 0,0-1 1 0 0,0 1 0 0 0,-1-1-1 0 0,1 1 1 0 0,0 0 0 0 0,0 0-1 0 0,-1 0 1 0 0,-1-1 0 0 0,-1 2 5 0 0,0-1-1 0 0,1 1 1 0 0,-1-1 0 0 0,1 1 0 0 0,-1 0 0 0 0,1 1 0 0 0,0-1 0 0 0,-6 3 0 0 0,-5 4 16 0 0,1 1-1 0 0,-24 20 1 0 0,-1 8-10 0 0,1 1 0 0 0,2 2 0 0 0,2 1 0 0 0,2 2 0 0 0,1 1-1 0 0,-43 88 1 0 0,63-112-20 0 0,1 1 0 0 0,1 1 0 0 0,1 0 0 0 0,0 0 0 0 0,2 0 0 0 0,0 1 0 0 0,2-1 0 0 0,1 1 0 0 0,0 39 0 0 0,3-51-9 0 0,0 0 0 0 0,0 0 0 0 0,1 0-1 0 0,0 0 1 0 0,1 0 0 0 0,1-1 0 0 0,-1 1 0 0 0,2-1 0 0 0,-1 0 0 0 0,2 0-1 0 0,-1-1 1 0 0,1 1 0 0 0,0-1 0 0 0,1 0 0 0 0,0-1 0 0 0,1 0 0 0 0,0 0-1 0 0,0-1 1 0 0,0 1 0 0 0,1-2 0 0 0,0 1 0 0 0,12 5 0 0 0,-3-3 0 0 0,2-2 0 0 0,-1 0 0 0 0,1 0 0 0 0,0-2 0 0 0,0-1 0 0 0,0 0 0 0 0,1-1 0 0 0,-1-2 0 0 0,1 0 0 0 0,-1-1 0 0 0,1-1 1 0 0,0-1-1 0 0,-1 0 0 0 0,23-7 0 0 0,-10 1-1 0 0,1-2 0 0 0,-1-1 0 0 0,-1-1 1 0 0,0-2-1 0 0,-1-1 0 0 0,-1-2 0 0 0,50-34 1 0 0,-60 35 43 0 0,0-1 0 0 0,-1-1 1 0 0,0 0-1 0 0,-2-1 0 0 0,0-1 1 0 0,-1-1-1 0 0,16-28 0 0 0,-25 37-7 0 0,-1 0 0 0 0,0 0 1 0 0,0-1-1 0 0,-2 1 0 0 0,0-1 0 0 0,0 0 0 0 0,-1 0 0 0 0,0-1 0 0 0,-2 1 1 0 0,1-1-1 0 0,-2 1 0 0 0,0-1 0 0 0,0 1 0 0 0,-1-1 0 0 0,-5-21 0 0 0,2 19-15 0 0,-2-1-1 0 0,0 1 1 0 0,-1 1 0 0 0,0-1-1 0 0,-1 1 1 0 0,-1 1-1 0 0,0 0 1 0 0,-1 0-1 0 0,-1 0 1 0 0,0 1-1 0 0,-1 1 1 0 0,0 0-1 0 0,0 1 1 0 0,-2 0-1 0 0,1 1 1 0 0,-1 0-1 0 0,-1 1 1 0 0,0 1-1 0 0,0 0 1 0 0,-1 1-1 0 0,-30-9 1 0 0,40 14-21 0 0,0 1 1 0 0,0 0-1 0 0,0 1 0 0 0,0-1 1 0 0,0 1-1 0 0,0 0 0 0 0,0 0 1 0 0,0 1-1 0 0,0 0 0 0 0,-10 3 1 0 0,13-3-51 0 0,0 0 0 0 0,0 0 0 0 0,0 1 1 0 0,1-1-1 0 0,-1 1 0 0 0,0 0 1 0 0,1-1-1 0 0,-1 1 0 0 0,1 1 1 0 0,0-1-1 0 0,0 0 0 0 0,0 1 0 0 0,0-1 1 0 0,0 1-1 0 0,0-1 0 0 0,1 1 1 0 0,-1 0-1 0 0,1 0 0 0 0,0-1 0 0 0,0 1 1 0 0,-2 6-1 0 0,-7 23-2109 0 0,9-16 913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5:06.6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0 137 208 0 0,'9'58'337'0'0,"3"-1"0"0"0,2 0 0 0 0,2-1 0 0 0,34 78 0 0 0,-40-114-291 0 0,1 0 1 0 0,0-1-1 0 0,2 0 0 0 0,0-1 0 0 0,1 0 0 0 0,21 20 0 0 0,-25-29-24 0 0,1 1-1 0 0,0-2 0 0 0,1 1 1 0 0,0-2-1 0 0,0 0 0 0 0,0 0 1 0 0,1-1-1 0 0,0 0 0 0 0,0-2 1 0 0,28 8-1 0 0,-29-10-12 0 0,0 0 1 0 0,1-1-1 0 0,-1-1 1 0 0,0 0-1 0 0,0 0 1 0 0,1-1-1 0 0,-1-1 0 0 0,0 0 1 0 0,0 0-1 0 0,19-8 1 0 0,-14 4 14 0 0,0-2-1 0 0,-1 0 1 0 0,0-1 0 0 0,0-1 0 0 0,-1 0 0 0 0,21-19 0 0 0,-8 2 56 0 0,-1-2 1 0 0,-1 0 0 0 0,-1-2-1 0 0,-2-1 1 0 0,37-66 0 0 0,-45 72-28 0 0,-1-1 1 0 0,-1-1 0 0 0,-2 0-1 0 0,0 0 1 0 0,-2-1 0 0 0,-1-1-1 0 0,7-55 1 0 0,-13 69-168 0 0,0-41 456 0 0,-3 55-455 0 0,1-1 0 0 0,0 1 0 0 0,-1 0 0 0 0,1-1 0 0 0,-1 1 0 0 0,0 0 0 0 0,0-1 0 0 0,0 1 0 0 0,0 0 0 0 0,0 0 0 0 0,0 0 0 0 0,-1 0 0 0 0,1 0 0 0 0,-1 0 0 0 0,1 0 0 0 0,-1 0 0 0 0,0 1 0 0 0,0-1 0 0 0,-3-2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7:15.8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0 188 0 0,'0'0'108'0'0,"16"6"-160"0"0,-16 2-132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7:16.1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198 0 368 0 0,'-35'17'1380'0'0,"30"-12"-1297"0"0,-1 1 0 0 0,1 0-1 0 0,0 0 1 0 0,1 0 0 0 0,-1 1 0 0 0,1-1 0 0 0,0 1-1 0 0,1 0 1 0 0,0 0 0 0 0,0 1 0 0 0,1-1-1 0 0,-1 0 1 0 0,1 1 0 0 0,1 0 0 0 0,0-1-1 0 0,0 1 1 0 0,0 0 0 0 0,2 15 0 0 0,0-12-43 0 0,0 0 0 0 0,1 0 1 0 0,1 0-1 0 0,0 0 0 0 0,0-1 0 0 0,1 1 1 0 0,0-1-1 0 0,1 0 0 0 0,0 0 1 0 0,1 0-1 0 0,0-1 0 0 0,12 14 0 0 0,5 2 44 0 0,1-2 0 0 0,46 34 0 0 0,-44-38-45 0 0,-1 1 1 0 0,-1 2-1 0 0,28 31 1 0 0,-43-42-31 0 0,1 1 0 0 0,-2 0 0 0 0,0 0 1 0 0,0 1-1 0 0,11 25 0 0 0,-18-34-4 0 0,1 0 0 0 0,-2 0 0 0 0,1 0 1 0 0,0 0-1 0 0,-1 0 0 0 0,1 0 0 0 0,-1 0 0 0 0,0 0 0 0 0,-1 0 0 0 0,1 0 1 0 0,-1 0-1 0 0,0-1 0 0 0,0 1 0 0 0,0 0 0 0 0,0 0 0 0 0,0 0 0 0 0,-1-1 1 0 0,0 1-1 0 0,0-1 0 0 0,0 1 0 0 0,0-1 0 0 0,0 0 0 0 0,-1 0 0 0 0,1 0 1 0 0,-1 0-1 0 0,0 0 0 0 0,-4 2 0 0 0,-7 7 12 0 0,-1-2 1 0 0,0 0-1 0 0,-1-1 1 0 0,0 0-1 0 0,0-1 0 0 0,-1-1 1 0 0,0-1-1 0 0,-33 8 0 0 0,22-8-44 0 0,1-1 0 0 0,-1-1-1 0 0,-1-1 1 0 0,-53-3-1 0 0,76 0-233 0 0,1 0 0 0 0,-1-1 0 0 0,1 0 0 0 0,-1 0-1 0 0,1 0 1 0 0,-1-1 0 0 0,1 0 0 0 0,-10-5 0 0 0,2-4-933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7:16.5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95 332 0 0,'135'-27'916'0'0,"188"-14"0"0"0,139 17-152 0 0,-414 22-684 0 0,-45 1-251 0 0,1 1 1 0 0,0 0-1 0 0,0 0 1 0 0,0 0 0 0 0,-1 1-1 0 0,1-1 1 0 0,0 1-1 0 0,0 0 1 0 0,6 2-1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7:17.2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193 2 300 0 0,'2'-2'1752'0'0,"-1"8"-726"0"0,2 20-401 0 0,-3 34-535 0 0,-104 571 879 0 0,35-323-741 0 0,58-251-217 0 0,-3 65 1 0 0,14-120-195 0 0,0 0 0 0 0,0-1 0 0 0,0 1 0 0 0,0 0 0 0 0,0-1 0 0 0,1 1 0 0 0,-1 0 0 0 0,1 0 0 0 0,-1-1 0 0 0,1 1-1 0 0,0-1 1 0 0,-1 1 0 0 0,1-1 0 0 0,0 1 0 0 0,1 1 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7:17.5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 68 0 0,'0'0'-16'0'0,"14"-2"-28"0"0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7:17.9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191 0 76 0 0,'-1'0'108'0'0,"-1"0"0"0"0,1 0 0 0 0,0 1 0 0 0,-1-1 0 0 0,1 0 0 0 0,0 1-1 0 0,-1-1 1 0 0,1 1 0 0 0,0-1 0 0 0,0 1 0 0 0,-1-1 0 0 0,1 1 0 0 0,0 0 0 0 0,0 0 0 0 0,-1 0 0 0 0,-1 6-5 0 0,1-1 0 0 0,0 0 0 0 0,1 1 0 0 0,-1-1 0 0 0,1 1 0 0 0,0 0 0 0 0,1-1 0 0 0,0 1 0 0 0,0 0 0 0 0,0-1 0 0 0,2 8 0 0 0,0 0 26 0 0,1 1 0 0 0,0-1 1 0 0,11 28-1 0 0,-4-22-41 0 0,-1-1 0 0 0,2 0 1 0 0,1 0-1 0 0,0-2 1 0 0,19 22-1 0 0,81 75 220 0 0,-85-90-224 0 0,0 2 1 0 0,-1 1 0 0 0,-2 1-1 0 0,-1 1 1 0 0,33 55-1 0 0,-52-77-66 0 0,-1-1 0 0 0,0 1 0 0 0,0 0-1 0 0,-1 0 1 0 0,0 0 0 0 0,0 1 0 0 0,-1-1 0 0 0,0 0 0 0 0,0 1-1 0 0,0-1 1 0 0,-1 1 0 0 0,-1-1 0 0 0,1 1 0 0 0,-1-1 0 0 0,-2 10-1 0 0,0-8-1 0 0,0 0 0 0 0,-1 0 0 0 0,0-1 0 0 0,-1 1-1 0 0,0-1 1 0 0,0 0 0 0 0,0 0 0 0 0,-1 0 0 0 0,0-1-1 0 0,-12 11 1 0 0,-2-1 10 0 0,-2-1-1 0 0,0 0 0 0 0,-1-1 1 0 0,0-2-1 0 0,-1 0 0 0 0,-1-2 1 0 0,-35 12-1 0 0,35-14-8 0 0,-1-2 0 0 0,0-1 0 0 0,-32 4 0 0 0,48-9-169 0 0,1 0 0 0 0,-1 0-1 0 0,1-2 1 0 0,-1 1 0 0 0,0-1-1 0 0,1 0 1 0 0,-1-1 0 0 0,1 0-1 0 0,0-1 1 0 0,-1 0 0 0 0,1 0-1 0 0,-10-6 1 0 0,3-5-1233 0 0,4-3 107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7:18.2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0 113 448 0 0,'36'-17'415'0'0,"0"2"0"0"0,1 2 0 0 0,0 1 0 0 0,1 2-1 0 0,65-9 1 0 0,197-5 418 0 0,-299 24-829 0 0,327-2 593 0 0,-184 3-778 0 0,-119-1-569 0 0,1 1 0 0 0,30 6 1 0 0,-43-5-344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2:57:19.5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 92 32 0 0,'0'0'1728'0'0,"4"2"-1751"0"0,-1 2 30 0 0,4 0-16 0 0,14-19 96 0 0,-18 9 103 0 0,0 0 0 0 0,0 0-1 0 0,-1 0 1 0 0,1 0 0 0 0,-1-1 0 0 0,-1 1-1 0 0,1-1 1 0 0,-1 1 0 0 0,-1-1 0 0 0,1 1-1 0 0,-1-12 1 0 0,-11 255 1039 0 0,-127 443-273 0 0,88-429-544 0 0,43-228-641 0 0,-9-29-1205 0 0,-1-3-516 0 0,-2 1 215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0:15.1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1312 42 168 0 0,'-79'13'360'0'0,"1"2"1"0"0,0 4-1 0 0,1 3 1 0 0,-84 37-1 0 0,92-27-233 0 0,1 3 0 0 0,2 3 0 0 0,1 3-1 0 0,-85 72 1 0 0,108-79-90 0 0,-9 6 35 0 0,1 2-1 0 0,-58 65 1 0 0,85-81-21 0 0,-2 3 20 0 0,1 0 0 0 0,-26 43-1 0 0,42-59-53 0 0,2 0 1 0 0,0 1-1 0 0,0 0 0 0 0,1 0 0 0 0,1 0 1 0 0,0 0-1 0 0,1 1 0 0 0,1-1 0 0 0,-1 21 1 0 0,3-7 36 0 0,1 0 1 0 0,1 0-1 0 0,1 0 1 0 0,2 0-1 0 0,1-1 1 0 0,1 0 0 0 0,2 0-1 0 0,22 50 1 0 0,-1-17 68 0 0,3-2 0 0 0,64 87 0 0 0,-78-123-63 0 0,1 0 1 0 0,1-1 0 0 0,0-1 0 0 0,28 18-1 0 0,2 4 49 0 0,-28-25-59 0 0,0 0 0 0 0,1-2 0 0 0,1 0 0 0 0,0-2 0 0 0,47 18-1 0 0,144 36 261 0 0,-215-67-308 0 0,102 28 159 0 0,0-4-1 0 0,1-5 1 0 0,147 9-1 0 0,-186-29-27 0 0,1-2-1 0 0,-1-4 1 0 0,0-2-1 0 0,81-23 1 0 0,249-93 352 0 0,-337 102-447 0 0,0-2 1 0 0,-1-3 0 0 0,-2-2 0 0 0,-1-2 0 0 0,-1-3 0 0 0,77-67 0 0 0,-90 66-26 0 0,-1-2 0 0 0,-2-1 0 0 0,-2-3 0 0 0,-2 0 0 0 0,-1-2 0 0 0,-3-2 0 0 0,-2 0 1 0 0,23-53-1 0 0,-39 72-15 0 0,-1 0 1 0 0,-1 0 0 0 0,-2-1-1 0 0,0-1 1 0 0,-2 1-1 0 0,-1-1 1 0 0,-2 0 0 0 0,0 0-1 0 0,-2 0 1 0 0,-2 1 0 0 0,0-1-1 0 0,-2 0 1 0 0,-1 0 0 0 0,-1 1-1 0 0,-1 0 1 0 0,-2 0-1 0 0,-1 1 1 0 0,-1 0 0 0 0,-24-41-1 0 0,10 26-8 0 0,-1 2-1 0 0,-3 0 0 0 0,-51-54 0 0 0,55 69-5 0 0,0 2 0 0 0,-1 2 0 0 0,-1 0 0 0 0,-1 1 0 0 0,-59-30 0 0 0,44 31 0 0 0,0 1-1 0 0,-1 3 1 0 0,-1 1 0 0 0,-1 2 0 0 0,0 3-1 0 0,0 1 1 0 0,0 2 0 0 0,-1 2-1 0 0,-75 4 1 0 0,51 6-460 0 0,1 3 0 0 0,0 2 0 0 0,1 4 0 0 0,1 3-1 0 0,-112 44 1 0 0,101-29-1102 0 0,14-8 120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3:00:16.4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1342 284 180 0 0,'2'-4'117'0'0,"0"0"0"0"0,0 0-1 0 0,0 0 1 0 0,0 0 0 0 0,-1-1-1 0 0,1 1 1 0 0,-1-1 0 0 0,0 1 0 0 0,-1-1-1 0 0,1 0 1 0 0,-1 1 0 0 0,0-1 0 0 0,0 0-1 0 0,-1-6 1 0 0,0 7-77 0 0,0 1 0 0 0,-1-1 1 0 0,1 1-1 0 0,-1 0 0 0 0,0-1 0 0 0,0 1 0 0 0,0 0 0 0 0,0 0 0 0 0,0 0 0 0 0,-1 0 1 0 0,1 1-1 0 0,-1-1 0 0 0,0 0 0 0 0,1 1 0 0 0,-1 0 0 0 0,-1 0 0 0 0,1 0 0 0 0,0 0 0 0 0,-5-2 1 0 0,-10-3 21 0 0,0 0 1 0 0,-1 2 0 0 0,0 0 0 0 0,1 1 0 0 0,-1 1 0 0 0,-1 0 0 0 0,1 2-1 0 0,-21 0 1 0 0,-3 3 39 0 0,1 1-1 0 0,-68 14 0 0 0,37-2-54 0 0,1 4 1 0 0,1 3-1 0 0,1 2 0 0 0,1 4 1 0 0,2 3-1 0 0,0 2 0 0 0,-64 46 1 0 0,108-61-47 0 0,1 1 0 0 0,0 2-1 0 0,2 0 1 0 0,0 1 0 0 0,2 1 0 0 0,0 1 0 0 0,2 0 0 0 0,0 1 0 0 0,2 1 0 0 0,1 1 0 0 0,1 0 0 0 0,-16 53 0 0 0,13-27 9 0 0,2 0 0 0 0,2 1 0 0 0,2 0 1 0 0,3 1-1 0 0,2 0 0 0 0,3 0 0 0 0,2 0 0 0 0,3 0 1 0 0,1 0-1 0 0,4-1 0 0 0,1 0 0 0 0,3 0 1 0 0,2-1-1 0 0,34 76 0 0 0,-29-84 8 0 0,2-1-1 0 0,2-2 0 0 0,2 0 1 0 0,39 47-1 0 0,-42-62 1 0 0,2-1-1 0 0,0-1 0 0 0,2-1 0 0 0,0-1 0 0 0,2-2 0 0 0,50 29 0 0 0,95 41 107 0 0,286 106 0 0 0,-370-164-54 0 0,96 21 0 0 0,-148-46-50 0 0,0-1 0 0 0,1-2-1 0 0,-1-2 1 0 0,1-1 0 0 0,56-5-1 0 0,-5-10 141 0 0,-1-3-1 0 0,-1-4 0 0 0,149-54 1 0 0,239-136 423 0 0,-427 186-526 0 0,-2-3 0 0 0,0-2 0 0 0,-1-1 0 0 0,-2-3 0 0 0,78-75 0 0 0,-99 83-43 0 0,-1 0-1 0 0,-1-2 1 0 0,-2 0-1 0 0,0-1 1 0 0,-2-1-1 0 0,-1-1 1 0 0,-2 0-1 0 0,-1-1 1 0 0,-1 0-1 0 0,-1-1 1 0 0,6-36-1 0 0,-9 27-3 0 0,-1 0 1 0 0,-2 0-1 0 0,-2-1 0 0 0,-2 1 0 0 0,-2-1 0 0 0,-1 1 0 0 0,-3 0 0 0 0,-1 0 0 0 0,-2 0 0 0 0,-1 0 1 0 0,-3 2-1 0 0,-1-1 0 0 0,-2 1 0 0 0,-1 1 0 0 0,-2 1 0 0 0,-31-46 0 0 0,14 33-12 0 0,-2 2 0 0 0,-2 2 0 0 0,-2 1 0 0 0,-2 3 0 0 0,-2 1 0 0 0,-1 2 0 0 0,-60-37 0 0 0,-5 7-24 0 0,-4 5 1 0 0,-2 6 0 0 0,-234-82 0 0 0,296 123 21 0 0,0 2 1 0 0,-107-13-1 0 0,97 20-87 0 0,1 2-1 0 0,-1 4 1 0 0,1 3-1 0 0,-111 14 1 0 0,126-6-148 0 0,-22 3-1484 0 0,-125 38 0 0 0,162-38 324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5D7F9-32DD-4BAD-9BE5-84F6FCF843D7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3F53E-73CE-446A-9670-4B8B1900C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08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FB6E-5603-8C4F-1D9D-22387A86E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DC292-5440-7500-73C3-D66463320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84EFA-693D-775F-E200-EA5F7B68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5B3B0-6B19-A260-22C7-1B5AD7F8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44B89-A156-FD83-D7E0-63D14C12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40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446D-F063-6976-C0B0-DA04C6E7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A691A-981C-F845-AEAC-616F938FE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88D38-149A-9040-A12B-967C3236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10D0C-8ADB-C926-1F15-85D11DC6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F3E76-346C-A958-1BCB-04979B69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96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B2654-5578-18CF-2A5A-4BBA2BDD0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4112D-D1E9-1629-37ED-21B1192B4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D3C62-F4E1-38F1-61FC-EA4DE177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F47D9-504D-9128-8C03-84744E7E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7C8F6-8930-172D-469E-114AD152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63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3201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blinds dir="vert"/>
      </p:transition>
    </mc:Choice>
    <mc:Fallback xmlns="">
      <p:transition spd="med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3B94-1A8F-C106-3DE6-88036E38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A7FFD-45A2-B0B8-3C4E-731FB94CB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DFB51-2404-D360-71A6-78DF0F29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A488E-4A04-7C2E-C73A-090080F8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5E8A9-EDB6-50FF-61CE-A78EE92C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02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6B6F-0B41-8DC3-4098-7F1B7B41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F1355-E51B-6E4B-FEAE-17A09B2F1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03B56-ADCA-05E6-A558-929A5BB1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5844-69D7-DB23-51F6-F66315F3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F093F-878F-35A1-8FD1-7FB7E1C1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1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D34A-BBD0-3E9C-6387-86C724FD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6C00-CDE4-1F3B-A2C8-0F8886AE5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804FB-0552-CA64-2765-A1F554545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0B205-B5A1-4E29-6593-DCA10608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E28F9-0E23-8C19-5A0B-B3782901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CE1ED-C49D-5AE8-CAED-95591707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92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7606-9872-1C47-7AD6-EDB8C0FA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4DA78-AAD7-383C-A79C-763490901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E61EB-9077-F0B8-4245-19018A9BE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061FB-9121-D540-5BE9-0F4E2DB92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C35B9-4B39-33C3-E93B-E52C7ACDA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A5F92-AB14-8D27-6D0D-4CB6471B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C6565C-346E-3FC0-ACDB-BE446BBF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4D27D-3566-F680-122D-9E657E56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63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88B7-FF01-43D9-798D-E92C66E0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D13B8-C249-1C3C-3EE6-F3FD5D8F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55771-C5DB-ABEF-1717-7F9CEE1C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CEC1F-409F-F32F-2116-AB898F55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87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52E53-E902-5343-2270-08A5DA92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6E10A-B9CB-4D58-1B21-7F4D2E61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8E8A5-8C59-ACFC-7B44-E28B5131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47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2D2E-C4D4-8E32-65CA-8A565119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B199-BD1D-4E27-8605-05A47E6B4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CE0B7-F5C4-E28E-2343-2390A28D3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DFE9A-200D-BEFA-6FED-FC86711F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E62E0-C686-9F63-E085-25A5D9B2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1F511-7247-6B3D-000E-D5CC8B1C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9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ABD5-D10E-7049-2EDD-F4CC9EEE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BAB28-5318-7F8F-3F76-1B9491B1D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8AA76-8D48-5A84-2998-206C0EB39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BD441-5C9B-0E49-31B6-9CABA092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2F94F-2C7D-1953-22B5-30DD13F9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2505B-0CB8-5936-8082-9F87FDAD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54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F6371-E4E7-F240-EE73-2F17A414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207E0-002C-F39E-0278-3DC32F86A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5BFFB-D916-98F3-8BE8-5A642BA07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1996-8006-4EF2-9EF5-AA9F8CEF5860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F56AA-30EE-BEAA-6855-9621B5C7F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54C6E-3A7B-19D1-178D-06557F092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73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53.png"/><Relationship Id="rId18" Type="http://schemas.openxmlformats.org/officeDocument/2006/relationships/customXml" Target="../ink/ink13.xml"/><Relationship Id="rId3" Type="http://schemas.openxmlformats.org/officeDocument/2006/relationships/image" Target="../media/image48.png"/><Relationship Id="rId21" Type="http://schemas.openxmlformats.org/officeDocument/2006/relationships/image" Target="../media/image57.png"/><Relationship Id="rId7" Type="http://schemas.openxmlformats.org/officeDocument/2006/relationships/image" Target="../media/image50.png"/><Relationship Id="rId12" Type="http://schemas.openxmlformats.org/officeDocument/2006/relationships/customXml" Target="../ink/ink10.xml"/><Relationship Id="rId17" Type="http://schemas.openxmlformats.org/officeDocument/2006/relationships/image" Target="../media/image55.png"/><Relationship Id="rId25" Type="http://schemas.openxmlformats.org/officeDocument/2006/relationships/image" Target="../media/image59.png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11" Type="http://schemas.openxmlformats.org/officeDocument/2006/relationships/image" Target="../media/image52.png"/><Relationship Id="rId24" Type="http://schemas.openxmlformats.org/officeDocument/2006/relationships/customXml" Target="../ink/ink16.xml"/><Relationship Id="rId5" Type="http://schemas.openxmlformats.org/officeDocument/2006/relationships/image" Target="../media/image49.png"/><Relationship Id="rId15" Type="http://schemas.openxmlformats.org/officeDocument/2006/relationships/image" Target="../media/image54.png"/><Relationship Id="rId23" Type="http://schemas.openxmlformats.org/officeDocument/2006/relationships/image" Target="../media/image58.png"/><Relationship Id="rId10" Type="http://schemas.openxmlformats.org/officeDocument/2006/relationships/customXml" Target="../ink/ink9.xml"/><Relationship Id="rId19" Type="http://schemas.openxmlformats.org/officeDocument/2006/relationships/image" Target="../media/image56.png"/><Relationship Id="rId4" Type="http://schemas.openxmlformats.org/officeDocument/2006/relationships/customXml" Target="../ink/ink6.xml"/><Relationship Id="rId9" Type="http://schemas.openxmlformats.org/officeDocument/2006/relationships/image" Target="../media/image51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/Relationships>
</file>

<file path=ppt/slides/_rels/slide4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5.xml"/><Relationship Id="rId21" Type="http://schemas.openxmlformats.org/officeDocument/2006/relationships/image" Target="../media/image69.png"/><Relationship Id="rId42" Type="http://schemas.openxmlformats.org/officeDocument/2006/relationships/customXml" Target="../ink/ink37.xml"/><Relationship Id="rId63" Type="http://schemas.openxmlformats.org/officeDocument/2006/relationships/image" Target="../media/image90.png"/><Relationship Id="rId84" Type="http://schemas.openxmlformats.org/officeDocument/2006/relationships/customXml" Target="../ink/ink58.xml"/><Relationship Id="rId138" Type="http://schemas.openxmlformats.org/officeDocument/2006/relationships/customXml" Target="../ink/ink86.xml"/><Relationship Id="rId159" Type="http://schemas.openxmlformats.org/officeDocument/2006/relationships/image" Target="../media/image137.png"/><Relationship Id="rId107" Type="http://schemas.openxmlformats.org/officeDocument/2006/relationships/customXml" Target="../ink/ink70.xml"/><Relationship Id="rId11" Type="http://schemas.openxmlformats.org/officeDocument/2006/relationships/image" Target="../media/image64.png"/><Relationship Id="rId32" Type="http://schemas.openxmlformats.org/officeDocument/2006/relationships/customXml" Target="../ink/ink32.xml"/><Relationship Id="rId53" Type="http://schemas.openxmlformats.org/officeDocument/2006/relationships/image" Target="../media/image85.png"/><Relationship Id="rId74" Type="http://schemas.openxmlformats.org/officeDocument/2006/relationships/customXml" Target="../ink/ink53.xml"/><Relationship Id="rId128" Type="http://schemas.openxmlformats.org/officeDocument/2006/relationships/customXml" Target="../ink/ink81.xml"/><Relationship Id="rId149" Type="http://schemas.openxmlformats.org/officeDocument/2006/relationships/image" Target="../media/image132.png"/><Relationship Id="rId5" Type="http://schemas.openxmlformats.org/officeDocument/2006/relationships/image" Target="../media/image61.png"/><Relationship Id="rId95" Type="http://schemas.openxmlformats.org/officeDocument/2006/relationships/image" Target="../media/image106.png"/><Relationship Id="rId160" Type="http://schemas.openxmlformats.org/officeDocument/2006/relationships/customXml" Target="../ink/ink97.xml"/><Relationship Id="rId22" Type="http://schemas.openxmlformats.org/officeDocument/2006/relationships/customXml" Target="../ink/ink27.xml"/><Relationship Id="rId43" Type="http://schemas.openxmlformats.org/officeDocument/2006/relationships/image" Target="../media/image80.png"/><Relationship Id="rId64" Type="http://schemas.openxmlformats.org/officeDocument/2006/relationships/customXml" Target="../ink/ink48.xml"/><Relationship Id="rId118" Type="http://schemas.openxmlformats.org/officeDocument/2006/relationships/image" Target="../media/image117.png"/><Relationship Id="rId139" Type="http://schemas.openxmlformats.org/officeDocument/2006/relationships/image" Target="../media/image127.png"/><Relationship Id="rId85" Type="http://schemas.openxmlformats.org/officeDocument/2006/relationships/image" Target="../media/image101.png"/><Relationship Id="rId150" Type="http://schemas.openxmlformats.org/officeDocument/2006/relationships/customXml" Target="../ink/ink92.xml"/><Relationship Id="rId12" Type="http://schemas.openxmlformats.org/officeDocument/2006/relationships/customXml" Target="../ink/ink22.xml"/><Relationship Id="rId17" Type="http://schemas.openxmlformats.org/officeDocument/2006/relationships/image" Target="../media/image67.png"/><Relationship Id="rId33" Type="http://schemas.openxmlformats.org/officeDocument/2006/relationships/image" Target="../media/image75.png"/><Relationship Id="rId38" Type="http://schemas.openxmlformats.org/officeDocument/2006/relationships/customXml" Target="../ink/ink35.xml"/><Relationship Id="rId59" Type="http://schemas.openxmlformats.org/officeDocument/2006/relationships/image" Target="../media/image88.png"/><Relationship Id="rId103" Type="http://schemas.openxmlformats.org/officeDocument/2006/relationships/customXml" Target="../ink/ink68.xml"/><Relationship Id="rId108" Type="http://schemas.openxmlformats.org/officeDocument/2006/relationships/image" Target="../media/image112.png"/><Relationship Id="rId124" Type="http://schemas.openxmlformats.org/officeDocument/2006/relationships/image" Target="../media/image120.png"/><Relationship Id="rId129" Type="http://schemas.openxmlformats.org/officeDocument/2006/relationships/image" Target="../media/image122.png"/><Relationship Id="rId54" Type="http://schemas.openxmlformats.org/officeDocument/2006/relationships/customXml" Target="../ink/ink43.xml"/><Relationship Id="rId70" Type="http://schemas.openxmlformats.org/officeDocument/2006/relationships/customXml" Target="../ink/ink51.xml"/><Relationship Id="rId75" Type="http://schemas.openxmlformats.org/officeDocument/2006/relationships/image" Target="../media/image96.png"/><Relationship Id="rId91" Type="http://schemas.openxmlformats.org/officeDocument/2006/relationships/image" Target="../media/image104.png"/><Relationship Id="rId96" Type="http://schemas.openxmlformats.org/officeDocument/2006/relationships/customXml" Target="../ink/ink64.xml"/><Relationship Id="rId140" Type="http://schemas.openxmlformats.org/officeDocument/2006/relationships/customXml" Target="../ink/ink87.xml"/><Relationship Id="rId145" Type="http://schemas.openxmlformats.org/officeDocument/2006/relationships/image" Target="../media/image130.png"/><Relationship Id="rId161" Type="http://schemas.openxmlformats.org/officeDocument/2006/relationships/image" Target="../media/image138.png"/><Relationship Id="rId166" Type="http://schemas.openxmlformats.org/officeDocument/2006/relationships/customXml" Target="../ink/ink10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.xml"/><Relationship Id="rId23" Type="http://schemas.openxmlformats.org/officeDocument/2006/relationships/image" Target="../media/image70.png"/><Relationship Id="rId28" Type="http://schemas.openxmlformats.org/officeDocument/2006/relationships/customXml" Target="../ink/ink30.xml"/><Relationship Id="rId49" Type="http://schemas.openxmlformats.org/officeDocument/2006/relationships/image" Target="../media/image83.png"/><Relationship Id="rId114" Type="http://schemas.openxmlformats.org/officeDocument/2006/relationships/image" Target="../media/image115.png"/><Relationship Id="rId119" Type="http://schemas.openxmlformats.org/officeDocument/2006/relationships/customXml" Target="../ink/ink76.xml"/><Relationship Id="rId44" Type="http://schemas.openxmlformats.org/officeDocument/2006/relationships/customXml" Target="../ink/ink38.xml"/><Relationship Id="rId60" Type="http://schemas.openxmlformats.org/officeDocument/2006/relationships/customXml" Target="../ink/ink46.xml"/><Relationship Id="rId65" Type="http://schemas.openxmlformats.org/officeDocument/2006/relationships/image" Target="../media/image91.png"/><Relationship Id="rId81" Type="http://schemas.openxmlformats.org/officeDocument/2006/relationships/image" Target="../media/image99.png"/><Relationship Id="rId86" Type="http://schemas.openxmlformats.org/officeDocument/2006/relationships/customXml" Target="../ink/ink59.xml"/><Relationship Id="rId130" Type="http://schemas.openxmlformats.org/officeDocument/2006/relationships/customXml" Target="../ink/ink82.xml"/><Relationship Id="rId135" Type="http://schemas.openxmlformats.org/officeDocument/2006/relationships/image" Target="../media/image125.png"/><Relationship Id="rId151" Type="http://schemas.openxmlformats.org/officeDocument/2006/relationships/image" Target="../media/image133.png"/><Relationship Id="rId156" Type="http://schemas.openxmlformats.org/officeDocument/2006/relationships/customXml" Target="../ink/ink95.xml"/><Relationship Id="rId13" Type="http://schemas.openxmlformats.org/officeDocument/2006/relationships/image" Target="../media/image65.png"/><Relationship Id="rId18" Type="http://schemas.openxmlformats.org/officeDocument/2006/relationships/customXml" Target="../ink/ink25.xml"/><Relationship Id="rId39" Type="http://schemas.openxmlformats.org/officeDocument/2006/relationships/image" Target="../media/image78.png"/><Relationship Id="rId109" Type="http://schemas.openxmlformats.org/officeDocument/2006/relationships/customXml" Target="../ink/ink71.xml"/><Relationship Id="rId34" Type="http://schemas.openxmlformats.org/officeDocument/2006/relationships/customXml" Target="../ink/ink33.xml"/><Relationship Id="rId50" Type="http://schemas.openxmlformats.org/officeDocument/2006/relationships/customXml" Target="../ink/ink41.xml"/><Relationship Id="rId55" Type="http://schemas.openxmlformats.org/officeDocument/2006/relationships/image" Target="../media/image86.png"/><Relationship Id="rId76" Type="http://schemas.openxmlformats.org/officeDocument/2006/relationships/customXml" Target="../ink/ink54.xml"/><Relationship Id="rId97" Type="http://schemas.openxmlformats.org/officeDocument/2006/relationships/image" Target="../media/image107.png"/><Relationship Id="rId104" Type="http://schemas.openxmlformats.org/officeDocument/2006/relationships/image" Target="../media/image110.png"/><Relationship Id="rId120" Type="http://schemas.openxmlformats.org/officeDocument/2006/relationships/image" Target="../media/image118.png"/><Relationship Id="rId125" Type="http://schemas.openxmlformats.org/officeDocument/2006/relationships/customXml" Target="../ink/ink79.xml"/><Relationship Id="rId141" Type="http://schemas.openxmlformats.org/officeDocument/2006/relationships/image" Target="../media/image128.png"/><Relationship Id="rId146" Type="http://schemas.openxmlformats.org/officeDocument/2006/relationships/customXml" Target="../ink/ink90.xml"/><Relationship Id="rId167" Type="http://schemas.openxmlformats.org/officeDocument/2006/relationships/image" Target="../media/image141.png"/><Relationship Id="rId7" Type="http://schemas.openxmlformats.org/officeDocument/2006/relationships/image" Target="../media/image62.png"/><Relationship Id="rId71" Type="http://schemas.openxmlformats.org/officeDocument/2006/relationships/image" Target="../media/image94.png"/><Relationship Id="rId92" Type="http://schemas.openxmlformats.org/officeDocument/2006/relationships/customXml" Target="../ink/ink62.xml"/><Relationship Id="rId162" Type="http://schemas.openxmlformats.org/officeDocument/2006/relationships/customXml" Target="../ink/ink98.xml"/><Relationship Id="rId2" Type="http://schemas.openxmlformats.org/officeDocument/2006/relationships/customXml" Target="../ink/ink17.xml"/><Relationship Id="rId29" Type="http://schemas.openxmlformats.org/officeDocument/2006/relationships/image" Target="../media/image73.png"/><Relationship Id="rId24" Type="http://schemas.openxmlformats.org/officeDocument/2006/relationships/customXml" Target="../ink/ink28.xml"/><Relationship Id="rId40" Type="http://schemas.openxmlformats.org/officeDocument/2006/relationships/customXml" Target="../ink/ink36.xml"/><Relationship Id="rId45" Type="http://schemas.openxmlformats.org/officeDocument/2006/relationships/image" Target="../media/image81.png"/><Relationship Id="rId66" Type="http://schemas.openxmlformats.org/officeDocument/2006/relationships/customXml" Target="../ink/ink49.xml"/><Relationship Id="rId87" Type="http://schemas.openxmlformats.org/officeDocument/2006/relationships/image" Target="../media/image102.png"/><Relationship Id="rId110" Type="http://schemas.openxmlformats.org/officeDocument/2006/relationships/image" Target="../media/image113.png"/><Relationship Id="rId115" Type="http://schemas.openxmlformats.org/officeDocument/2006/relationships/customXml" Target="../ink/ink74.xml"/><Relationship Id="rId131" Type="http://schemas.openxmlformats.org/officeDocument/2006/relationships/image" Target="../media/image123.png"/><Relationship Id="rId136" Type="http://schemas.openxmlformats.org/officeDocument/2006/relationships/customXml" Target="../ink/ink85.xml"/><Relationship Id="rId157" Type="http://schemas.openxmlformats.org/officeDocument/2006/relationships/image" Target="../media/image136.png"/><Relationship Id="rId61" Type="http://schemas.openxmlformats.org/officeDocument/2006/relationships/image" Target="../media/image89.png"/><Relationship Id="rId82" Type="http://schemas.openxmlformats.org/officeDocument/2006/relationships/customXml" Target="../ink/ink57.xml"/><Relationship Id="rId152" Type="http://schemas.openxmlformats.org/officeDocument/2006/relationships/customXml" Target="../ink/ink93.xml"/><Relationship Id="rId19" Type="http://schemas.openxmlformats.org/officeDocument/2006/relationships/image" Target="../media/image68.png"/><Relationship Id="rId14" Type="http://schemas.openxmlformats.org/officeDocument/2006/relationships/customXml" Target="../ink/ink23.xml"/><Relationship Id="rId30" Type="http://schemas.openxmlformats.org/officeDocument/2006/relationships/customXml" Target="../ink/ink31.xml"/><Relationship Id="rId35" Type="http://schemas.openxmlformats.org/officeDocument/2006/relationships/image" Target="../media/image76.png"/><Relationship Id="rId56" Type="http://schemas.openxmlformats.org/officeDocument/2006/relationships/customXml" Target="../ink/ink44.xml"/><Relationship Id="rId77" Type="http://schemas.openxmlformats.org/officeDocument/2006/relationships/image" Target="../media/image97.png"/><Relationship Id="rId100" Type="http://schemas.openxmlformats.org/officeDocument/2006/relationships/customXml" Target="../ink/ink66.xml"/><Relationship Id="rId105" Type="http://schemas.openxmlformats.org/officeDocument/2006/relationships/customXml" Target="../ink/ink69.xml"/><Relationship Id="rId126" Type="http://schemas.openxmlformats.org/officeDocument/2006/relationships/customXml" Target="../ink/ink80.xml"/><Relationship Id="rId147" Type="http://schemas.openxmlformats.org/officeDocument/2006/relationships/image" Target="../media/image131.png"/><Relationship Id="rId8" Type="http://schemas.openxmlformats.org/officeDocument/2006/relationships/customXml" Target="../ink/ink20.xml"/><Relationship Id="rId51" Type="http://schemas.openxmlformats.org/officeDocument/2006/relationships/image" Target="../media/image84.png"/><Relationship Id="rId72" Type="http://schemas.openxmlformats.org/officeDocument/2006/relationships/customXml" Target="../ink/ink52.xml"/><Relationship Id="rId93" Type="http://schemas.openxmlformats.org/officeDocument/2006/relationships/image" Target="../media/image105.png"/><Relationship Id="rId98" Type="http://schemas.openxmlformats.org/officeDocument/2006/relationships/customXml" Target="../ink/ink65.xml"/><Relationship Id="rId121" Type="http://schemas.openxmlformats.org/officeDocument/2006/relationships/customXml" Target="../ink/ink77.xml"/><Relationship Id="rId142" Type="http://schemas.openxmlformats.org/officeDocument/2006/relationships/customXml" Target="../ink/ink88.xml"/><Relationship Id="rId163" Type="http://schemas.openxmlformats.org/officeDocument/2006/relationships/image" Target="../media/image139.png"/><Relationship Id="rId3" Type="http://schemas.openxmlformats.org/officeDocument/2006/relationships/image" Target="../media/image60.png"/><Relationship Id="rId25" Type="http://schemas.openxmlformats.org/officeDocument/2006/relationships/image" Target="../media/image71.png"/><Relationship Id="rId46" Type="http://schemas.openxmlformats.org/officeDocument/2006/relationships/customXml" Target="../ink/ink39.xml"/><Relationship Id="rId67" Type="http://schemas.openxmlformats.org/officeDocument/2006/relationships/image" Target="../media/image92.png"/><Relationship Id="rId116" Type="http://schemas.openxmlformats.org/officeDocument/2006/relationships/image" Target="../media/image116.png"/><Relationship Id="rId137" Type="http://schemas.openxmlformats.org/officeDocument/2006/relationships/image" Target="../media/image126.png"/><Relationship Id="rId158" Type="http://schemas.openxmlformats.org/officeDocument/2006/relationships/customXml" Target="../ink/ink96.xml"/><Relationship Id="rId20" Type="http://schemas.openxmlformats.org/officeDocument/2006/relationships/customXml" Target="../ink/ink26.xml"/><Relationship Id="rId41" Type="http://schemas.openxmlformats.org/officeDocument/2006/relationships/image" Target="../media/image79.png"/><Relationship Id="rId62" Type="http://schemas.openxmlformats.org/officeDocument/2006/relationships/customXml" Target="../ink/ink47.xml"/><Relationship Id="rId83" Type="http://schemas.openxmlformats.org/officeDocument/2006/relationships/image" Target="../media/image100.png"/><Relationship Id="rId88" Type="http://schemas.openxmlformats.org/officeDocument/2006/relationships/customXml" Target="../ink/ink60.xml"/><Relationship Id="rId111" Type="http://schemas.openxmlformats.org/officeDocument/2006/relationships/customXml" Target="../ink/ink72.xml"/><Relationship Id="rId132" Type="http://schemas.openxmlformats.org/officeDocument/2006/relationships/customXml" Target="../ink/ink83.xml"/><Relationship Id="rId153" Type="http://schemas.openxmlformats.org/officeDocument/2006/relationships/image" Target="../media/image134.png"/><Relationship Id="rId15" Type="http://schemas.openxmlformats.org/officeDocument/2006/relationships/image" Target="../media/image66.png"/><Relationship Id="rId36" Type="http://schemas.openxmlformats.org/officeDocument/2006/relationships/customXml" Target="../ink/ink34.xml"/><Relationship Id="rId57" Type="http://schemas.openxmlformats.org/officeDocument/2006/relationships/image" Target="../media/image87.png"/><Relationship Id="rId106" Type="http://schemas.openxmlformats.org/officeDocument/2006/relationships/image" Target="../media/image111.png"/><Relationship Id="rId127" Type="http://schemas.openxmlformats.org/officeDocument/2006/relationships/image" Target="../media/image121.png"/><Relationship Id="rId10" Type="http://schemas.openxmlformats.org/officeDocument/2006/relationships/customXml" Target="../ink/ink21.xml"/><Relationship Id="rId31" Type="http://schemas.openxmlformats.org/officeDocument/2006/relationships/image" Target="../media/image74.png"/><Relationship Id="rId52" Type="http://schemas.openxmlformats.org/officeDocument/2006/relationships/customXml" Target="../ink/ink42.xml"/><Relationship Id="rId73" Type="http://schemas.openxmlformats.org/officeDocument/2006/relationships/image" Target="../media/image95.png"/><Relationship Id="rId78" Type="http://schemas.openxmlformats.org/officeDocument/2006/relationships/customXml" Target="../ink/ink55.xml"/><Relationship Id="rId94" Type="http://schemas.openxmlformats.org/officeDocument/2006/relationships/customXml" Target="../ink/ink63.xml"/><Relationship Id="rId99" Type="http://schemas.openxmlformats.org/officeDocument/2006/relationships/image" Target="../media/image108.png"/><Relationship Id="rId101" Type="http://schemas.openxmlformats.org/officeDocument/2006/relationships/customXml" Target="../ink/ink67.xml"/><Relationship Id="rId122" Type="http://schemas.openxmlformats.org/officeDocument/2006/relationships/image" Target="../media/image119.png"/><Relationship Id="rId143" Type="http://schemas.openxmlformats.org/officeDocument/2006/relationships/image" Target="../media/image129.png"/><Relationship Id="rId148" Type="http://schemas.openxmlformats.org/officeDocument/2006/relationships/customXml" Target="../ink/ink91.xml"/><Relationship Id="rId164" Type="http://schemas.openxmlformats.org/officeDocument/2006/relationships/customXml" Target="../ink/ink99.xml"/><Relationship Id="rId4" Type="http://schemas.openxmlformats.org/officeDocument/2006/relationships/customXml" Target="../ink/ink18.xml"/><Relationship Id="rId9" Type="http://schemas.openxmlformats.org/officeDocument/2006/relationships/image" Target="../media/image63.png"/><Relationship Id="rId26" Type="http://schemas.openxmlformats.org/officeDocument/2006/relationships/customXml" Target="../ink/ink29.xml"/><Relationship Id="rId47" Type="http://schemas.openxmlformats.org/officeDocument/2006/relationships/image" Target="../media/image82.png"/><Relationship Id="rId68" Type="http://schemas.openxmlformats.org/officeDocument/2006/relationships/customXml" Target="../ink/ink50.xml"/><Relationship Id="rId89" Type="http://schemas.openxmlformats.org/officeDocument/2006/relationships/image" Target="../media/image103.png"/><Relationship Id="rId112" Type="http://schemas.openxmlformats.org/officeDocument/2006/relationships/image" Target="../media/image114.png"/><Relationship Id="rId133" Type="http://schemas.openxmlformats.org/officeDocument/2006/relationships/image" Target="../media/image124.png"/><Relationship Id="rId154" Type="http://schemas.openxmlformats.org/officeDocument/2006/relationships/customXml" Target="../ink/ink94.xml"/><Relationship Id="rId16" Type="http://schemas.openxmlformats.org/officeDocument/2006/relationships/customXml" Target="../ink/ink24.xml"/><Relationship Id="rId37" Type="http://schemas.openxmlformats.org/officeDocument/2006/relationships/image" Target="../media/image77.png"/><Relationship Id="rId58" Type="http://schemas.openxmlformats.org/officeDocument/2006/relationships/customXml" Target="../ink/ink45.xml"/><Relationship Id="rId79" Type="http://schemas.openxmlformats.org/officeDocument/2006/relationships/image" Target="../media/image98.png"/><Relationship Id="rId102" Type="http://schemas.openxmlformats.org/officeDocument/2006/relationships/image" Target="../media/image109.png"/><Relationship Id="rId123" Type="http://schemas.openxmlformats.org/officeDocument/2006/relationships/customXml" Target="../ink/ink78.xml"/><Relationship Id="rId144" Type="http://schemas.openxmlformats.org/officeDocument/2006/relationships/customXml" Target="../ink/ink89.xml"/><Relationship Id="rId90" Type="http://schemas.openxmlformats.org/officeDocument/2006/relationships/customXml" Target="../ink/ink61.xml"/><Relationship Id="rId165" Type="http://schemas.openxmlformats.org/officeDocument/2006/relationships/image" Target="../media/image140.png"/><Relationship Id="rId27" Type="http://schemas.openxmlformats.org/officeDocument/2006/relationships/image" Target="../media/image72.png"/><Relationship Id="rId48" Type="http://schemas.openxmlformats.org/officeDocument/2006/relationships/customXml" Target="../ink/ink40.xml"/><Relationship Id="rId69" Type="http://schemas.openxmlformats.org/officeDocument/2006/relationships/image" Target="../media/image93.png"/><Relationship Id="rId113" Type="http://schemas.openxmlformats.org/officeDocument/2006/relationships/customXml" Target="../ink/ink73.xml"/><Relationship Id="rId134" Type="http://schemas.openxmlformats.org/officeDocument/2006/relationships/customXml" Target="../ink/ink84.xml"/><Relationship Id="rId80" Type="http://schemas.openxmlformats.org/officeDocument/2006/relationships/customXml" Target="../ink/ink56.xml"/><Relationship Id="rId155" Type="http://schemas.openxmlformats.org/officeDocument/2006/relationships/image" Target="../media/image135.png"/></Relationships>
</file>

<file path=ppt/slides/_rels/slide4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9.png"/><Relationship Id="rId21" Type="http://schemas.openxmlformats.org/officeDocument/2006/relationships/image" Target="../media/image151.png"/><Relationship Id="rId42" Type="http://schemas.openxmlformats.org/officeDocument/2006/relationships/customXml" Target="../ink/ink121.xml"/><Relationship Id="rId63" Type="http://schemas.openxmlformats.org/officeDocument/2006/relationships/image" Target="../media/image172.png"/><Relationship Id="rId84" Type="http://schemas.openxmlformats.org/officeDocument/2006/relationships/customXml" Target="../ink/ink142.xml"/><Relationship Id="rId138" Type="http://schemas.openxmlformats.org/officeDocument/2006/relationships/customXml" Target="../ink/ink169.xml"/><Relationship Id="rId159" Type="http://schemas.openxmlformats.org/officeDocument/2006/relationships/image" Target="../media/image220.png"/><Relationship Id="rId107" Type="http://schemas.openxmlformats.org/officeDocument/2006/relationships/image" Target="../media/image194.png"/><Relationship Id="rId11" Type="http://schemas.openxmlformats.org/officeDocument/2006/relationships/image" Target="../media/image146.png"/><Relationship Id="rId32" Type="http://schemas.openxmlformats.org/officeDocument/2006/relationships/customXml" Target="../ink/ink116.xml"/><Relationship Id="rId53" Type="http://schemas.openxmlformats.org/officeDocument/2006/relationships/image" Target="../media/image167.png"/><Relationship Id="rId74" Type="http://schemas.openxmlformats.org/officeDocument/2006/relationships/customXml" Target="../ink/ink137.xml"/><Relationship Id="rId128" Type="http://schemas.openxmlformats.org/officeDocument/2006/relationships/customXml" Target="../ink/ink164.xml"/><Relationship Id="rId149" Type="http://schemas.openxmlformats.org/officeDocument/2006/relationships/image" Target="../media/image215.png"/><Relationship Id="rId5" Type="http://schemas.openxmlformats.org/officeDocument/2006/relationships/image" Target="../media/image143.png"/><Relationship Id="rId95" Type="http://schemas.openxmlformats.org/officeDocument/2006/relationships/image" Target="../media/image188.png"/><Relationship Id="rId160" Type="http://schemas.openxmlformats.org/officeDocument/2006/relationships/customXml" Target="../ink/ink180.xml"/><Relationship Id="rId22" Type="http://schemas.openxmlformats.org/officeDocument/2006/relationships/customXml" Target="../ink/ink111.xml"/><Relationship Id="rId43" Type="http://schemas.openxmlformats.org/officeDocument/2006/relationships/image" Target="../media/image162.png"/><Relationship Id="rId64" Type="http://schemas.openxmlformats.org/officeDocument/2006/relationships/customXml" Target="../ink/ink132.xml"/><Relationship Id="rId118" Type="http://schemas.openxmlformats.org/officeDocument/2006/relationships/customXml" Target="../ink/ink159.xml"/><Relationship Id="rId139" Type="http://schemas.openxmlformats.org/officeDocument/2006/relationships/image" Target="../media/image210.png"/><Relationship Id="rId85" Type="http://schemas.openxmlformats.org/officeDocument/2006/relationships/image" Target="../media/image183.png"/><Relationship Id="rId150" Type="http://schemas.openxmlformats.org/officeDocument/2006/relationships/customXml" Target="../ink/ink175.xml"/><Relationship Id="rId12" Type="http://schemas.openxmlformats.org/officeDocument/2006/relationships/customXml" Target="../ink/ink106.xml"/><Relationship Id="rId33" Type="http://schemas.openxmlformats.org/officeDocument/2006/relationships/image" Target="../media/image157.png"/><Relationship Id="rId108" Type="http://schemas.openxmlformats.org/officeDocument/2006/relationships/customXml" Target="../ink/ink154.xml"/><Relationship Id="rId129" Type="http://schemas.openxmlformats.org/officeDocument/2006/relationships/image" Target="../media/image205.png"/><Relationship Id="rId54" Type="http://schemas.openxmlformats.org/officeDocument/2006/relationships/customXml" Target="../ink/ink127.xml"/><Relationship Id="rId70" Type="http://schemas.openxmlformats.org/officeDocument/2006/relationships/customXml" Target="../ink/ink135.xml"/><Relationship Id="rId75" Type="http://schemas.openxmlformats.org/officeDocument/2006/relationships/image" Target="../media/image178.png"/><Relationship Id="rId91" Type="http://schemas.openxmlformats.org/officeDocument/2006/relationships/image" Target="../media/image186.png"/><Relationship Id="rId96" Type="http://schemas.openxmlformats.org/officeDocument/2006/relationships/customXml" Target="../ink/ink148.xml"/><Relationship Id="rId140" Type="http://schemas.openxmlformats.org/officeDocument/2006/relationships/customXml" Target="../ink/ink170.xml"/><Relationship Id="rId145" Type="http://schemas.openxmlformats.org/officeDocument/2006/relationships/image" Target="../media/image213.png"/><Relationship Id="rId161" Type="http://schemas.openxmlformats.org/officeDocument/2006/relationships/image" Target="../media/image221.png"/><Relationship Id="rId166" Type="http://schemas.openxmlformats.org/officeDocument/2006/relationships/customXml" Target="../ink/ink18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3.xml"/><Relationship Id="rId23" Type="http://schemas.openxmlformats.org/officeDocument/2006/relationships/image" Target="../media/image152.png"/><Relationship Id="rId28" Type="http://schemas.openxmlformats.org/officeDocument/2006/relationships/customXml" Target="../ink/ink114.xml"/><Relationship Id="rId49" Type="http://schemas.openxmlformats.org/officeDocument/2006/relationships/image" Target="../media/image165.png"/><Relationship Id="rId114" Type="http://schemas.openxmlformats.org/officeDocument/2006/relationships/customXml" Target="../ink/ink157.xml"/><Relationship Id="rId119" Type="http://schemas.openxmlformats.org/officeDocument/2006/relationships/image" Target="../media/image200.png"/><Relationship Id="rId44" Type="http://schemas.openxmlformats.org/officeDocument/2006/relationships/customXml" Target="../ink/ink122.xml"/><Relationship Id="rId60" Type="http://schemas.openxmlformats.org/officeDocument/2006/relationships/customXml" Target="../ink/ink130.xml"/><Relationship Id="rId65" Type="http://schemas.openxmlformats.org/officeDocument/2006/relationships/image" Target="../media/image173.png"/><Relationship Id="rId81" Type="http://schemas.openxmlformats.org/officeDocument/2006/relationships/image" Target="../media/image181.png"/><Relationship Id="rId86" Type="http://schemas.openxmlformats.org/officeDocument/2006/relationships/customXml" Target="../ink/ink143.xml"/><Relationship Id="rId130" Type="http://schemas.openxmlformats.org/officeDocument/2006/relationships/customXml" Target="../ink/ink165.xml"/><Relationship Id="rId135" Type="http://schemas.openxmlformats.org/officeDocument/2006/relationships/image" Target="../media/image208.png"/><Relationship Id="rId151" Type="http://schemas.openxmlformats.org/officeDocument/2006/relationships/image" Target="../media/image216.png"/><Relationship Id="rId156" Type="http://schemas.openxmlformats.org/officeDocument/2006/relationships/customXml" Target="../ink/ink178.xml"/><Relationship Id="rId13" Type="http://schemas.openxmlformats.org/officeDocument/2006/relationships/image" Target="../media/image147.png"/><Relationship Id="rId18" Type="http://schemas.openxmlformats.org/officeDocument/2006/relationships/customXml" Target="../ink/ink109.xml"/><Relationship Id="rId39" Type="http://schemas.openxmlformats.org/officeDocument/2006/relationships/image" Target="../media/image160.png"/><Relationship Id="rId109" Type="http://schemas.openxmlformats.org/officeDocument/2006/relationships/image" Target="../media/image195.png"/><Relationship Id="rId34" Type="http://schemas.openxmlformats.org/officeDocument/2006/relationships/customXml" Target="../ink/ink117.xml"/><Relationship Id="rId50" Type="http://schemas.openxmlformats.org/officeDocument/2006/relationships/customXml" Target="../ink/ink125.xml"/><Relationship Id="rId55" Type="http://schemas.openxmlformats.org/officeDocument/2006/relationships/image" Target="../media/image168.png"/><Relationship Id="rId76" Type="http://schemas.openxmlformats.org/officeDocument/2006/relationships/customXml" Target="../ink/ink138.xml"/><Relationship Id="rId97" Type="http://schemas.openxmlformats.org/officeDocument/2006/relationships/image" Target="../media/image189.png"/><Relationship Id="rId104" Type="http://schemas.openxmlformats.org/officeDocument/2006/relationships/customXml" Target="../ink/ink152.xml"/><Relationship Id="rId120" Type="http://schemas.openxmlformats.org/officeDocument/2006/relationships/customXml" Target="../ink/ink160.xml"/><Relationship Id="rId125" Type="http://schemas.openxmlformats.org/officeDocument/2006/relationships/image" Target="../media/image203.png"/><Relationship Id="rId141" Type="http://schemas.openxmlformats.org/officeDocument/2006/relationships/image" Target="../media/image211.png"/><Relationship Id="rId146" Type="http://schemas.openxmlformats.org/officeDocument/2006/relationships/customXml" Target="../ink/ink173.xml"/><Relationship Id="rId167" Type="http://schemas.openxmlformats.org/officeDocument/2006/relationships/image" Target="../media/image224.png"/><Relationship Id="rId7" Type="http://schemas.openxmlformats.org/officeDocument/2006/relationships/image" Target="../media/image144.png"/><Relationship Id="rId71" Type="http://schemas.openxmlformats.org/officeDocument/2006/relationships/image" Target="../media/image176.png"/><Relationship Id="rId92" Type="http://schemas.openxmlformats.org/officeDocument/2006/relationships/customXml" Target="../ink/ink146.xml"/><Relationship Id="rId162" Type="http://schemas.openxmlformats.org/officeDocument/2006/relationships/customXml" Target="../ink/ink181.xml"/><Relationship Id="rId2" Type="http://schemas.openxmlformats.org/officeDocument/2006/relationships/customXml" Target="../ink/ink101.xml"/><Relationship Id="rId29" Type="http://schemas.openxmlformats.org/officeDocument/2006/relationships/image" Target="../media/image155.png"/><Relationship Id="rId24" Type="http://schemas.openxmlformats.org/officeDocument/2006/relationships/customXml" Target="../ink/ink112.xml"/><Relationship Id="rId40" Type="http://schemas.openxmlformats.org/officeDocument/2006/relationships/customXml" Target="../ink/ink120.xml"/><Relationship Id="rId45" Type="http://schemas.openxmlformats.org/officeDocument/2006/relationships/image" Target="../media/image163.png"/><Relationship Id="rId66" Type="http://schemas.openxmlformats.org/officeDocument/2006/relationships/customXml" Target="../ink/ink133.xml"/><Relationship Id="rId87" Type="http://schemas.openxmlformats.org/officeDocument/2006/relationships/image" Target="../media/image184.png"/><Relationship Id="rId110" Type="http://schemas.openxmlformats.org/officeDocument/2006/relationships/customXml" Target="../ink/ink155.xml"/><Relationship Id="rId115" Type="http://schemas.openxmlformats.org/officeDocument/2006/relationships/image" Target="../media/image198.png"/><Relationship Id="rId131" Type="http://schemas.openxmlformats.org/officeDocument/2006/relationships/image" Target="../media/image206.png"/><Relationship Id="rId136" Type="http://schemas.openxmlformats.org/officeDocument/2006/relationships/customXml" Target="../ink/ink168.xml"/><Relationship Id="rId157" Type="http://schemas.openxmlformats.org/officeDocument/2006/relationships/image" Target="../media/image219.png"/><Relationship Id="rId61" Type="http://schemas.openxmlformats.org/officeDocument/2006/relationships/image" Target="../media/image171.png"/><Relationship Id="rId82" Type="http://schemas.openxmlformats.org/officeDocument/2006/relationships/customXml" Target="../ink/ink141.xml"/><Relationship Id="rId152" Type="http://schemas.openxmlformats.org/officeDocument/2006/relationships/customXml" Target="../ink/ink176.xml"/><Relationship Id="rId19" Type="http://schemas.openxmlformats.org/officeDocument/2006/relationships/image" Target="../media/image150.png"/><Relationship Id="rId14" Type="http://schemas.openxmlformats.org/officeDocument/2006/relationships/customXml" Target="../ink/ink107.xml"/><Relationship Id="rId30" Type="http://schemas.openxmlformats.org/officeDocument/2006/relationships/customXml" Target="../ink/ink115.xml"/><Relationship Id="rId35" Type="http://schemas.openxmlformats.org/officeDocument/2006/relationships/image" Target="../media/image158.png"/><Relationship Id="rId56" Type="http://schemas.openxmlformats.org/officeDocument/2006/relationships/customXml" Target="../ink/ink128.xml"/><Relationship Id="rId77" Type="http://schemas.openxmlformats.org/officeDocument/2006/relationships/image" Target="../media/image179.png"/><Relationship Id="rId100" Type="http://schemas.openxmlformats.org/officeDocument/2006/relationships/customXml" Target="../ink/ink150.xml"/><Relationship Id="rId105" Type="http://schemas.openxmlformats.org/officeDocument/2006/relationships/image" Target="../media/image193.png"/><Relationship Id="rId126" Type="http://schemas.openxmlformats.org/officeDocument/2006/relationships/customXml" Target="../ink/ink163.xml"/><Relationship Id="rId147" Type="http://schemas.openxmlformats.org/officeDocument/2006/relationships/image" Target="../media/image214.png"/><Relationship Id="rId168" Type="http://schemas.openxmlformats.org/officeDocument/2006/relationships/customXml" Target="../ink/ink184.xml"/><Relationship Id="rId8" Type="http://schemas.openxmlformats.org/officeDocument/2006/relationships/customXml" Target="../ink/ink104.xml"/><Relationship Id="rId51" Type="http://schemas.openxmlformats.org/officeDocument/2006/relationships/image" Target="../media/image166.png"/><Relationship Id="rId72" Type="http://schemas.openxmlformats.org/officeDocument/2006/relationships/customXml" Target="../ink/ink136.xml"/><Relationship Id="rId93" Type="http://schemas.openxmlformats.org/officeDocument/2006/relationships/image" Target="../media/image187.png"/><Relationship Id="rId98" Type="http://schemas.openxmlformats.org/officeDocument/2006/relationships/customXml" Target="../ink/ink149.xml"/><Relationship Id="rId121" Type="http://schemas.openxmlformats.org/officeDocument/2006/relationships/image" Target="../media/image201.png"/><Relationship Id="rId142" Type="http://schemas.openxmlformats.org/officeDocument/2006/relationships/customXml" Target="../ink/ink171.xml"/><Relationship Id="rId163" Type="http://schemas.openxmlformats.org/officeDocument/2006/relationships/image" Target="../media/image222.png"/><Relationship Id="rId3" Type="http://schemas.openxmlformats.org/officeDocument/2006/relationships/image" Target="../media/image142.png"/><Relationship Id="rId25" Type="http://schemas.openxmlformats.org/officeDocument/2006/relationships/image" Target="../media/image153.png"/><Relationship Id="rId46" Type="http://schemas.openxmlformats.org/officeDocument/2006/relationships/customXml" Target="../ink/ink123.xml"/><Relationship Id="rId67" Type="http://schemas.openxmlformats.org/officeDocument/2006/relationships/image" Target="../media/image174.png"/><Relationship Id="rId116" Type="http://schemas.openxmlformats.org/officeDocument/2006/relationships/customXml" Target="../ink/ink158.xml"/><Relationship Id="rId137" Type="http://schemas.openxmlformats.org/officeDocument/2006/relationships/image" Target="../media/image209.png"/><Relationship Id="rId158" Type="http://schemas.openxmlformats.org/officeDocument/2006/relationships/customXml" Target="../ink/ink179.xml"/><Relationship Id="rId20" Type="http://schemas.openxmlformats.org/officeDocument/2006/relationships/customXml" Target="../ink/ink110.xml"/><Relationship Id="rId41" Type="http://schemas.openxmlformats.org/officeDocument/2006/relationships/image" Target="../media/image161.png"/><Relationship Id="rId62" Type="http://schemas.openxmlformats.org/officeDocument/2006/relationships/customXml" Target="../ink/ink131.xml"/><Relationship Id="rId83" Type="http://schemas.openxmlformats.org/officeDocument/2006/relationships/image" Target="../media/image182.png"/><Relationship Id="rId88" Type="http://schemas.openxmlformats.org/officeDocument/2006/relationships/customXml" Target="../ink/ink144.xml"/><Relationship Id="rId111" Type="http://schemas.openxmlformats.org/officeDocument/2006/relationships/image" Target="../media/image196.png"/><Relationship Id="rId132" Type="http://schemas.openxmlformats.org/officeDocument/2006/relationships/customXml" Target="../ink/ink166.xml"/><Relationship Id="rId153" Type="http://schemas.openxmlformats.org/officeDocument/2006/relationships/image" Target="../media/image217.png"/><Relationship Id="rId15" Type="http://schemas.openxmlformats.org/officeDocument/2006/relationships/image" Target="../media/image148.png"/><Relationship Id="rId36" Type="http://schemas.openxmlformats.org/officeDocument/2006/relationships/customXml" Target="../ink/ink118.xml"/><Relationship Id="rId57" Type="http://schemas.openxmlformats.org/officeDocument/2006/relationships/image" Target="../media/image169.png"/><Relationship Id="rId106" Type="http://schemas.openxmlformats.org/officeDocument/2006/relationships/customXml" Target="../ink/ink153.xml"/><Relationship Id="rId127" Type="http://schemas.openxmlformats.org/officeDocument/2006/relationships/image" Target="../media/image204.png"/><Relationship Id="rId10" Type="http://schemas.openxmlformats.org/officeDocument/2006/relationships/customXml" Target="../ink/ink105.xml"/><Relationship Id="rId31" Type="http://schemas.openxmlformats.org/officeDocument/2006/relationships/image" Target="../media/image156.png"/><Relationship Id="rId52" Type="http://schemas.openxmlformats.org/officeDocument/2006/relationships/customXml" Target="../ink/ink126.xml"/><Relationship Id="rId73" Type="http://schemas.openxmlformats.org/officeDocument/2006/relationships/image" Target="../media/image177.png"/><Relationship Id="rId78" Type="http://schemas.openxmlformats.org/officeDocument/2006/relationships/customXml" Target="../ink/ink139.xml"/><Relationship Id="rId94" Type="http://schemas.openxmlformats.org/officeDocument/2006/relationships/customXml" Target="../ink/ink147.xml"/><Relationship Id="rId99" Type="http://schemas.openxmlformats.org/officeDocument/2006/relationships/image" Target="../media/image190.png"/><Relationship Id="rId101" Type="http://schemas.openxmlformats.org/officeDocument/2006/relationships/image" Target="../media/image191.png"/><Relationship Id="rId122" Type="http://schemas.openxmlformats.org/officeDocument/2006/relationships/customXml" Target="../ink/ink161.xml"/><Relationship Id="rId143" Type="http://schemas.openxmlformats.org/officeDocument/2006/relationships/image" Target="../media/image212.png"/><Relationship Id="rId148" Type="http://schemas.openxmlformats.org/officeDocument/2006/relationships/customXml" Target="../ink/ink174.xml"/><Relationship Id="rId164" Type="http://schemas.openxmlformats.org/officeDocument/2006/relationships/customXml" Target="../ink/ink182.xml"/><Relationship Id="rId169" Type="http://schemas.openxmlformats.org/officeDocument/2006/relationships/image" Target="../media/image225.png"/><Relationship Id="rId4" Type="http://schemas.openxmlformats.org/officeDocument/2006/relationships/customXml" Target="../ink/ink102.xml"/><Relationship Id="rId9" Type="http://schemas.openxmlformats.org/officeDocument/2006/relationships/image" Target="../media/image145.png"/><Relationship Id="rId26" Type="http://schemas.openxmlformats.org/officeDocument/2006/relationships/customXml" Target="../ink/ink113.xml"/><Relationship Id="rId47" Type="http://schemas.openxmlformats.org/officeDocument/2006/relationships/image" Target="../media/image164.png"/><Relationship Id="rId68" Type="http://schemas.openxmlformats.org/officeDocument/2006/relationships/customXml" Target="../ink/ink134.xml"/><Relationship Id="rId89" Type="http://schemas.openxmlformats.org/officeDocument/2006/relationships/image" Target="../media/image185.png"/><Relationship Id="rId112" Type="http://schemas.openxmlformats.org/officeDocument/2006/relationships/customXml" Target="../ink/ink156.xml"/><Relationship Id="rId133" Type="http://schemas.openxmlformats.org/officeDocument/2006/relationships/image" Target="../media/image207.png"/><Relationship Id="rId154" Type="http://schemas.openxmlformats.org/officeDocument/2006/relationships/customXml" Target="../ink/ink177.xml"/><Relationship Id="rId16" Type="http://schemas.openxmlformats.org/officeDocument/2006/relationships/customXml" Target="../ink/ink108.xml"/><Relationship Id="rId37" Type="http://schemas.openxmlformats.org/officeDocument/2006/relationships/image" Target="../media/image159.png"/><Relationship Id="rId58" Type="http://schemas.openxmlformats.org/officeDocument/2006/relationships/customXml" Target="../ink/ink129.xml"/><Relationship Id="rId79" Type="http://schemas.openxmlformats.org/officeDocument/2006/relationships/image" Target="../media/image180.png"/><Relationship Id="rId102" Type="http://schemas.openxmlformats.org/officeDocument/2006/relationships/customXml" Target="../ink/ink151.xml"/><Relationship Id="rId123" Type="http://schemas.openxmlformats.org/officeDocument/2006/relationships/image" Target="../media/image202.png"/><Relationship Id="rId144" Type="http://schemas.openxmlformats.org/officeDocument/2006/relationships/customXml" Target="../ink/ink172.xml"/><Relationship Id="rId90" Type="http://schemas.openxmlformats.org/officeDocument/2006/relationships/customXml" Target="../ink/ink145.xml"/><Relationship Id="rId165" Type="http://schemas.openxmlformats.org/officeDocument/2006/relationships/image" Target="../media/image223.png"/><Relationship Id="rId27" Type="http://schemas.openxmlformats.org/officeDocument/2006/relationships/image" Target="../media/image154.png"/><Relationship Id="rId48" Type="http://schemas.openxmlformats.org/officeDocument/2006/relationships/customXml" Target="../ink/ink124.xml"/><Relationship Id="rId69" Type="http://schemas.openxmlformats.org/officeDocument/2006/relationships/image" Target="../media/image175.png"/><Relationship Id="rId113" Type="http://schemas.openxmlformats.org/officeDocument/2006/relationships/image" Target="../media/image197.png"/><Relationship Id="rId134" Type="http://schemas.openxmlformats.org/officeDocument/2006/relationships/customXml" Target="../ink/ink167.xml"/><Relationship Id="rId80" Type="http://schemas.openxmlformats.org/officeDocument/2006/relationships/customXml" Target="../ink/ink140.xml"/><Relationship Id="rId155" Type="http://schemas.openxmlformats.org/officeDocument/2006/relationships/image" Target="../media/image218.png"/><Relationship Id="rId17" Type="http://schemas.openxmlformats.org/officeDocument/2006/relationships/image" Target="../media/image149.png"/><Relationship Id="rId38" Type="http://schemas.openxmlformats.org/officeDocument/2006/relationships/customXml" Target="../ink/ink119.xml"/><Relationship Id="rId59" Type="http://schemas.openxmlformats.org/officeDocument/2006/relationships/image" Target="../media/image170.png"/><Relationship Id="rId103" Type="http://schemas.openxmlformats.org/officeDocument/2006/relationships/image" Target="../media/image192.png"/><Relationship Id="rId124" Type="http://schemas.openxmlformats.org/officeDocument/2006/relationships/customXml" Target="../ink/ink162.xml"/></Relationships>
</file>

<file path=ppt/slides/_rels/slide4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3.png"/><Relationship Id="rId21" Type="http://schemas.openxmlformats.org/officeDocument/2006/relationships/image" Target="../media/image235.png"/><Relationship Id="rId42" Type="http://schemas.openxmlformats.org/officeDocument/2006/relationships/customXml" Target="../ink/ink205.xml"/><Relationship Id="rId63" Type="http://schemas.openxmlformats.org/officeDocument/2006/relationships/image" Target="../media/image256.png"/><Relationship Id="rId84" Type="http://schemas.openxmlformats.org/officeDocument/2006/relationships/customXml" Target="../ink/ink226.xml"/><Relationship Id="rId16" Type="http://schemas.openxmlformats.org/officeDocument/2006/relationships/customXml" Target="../ink/ink192.xml"/><Relationship Id="rId107" Type="http://schemas.openxmlformats.org/officeDocument/2006/relationships/image" Target="../media/image278.png"/><Relationship Id="rId11" Type="http://schemas.openxmlformats.org/officeDocument/2006/relationships/image" Target="../media/image230.png"/><Relationship Id="rId32" Type="http://schemas.openxmlformats.org/officeDocument/2006/relationships/customXml" Target="../ink/ink200.xml"/><Relationship Id="rId37" Type="http://schemas.openxmlformats.org/officeDocument/2006/relationships/image" Target="../media/image243.png"/><Relationship Id="rId53" Type="http://schemas.openxmlformats.org/officeDocument/2006/relationships/image" Target="../media/image251.png"/><Relationship Id="rId58" Type="http://schemas.openxmlformats.org/officeDocument/2006/relationships/customXml" Target="../ink/ink213.xml"/><Relationship Id="rId74" Type="http://schemas.openxmlformats.org/officeDocument/2006/relationships/customXml" Target="../ink/ink221.xml"/><Relationship Id="rId79" Type="http://schemas.openxmlformats.org/officeDocument/2006/relationships/image" Target="../media/image264.png"/><Relationship Id="rId102" Type="http://schemas.openxmlformats.org/officeDocument/2006/relationships/customXml" Target="../ink/ink235.xml"/><Relationship Id="rId123" Type="http://schemas.openxmlformats.org/officeDocument/2006/relationships/image" Target="../media/image286.png"/><Relationship Id="rId128" Type="http://schemas.openxmlformats.org/officeDocument/2006/relationships/customXml" Target="../ink/ink248.xml"/><Relationship Id="rId5" Type="http://schemas.openxmlformats.org/officeDocument/2006/relationships/image" Target="../media/image227.png"/><Relationship Id="rId90" Type="http://schemas.openxmlformats.org/officeDocument/2006/relationships/customXml" Target="../ink/ink229.xml"/><Relationship Id="rId95" Type="http://schemas.openxmlformats.org/officeDocument/2006/relationships/image" Target="../media/image272.png"/><Relationship Id="rId22" Type="http://schemas.openxmlformats.org/officeDocument/2006/relationships/customXml" Target="../ink/ink195.xml"/><Relationship Id="rId27" Type="http://schemas.openxmlformats.org/officeDocument/2006/relationships/image" Target="../media/image238.png"/><Relationship Id="rId43" Type="http://schemas.openxmlformats.org/officeDocument/2006/relationships/image" Target="../media/image246.png"/><Relationship Id="rId48" Type="http://schemas.openxmlformats.org/officeDocument/2006/relationships/customXml" Target="../ink/ink208.xml"/><Relationship Id="rId64" Type="http://schemas.openxmlformats.org/officeDocument/2006/relationships/customXml" Target="../ink/ink216.xml"/><Relationship Id="rId69" Type="http://schemas.openxmlformats.org/officeDocument/2006/relationships/image" Target="../media/image259.png"/><Relationship Id="rId113" Type="http://schemas.openxmlformats.org/officeDocument/2006/relationships/image" Target="../media/image281.png"/><Relationship Id="rId118" Type="http://schemas.openxmlformats.org/officeDocument/2006/relationships/customXml" Target="../ink/ink243.xml"/><Relationship Id="rId134" Type="http://schemas.openxmlformats.org/officeDocument/2006/relationships/customXml" Target="../ink/ink251.xml"/><Relationship Id="rId80" Type="http://schemas.openxmlformats.org/officeDocument/2006/relationships/customXml" Target="../ink/ink224.xml"/><Relationship Id="rId85" Type="http://schemas.openxmlformats.org/officeDocument/2006/relationships/image" Target="../media/image267.png"/><Relationship Id="rId12" Type="http://schemas.openxmlformats.org/officeDocument/2006/relationships/customXml" Target="../ink/ink190.xml"/><Relationship Id="rId17" Type="http://schemas.openxmlformats.org/officeDocument/2006/relationships/image" Target="../media/image233.png"/><Relationship Id="rId33" Type="http://schemas.openxmlformats.org/officeDocument/2006/relationships/image" Target="../media/image241.png"/><Relationship Id="rId38" Type="http://schemas.openxmlformats.org/officeDocument/2006/relationships/customXml" Target="../ink/ink203.xml"/><Relationship Id="rId59" Type="http://schemas.openxmlformats.org/officeDocument/2006/relationships/image" Target="../media/image254.png"/><Relationship Id="rId103" Type="http://schemas.openxmlformats.org/officeDocument/2006/relationships/image" Target="../media/image276.png"/><Relationship Id="rId108" Type="http://schemas.openxmlformats.org/officeDocument/2006/relationships/customXml" Target="../ink/ink238.xml"/><Relationship Id="rId124" Type="http://schemas.openxmlformats.org/officeDocument/2006/relationships/customXml" Target="../ink/ink246.xml"/><Relationship Id="rId129" Type="http://schemas.openxmlformats.org/officeDocument/2006/relationships/image" Target="../media/image289.png"/><Relationship Id="rId54" Type="http://schemas.openxmlformats.org/officeDocument/2006/relationships/customXml" Target="../ink/ink211.xml"/><Relationship Id="rId70" Type="http://schemas.openxmlformats.org/officeDocument/2006/relationships/customXml" Target="../ink/ink219.xml"/><Relationship Id="rId75" Type="http://schemas.openxmlformats.org/officeDocument/2006/relationships/image" Target="../media/image262.png"/><Relationship Id="rId91" Type="http://schemas.openxmlformats.org/officeDocument/2006/relationships/image" Target="../media/image270.png"/><Relationship Id="rId96" Type="http://schemas.openxmlformats.org/officeDocument/2006/relationships/customXml" Target="../ink/ink2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7.xml"/><Relationship Id="rId23" Type="http://schemas.openxmlformats.org/officeDocument/2006/relationships/image" Target="../media/image236.png"/><Relationship Id="rId28" Type="http://schemas.openxmlformats.org/officeDocument/2006/relationships/customXml" Target="../ink/ink198.xml"/><Relationship Id="rId49" Type="http://schemas.openxmlformats.org/officeDocument/2006/relationships/image" Target="../media/image249.png"/><Relationship Id="rId114" Type="http://schemas.openxmlformats.org/officeDocument/2006/relationships/customXml" Target="../ink/ink241.xml"/><Relationship Id="rId119" Type="http://schemas.openxmlformats.org/officeDocument/2006/relationships/image" Target="../media/image284.png"/><Relationship Id="rId44" Type="http://schemas.openxmlformats.org/officeDocument/2006/relationships/customXml" Target="../ink/ink206.xml"/><Relationship Id="rId60" Type="http://schemas.openxmlformats.org/officeDocument/2006/relationships/customXml" Target="../ink/ink214.xml"/><Relationship Id="rId65" Type="http://schemas.openxmlformats.org/officeDocument/2006/relationships/image" Target="../media/image257.png"/><Relationship Id="rId81" Type="http://schemas.openxmlformats.org/officeDocument/2006/relationships/image" Target="../media/image265.png"/><Relationship Id="rId86" Type="http://schemas.openxmlformats.org/officeDocument/2006/relationships/customXml" Target="../ink/ink227.xml"/><Relationship Id="rId130" Type="http://schemas.openxmlformats.org/officeDocument/2006/relationships/customXml" Target="../ink/ink249.xml"/><Relationship Id="rId135" Type="http://schemas.openxmlformats.org/officeDocument/2006/relationships/image" Target="../media/image292.png"/><Relationship Id="rId13" Type="http://schemas.openxmlformats.org/officeDocument/2006/relationships/image" Target="../media/image231.png"/><Relationship Id="rId18" Type="http://schemas.openxmlformats.org/officeDocument/2006/relationships/customXml" Target="../ink/ink193.xml"/><Relationship Id="rId39" Type="http://schemas.openxmlformats.org/officeDocument/2006/relationships/image" Target="../media/image244.png"/><Relationship Id="rId109" Type="http://schemas.openxmlformats.org/officeDocument/2006/relationships/image" Target="../media/image279.png"/><Relationship Id="rId34" Type="http://schemas.openxmlformats.org/officeDocument/2006/relationships/customXml" Target="../ink/ink201.xml"/><Relationship Id="rId50" Type="http://schemas.openxmlformats.org/officeDocument/2006/relationships/customXml" Target="../ink/ink209.xml"/><Relationship Id="rId55" Type="http://schemas.openxmlformats.org/officeDocument/2006/relationships/image" Target="../media/image252.png"/><Relationship Id="rId76" Type="http://schemas.openxmlformats.org/officeDocument/2006/relationships/customXml" Target="../ink/ink222.xml"/><Relationship Id="rId97" Type="http://schemas.openxmlformats.org/officeDocument/2006/relationships/image" Target="../media/image273.png"/><Relationship Id="rId104" Type="http://schemas.openxmlformats.org/officeDocument/2006/relationships/customXml" Target="../ink/ink236.xml"/><Relationship Id="rId120" Type="http://schemas.openxmlformats.org/officeDocument/2006/relationships/customXml" Target="../ink/ink244.xml"/><Relationship Id="rId125" Type="http://schemas.openxmlformats.org/officeDocument/2006/relationships/image" Target="../media/image287.png"/><Relationship Id="rId7" Type="http://schemas.openxmlformats.org/officeDocument/2006/relationships/image" Target="../media/image228.png"/><Relationship Id="rId71" Type="http://schemas.openxmlformats.org/officeDocument/2006/relationships/image" Target="../media/image260.png"/><Relationship Id="rId92" Type="http://schemas.openxmlformats.org/officeDocument/2006/relationships/customXml" Target="../ink/ink230.xml"/><Relationship Id="rId2" Type="http://schemas.openxmlformats.org/officeDocument/2006/relationships/customXml" Target="../ink/ink185.xml"/><Relationship Id="rId29" Type="http://schemas.openxmlformats.org/officeDocument/2006/relationships/image" Target="../media/image239.png"/><Relationship Id="rId24" Type="http://schemas.openxmlformats.org/officeDocument/2006/relationships/customXml" Target="../ink/ink196.xml"/><Relationship Id="rId40" Type="http://schemas.openxmlformats.org/officeDocument/2006/relationships/customXml" Target="../ink/ink204.xml"/><Relationship Id="rId45" Type="http://schemas.openxmlformats.org/officeDocument/2006/relationships/image" Target="../media/image247.png"/><Relationship Id="rId66" Type="http://schemas.openxmlformats.org/officeDocument/2006/relationships/customXml" Target="../ink/ink217.xml"/><Relationship Id="rId87" Type="http://schemas.openxmlformats.org/officeDocument/2006/relationships/image" Target="../media/image268.png"/><Relationship Id="rId110" Type="http://schemas.openxmlformats.org/officeDocument/2006/relationships/customXml" Target="../ink/ink239.xml"/><Relationship Id="rId115" Type="http://schemas.openxmlformats.org/officeDocument/2006/relationships/image" Target="../media/image282.png"/><Relationship Id="rId131" Type="http://schemas.openxmlformats.org/officeDocument/2006/relationships/image" Target="../media/image290.png"/><Relationship Id="rId61" Type="http://schemas.openxmlformats.org/officeDocument/2006/relationships/image" Target="../media/image255.png"/><Relationship Id="rId82" Type="http://schemas.openxmlformats.org/officeDocument/2006/relationships/customXml" Target="../ink/ink225.xml"/><Relationship Id="rId19" Type="http://schemas.openxmlformats.org/officeDocument/2006/relationships/image" Target="../media/image234.png"/><Relationship Id="rId14" Type="http://schemas.openxmlformats.org/officeDocument/2006/relationships/customXml" Target="../ink/ink191.xml"/><Relationship Id="rId30" Type="http://schemas.openxmlformats.org/officeDocument/2006/relationships/customXml" Target="../ink/ink199.xml"/><Relationship Id="rId35" Type="http://schemas.openxmlformats.org/officeDocument/2006/relationships/image" Target="../media/image242.png"/><Relationship Id="rId56" Type="http://schemas.openxmlformats.org/officeDocument/2006/relationships/customXml" Target="../ink/ink212.xml"/><Relationship Id="rId77" Type="http://schemas.openxmlformats.org/officeDocument/2006/relationships/image" Target="../media/image263.png"/><Relationship Id="rId100" Type="http://schemas.openxmlformats.org/officeDocument/2006/relationships/customXml" Target="../ink/ink234.xml"/><Relationship Id="rId105" Type="http://schemas.openxmlformats.org/officeDocument/2006/relationships/image" Target="../media/image277.png"/><Relationship Id="rId126" Type="http://schemas.openxmlformats.org/officeDocument/2006/relationships/customXml" Target="../ink/ink247.xml"/><Relationship Id="rId8" Type="http://schemas.openxmlformats.org/officeDocument/2006/relationships/customXml" Target="../ink/ink188.xml"/><Relationship Id="rId51" Type="http://schemas.openxmlformats.org/officeDocument/2006/relationships/image" Target="../media/image250.png"/><Relationship Id="rId72" Type="http://schemas.openxmlformats.org/officeDocument/2006/relationships/customXml" Target="../ink/ink220.xml"/><Relationship Id="rId93" Type="http://schemas.openxmlformats.org/officeDocument/2006/relationships/image" Target="../media/image271.png"/><Relationship Id="rId98" Type="http://schemas.openxmlformats.org/officeDocument/2006/relationships/customXml" Target="../ink/ink233.xml"/><Relationship Id="rId121" Type="http://schemas.openxmlformats.org/officeDocument/2006/relationships/image" Target="../media/image285.png"/><Relationship Id="rId3" Type="http://schemas.openxmlformats.org/officeDocument/2006/relationships/image" Target="../media/image226.png"/><Relationship Id="rId25" Type="http://schemas.openxmlformats.org/officeDocument/2006/relationships/image" Target="../media/image237.png"/><Relationship Id="rId46" Type="http://schemas.openxmlformats.org/officeDocument/2006/relationships/customXml" Target="../ink/ink207.xml"/><Relationship Id="rId67" Type="http://schemas.openxmlformats.org/officeDocument/2006/relationships/image" Target="../media/image258.png"/><Relationship Id="rId116" Type="http://schemas.openxmlformats.org/officeDocument/2006/relationships/customXml" Target="../ink/ink242.xml"/><Relationship Id="rId20" Type="http://schemas.openxmlformats.org/officeDocument/2006/relationships/customXml" Target="../ink/ink194.xml"/><Relationship Id="rId41" Type="http://schemas.openxmlformats.org/officeDocument/2006/relationships/image" Target="../media/image245.png"/><Relationship Id="rId62" Type="http://schemas.openxmlformats.org/officeDocument/2006/relationships/customXml" Target="../ink/ink215.xml"/><Relationship Id="rId83" Type="http://schemas.openxmlformats.org/officeDocument/2006/relationships/image" Target="../media/image266.png"/><Relationship Id="rId88" Type="http://schemas.openxmlformats.org/officeDocument/2006/relationships/customXml" Target="../ink/ink228.xml"/><Relationship Id="rId111" Type="http://schemas.openxmlformats.org/officeDocument/2006/relationships/image" Target="../media/image280.png"/><Relationship Id="rId132" Type="http://schemas.openxmlformats.org/officeDocument/2006/relationships/customXml" Target="../ink/ink250.xml"/><Relationship Id="rId15" Type="http://schemas.openxmlformats.org/officeDocument/2006/relationships/image" Target="../media/image232.png"/><Relationship Id="rId36" Type="http://schemas.openxmlformats.org/officeDocument/2006/relationships/customXml" Target="../ink/ink202.xml"/><Relationship Id="rId57" Type="http://schemas.openxmlformats.org/officeDocument/2006/relationships/image" Target="../media/image253.png"/><Relationship Id="rId106" Type="http://schemas.openxmlformats.org/officeDocument/2006/relationships/customXml" Target="../ink/ink237.xml"/><Relationship Id="rId127" Type="http://schemas.openxmlformats.org/officeDocument/2006/relationships/image" Target="../media/image288.png"/><Relationship Id="rId10" Type="http://schemas.openxmlformats.org/officeDocument/2006/relationships/customXml" Target="../ink/ink189.xml"/><Relationship Id="rId31" Type="http://schemas.openxmlformats.org/officeDocument/2006/relationships/image" Target="../media/image240.png"/><Relationship Id="rId52" Type="http://schemas.openxmlformats.org/officeDocument/2006/relationships/customXml" Target="../ink/ink210.xml"/><Relationship Id="rId73" Type="http://schemas.openxmlformats.org/officeDocument/2006/relationships/image" Target="../media/image261.png"/><Relationship Id="rId78" Type="http://schemas.openxmlformats.org/officeDocument/2006/relationships/customXml" Target="../ink/ink223.xml"/><Relationship Id="rId94" Type="http://schemas.openxmlformats.org/officeDocument/2006/relationships/customXml" Target="../ink/ink231.xml"/><Relationship Id="rId99" Type="http://schemas.openxmlformats.org/officeDocument/2006/relationships/image" Target="../media/image274.png"/><Relationship Id="rId101" Type="http://schemas.openxmlformats.org/officeDocument/2006/relationships/image" Target="../media/image275.png"/><Relationship Id="rId122" Type="http://schemas.openxmlformats.org/officeDocument/2006/relationships/customXml" Target="../ink/ink245.xml"/><Relationship Id="rId4" Type="http://schemas.openxmlformats.org/officeDocument/2006/relationships/customXml" Target="../ink/ink186.xml"/><Relationship Id="rId9" Type="http://schemas.openxmlformats.org/officeDocument/2006/relationships/image" Target="../media/image229.png"/><Relationship Id="rId26" Type="http://schemas.openxmlformats.org/officeDocument/2006/relationships/customXml" Target="../ink/ink197.xml"/><Relationship Id="rId47" Type="http://schemas.openxmlformats.org/officeDocument/2006/relationships/image" Target="../media/image248.png"/><Relationship Id="rId68" Type="http://schemas.openxmlformats.org/officeDocument/2006/relationships/customXml" Target="../ink/ink218.xml"/><Relationship Id="rId89" Type="http://schemas.openxmlformats.org/officeDocument/2006/relationships/image" Target="../media/image269.png"/><Relationship Id="rId112" Type="http://schemas.openxmlformats.org/officeDocument/2006/relationships/customXml" Target="../ink/ink240.xml"/><Relationship Id="rId133" Type="http://schemas.openxmlformats.org/officeDocument/2006/relationships/image" Target="../media/image291.png"/></Relationships>
</file>

<file path=ppt/slides/_rels/slide4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50.png"/><Relationship Id="rId21" Type="http://schemas.openxmlformats.org/officeDocument/2006/relationships/image" Target="../media/image302.png"/><Relationship Id="rId42" Type="http://schemas.openxmlformats.org/officeDocument/2006/relationships/customXml" Target="../ink/ink272.xml"/><Relationship Id="rId63" Type="http://schemas.openxmlformats.org/officeDocument/2006/relationships/image" Target="../media/image323.png"/><Relationship Id="rId84" Type="http://schemas.openxmlformats.org/officeDocument/2006/relationships/customXml" Target="../ink/ink293.xml"/><Relationship Id="rId138" Type="http://schemas.openxmlformats.org/officeDocument/2006/relationships/customXml" Target="../ink/ink320.xml"/><Relationship Id="rId159" Type="http://schemas.openxmlformats.org/officeDocument/2006/relationships/image" Target="../media/image371.png"/><Relationship Id="rId107" Type="http://schemas.openxmlformats.org/officeDocument/2006/relationships/image" Target="../media/image345.png"/><Relationship Id="rId11" Type="http://schemas.openxmlformats.org/officeDocument/2006/relationships/image" Target="../media/image297.png"/><Relationship Id="rId32" Type="http://schemas.openxmlformats.org/officeDocument/2006/relationships/customXml" Target="../ink/ink267.xml"/><Relationship Id="rId53" Type="http://schemas.openxmlformats.org/officeDocument/2006/relationships/image" Target="../media/image318.png"/><Relationship Id="rId74" Type="http://schemas.openxmlformats.org/officeDocument/2006/relationships/customXml" Target="../ink/ink288.xml"/><Relationship Id="rId128" Type="http://schemas.openxmlformats.org/officeDocument/2006/relationships/customXml" Target="../ink/ink315.xml"/><Relationship Id="rId149" Type="http://schemas.openxmlformats.org/officeDocument/2006/relationships/image" Target="../media/image366.png"/><Relationship Id="rId5" Type="http://schemas.openxmlformats.org/officeDocument/2006/relationships/image" Target="../media/image294.png"/><Relationship Id="rId95" Type="http://schemas.openxmlformats.org/officeDocument/2006/relationships/image" Target="../media/image339.png"/><Relationship Id="rId160" Type="http://schemas.openxmlformats.org/officeDocument/2006/relationships/customXml" Target="../ink/ink331.xml"/><Relationship Id="rId22" Type="http://schemas.openxmlformats.org/officeDocument/2006/relationships/customXml" Target="../ink/ink262.xml"/><Relationship Id="rId43" Type="http://schemas.openxmlformats.org/officeDocument/2006/relationships/image" Target="../media/image313.png"/><Relationship Id="rId64" Type="http://schemas.openxmlformats.org/officeDocument/2006/relationships/customXml" Target="../ink/ink283.xml"/><Relationship Id="rId118" Type="http://schemas.openxmlformats.org/officeDocument/2006/relationships/customXml" Target="../ink/ink310.xml"/><Relationship Id="rId139" Type="http://schemas.openxmlformats.org/officeDocument/2006/relationships/image" Target="../media/image361.png"/><Relationship Id="rId85" Type="http://schemas.openxmlformats.org/officeDocument/2006/relationships/image" Target="../media/image334.png"/><Relationship Id="rId150" Type="http://schemas.openxmlformats.org/officeDocument/2006/relationships/customXml" Target="../ink/ink326.xml"/><Relationship Id="rId12" Type="http://schemas.openxmlformats.org/officeDocument/2006/relationships/customXml" Target="../ink/ink257.xml"/><Relationship Id="rId17" Type="http://schemas.openxmlformats.org/officeDocument/2006/relationships/image" Target="../media/image300.png"/><Relationship Id="rId33" Type="http://schemas.openxmlformats.org/officeDocument/2006/relationships/image" Target="../media/image308.png"/><Relationship Id="rId38" Type="http://schemas.openxmlformats.org/officeDocument/2006/relationships/customXml" Target="../ink/ink270.xml"/><Relationship Id="rId59" Type="http://schemas.openxmlformats.org/officeDocument/2006/relationships/image" Target="../media/image321.png"/><Relationship Id="rId103" Type="http://schemas.openxmlformats.org/officeDocument/2006/relationships/image" Target="../media/image343.png"/><Relationship Id="rId108" Type="http://schemas.openxmlformats.org/officeDocument/2006/relationships/customXml" Target="../ink/ink305.xml"/><Relationship Id="rId124" Type="http://schemas.openxmlformats.org/officeDocument/2006/relationships/customXml" Target="../ink/ink313.xml"/><Relationship Id="rId129" Type="http://schemas.openxmlformats.org/officeDocument/2006/relationships/image" Target="../media/image356.png"/><Relationship Id="rId54" Type="http://schemas.openxmlformats.org/officeDocument/2006/relationships/customXml" Target="../ink/ink278.xml"/><Relationship Id="rId70" Type="http://schemas.openxmlformats.org/officeDocument/2006/relationships/customXml" Target="../ink/ink286.xml"/><Relationship Id="rId75" Type="http://schemas.openxmlformats.org/officeDocument/2006/relationships/image" Target="../media/image329.png"/><Relationship Id="rId91" Type="http://schemas.openxmlformats.org/officeDocument/2006/relationships/image" Target="../media/image337.png"/><Relationship Id="rId96" Type="http://schemas.openxmlformats.org/officeDocument/2006/relationships/customXml" Target="../ink/ink299.xml"/><Relationship Id="rId140" Type="http://schemas.openxmlformats.org/officeDocument/2006/relationships/customXml" Target="../ink/ink321.xml"/><Relationship Id="rId145" Type="http://schemas.openxmlformats.org/officeDocument/2006/relationships/image" Target="../media/image364.png"/><Relationship Id="rId161" Type="http://schemas.openxmlformats.org/officeDocument/2006/relationships/image" Target="../media/image372.png"/><Relationship Id="rId166" Type="http://schemas.openxmlformats.org/officeDocument/2006/relationships/customXml" Target="../ink/ink33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4.xml"/><Relationship Id="rId23" Type="http://schemas.openxmlformats.org/officeDocument/2006/relationships/image" Target="../media/image303.png"/><Relationship Id="rId28" Type="http://schemas.openxmlformats.org/officeDocument/2006/relationships/customXml" Target="../ink/ink265.xml"/><Relationship Id="rId49" Type="http://schemas.openxmlformats.org/officeDocument/2006/relationships/image" Target="../media/image316.png"/><Relationship Id="rId114" Type="http://schemas.openxmlformats.org/officeDocument/2006/relationships/customXml" Target="../ink/ink308.xml"/><Relationship Id="rId119" Type="http://schemas.openxmlformats.org/officeDocument/2006/relationships/image" Target="../media/image351.png"/><Relationship Id="rId44" Type="http://schemas.openxmlformats.org/officeDocument/2006/relationships/customXml" Target="../ink/ink273.xml"/><Relationship Id="rId60" Type="http://schemas.openxmlformats.org/officeDocument/2006/relationships/customXml" Target="../ink/ink281.xml"/><Relationship Id="rId65" Type="http://schemas.openxmlformats.org/officeDocument/2006/relationships/image" Target="../media/image324.png"/><Relationship Id="rId81" Type="http://schemas.openxmlformats.org/officeDocument/2006/relationships/image" Target="../media/image332.png"/><Relationship Id="rId86" Type="http://schemas.openxmlformats.org/officeDocument/2006/relationships/customXml" Target="../ink/ink294.xml"/><Relationship Id="rId130" Type="http://schemas.openxmlformats.org/officeDocument/2006/relationships/customXml" Target="../ink/ink316.xml"/><Relationship Id="rId135" Type="http://schemas.openxmlformats.org/officeDocument/2006/relationships/image" Target="../media/image359.png"/><Relationship Id="rId151" Type="http://schemas.openxmlformats.org/officeDocument/2006/relationships/image" Target="../media/image367.png"/><Relationship Id="rId156" Type="http://schemas.openxmlformats.org/officeDocument/2006/relationships/customXml" Target="../ink/ink329.xml"/><Relationship Id="rId13" Type="http://schemas.openxmlformats.org/officeDocument/2006/relationships/image" Target="../media/image298.png"/><Relationship Id="rId18" Type="http://schemas.openxmlformats.org/officeDocument/2006/relationships/customXml" Target="../ink/ink260.xml"/><Relationship Id="rId39" Type="http://schemas.openxmlformats.org/officeDocument/2006/relationships/image" Target="../media/image311.png"/><Relationship Id="rId109" Type="http://schemas.openxmlformats.org/officeDocument/2006/relationships/image" Target="../media/image346.png"/><Relationship Id="rId34" Type="http://schemas.openxmlformats.org/officeDocument/2006/relationships/customXml" Target="../ink/ink268.xml"/><Relationship Id="rId50" Type="http://schemas.openxmlformats.org/officeDocument/2006/relationships/customXml" Target="../ink/ink276.xml"/><Relationship Id="rId55" Type="http://schemas.openxmlformats.org/officeDocument/2006/relationships/image" Target="../media/image319.png"/><Relationship Id="rId76" Type="http://schemas.openxmlformats.org/officeDocument/2006/relationships/customXml" Target="../ink/ink289.xml"/><Relationship Id="rId97" Type="http://schemas.openxmlformats.org/officeDocument/2006/relationships/image" Target="../media/image340.png"/><Relationship Id="rId104" Type="http://schemas.openxmlformats.org/officeDocument/2006/relationships/customXml" Target="../ink/ink303.xml"/><Relationship Id="rId120" Type="http://schemas.openxmlformats.org/officeDocument/2006/relationships/customXml" Target="../ink/ink311.xml"/><Relationship Id="rId125" Type="http://schemas.openxmlformats.org/officeDocument/2006/relationships/image" Target="../media/image354.png"/><Relationship Id="rId141" Type="http://schemas.openxmlformats.org/officeDocument/2006/relationships/image" Target="../media/image362.png"/><Relationship Id="rId146" Type="http://schemas.openxmlformats.org/officeDocument/2006/relationships/customXml" Target="../ink/ink324.xml"/><Relationship Id="rId167" Type="http://schemas.openxmlformats.org/officeDocument/2006/relationships/image" Target="../media/image375.png"/><Relationship Id="rId7" Type="http://schemas.openxmlformats.org/officeDocument/2006/relationships/image" Target="../media/image295.png"/><Relationship Id="rId71" Type="http://schemas.openxmlformats.org/officeDocument/2006/relationships/image" Target="../media/image327.png"/><Relationship Id="rId92" Type="http://schemas.openxmlformats.org/officeDocument/2006/relationships/customXml" Target="../ink/ink297.xml"/><Relationship Id="rId162" Type="http://schemas.openxmlformats.org/officeDocument/2006/relationships/customXml" Target="../ink/ink332.xml"/><Relationship Id="rId2" Type="http://schemas.openxmlformats.org/officeDocument/2006/relationships/customXml" Target="../ink/ink252.xml"/><Relationship Id="rId29" Type="http://schemas.openxmlformats.org/officeDocument/2006/relationships/image" Target="../media/image306.png"/><Relationship Id="rId24" Type="http://schemas.openxmlformats.org/officeDocument/2006/relationships/customXml" Target="../ink/ink263.xml"/><Relationship Id="rId40" Type="http://schemas.openxmlformats.org/officeDocument/2006/relationships/customXml" Target="../ink/ink271.xml"/><Relationship Id="rId45" Type="http://schemas.openxmlformats.org/officeDocument/2006/relationships/image" Target="../media/image314.png"/><Relationship Id="rId66" Type="http://schemas.openxmlformats.org/officeDocument/2006/relationships/customXml" Target="../ink/ink284.xml"/><Relationship Id="rId87" Type="http://schemas.openxmlformats.org/officeDocument/2006/relationships/image" Target="../media/image335.png"/><Relationship Id="rId110" Type="http://schemas.openxmlformats.org/officeDocument/2006/relationships/customXml" Target="../ink/ink306.xml"/><Relationship Id="rId115" Type="http://schemas.openxmlformats.org/officeDocument/2006/relationships/image" Target="../media/image349.png"/><Relationship Id="rId131" Type="http://schemas.openxmlformats.org/officeDocument/2006/relationships/image" Target="../media/image357.png"/><Relationship Id="rId136" Type="http://schemas.openxmlformats.org/officeDocument/2006/relationships/customXml" Target="../ink/ink319.xml"/><Relationship Id="rId157" Type="http://schemas.openxmlformats.org/officeDocument/2006/relationships/image" Target="../media/image370.png"/><Relationship Id="rId61" Type="http://schemas.openxmlformats.org/officeDocument/2006/relationships/image" Target="../media/image322.png"/><Relationship Id="rId82" Type="http://schemas.openxmlformats.org/officeDocument/2006/relationships/customXml" Target="../ink/ink292.xml"/><Relationship Id="rId152" Type="http://schemas.openxmlformats.org/officeDocument/2006/relationships/customXml" Target="../ink/ink327.xml"/><Relationship Id="rId19" Type="http://schemas.openxmlformats.org/officeDocument/2006/relationships/image" Target="../media/image301.png"/><Relationship Id="rId14" Type="http://schemas.openxmlformats.org/officeDocument/2006/relationships/customXml" Target="../ink/ink258.xml"/><Relationship Id="rId30" Type="http://schemas.openxmlformats.org/officeDocument/2006/relationships/customXml" Target="../ink/ink266.xml"/><Relationship Id="rId35" Type="http://schemas.openxmlformats.org/officeDocument/2006/relationships/image" Target="../media/image309.png"/><Relationship Id="rId56" Type="http://schemas.openxmlformats.org/officeDocument/2006/relationships/customXml" Target="../ink/ink279.xml"/><Relationship Id="rId77" Type="http://schemas.openxmlformats.org/officeDocument/2006/relationships/image" Target="../media/image330.png"/><Relationship Id="rId100" Type="http://schemas.openxmlformats.org/officeDocument/2006/relationships/customXml" Target="../ink/ink301.xml"/><Relationship Id="rId105" Type="http://schemas.openxmlformats.org/officeDocument/2006/relationships/image" Target="../media/image344.png"/><Relationship Id="rId126" Type="http://schemas.openxmlformats.org/officeDocument/2006/relationships/customXml" Target="../ink/ink314.xml"/><Relationship Id="rId147" Type="http://schemas.openxmlformats.org/officeDocument/2006/relationships/image" Target="../media/image365.png"/><Relationship Id="rId8" Type="http://schemas.openxmlformats.org/officeDocument/2006/relationships/customXml" Target="../ink/ink255.xml"/><Relationship Id="rId51" Type="http://schemas.openxmlformats.org/officeDocument/2006/relationships/image" Target="../media/image317.png"/><Relationship Id="rId72" Type="http://schemas.openxmlformats.org/officeDocument/2006/relationships/customXml" Target="../ink/ink287.xml"/><Relationship Id="rId93" Type="http://schemas.openxmlformats.org/officeDocument/2006/relationships/image" Target="../media/image338.png"/><Relationship Id="rId98" Type="http://schemas.openxmlformats.org/officeDocument/2006/relationships/customXml" Target="../ink/ink300.xml"/><Relationship Id="rId121" Type="http://schemas.openxmlformats.org/officeDocument/2006/relationships/image" Target="../media/image352.png"/><Relationship Id="rId142" Type="http://schemas.openxmlformats.org/officeDocument/2006/relationships/customXml" Target="../ink/ink322.xml"/><Relationship Id="rId163" Type="http://schemas.openxmlformats.org/officeDocument/2006/relationships/image" Target="../media/image373.png"/><Relationship Id="rId3" Type="http://schemas.openxmlformats.org/officeDocument/2006/relationships/image" Target="../media/image293.png"/><Relationship Id="rId25" Type="http://schemas.openxmlformats.org/officeDocument/2006/relationships/image" Target="../media/image304.png"/><Relationship Id="rId46" Type="http://schemas.openxmlformats.org/officeDocument/2006/relationships/customXml" Target="../ink/ink274.xml"/><Relationship Id="rId67" Type="http://schemas.openxmlformats.org/officeDocument/2006/relationships/image" Target="../media/image325.png"/><Relationship Id="rId116" Type="http://schemas.openxmlformats.org/officeDocument/2006/relationships/customXml" Target="../ink/ink309.xml"/><Relationship Id="rId137" Type="http://schemas.openxmlformats.org/officeDocument/2006/relationships/image" Target="../media/image360.png"/><Relationship Id="rId158" Type="http://schemas.openxmlformats.org/officeDocument/2006/relationships/customXml" Target="../ink/ink330.xml"/><Relationship Id="rId20" Type="http://schemas.openxmlformats.org/officeDocument/2006/relationships/customXml" Target="../ink/ink261.xml"/><Relationship Id="rId41" Type="http://schemas.openxmlformats.org/officeDocument/2006/relationships/image" Target="../media/image312.png"/><Relationship Id="rId62" Type="http://schemas.openxmlformats.org/officeDocument/2006/relationships/customXml" Target="../ink/ink282.xml"/><Relationship Id="rId83" Type="http://schemas.openxmlformats.org/officeDocument/2006/relationships/image" Target="../media/image333.png"/><Relationship Id="rId88" Type="http://schemas.openxmlformats.org/officeDocument/2006/relationships/customXml" Target="../ink/ink295.xml"/><Relationship Id="rId111" Type="http://schemas.openxmlformats.org/officeDocument/2006/relationships/image" Target="../media/image347.png"/><Relationship Id="rId132" Type="http://schemas.openxmlformats.org/officeDocument/2006/relationships/customXml" Target="../ink/ink317.xml"/><Relationship Id="rId153" Type="http://schemas.openxmlformats.org/officeDocument/2006/relationships/image" Target="../media/image368.png"/><Relationship Id="rId15" Type="http://schemas.openxmlformats.org/officeDocument/2006/relationships/image" Target="../media/image299.png"/><Relationship Id="rId36" Type="http://schemas.openxmlformats.org/officeDocument/2006/relationships/customXml" Target="../ink/ink269.xml"/><Relationship Id="rId57" Type="http://schemas.openxmlformats.org/officeDocument/2006/relationships/image" Target="../media/image320.png"/><Relationship Id="rId106" Type="http://schemas.openxmlformats.org/officeDocument/2006/relationships/customXml" Target="../ink/ink304.xml"/><Relationship Id="rId127" Type="http://schemas.openxmlformats.org/officeDocument/2006/relationships/image" Target="../media/image355.png"/><Relationship Id="rId10" Type="http://schemas.openxmlformats.org/officeDocument/2006/relationships/customXml" Target="../ink/ink256.xml"/><Relationship Id="rId31" Type="http://schemas.openxmlformats.org/officeDocument/2006/relationships/image" Target="../media/image307.png"/><Relationship Id="rId52" Type="http://schemas.openxmlformats.org/officeDocument/2006/relationships/customXml" Target="../ink/ink277.xml"/><Relationship Id="rId73" Type="http://schemas.openxmlformats.org/officeDocument/2006/relationships/image" Target="../media/image328.png"/><Relationship Id="rId78" Type="http://schemas.openxmlformats.org/officeDocument/2006/relationships/customXml" Target="../ink/ink290.xml"/><Relationship Id="rId94" Type="http://schemas.openxmlformats.org/officeDocument/2006/relationships/customXml" Target="../ink/ink298.xml"/><Relationship Id="rId99" Type="http://schemas.openxmlformats.org/officeDocument/2006/relationships/image" Target="../media/image341.png"/><Relationship Id="rId101" Type="http://schemas.openxmlformats.org/officeDocument/2006/relationships/image" Target="../media/image342.png"/><Relationship Id="rId122" Type="http://schemas.openxmlformats.org/officeDocument/2006/relationships/customXml" Target="../ink/ink312.xml"/><Relationship Id="rId143" Type="http://schemas.openxmlformats.org/officeDocument/2006/relationships/image" Target="../media/image363.png"/><Relationship Id="rId148" Type="http://schemas.openxmlformats.org/officeDocument/2006/relationships/customXml" Target="../ink/ink325.xml"/><Relationship Id="rId164" Type="http://schemas.openxmlformats.org/officeDocument/2006/relationships/customXml" Target="../ink/ink333.xml"/><Relationship Id="rId4" Type="http://schemas.openxmlformats.org/officeDocument/2006/relationships/customXml" Target="../ink/ink253.xml"/><Relationship Id="rId9" Type="http://schemas.openxmlformats.org/officeDocument/2006/relationships/image" Target="../media/image296.png"/><Relationship Id="rId26" Type="http://schemas.openxmlformats.org/officeDocument/2006/relationships/customXml" Target="../ink/ink264.xml"/><Relationship Id="rId47" Type="http://schemas.openxmlformats.org/officeDocument/2006/relationships/image" Target="../media/image315.png"/><Relationship Id="rId68" Type="http://schemas.openxmlformats.org/officeDocument/2006/relationships/customXml" Target="../ink/ink285.xml"/><Relationship Id="rId89" Type="http://schemas.openxmlformats.org/officeDocument/2006/relationships/image" Target="../media/image336.png"/><Relationship Id="rId112" Type="http://schemas.openxmlformats.org/officeDocument/2006/relationships/customXml" Target="../ink/ink307.xml"/><Relationship Id="rId133" Type="http://schemas.openxmlformats.org/officeDocument/2006/relationships/image" Target="../media/image358.png"/><Relationship Id="rId154" Type="http://schemas.openxmlformats.org/officeDocument/2006/relationships/customXml" Target="../ink/ink328.xml"/><Relationship Id="rId16" Type="http://schemas.openxmlformats.org/officeDocument/2006/relationships/customXml" Target="../ink/ink259.xml"/><Relationship Id="rId37" Type="http://schemas.openxmlformats.org/officeDocument/2006/relationships/image" Target="../media/image310.png"/><Relationship Id="rId58" Type="http://schemas.openxmlformats.org/officeDocument/2006/relationships/customXml" Target="../ink/ink280.xml"/><Relationship Id="rId79" Type="http://schemas.openxmlformats.org/officeDocument/2006/relationships/image" Target="../media/image331.png"/><Relationship Id="rId102" Type="http://schemas.openxmlformats.org/officeDocument/2006/relationships/customXml" Target="../ink/ink302.xml"/><Relationship Id="rId123" Type="http://schemas.openxmlformats.org/officeDocument/2006/relationships/image" Target="../media/image353.png"/><Relationship Id="rId144" Type="http://schemas.openxmlformats.org/officeDocument/2006/relationships/customXml" Target="../ink/ink323.xml"/><Relationship Id="rId90" Type="http://schemas.openxmlformats.org/officeDocument/2006/relationships/customXml" Target="../ink/ink296.xml"/><Relationship Id="rId165" Type="http://schemas.openxmlformats.org/officeDocument/2006/relationships/image" Target="../media/image374.png"/><Relationship Id="rId27" Type="http://schemas.openxmlformats.org/officeDocument/2006/relationships/image" Target="../media/image305.png"/><Relationship Id="rId48" Type="http://schemas.openxmlformats.org/officeDocument/2006/relationships/customXml" Target="../ink/ink275.xml"/><Relationship Id="rId69" Type="http://schemas.openxmlformats.org/officeDocument/2006/relationships/image" Target="../media/image326.png"/><Relationship Id="rId113" Type="http://schemas.openxmlformats.org/officeDocument/2006/relationships/image" Target="../media/image348.png"/><Relationship Id="rId134" Type="http://schemas.openxmlformats.org/officeDocument/2006/relationships/customXml" Target="../ink/ink318.xml"/><Relationship Id="rId80" Type="http://schemas.openxmlformats.org/officeDocument/2006/relationships/customXml" Target="../ink/ink291.xml"/><Relationship Id="rId155" Type="http://schemas.openxmlformats.org/officeDocument/2006/relationships/image" Target="../media/image369.png"/></Relationships>
</file>

<file path=ppt/slides/_rels/slide4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3.png"/><Relationship Id="rId21" Type="http://schemas.openxmlformats.org/officeDocument/2006/relationships/image" Target="../media/image385.png"/><Relationship Id="rId42" Type="http://schemas.openxmlformats.org/officeDocument/2006/relationships/customXml" Target="../ink/ink355.xml"/><Relationship Id="rId63" Type="http://schemas.openxmlformats.org/officeDocument/2006/relationships/image" Target="../media/image406.png"/><Relationship Id="rId84" Type="http://schemas.openxmlformats.org/officeDocument/2006/relationships/customXml" Target="../ink/ink376.xml"/><Relationship Id="rId138" Type="http://schemas.openxmlformats.org/officeDocument/2006/relationships/customXml" Target="../ink/ink403.xml"/><Relationship Id="rId159" Type="http://schemas.openxmlformats.org/officeDocument/2006/relationships/image" Target="../media/image454.png"/><Relationship Id="rId170" Type="http://schemas.openxmlformats.org/officeDocument/2006/relationships/customXml" Target="../ink/ink419.xml"/><Relationship Id="rId107" Type="http://schemas.openxmlformats.org/officeDocument/2006/relationships/image" Target="../media/image428.png"/><Relationship Id="rId11" Type="http://schemas.openxmlformats.org/officeDocument/2006/relationships/image" Target="../media/image380.png"/><Relationship Id="rId32" Type="http://schemas.openxmlformats.org/officeDocument/2006/relationships/customXml" Target="../ink/ink350.xml"/><Relationship Id="rId53" Type="http://schemas.openxmlformats.org/officeDocument/2006/relationships/image" Target="../media/image401.png"/><Relationship Id="rId74" Type="http://schemas.openxmlformats.org/officeDocument/2006/relationships/customXml" Target="../ink/ink371.xml"/><Relationship Id="rId128" Type="http://schemas.openxmlformats.org/officeDocument/2006/relationships/customXml" Target="../ink/ink398.xml"/><Relationship Id="rId149" Type="http://schemas.openxmlformats.org/officeDocument/2006/relationships/image" Target="../media/image449.png"/><Relationship Id="rId5" Type="http://schemas.openxmlformats.org/officeDocument/2006/relationships/image" Target="../media/image377.png"/><Relationship Id="rId95" Type="http://schemas.openxmlformats.org/officeDocument/2006/relationships/image" Target="../media/image422.png"/><Relationship Id="rId160" Type="http://schemas.openxmlformats.org/officeDocument/2006/relationships/customXml" Target="../ink/ink414.xml"/><Relationship Id="rId181" Type="http://schemas.openxmlformats.org/officeDocument/2006/relationships/image" Target="../media/image465.png"/><Relationship Id="rId22" Type="http://schemas.openxmlformats.org/officeDocument/2006/relationships/customXml" Target="../ink/ink345.xml"/><Relationship Id="rId43" Type="http://schemas.openxmlformats.org/officeDocument/2006/relationships/image" Target="../media/image396.png"/><Relationship Id="rId64" Type="http://schemas.openxmlformats.org/officeDocument/2006/relationships/customXml" Target="../ink/ink366.xml"/><Relationship Id="rId118" Type="http://schemas.openxmlformats.org/officeDocument/2006/relationships/customXml" Target="../ink/ink393.xml"/><Relationship Id="rId139" Type="http://schemas.openxmlformats.org/officeDocument/2006/relationships/image" Target="../media/image444.png"/><Relationship Id="rId85" Type="http://schemas.openxmlformats.org/officeDocument/2006/relationships/image" Target="../media/image417.png"/><Relationship Id="rId150" Type="http://schemas.openxmlformats.org/officeDocument/2006/relationships/customXml" Target="../ink/ink409.xml"/><Relationship Id="rId171" Type="http://schemas.openxmlformats.org/officeDocument/2006/relationships/image" Target="../media/image460.png"/><Relationship Id="rId12" Type="http://schemas.openxmlformats.org/officeDocument/2006/relationships/customXml" Target="../ink/ink340.xml"/><Relationship Id="rId33" Type="http://schemas.openxmlformats.org/officeDocument/2006/relationships/image" Target="../media/image391.png"/><Relationship Id="rId108" Type="http://schemas.openxmlformats.org/officeDocument/2006/relationships/customXml" Target="../ink/ink388.xml"/><Relationship Id="rId129" Type="http://schemas.openxmlformats.org/officeDocument/2006/relationships/image" Target="../media/image439.png"/><Relationship Id="rId54" Type="http://schemas.openxmlformats.org/officeDocument/2006/relationships/customXml" Target="../ink/ink361.xml"/><Relationship Id="rId75" Type="http://schemas.openxmlformats.org/officeDocument/2006/relationships/image" Target="../media/image412.png"/><Relationship Id="rId96" Type="http://schemas.openxmlformats.org/officeDocument/2006/relationships/customXml" Target="../ink/ink382.xml"/><Relationship Id="rId140" Type="http://schemas.openxmlformats.org/officeDocument/2006/relationships/customXml" Target="../ink/ink404.xml"/><Relationship Id="rId161" Type="http://schemas.openxmlformats.org/officeDocument/2006/relationships/image" Target="../media/image455.png"/><Relationship Id="rId182" Type="http://schemas.openxmlformats.org/officeDocument/2006/relationships/customXml" Target="../ink/ink425.xml"/><Relationship Id="rId6" Type="http://schemas.openxmlformats.org/officeDocument/2006/relationships/customXml" Target="../ink/ink337.xml"/><Relationship Id="rId23" Type="http://schemas.openxmlformats.org/officeDocument/2006/relationships/image" Target="../media/image386.png"/><Relationship Id="rId119" Type="http://schemas.openxmlformats.org/officeDocument/2006/relationships/image" Target="../media/image434.png"/><Relationship Id="rId44" Type="http://schemas.openxmlformats.org/officeDocument/2006/relationships/customXml" Target="../ink/ink356.xml"/><Relationship Id="rId65" Type="http://schemas.openxmlformats.org/officeDocument/2006/relationships/image" Target="../media/image407.png"/><Relationship Id="rId86" Type="http://schemas.openxmlformats.org/officeDocument/2006/relationships/customXml" Target="../ink/ink377.xml"/><Relationship Id="rId130" Type="http://schemas.openxmlformats.org/officeDocument/2006/relationships/customXml" Target="../ink/ink399.xml"/><Relationship Id="rId151" Type="http://schemas.openxmlformats.org/officeDocument/2006/relationships/image" Target="../media/image450.png"/><Relationship Id="rId172" Type="http://schemas.openxmlformats.org/officeDocument/2006/relationships/customXml" Target="../ink/ink420.xml"/><Relationship Id="rId13" Type="http://schemas.openxmlformats.org/officeDocument/2006/relationships/image" Target="../media/image381.png"/><Relationship Id="rId18" Type="http://schemas.openxmlformats.org/officeDocument/2006/relationships/customXml" Target="../ink/ink343.xml"/><Relationship Id="rId39" Type="http://schemas.openxmlformats.org/officeDocument/2006/relationships/image" Target="../media/image394.png"/><Relationship Id="rId109" Type="http://schemas.openxmlformats.org/officeDocument/2006/relationships/image" Target="../media/image429.png"/><Relationship Id="rId34" Type="http://schemas.openxmlformats.org/officeDocument/2006/relationships/customXml" Target="../ink/ink351.xml"/><Relationship Id="rId50" Type="http://schemas.openxmlformats.org/officeDocument/2006/relationships/customXml" Target="../ink/ink359.xml"/><Relationship Id="rId55" Type="http://schemas.openxmlformats.org/officeDocument/2006/relationships/image" Target="../media/image402.png"/><Relationship Id="rId76" Type="http://schemas.openxmlformats.org/officeDocument/2006/relationships/customXml" Target="../ink/ink372.xml"/><Relationship Id="rId97" Type="http://schemas.openxmlformats.org/officeDocument/2006/relationships/image" Target="../media/image423.png"/><Relationship Id="rId104" Type="http://schemas.openxmlformats.org/officeDocument/2006/relationships/customXml" Target="../ink/ink386.xml"/><Relationship Id="rId120" Type="http://schemas.openxmlformats.org/officeDocument/2006/relationships/customXml" Target="../ink/ink394.xml"/><Relationship Id="rId125" Type="http://schemas.openxmlformats.org/officeDocument/2006/relationships/image" Target="../media/image437.png"/><Relationship Id="rId141" Type="http://schemas.openxmlformats.org/officeDocument/2006/relationships/image" Target="../media/image445.png"/><Relationship Id="rId146" Type="http://schemas.openxmlformats.org/officeDocument/2006/relationships/customXml" Target="../ink/ink407.xml"/><Relationship Id="rId167" Type="http://schemas.openxmlformats.org/officeDocument/2006/relationships/image" Target="../media/image458.png"/><Relationship Id="rId7" Type="http://schemas.openxmlformats.org/officeDocument/2006/relationships/image" Target="../media/image378.png"/><Relationship Id="rId71" Type="http://schemas.openxmlformats.org/officeDocument/2006/relationships/image" Target="../media/image410.png"/><Relationship Id="rId92" Type="http://schemas.openxmlformats.org/officeDocument/2006/relationships/customXml" Target="../ink/ink380.xml"/><Relationship Id="rId162" Type="http://schemas.openxmlformats.org/officeDocument/2006/relationships/customXml" Target="../ink/ink415.xml"/><Relationship Id="rId183" Type="http://schemas.openxmlformats.org/officeDocument/2006/relationships/image" Target="../media/image466.png"/><Relationship Id="rId2" Type="http://schemas.openxmlformats.org/officeDocument/2006/relationships/customXml" Target="../ink/ink335.xml"/><Relationship Id="rId29" Type="http://schemas.openxmlformats.org/officeDocument/2006/relationships/image" Target="../media/image389.png"/><Relationship Id="rId24" Type="http://schemas.openxmlformats.org/officeDocument/2006/relationships/customXml" Target="../ink/ink346.xml"/><Relationship Id="rId40" Type="http://schemas.openxmlformats.org/officeDocument/2006/relationships/customXml" Target="../ink/ink354.xml"/><Relationship Id="rId45" Type="http://schemas.openxmlformats.org/officeDocument/2006/relationships/image" Target="../media/image397.png"/><Relationship Id="rId66" Type="http://schemas.openxmlformats.org/officeDocument/2006/relationships/customXml" Target="../ink/ink367.xml"/><Relationship Id="rId87" Type="http://schemas.openxmlformats.org/officeDocument/2006/relationships/image" Target="../media/image418.png"/><Relationship Id="rId110" Type="http://schemas.openxmlformats.org/officeDocument/2006/relationships/customXml" Target="../ink/ink389.xml"/><Relationship Id="rId115" Type="http://schemas.openxmlformats.org/officeDocument/2006/relationships/image" Target="../media/image432.png"/><Relationship Id="rId131" Type="http://schemas.openxmlformats.org/officeDocument/2006/relationships/image" Target="../media/image440.png"/><Relationship Id="rId136" Type="http://schemas.openxmlformats.org/officeDocument/2006/relationships/customXml" Target="../ink/ink402.xml"/><Relationship Id="rId157" Type="http://schemas.openxmlformats.org/officeDocument/2006/relationships/image" Target="../media/image453.png"/><Relationship Id="rId178" Type="http://schemas.openxmlformats.org/officeDocument/2006/relationships/customXml" Target="../ink/ink423.xml"/><Relationship Id="rId61" Type="http://schemas.openxmlformats.org/officeDocument/2006/relationships/image" Target="../media/image405.png"/><Relationship Id="rId82" Type="http://schemas.openxmlformats.org/officeDocument/2006/relationships/customXml" Target="../ink/ink375.xml"/><Relationship Id="rId152" Type="http://schemas.openxmlformats.org/officeDocument/2006/relationships/customXml" Target="../ink/ink410.xml"/><Relationship Id="rId173" Type="http://schemas.openxmlformats.org/officeDocument/2006/relationships/image" Target="../media/image461.png"/><Relationship Id="rId19" Type="http://schemas.openxmlformats.org/officeDocument/2006/relationships/image" Target="../media/image384.png"/><Relationship Id="rId14" Type="http://schemas.openxmlformats.org/officeDocument/2006/relationships/customXml" Target="../ink/ink341.xml"/><Relationship Id="rId30" Type="http://schemas.openxmlformats.org/officeDocument/2006/relationships/customXml" Target="../ink/ink349.xml"/><Relationship Id="rId35" Type="http://schemas.openxmlformats.org/officeDocument/2006/relationships/image" Target="../media/image392.png"/><Relationship Id="rId56" Type="http://schemas.openxmlformats.org/officeDocument/2006/relationships/customXml" Target="../ink/ink362.xml"/><Relationship Id="rId77" Type="http://schemas.openxmlformats.org/officeDocument/2006/relationships/image" Target="../media/image413.png"/><Relationship Id="rId100" Type="http://schemas.openxmlformats.org/officeDocument/2006/relationships/customXml" Target="../ink/ink384.xml"/><Relationship Id="rId105" Type="http://schemas.openxmlformats.org/officeDocument/2006/relationships/image" Target="../media/image427.png"/><Relationship Id="rId126" Type="http://schemas.openxmlformats.org/officeDocument/2006/relationships/customXml" Target="../ink/ink397.xml"/><Relationship Id="rId147" Type="http://schemas.openxmlformats.org/officeDocument/2006/relationships/image" Target="../media/image448.png"/><Relationship Id="rId168" Type="http://schemas.openxmlformats.org/officeDocument/2006/relationships/customXml" Target="../ink/ink418.xml"/><Relationship Id="rId8" Type="http://schemas.openxmlformats.org/officeDocument/2006/relationships/customXml" Target="../ink/ink338.xml"/><Relationship Id="rId51" Type="http://schemas.openxmlformats.org/officeDocument/2006/relationships/image" Target="../media/image400.png"/><Relationship Id="rId72" Type="http://schemas.openxmlformats.org/officeDocument/2006/relationships/customXml" Target="../ink/ink370.xml"/><Relationship Id="rId93" Type="http://schemas.openxmlformats.org/officeDocument/2006/relationships/image" Target="../media/image421.png"/><Relationship Id="rId98" Type="http://schemas.openxmlformats.org/officeDocument/2006/relationships/customXml" Target="../ink/ink383.xml"/><Relationship Id="rId121" Type="http://schemas.openxmlformats.org/officeDocument/2006/relationships/image" Target="../media/image435.png"/><Relationship Id="rId142" Type="http://schemas.openxmlformats.org/officeDocument/2006/relationships/customXml" Target="../ink/ink405.xml"/><Relationship Id="rId163" Type="http://schemas.openxmlformats.org/officeDocument/2006/relationships/image" Target="../media/image456.png"/><Relationship Id="rId184" Type="http://schemas.openxmlformats.org/officeDocument/2006/relationships/customXml" Target="../ink/ink426.xml"/><Relationship Id="rId3" Type="http://schemas.openxmlformats.org/officeDocument/2006/relationships/image" Target="../media/image376.png"/><Relationship Id="rId25" Type="http://schemas.openxmlformats.org/officeDocument/2006/relationships/image" Target="../media/image387.png"/><Relationship Id="rId46" Type="http://schemas.openxmlformats.org/officeDocument/2006/relationships/customXml" Target="../ink/ink357.xml"/><Relationship Id="rId67" Type="http://schemas.openxmlformats.org/officeDocument/2006/relationships/image" Target="../media/image408.png"/><Relationship Id="rId116" Type="http://schemas.openxmlformats.org/officeDocument/2006/relationships/customXml" Target="../ink/ink392.xml"/><Relationship Id="rId137" Type="http://schemas.openxmlformats.org/officeDocument/2006/relationships/image" Target="../media/image443.png"/><Relationship Id="rId158" Type="http://schemas.openxmlformats.org/officeDocument/2006/relationships/customXml" Target="../ink/ink413.xml"/><Relationship Id="rId20" Type="http://schemas.openxmlformats.org/officeDocument/2006/relationships/customXml" Target="../ink/ink344.xml"/><Relationship Id="rId41" Type="http://schemas.openxmlformats.org/officeDocument/2006/relationships/image" Target="../media/image395.png"/><Relationship Id="rId62" Type="http://schemas.openxmlformats.org/officeDocument/2006/relationships/customXml" Target="../ink/ink365.xml"/><Relationship Id="rId83" Type="http://schemas.openxmlformats.org/officeDocument/2006/relationships/image" Target="../media/image416.png"/><Relationship Id="rId88" Type="http://schemas.openxmlformats.org/officeDocument/2006/relationships/customXml" Target="../ink/ink378.xml"/><Relationship Id="rId111" Type="http://schemas.openxmlformats.org/officeDocument/2006/relationships/image" Target="../media/image430.png"/><Relationship Id="rId132" Type="http://schemas.openxmlformats.org/officeDocument/2006/relationships/customXml" Target="../ink/ink400.xml"/><Relationship Id="rId153" Type="http://schemas.openxmlformats.org/officeDocument/2006/relationships/image" Target="../media/image451.png"/><Relationship Id="rId174" Type="http://schemas.openxmlformats.org/officeDocument/2006/relationships/customXml" Target="../ink/ink421.xml"/><Relationship Id="rId179" Type="http://schemas.openxmlformats.org/officeDocument/2006/relationships/image" Target="../media/image464.png"/><Relationship Id="rId15" Type="http://schemas.openxmlformats.org/officeDocument/2006/relationships/image" Target="../media/image382.png"/><Relationship Id="rId36" Type="http://schemas.openxmlformats.org/officeDocument/2006/relationships/customXml" Target="../ink/ink352.xml"/><Relationship Id="rId57" Type="http://schemas.openxmlformats.org/officeDocument/2006/relationships/image" Target="../media/image403.png"/><Relationship Id="rId106" Type="http://schemas.openxmlformats.org/officeDocument/2006/relationships/customXml" Target="../ink/ink387.xml"/><Relationship Id="rId127" Type="http://schemas.openxmlformats.org/officeDocument/2006/relationships/image" Target="../media/image438.png"/><Relationship Id="rId10" Type="http://schemas.openxmlformats.org/officeDocument/2006/relationships/customXml" Target="../ink/ink339.xml"/><Relationship Id="rId31" Type="http://schemas.openxmlformats.org/officeDocument/2006/relationships/image" Target="../media/image390.png"/><Relationship Id="rId52" Type="http://schemas.openxmlformats.org/officeDocument/2006/relationships/customXml" Target="../ink/ink360.xml"/><Relationship Id="rId73" Type="http://schemas.openxmlformats.org/officeDocument/2006/relationships/image" Target="../media/image411.png"/><Relationship Id="rId78" Type="http://schemas.openxmlformats.org/officeDocument/2006/relationships/customXml" Target="../ink/ink373.xml"/><Relationship Id="rId94" Type="http://schemas.openxmlformats.org/officeDocument/2006/relationships/customXml" Target="../ink/ink381.xml"/><Relationship Id="rId99" Type="http://schemas.openxmlformats.org/officeDocument/2006/relationships/image" Target="../media/image424.png"/><Relationship Id="rId101" Type="http://schemas.openxmlformats.org/officeDocument/2006/relationships/image" Target="../media/image425.png"/><Relationship Id="rId122" Type="http://schemas.openxmlformats.org/officeDocument/2006/relationships/customXml" Target="../ink/ink395.xml"/><Relationship Id="rId143" Type="http://schemas.openxmlformats.org/officeDocument/2006/relationships/image" Target="../media/image446.png"/><Relationship Id="rId148" Type="http://schemas.openxmlformats.org/officeDocument/2006/relationships/customXml" Target="../ink/ink408.xml"/><Relationship Id="rId164" Type="http://schemas.openxmlformats.org/officeDocument/2006/relationships/customXml" Target="../ink/ink416.xml"/><Relationship Id="rId169" Type="http://schemas.openxmlformats.org/officeDocument/2006/relationships/image" Target="../media/image459.png"/><Relationship Id="rId185" Type="http://schemas.openxmlformats.org/officeDocument/2006/relationships/image" Target="../media/image467.png"/><Relationship Id="rId4" Type="http://schemas.openxmlformats.org/officeDocument/2006/relationships/customXml" Target="../ink/ink336.xml"/><Relationship Id="rId9" Type="http://schemas.openxmlformats.org/officeDocument/2006/relationships/image" Target="../media/image379.png"/><Relationship Id="rId180" Type="http://schemas.openxmlformats.org/officeDocument/2006/relationships/customXml" Target="../ink/ink424.xml"/><Relationship Id="rId26" Type="http://schemas.openxmlformats.org/officeDocument/2006/relationships/customXml" Target="../ink/ink347.xml"/><Relationship Id="rId47" Type="http://schemas.openxmlformats.org/officeDocument/2006/relationships/image" Target="../media/image398.png"/><Relationship Id="rId68" Type="http://schemas.openxmlformats.org/officeDocument/2006/relationships/customXml" Target="../ink/ink368.xml"/><Relationship Id="rId89" Type="http://schemas.openxmlformats.org/officeDocument/2006/relationships/image" Target="../media/image419.png"/><Relationship Id="rId112" Type="http://schemas.openxmlformats.org/officeDocument/2006/relationships/customXml" Target="../ink/ink390.xml"/><Relationship Id="rId133" Type="http://schemas.openxmlformats.org/officeDocument/2006/relationships/image" Target="../media/image441.png"/><Relationship Id="rId154" Type="http://schemas.openxmlformats.org/officeDocument/2006/relationships/customXml" Target="../ink/ink411.xml"/><Relationship Id="rId175" Type="http://schemas.openxmlformats.org/officeDocument/2006/relationships/image" Target="../media/image462.png"/><Relationship Id="rId16" Type="http://schemas.openxmlformats.org/officeDocument/2006/relationships/customXml" Target="../ink/ink342.xml"/><Relationship Id="rId37" Type="http://schemas.openxmlformats.org/officeDocument/2006/relationships/image" Target="../media/image393.png"/><Relationship Id="rId58" Type="http://schemas.openxmlformats.org/officeDocument/2006/relationships/customXml" Target="../ink/ink363.xml"/><Relationship Id="rId79" Type="http://schemas.openxmlformats.org/officeDocument/2006/relationships/image" Target="../media/image414.png"/><Relationship Id="rId102" Type="http://schemas.openxmlformats.org/officeDocument/2006/relationships/customXml" Target="../ink/ink385.xml"/><Relationship Id="rId123" Type="http://schemas.openxmlformats.org/officeDocument/2006/relationships/image" Target="../media/image436.png"/><Relationship Id="rId144" Type="http://schemas.openxmlformats.org/officeDocument/2006/relationships/customXml" Target="../ink/ink406.xml"/><Relationship Id="rId90" Type="http://schemas.openxmlformats.org/officeDocument/2006/relationships/customXml" Target="../ink/ink379.xml"/><Relationship Id="rId165" Type="http://schemas.openxmlformats.org/officeDocument/2006/relationships/image" Target="../media/image457.png"/><Relationship Id="rId27" Type="http://schemas.openxmlformats.org/officeDocument/2006/relationships/image" Target="../media/image388.png"/><Relationship Id="rId48" Type="http://schemas.openxmlformats.org/officeDocument/2006/relationships/customXml" Target="../ink/ink358.xml"/><Relationship Id="rId69" Type="http://schemas.openxmlformats.org/officeDocument/2006/relationships/image" Target="../media/image409.png"/><Relationship Id="rId113" Type="http://schemas.openxmlformats.org/officeDocument/2006/relationships/image" Target="../media/image431.png"/><Relationship Id="rId134" Type="http://schemas.openxmlformats.org/officeDocument/2006/relationships/customXml" Target="../ink/ink401.xml"/><Relationship Id="rId80" Type="http://schemas.openxmlformats.org/officeDocument/2006/relationships/customXml" Target="../ink/ink374.xml"/><Relationship Id="rId155" Type="http://schemas.openxmlformats.org/officeDocument/2006/relationships/image" Target="../media/image452.png"/><Relationship Id="rId176" Type="http://schemas.openxmlformats.org/officeDocument/2006/relationships/customXml" Target="../ink/ink422.xml"/><Relationship Id="rId17" Type="http://schemas.openxmlformats.org/officeDocument/2006/relationships/image" Target="../media/image383.png"/><Relationship Id="rId38" Type="http://schemas.openxmlformats.org/officeDocument/2006/relationships/customXml" Target="../ink/ink353.xml"/><Relationship Id="rId59" Type="http://schemas.openxmlformats.org/officeDocument/2006/relationships/image" Target="../media/image404.png"/><Relationship Id="rId103" Type="http://schemas.openxmlformats.org/officeDocument/2006/relationships/image" Target="../media/image426.png"/><Relationship Id="rId124" Type="http://schemas.openxmlformats.org/officeDocument/2006/relationships/customXml" Target="../ink/ink396.xml"/><Relationship Id="rId70" Type="http://schemas.openxmlformats.org/officeDocument/2006/relationships/customXml" Target="../ink/ink369.xml"/><Relationship Id="rId91" Type="http://schemas.openxmlformats.org/officeDocument/2006/relationships/image" Target="../media/image420.png"/><Relationship Id="rId145" Type="http://schemas.openxmlformats.org/officeDocument/2006/relationships/image" Target="../media/image447.png"/><Relationship Id="rId166" Type="http://schemas.openxmlformats.org/officeDocument/2006/relationships/customXml" Target="../ink/ink417.xml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348.xml"/><Relationship Id="rId49" Type="http://schemas.openxmlformats.org/officeDocument/2006/relationships/image" Target="../media/image399.png"/><Relationship Id="rId114" Type="http://schemas.openxmlformats.org/officeDocument/2006/relationships/customXml" Target="../ink/ink391.xml"/><Relationship Id="rId60" Type="http://schemas.openxmlformats.org/officeDocument/2006/relationships/customXml" Target="../ink/ink364.xml"/><Relationship Id="rId81" Type="http://schemas.openxmlformats.org/officeDocument/2006/relationships/image" Target="../media/image415.png"/><Relationship Id="rId135" Type="http://schemas.openxmlformats.org/officeDocument/2006/relationships/image" Target="../media/image442.png"/><Relationship Id="rId156" Type="http://schemas.openxmlformats.org/officeDocument/2006/relationships/customXml" Target="../ink/ink412.xml"/><Relationship Id="rId177" Type="http://schemas.openxmlformats.org/officeDocument/2006/relationships/image" Target="../media/image463.png"/></Relationships>
</file>

<file path=ppt/slides/_rels/slide4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5.png"/><Relationship Id="rId21" Type="http://schemas.openxmlformats.org/officeDocument/2006/relationships/image" Target="../media/image477.png"/><Relationship Id="rId42" Type="http://schemas.openxmlformats.org/officeDocument/2006/relationships/customXml" Target="../ink/ink447.xml"/><Relationship Id="rId63" Type="http://schemas.openxmlformats.org/officeDocument/2006/relationships/image" Target="../media/image498.png"/><Relationship Id="rId84" Type="http://schemas.openxmlformats.org/officeDocument/2006/relationships/customXml" Target="../ink/ink468.xml"/><Relationship Id="rId138" Type="http://schemas.openxmlformats.org/officeDocument/2006/relationships/customXml" Target="../ink/ink495.xml"/><Relationship Id="rId159" Type="http://schemas.openxmlformats.org/officeDocument/2006/relationships/image" Target="../media/image546.png"/><Relationship Id="rId107" Type="http://schemas.openxmlformats.org/officeDocument/2006/relationships/image" Target="../media/image520.png"/><Relationship Id="rId11" Type="http://schemas.openxmlformats.org/officeDocument/2006/relationships/image" Target="../media/image472.png"/><Relationship Id="rId32" Type="http://schemas.openxmlformats.org/officeDocument/2006/relationships/customXml" Target="../ink/ink442.xml"/><Relationship Id="rId53" Type="http://schemas.openxmlformats.org/officeDocument/2006/relationships/image" Target="../media/image493.png"/><Relationship Id="rId74" Type="http://schemas.openxmlformats.org/officeDocument/2006/relationships/customXml" Target="../ink/ink463.xml"/><Relationship Id="rId128" Type="http://schemas.openxmlformats.org/officeDocument/2006/relationships/customXml" Target="../ink/ink490.xml"/><Relationship Id="rId149" Type="http://schemas.openxmlformats.org/officeDocument/2006/relationships/image" Target="../media/image541.png"/><Relationship Id="rId5" Type="http://schemas.openxmlformats.org/officeDocument/2006/relationships/image" Target="../media/image469.png"/><Relationship Id="rId95" Type="http://schemas.openxmlformats.org/officeDocument/2006/relationships/image" Target="../media/image514.png"/><Relationship Id="rId160" Type="http://schemas.openxmlformats.org/officeDocument/2006/relationships/customXml" Target="../ink/ink506.xml"/><Relationship Id="rId22" Type="http://schemas.openxmlformats.org/officeDocument/2006/relationships/customXml" Target="../ink/ink437.xml"/><Relationship Id="rId43" Type="http://schemas.openxmlformats.org/officeDocument/2006/relationships/image" Target="../media/image488.png"/><Relationship Id="rId64" Type="http://schemas.openxmlformats.org/officeDocument/2006/relationships/customXml" Target="../ink/ink458.xml"/><Relationship Id="rId118" Type="http://schemas.openxmlformats.org/officeDocument/2006/relationships/customXml" Target="../ink/ink485.xml"/><Relationship Id="rId139" Type="http://schemas.openxmlformats.org/officeDocument/2006/relationships/image" Target="../media/image536.png"/><Relationship Id="rId85" Type="http://schemas.openxmlformats.org/officeDocument/2006/relationships/image" Target="../media/image509.png"/><Relationship Id="rId150" Type="http://schemas.openxmlformats.org/officeDocument/2006/relationships/customXml" Target="../ink/ink501.xml"/><Relationship Id="rId12" Type="http://schemas.openxmlformats.org/officeDocument/2006/relationships/customXml" Target="../ink/ink432.xml"/><Relationship Id="rId17" Type="http://schemas.openxmlformats.org/officeDocument/2006/relationships/image" Target="../media/image475.png"/><Relationship Id="rId33" Type="http://schemas.openxmlformats.org/officeDocument/2006/relationships/image" Target="../media/image483.png"/><Relationship Id="rId38" Type="http://schemas.openxmlformats.org/officeDocument/2006/relationships/customXml" Target="../ink/ink445.xml"/><Relationship Id="rId59" Type="http://schemas.openxmlformats.org/officeDocument/2006/relationships/image" Target="../media/image496.png"/><Relationship Id="rId103" Type="http://schemas.openxmlformats.org/officeDocument/2006/relationships/image" Target="../media/image518.png"/><Relationship Id="rId108" Type="http://schemas.openxmlformats.org/officeDocument/2006/relationships/customXml" Target="../ink/ink480.xml"/><Relationship Id="rId124" Type="http://schemas.openxmlformats.org/officeDocument/2006/relationships/customXml" Target="../ink/ink488.xml"/><Relationship Id="rId129" Type="http://schemas.openxmlformats.org/officeDocument/2006/relationships/image" Target="../media/image531.png"/><Relationship Id="rId54" Type="http://schemas.openxmlformats.org/officeDocument/2006/relationships/customXml" Target="../ink/ink453.xml"/><Relationship Id="rId70" Type="http://schemas.openxmlformats.org/officeDocument/2006/relationships/customXml" Target="../ink/ink461.xml"/><Relationship Id="rId75" Type="http://schemas.openxmlformats.org/officeDocument/2006/relationships/image" Target="../media/image504.png"/><Relationship Id="rId91" Type="http://schemas.openxmlformats.org/officeDocument/2006/relationships/image" Target="../media/image512.png"/><Relationship Id="rId96" Type="http://schemas.openxmlformats.org/officeDocument/2006/relationships/customXml" Target="../ink/ink474.xml"/><Relationship Id="rId140" Type="http://schemas.openxmlformats.org/officeDocument/2006/relationships/customXml" Target="../ink/ink496.xml"/><Relationship Id="rId145" Type="http://schemas.openxmlformats.org/officeDocument/2006/relationships/image" Target="../media/image539.png"/><Relationship Id="rId161" Type="http://schemas.openxmlformats.org/officeDocument/2006/relationships/image" Target="../media/image54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29.xml"/><Relationship Id="rId23" Type="http://schemas.openxmlformats.org/officeDocument/2006/relationships/image" Target="../media/image478.png"/><Relationship Id="rId28" Type="http://schemas.openxmlformats.org/officeDocument/2006/relationships/customXml" Target="../ink/ink440.xml"/><Relationship Id="rId49" Type="http://schemas.openxmlformats.org/officeDocument/2006/relationships/image" Target="../media/image491.png"/><Relationship Id="rId114" Type="http://schemas.openxmlformats.org/officeDocument/2006/relationships/customXml" Target="../ink/ink483.xml"/><Relationship Id="rId119" Type="http://schemas.openxmlformats.org/officeDocument/2006/relationships/image" Target="../media/image526.png"/><Relationship Id="rId44" Type="http://schemas.openxmlformats.org/officeDocument/2006/relationships/customXml" Target="../ink/ink448.xml"/><Relationship Id="rId60" Type="http://schemas.openxmlformats.org/officeDocument/2006/relationships/customXml" Target="../ink/ink456.xml"/><Relationship Id="rId65" Type="http://schemas.openxmlformats.org/officeDocument/2006/relationships/image" Target="../media/image499.png"/><Relationship Id="rId81" Type="http://schemas.openxmlformats.org/officeDocument/2006/relationships/image" Target="../media/image507.png"/><Relationship Id="rId86" Type="http://schemas.openxmlformats.org/officeDocument/2006/relationships/customXml" Target="../ink/ink469.xml"/><Relationship Id="rId130" Type="http://schemas.openxmlformats.org/officeDocument/2006/relationships/customXml" Target="../ink/ink491.xml"/><Relationship Id="rId135" Type="http://schemas.openxmlformats.org/officeDocument/2006/relationships/image" Target="../media/image534.png"/><Relationship Id="rId151" Type="http://schemas.openxmlformats.org/officeDocument/2006/relationships/image" Target="../media/image542.png"/><Relationship Id="rId156" Type="http://schemas.openxmlformats.org/officeDocument/2006/relationships/customXml" Target="../ink/ink504.xml"/><Relationship Id="rId13" Type="http://schemas.openxmlformats.org/officeDocument/2006/relationships/image" Target="../media/image473.png"/><Relationship Id="rId18" Type="http://schemas.openxmlformats.org/officeDocument/2006/relationships/customXml" Target="../ink/ink435.xml"/><Relationship Id="rId39" Type="http://schemas.openxmlformats.org/officeDocument/2006/relationships/image" Target="../media/image486.png"/><Relationship Id="rId109" Type="http://schemas.openxmlformats.org/officeDocument/2006/relationships/image" Target="../media/image521.png"/><Relationship Id="rId34" Type="http://schemas.openxmlformats.org/officeDocument/2006/relationships/customXml" Target="../ink/ink443.xml"/><Relationship Id="rId50" Type="http://schemas.openxmlformats.org/officeDocument/2006/relationships/customXml" Target="../ink/ink451.xml"/><Relationship Id="rId55" Type="http://schemas.openxmlformats.org/officeDocument/2006/relationships/image" Target="../media/image494.png"/><Relationship Id="rId76" Type="http://schemas.openxmlformats.org/officeDocument/2006/relationships/customXml" Target="../ink/ink464.xml"/><Relationship Id="rId97" Type="http://schemas.openxmlformats.org/officeDocument/2006/relationships/image" Target="../media/image515.png"/><Relationship Id="rId104" Type="http://schemas.openxmlformats.org/officeDocument/2006/relationships/customXml" Target="../ink/ink478.xml"/><Relationship Id="rId120" Type="http://schemas.openxmlformats.org/officeDocument/2006/relationships/customXml" Target="../ink/ink486.xml"/><Relationship Id="rId125" Type="http://schemas.openxmlformats.org/officeDocument/2006/relationships/image" Target="../media/image529.png"/><Relationship Id="rId141" Type="http://schemas.openxmlformats.org/officeDocument/2006/relationships/image" Target="../media/image537.png"/><Relationship Id="rId146" Type="http://schemas.openxmlformats.org/officeDocument/2006/relationships/customXml" Target="../ink/ink499.xml"/><Relationship Id="rId7" Type="http://schemas.openxmlformats.org/officeDocument/2006/relationships/image" Target="../media/image470.png"/><Relationship Id="rId71" Type="http://schemas.openxmlformats.org/officeDocument/2006/relationships/image" Target="../media/image502.png"/><Relationship Id="rId92" Type="http://schemas.openxmlformats.org/officeDocument/2006/relationships/customXml" Target="../ink/ink472.xml"/><Relationship Id="rId162" Type="http://schemas.openxmlformats.org/officeDocument/2006/relationships/customXml" Target="../ink/ink507.xml"/><Relationship Id="rId2" Type="http://schemas.openxmlformats.org/officeDocument/2006/relationships/customXml" Target="../ink/ink427.xml"/><Relationship Id="rId29" Type="http://schemas.openxmlformats.org/officeDocument/2006/relationships/image" Target="../media/image481.png"/><Relationship Id="rId24" Type="http://schemas.openxmlformats.org/officeDocument/2006/relationships/customXml" Target="../ink/ink438.xml"/><Relationship Id="rId40" Type="http://schemas.openxmlformats.org/officeDocument/2006/relationships/customXml" Target="../ink/ink446.xml"/><Relationship Id="rId45" Type="http://schemas.openxmlformats.org/officeDocument/2006/relationships/image" Target="../media/image489.png"/><Relationship Id="rId66" Type="http://schemas.openxmlformats.org/officeDocument/2006/relationships/customXml" Target="../ink/ink459.xml"/><Relationship Id="rId87" Type="http://schemas.openxmlformats.org/officeDocument/2006/relationships/image" Target="../media/image510.png"/><Relationship Id="rId110" Type="http://schemas.openxmlformats.org/officeDocument/2006/relationships/customXml" Target="../ink/ink481.xml"/><Relationship Id="rId115" Type="http://schemas.openxmlformats.org/officeDocument/2006/relationships/image" Target="../media/image524.png"/><Relationship Id="rId131" Type="http://schemas.openxmlformats.org/officeDocument/2006/relationships/image" Target="../media/image532.png"/><Relationship Id="rId136" Type="http://schemas.openxmlformats.org/officeDocument/2006/relationships/customXml" Target="../ink/ink494.xml"/><Relationship Id="rId157" Type="http://schemas.openxmlformats.org/officeDocument/2006/relationships/image" Target="../media/image545.png"/><Relationship Id="rId61" Type="http://schemas.openxmlformats.org/officeDocument/2006/relationships/image" Target="../media/image497.png"/><Relationship Id="rId82" Type="http://schemas.openxmlformats.org/officeDocument/2006/relationships/customXml" Target="../ink/ink467.xml"/><Relationship Id="rId152" Type="http://schemas.openxmlformats.org/officeDocument/2006/relationships/customXml" Target="../ink/ink502.xml"/><Relationship Id="rId19" Type="http://schemas.openxmlformats.org/officeDocument/2006/relationships/image" Target="../media/image476.png"/><Relationship Id="rId14" Type="http://schemas.openxmlformats.org/officeDocument/2006/relationships/customXml" Target="../ink/ink433.xml"/><Relationship Id="rId30" Type="http://schemas.openxmlformats.org/officeDocument/2006/relationships/customXml" Target="../ink/ink441.xml"/><Relationship Id="rId35" Type="http://schemas.openxmlformats.org/officeDocument/2006/relationships/image" Target="../media/image484.png"/><Relationship Id="rId56" Type="http://schemas.openxmlformats.org/officeDocument/2006/relationships/customXml" Target="../ink/ink454.xml"/><Relationship Id="rId77" Type="http://schemas.openxmlformats.org/officeDocument/2006/relationships/image" Target="../media/image505.png"/><Relationship Id="rId100" Type="http://schemas.openxmlformats.org/officeDocument/2006/relationships/customXml" Target="../ink/ink476.xml"/><Relationship Id="rId105" Type="http://schemas.openxmlformats.org/officeDocument/2006/relationships/image" Target="../media/image519.png"/><Relationship Id="rId126" Type="http://schemas.openxmlformats.org/officeDocument/2006/relationships/customXml" Target="../ink/ink489.xml"/><Relationship Id="rId147" Type="http://schemas.openxmlformats.org/officeDocument/2006/relationships/image" Target="../media/image540.png"/><Relationship Id="rId8" Type="http://schemas.openxmlformats.org/officeDocument/2006/relationships/customXml" Target="../ink/ink430.xml"/><Relationship Id="rId51" Type="http://schemas.openxmlformats.org/officeDocument/2006/relationships/image" Target="../media/image492.png"/><Relationship Id="rId72" Type="http://schemas.openxmlformats.org/officeDocument/2006/relationships/customXml" Target="../ink/ink462.xml"/><Relationship Id="rId93" Type="http://schemas.openxmlformats.org/officeDocument/2006/relationships/image" Target="../media/image513.png"/><Relationship Id="rId98" Type="http://schemas.openxmlformats.org/officeDocument/2006/relationships/customXml" Target="../ink/ink475.xml"/><Relationship Id="rId121" Type="http://schemas.openxmlformats.org/officeDocument/2006/relationships/image" Target="../media/image527.png"/><Relationship Id="rId142" Type="http://schemas.openxmlformats.org/officeDocument/2006/relationships/customXml" Target="../ink/ink497.xml"/><Relationship Id="rId163" Type="http://schemas.openxmlformats.org/officeDocument/2006/relationships/image" Target="../media/image548.png"/><Relationship Id="rId3" Type="http://schemas.openxmlformats.org/officeDocument/2006/relationships/image" Target="../media/image468.png"/><Relationship Id="rId25" Type="http://schemas.openxmlformats.org/officeDocument/2006/relationships/image" Target="../media/image479.png"/><Relationship Id="rId46" Type="http://schemas.openxmlformats.org/officeDocument/2006/relationships/customXml" Target="../ink/ink449.xml"/><Relationship Id="rId67" Type="http://schemas.openxmlformats.org/officeDocument/2006/relationships/image" Target="../media/image500.png"/><Relationship Id="rId116" Type="http://schemas.openxmlformats.org/officeDocument/2006/relationships/customXml" Target="../ink/ink484.xml"/><Relationship Id="rId137" Type="http://schemas.openxmlformats.org/officeDocument/2006/relationships/image" Target="../media/image535.png"/><Relationship Id="rId158" Type="http://schemas.openxmlformats.org/officeDocument/2006/relationships/customXml" Target="../ink/ink505.xml"/><Relationship Id="rId20" Type="http://schemas.openxmlformats.org/officeDocument/2006/relationships/customXml" Target="../ink/ink436.xml"/><Relationship Id="rId41" Type="http://schemas.openxmlformats.org/officeDocument/2006/relationships/image" Target="../media/image487.png"/><Relationship Id="rId62" Type="http://schemas.openxmlformats.org/officeDocument/2006/relationships/customXml" Target="../ink/ink457.xml"/><Relationship Id="rId83" Type="http://schemas.openxmlformats.org/officeDocument/2006/relationships/image" Target="../media/image508.png"/><Relationship Id="rId88" Type="http://schemas.openxmlformats.org/officeDocument/2006/relationships/customXml" Target="../ink/ink470.xml"/><Relationship Id="rId111" Type="http://schemas.openxmlformats.org/officeDocument/2006/relationships/image" Target="../media/image522.png"/><Relationship Id="rId132" Type="http://schemas.openxmlformats.org/officeDocument/2006/relationships/customXml" Target="../ink/ink492.xml"/><Relationship Id="rId153" Type="http://schemas.openxmlformats.org/officeDocument/2006/relationships/image" Target="../media/image543.png"/><Relationship Id="rId15" Type="http://schemas.openxmlformats.org/officeDocument/2006/relationships/image" Target="../media/image474.png"/><Relationship Id="rId36" Type="http://schemas.openxmlformats.org/officeDocument/2006/relationships/customXml" Target="../ink/ink444.xml"/><Relationship Id="rId57" Type="http://schemas.openxmlformats.org/officeDocument/2006/relationships/image" Target="../media/image495.png"/><Relationship Id="rId106" Type="http://schemas.openxmlformats.org/officeDocument/2006/relationships/customXml" Target="../ink/ink479.xml"/><Relationship Id="rId127" Type="http://schemas.openxmlformats.org/officeDocument/2006/relationships/image" Target="../media/image530.png"/><Relationship Id="rId10" Type="http://schemas.openxmlformats.org/officeDocument/2006/relationships/customXml" Target="../ink/ink431.xml"/><Relationship Id="rId31" Type="http://schemas.openxmlformats.org/officeDocument/2006/relationships/image" Target="../media/image482.png"/><Relationship Id="rId52" Type="http://schemas.openxmlformats.org/officeDocument/2006/relationships/customXml" Target="../ink/ink452.xml"/><Relationship Id="rId73" Type="http://schemas.openxmlformats.org/officeDocument/2006/relationships/image" Target="../media/image503.png"/><Relationship Id="rId78" Type="http://schemas.openxmlformats.org/officeDocument/2006/relationships/customXml" Target="../ink/ink465.xml"/><Relationship Id="rId94" Type="http://schemas.openxmlformats.org/officeDocument/2006/relationships/customXml" Target="../ink/ink473.xml"/><Relationship Id="rId99" Type="http://schemas.openxmlformats.org/officeDocument/2006/relationships/image" Target="../media/image516.png"/><Relationship Id="rId101" Type="http://schemas.openxmlformats.org/officeDocument/2006/relationships/image" Target="../media/image517.png"/><Relationship Id="rId122" Type="http://schemas.openxmlformats.org/officeDocument/2006/relationships/customXml" Target="../ink/ink487.xml"/><Relationship Id="rId143" Type="http://schemas.openxmlformats.org/officeDocument/2006/relationships/image" Target="../media/image538.png"/><Relationship Id="rId148" Type="http://schemas.openxmlformats.org/officeDocument/2006/relationships/customXml" Target="../ink/ink500.xml"/><Relationship Id="rId164" Type="http://schemas.openxmlformats.org/officeDocument/2006/relationships/customXml" Target="../ink/ink508.xml"/><Relationship Id="rId4" Type="http://schemas.openxmlformats.org/officeDocument/2006/relationships/customXml" Target="../ink/ink428.xml"/><Relationship Id="rId9" Type="http://schemas.openxmlformats.org/officeDocument/2006/relationships/image" Target="../media/image471.png"/><Relationship Id="rId26" Type="http://schemas.openxmlformats.org/officeDocument/2006/relationships/customXml" Target="../ink/ink439.xml"/><Relationship Id="rId47" Type="http://schemas.openxmlformats.org/officeDocument/2006/relationships/image" Target="../media/image490.png"/><Relationship Id="rId68" Type="http://schemas.openxmlformats.org/officeDocument/2006/relationships/customXml" Target="../ink/ink460.xml"/><Relationship Id="rId89" Type="http://schemas.openxmlformats.org/officeDocument/2006/relationships/image" Target="../media/image511.png"/><Relationship Id="rId112" Type="http://schemas.openxmlformats.org/officeDocument/2006/relationships/customXml" Target="../ink/ink482.xml"/><Relationship Id="rId133" Type="http://schemas.openxmlformats.org/officeDocument/2006/relationships/image" Target="../media/image533.png"/><Relationship Id="rId154" Type="http://schemas.openxmlformats.org/officeDocument/2006/relationships/customXml" Target="../ink/ink503.xml"/><Relationship Id="rId16" Type="http://schemas.openxmlformats.org/officeDocument/2006/relationships/customXml" Target="../ink/ink434.xml"/><Relationship Id="rId37" Type="http://schemas.openxmlformats.org/officeDocument/2006/relationships/image" Target="../media/image485.png"/><Relationship Id="rId58" Type="http://schemas.openxmlformats.org/officeDocument/2006/relationships/customXml" Target="../ink/ink455.xml"/><Relationship Id="rId79" Type="http://schemas.openxmlformats.org/officeDocument/2006/relationships/image" Target="../media/image506.png"/><Relationship Id="rId102" Type="http://schemas.openxmlformats.org/officeDocument/2006/relationships/customXml" Target="../ink/ink477.xml"/><Relationship Id="rId123" Type="http://schemas.openxmlformats.org/officeDocument/2006/relationships/image" Target="../media/image528.png"/><Relationship Id="rId144" Type="http://schemas.openxmlformats.org/officeDocument/2006/relationships/customXml" Target="../ink/ink498.xml"/><Relationship Id="rId90" Type="http://schemas.openxmlformats.org/officeDocument/2006/relationships/customXml" Target="../ink/ink471.xml"/><Relationship Id="rId165" Type="http://schemas.openxmlformats.org/officeDocument/2006/relationships/image" Target="../media/image549.png"/><Relationship Id="rId27" Type="http://schemas.openxmlformats.org/officeDocument/2006/relationships/image" Target="../media/image480.png"/><Relationship Id="rId48" Type="http://schemas.openxmlformats.org/officeDocument/2006/relationships/customXml" Target="../ink/ink450.xml"/><Relationship Id="rId69" Type="http://schemas.openxmlformats.org/officeDocument/2006/relationships/image" Target="../media/image501.png"/><Relationship Id="rId113" Type="http://schemas.openxmlformats.org/officeDocument/2006/relationships/image" Target="../media/image523.png"/><Relationship Id="rId134" Type="http://schemas.openxmlformats.org/officeDocument/2006/relationships/customXml" Target="../ink/ink493.xml"/><Relationship Id="rId80" Type="http://schemas.openxmlformats.org/officeDocument/2006/relationships/customXml" Target="../ink/ink466.xml"/><Relationship Id="rId155" Type="http://schemas.openxmlformats.org/officeDocument/2006/relationships/image" Target="../media/image54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7.png"/><Relationship Id="rId21" Type="http://schemas.openxmlformats.org/officeDocument/2006/relationships/image" Target="../media/image559.png"/><Relationship Id="rId42" Type="http://schemas.openxmlformats.org/officeDocument/2006/relationships/customXml" Target="../ink/ink529.xml"/><Relationship Id="rId63" Type="http://schemas.openxmlformats.org/officeDocument/2006/relationships/image" Target="../media/image580.png"/><Relationship Id="rId84" Type="http://schemas.openxmlformats.org/officeDocument/2006/relationships/customXml" Target="../ink/ink550.xml"/><Relationship Id="rId138" Type="http://schemas.openxmlformats.org/officeDocument/2006/relationships/customXml" Target="../ink/ink577.xml"/><Relationship Id="rId16" Type="http://schemas.openxmlformats.org/officeDocument/2006/relationships/customXml" Target="../ink/ink516.xml"/><Relationship Id="rId107" Type="http://schemas.openxmlformats.org/officeDocument/2006/relationships/image" Target="../media/image602.png"/><Relationship Id="rId11" Type="http://schemas.openxmlformats.org/officeDocument/2006/relationships/image" Target="../media/image554.png"/><Relationship Id="rId32" Type="http://schemas.openxmlformats.org/officeDocument/2006/relationships/customXml" Target="../ink/ink524.xml"/><Relationship Id="rId37" Type="http://schemas.openxmlformats.org/officeDocument/2006/relationships/image" Target="../media/image567.png"/><Relationship Id="rId53" Type="http://schemas.openxmlformats.org/officeDocument/2006/relationships/image" Target="../media/image575.png"/><Relationship Id="rId58" Type="http://schemas.openxmlformats.org/officeDocument/2006/relationships/customXml" Target="../ink/ink537.xml"/><Relationship Id="rId74" Type="http://schemas.openxmlformats.org/officeDocument/2006/relationships/customXml" Target="../ink/ink545.xml"/><Relationship Id="rId79" Type="http://schemas.openxmlformats.org/officeDocument/2006/relationships/image" Target="../media/image588.png"/><Relationship Id="rId102" Type="http://schemas.openxmlformats.org/officeDocument/2006/relationships/customXml" Target="../ink/ink559.xml"/><Relationship Id="rId123" Type="http://schemas.openxmlformats.org/officeDocument/2006/relationships/image" Target="../media/image610.png"/><Relationship Id="rId128" Type="http://schemas.openxmlformats.org/officeDocument/2006/relationships/customXml" Target="../ink/ink572.xml"/><Relationship Id="rId5" Type="http://schemas.openxmlformats.org/officeDocument/2006/relationships/image" Target="../media/image551.png"/><Relationship Id="rId90" Type="http://schemas.openxmlformats.org/officeDocument/2006/relationships/customXml" Target="../ink/ink553.xml"/><Relationship Id="rId95" Type="http://schemas.openxmlformats.org/officeDocument/2006/relationships/image" Target="../media/image596.png"/><Relationship Id="rId22" Type="http://schemas.openxmlformats.org/officeDocument/2006/relationships/customXml" Target="../ink/ink519.xml"/><Relationship Id="rId27" Type="http://schemas.openxmlformats.org/officeDocument/2006/relationships/image" Target="../media/image562.png"/><Relationship Id="rId43" Type="http://schemas.openxmlformats.org/officeDocument/2006/relationships/image" Target="../media/image570.png"/><Relationship Id="rId48" Type="http://schemas.openxmlformats.org/officeDocument/2006/relationships/customXml" Target="../ink/ink532.xml"/><Relationship Id="rId64" Type="http://schemas.openxmlformats.org/officeDocument/2006/relationships/customXml" Target="../ink/ink540.xml"/><Relationship Id="rId69" Type="http://schemas.openxmlformats.org/officeDocument/2006/relationships/image" Target="../media/image583.png"/><Relationship Id="rId113" Type="http://schemas.openxmlformats.org/officeDocument/2006/relationships/image" Target="../media/image605.png"/><Relationship Id="rId118" Type="http://schemas.openxmlformats.org/officeDocument/2006/relationships/customXml" Target="../ink/ink567.xml"/><Relationship Id="rId134" Type="http://schemas.openxmlformats.org/officeDocument/2006/relationships/customXml" Target="../ink/ink575.xml"/><Relationship Id="rId139" Type="http://schemas.openxmlformats.org/officeDocument/2006/relationships/image" Target="../media/image618.png"/><Relationship Id="rId80" Type="http://schemas.openxmlformats.org/officeDocument/2006/relationships/customXml" Target="../ink/ink548.xml"/><Relationship Id="rId85" Type="http://schemas.openxmlformats.org/officeDocument/2006/relationships/image" Target="../media/image591.png"/><Relationship Id="rId12" Type="http://schemas.openxmlformats.org/officeDocument/2006/relationships/customXml" Target="../ink/ink514.xml"/><Relationship Id="rId17" Type="http://schemas.openxmlformats.org/officeDocument/2006/relationships/image" Target="../media/image557.png"/><Relationship Id="rId33" Type="http://schemas.openxmlformats.org/officeDocument/2006/relationships/image" Target="../media/image565.png"/><Relationship Id="rId38" Type="http://schemas.openxmlformats.org/officeDocument/2006/relationships/customXml" Target="../ink/ink527.xml"/><Relationship Id="rId59" Type="http://schemas.openxmlformats.org/officeDocument/2006/relationships/image" Target="../media/image578.png"/><Relationship Id="rId103" Type="http://schemas.openxmlformats.org/officeDocument/2006/relationships/image" Target="../media/image600.png"/><Relationship Id="rId108" Type="http://schemas.openxmlformats.org/officeDocument/2006/relationships/customXml" Target="../ink/ink562.xml"/><Relationship Id="rId124" Type="http://schemas.openxmlformats.org/officeDocument/2006/relationships/customXml" Target="../ink/ink570.xml"/><Relationship Id="rId129" Type="http://schemas.openxmlformats.org/officeDocument/2006/relationships/image" Target="../media/image613.png"/><Relationship Id="rId54" Type="http://schemas.openxmlformats.org/officeDocument/2006/relationships/customXml" Target="../ink/ink535.xml"/><Relationship Id="rId70" Type="http://schemas.openxmlformats.org/officeDocument/2006/relationships/customXml" Target="../ink/ink543.xml"/><Relationship Id="rId75" Type="http://schemas.openxmlformats.org/officeDocument/2006/relationships/image" Target="../media/image586.png"/><Relationship Id="rId91" Type="http://schemas.openxmlformats.org/officeDocument/2006/relationships/image" Target="../media/image594.png"/><Relationship Id="rId96" Type="http://schemas.openxmlformats.org/officeDocument/2006/relationships/customXml" Target="../ink/ink55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1.xml"/><Relationship Id="rId23" Type="http://schemas.openxmlformats.org/officeDocument/2006/relationships/image" Target="../media/image560.png"/><Relationship Id="rId28" Type="http://schemas.openxmlformats.org/officeDocument/2006/relationships/customXml" Target="../ink/ink522.xml"/><Relationship Id="rId49" Type="http://schemas.openxmlformats.org/officeDocument/2006/relationships/image" Target="../media/image573.png"/><Relationship Id="rId114" Type="http://schemas.openxmlformats.org/officeDocument/2006/relationships/customXml" Target="../ink/ink565.xml"/><Relationship Id="rId119" Type="http://schemas.openxmlformats.org/officeDocument/2006/relationships/image" Target="../media/image608.png"/><Relationship Id="rId44" Type="http://schemas.openxmlformats.org/officeDocument/2006/relationships/customXml" Target="../ink/ink530.xml"/><Relationship Id="rId60" Type="http://schemas.openxmlformats.org/officeDocument/2006/relationships/customXml" Target="../ink/ink538.xml"/><Relationship Id="rId65" Type="http://schemas.openxmlformats.org/officeDocument/2006/relationships/image" Target="../media/image581.png"/><Relationship Id="rId81" Type="http://schemas.openxmlformats.org/officeDocument/2006/relationships/image" Target="../media/image589.png"/><Relationship Id="rId86" Type="http://schemas.openxmlformats.org/officeDocument/2006/relationships/customXml" Target="../ink/ink551.xml"/><Relationship Id="rId130" Type="http://schemas.openxmlformats.org/officeDocument/2006/relationships/customXml" Target="../ink/ink573.xml"/><Relationship Id="rId135" Type="http://schemas.openxmlformats.org/officeDocument/2006/relationships/image" Target="../media/image616.png"/><Relationship Id="rId13" Type="http://schemas.openxmlformats.org/officeDocument/2006/relationships/image" Target="../media/image555.png"/><Relationship Id="rId18" Type="http://schemas.openxmlformats.org/officeDocument/2006/relationships/customXml" Target="../ink/ink517.xml"/><Relationship Id="rId39" Type="http://schemas.openxmlformats.org/officeDocument/2006/relationships/image" Target="../media/image568.png"/><Relationship Id="rId109" Type="http://schemas.openxmlformats.org/officeDocument/2006/relationships/image" Target="../media/image603.png"/><Relationship Id="rId34" Type="http://schemas.openxmlformats.org/officeDocument/2006/relationships/customXml" Target="../ink/ink525.xml"/><Relationship Id="rId50" Type="http://schemas.openxmlformats.org/officeDocument/2006/relationships/customXml" Target="../ink/ink533.xml"/><Relationship Id="rId55" Type="http://schemas.openxmlformats.org/officeDocument/2006/relationships/image" Target="../media/image576.png"/><Relationship Id="rId76" Type="http://schemas.openxmlformats.org/officeDocument/2006/relationships/customXml" Target="../ink/ink546.xml"/><Relationship Id="rId97" Type="http://schemas.openxmlformats.org/officeDocument/2006/relationships/image" Target="../media/image597.png"/><Relationship Id="rId104" Type="http://schemas.openxmlformats.org/officeDocument/2006/relationships/customXml" Target="../ink/ink560.xml"/><Relationship Id="rId120" Type="http://schemas.openxmlformats.org/officeDocument/2006/relationships/customXml" Target="../ink/ink568.xml"/><Relationship Id="rId125" Type="http://schemas.openxmlformats.org/officeDocument/2006/relationships/image" Target="../media/image611.png"/><Relationship Id="rId7" Type="http://schemas.openxmlformats.org/officeDocument/2006/relationships/image" Target="../media/image552.png"/><Relationship Id="rId71" Type="http://schemas.openxmlformats.org/officeDocument/2006/relationships/image" Target="../media/image584.png"/><Relationship Id="rId92" Type="http://schemas.openxmlformats.org/officeDocument/2006/relationships/customXml" Target="../ink/ink554.xml"/><Relationship Id="rId2" Type="http://schemas.openxmlformats.org/officeDocument/2006/relationships/customXml" Target="../ink/ink509.xml"/><Relationship Id="rId29" Type="http://schemas.openxmlformats.org/officeDocument/2006/relationships/image" Target="../media/image563.png"/><Relationship Id="rId24" Type="http://schemas.openxmlformats.org/officeDocument/2006/relationships/customXml" Target="../ink/ink520.xml"/><Relationship Id="rId40" Type="http://schemas.openxmlformats.org/officeDocument/2006/relationships/customXml" Target="../ink/ink528.xml"/><Relationship Id="rId45" Type="http://schemas.openxmlformats.org/officeDocument/2006/relationships/image" Target="../media/image571.png"/><Relationship Id="rId66" Type="http://schemas.openxmlformats.org/officeDocument/2006/relationships/customXml" Target="../ink/ink541.xml"/><Relationship Id="rId87" Type="http://schemas.openxmlformats.org/officeDocument/2006/relationships/image" Target="../media/image592.png"/><Relationship Id="rId110" Type="http://schemas.openxmlformats.org/officeDocument/2006/relationships/customXml" Target="../ink/ink563.xml"/><Relationship Id="rId115" Type="http://schemas.openxmlformats.org/officeDocument/2006/relationships/image" Target="../media/image606.png"/><Relationship Id="rId131" Type="http://schemas.openxmlformats.org/officeDocument/2006/relationships/image" Target="../media/image614.png"/><Relationship Id="rId136" Type="http://schemas.openxmlformats.org/officeDocument/2006/relationships/customXml" Target="../ink/ink576.xml"/><Relationship Id="rId61" Type="http://schemas.openxmlformats.org/officeDocument/2006/relationships/image" Target="../media/image579.png"/><Relationship Id="rId82" Type="http://schemas.openxmlformats.org/officeDocument/2006/relationships/customXml" Target="../ink/ink549.xml"/><Relationship Id="rId19" Type="http://schemas.openxmlformats.org/officeDocument/2006/relationships/image" Target="../media/image558.png"/><Relationship Id="rId14" Type="http://schemas.openxmlformats.org/officeDocument/2006/relationships/customXml" Target="../ink/ink515.xml"/><Relationship Id="rId30" Type="http://schemas.openxmlformats.org/officeDocument/2006/relationships/customXml" Target="../ink/ink523.xml"/><Relationship Id="rId35" Type="http://schemas.openxmlformats.org/officeDocument/2006/relationships/image" Target="../media/image566.png"/><Relationship Id="rId56" Type="http://schemas.openxmlformats.org/officeDocument/2006/relationships/customXml" Target="../ink/ink536.xml"/><Relationship Id="rId77" Type="http://schemas.openxmlformats.org/officeDocument/2006/relationships/image" Target="../media/image587.png"/><Relationship Id="rId100" Type="http://schemas.openxmlformats.org/officeDocument/2006/relationships/customXml" Target="../ink/ink558.xml"/><Relationship Id="rId105" Type="http://schemas.openxmlformats.org/officeDocument/2006/relationships/image" Target="../media/image601.png"/><Relationship Id="rId126" Type="http://schemas.openxmlformats.org/officeDocument/2006/relationships/customXml" Target="../ink/ink571.xml"/><Relationship Id="rId8" Type="http://schemas.openxmlformats.org/officeDocument/2006/relationships/customXml" Target="../ink/ink512.xml"/><Relationship Id="rId51" Type="http://schemas.openxmlformats.org/officeDocument/2006/relationships/image" Target="../media/image574.png"/><Relationship Id="rId72" Type="http://schemas.openxmlformats.org/officeDocument/2006/relationships/customXml" Target="../ink/ink544.xml"/><Relationship Id="rId93" Type="http://schemas.openxmlformats.org/officeDocument/2006/relationships/image" Target="../media/image595.png"/><Relationship Id="rId98" Type="http://schemas.openxmlformats.org/officeDocument/2006/relationships/customXml" Target="../ink/ink557.xml"/><Relationship Id="rId121" Type="http://schemas.openxmlformats.org/officeDocument/2006/relationships/image" Target="../media/image609.png"/><Relationship Id="rId3" Type="http://schemas.openxmlformats.org/officeDocument/2006/relationships/image" Target="../media/image550.png"/><Relationship Id="rId25" Type="http://schemas.openxmlformats.org/officeDocument/2006/relationships/image" Target="../media/image561.png"/><Relationship Id="rId46" Type="http://schemas.openxmlformats.org/officeDocument/2006/relationships/customXml" Target="../ink/ink531.xml"/><Relationship Id="rId67" Type="http://schemas.openxmlformats.org/officeDocument/2006/relationships/image" Target="../media/image582.png"/><Relationship Id="rId116" Type="http://schemas.openxmlformats.org/officeDocument/2006/relationships/customXml" Target="../ink/ink566.xml"/><Relationship Id="rId137" Type="http://schemas.openxmlformats.org/officeDocument/2006/relationships/image" Target="../media/image617.png"/><Relationship Id="rId20" Type="http://schemas.openxmlformats.org/officeDocument/2006/relationships/customXml" Target="../ink/ink518.xml"/><Relationship Id="rId41" Type="http://schemas.openxmlformats.org/officeDocument/2006/relationships/image" Target="../media/image569.png"/><Relationship Id="rId62" Type="http://schemas.openxmlformats.org/officeDocument/2006/relationships/customXml" Target="../ink/ink539.xml"/><Relationship Id="rId83" Type="http://schemas.openxmlformats.org/officeDocument/2006/relationships/image" Target="../media/image590.png"/><Relationship Id="rId88" Type="http://schemas.openxmlformats.org/officeDocument/2006/relationships/customXml" Target="../ink/ink552.xml"/><Relationship Id="rId111" Type="http://schemas.openxmlformats.org/officeDocument/2006/relationships/image" Target="../media/image604.png"/><Relationship Id="rId132" Type="http://schemas.openxmlformats.org/officeDocument/2006/relationships/customXml" Target="../ink/ink574.xml"/><Relationship Id="rId15" Type="http://schemas.openxmlformats.org/officeDocument/2006/relationships/image" Target="../media/image556.png"/><Relationship Id="rId36" Type="http://schemas.openxmlformats.org/officeDocument/2006/relationships/customXml" Target="../ink/ink526.xml"/><Relationship Id="rId57" Type="http://schemas.openxmlformats.org/officeDocument/2006/relationships/image" Target="../media/image577.png"/><Relationship Id="rId106" Type="http://schemas.openxmlformats.org/officeDocument/2006/relationships/customXml" Target="../ink/ink561.xml"/><Relationship Id="rId127" Type="http://schemas.openxmlformats.org/officeDocument/2006/relationships/image" Target="../media/image612.png"/><Relationship Id="rId10" Type="http://schemas.openxmlformats.org/officeDocument/2006/relationships/customXml" Target="../ink/ink513.xml"/><Relationship Id="rId31" Type="http://schemas.openxmlformats.org/officeDocument/2006/relationships/image" Target="../media/image564.png"/><Relationship Id="rId52" Type="http://schemas.openxmlformats.org/officeDocument/2006/relationships/customXml" Target="../ink/ink534.xml"/><Relationship Id="rId73" Type="http://schemas.openxmlformats.org/officeDocument/2006/relationships/image" Target="../media/image585.png"/><Relationship Id="rId78" Type="http://schemas.openxmlformats.org/officeDocument/2006/relationships/customXml" Target="../ink/ink547.xml"/><Relationship Id="rId94" Type="http://schemas.openxmlformats.org/officeDocument/2006/relationships/customXml" Target="../ink/ink555.xml"/><Relationship Id="rId99" Type="http://schemas.openxmlformats.org/officeDocument/2006/relationships/image" Target="../media/image598.png"/><Relationship Id="rId101" Type="http://schemas.openxmlformats.org/officeDocument/2006/relationships/image" Target="../media/image599.png"/><Relationship Id="rId122" Type="http://schemas.openxmlformats.org/officeDocument/2006/relationships/customXml" Target="../ink/ink569.xml"/><Relationship Id="rId4" Type="http://schemas.openxmlformats.org/officeDocument/2006/relationships/customXml" Target="../ink/ink510.xml"/><Relationship Id="rId9" Type="http://schemas.openxmlformats.org/officeDocument/2006/relationships/image" Target="../media/image553.png"/><Relationship Id="rId26" Type="http://schemas.openxmlformats.org/officeDocument/2006/relationships/customXml" Target="../ink/ink521.xml"/><Relationship Id="rId47" Type="http://schemas.openxmlformats.org/officeDocument/2006/relationships/image" Target="../media/image572.png"/><Relationship Id="rId68" Type="http://schemas.openxmlformats.org/officeDocument/2006/relationships/customXml" Target="../ink/ink542.xml"/><Relationship Id="rId89" Type="http://schemas.openxmlformats.org/officeDocument/2006/relationships/image" Target="../media/image593.png"/><Relationship Id="rId112" Type="http://schemas.openxmlformats.org/officeDocument/2006/relationships/customXml" Target="../ink/ink564.xml"/><Relationship Id="rId133" Type="http://schemas.openxmlformats.org/officeDocument/2006/relationships/image" Target="../media/image615.png"/></Relationships>
</file>

<file path=ppt/slides/_rels/slide5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90.xml"/><Relationship Id="rId21" Type="http://schemas.openxmlformats.org/officeDocument/2006/relationships/image" Target="../media/image628.png"/><Relationship Id="rId42" Type="http://schemas.openxmlformats.org/officeDocument/2006/relationships/customXml" Target="../ink/ink598.xml"/><Relationship Id="rId47" Type="http://schemas.openxmlformats.org/officeDocument/2006/relationships/image" Target="../media/image641.png"/><Relationship Id="rId63" Type="http://schemas.openxmlformats.org/officeDocument/2006/relationships/image" Target="../media/image649.png"/><Relationship Id="rId68" Type="http://schemas.openxmlformats.org/officeDocument/2006/relationships/customXml" Target="../ink/ink611.xml"/><Relationship Id="rId84" Type="http://schemas.openxmlformats.org/officeDocument/2006/relationships/customXml" Target="../ink/ink619.xml"/><Relationship Id="rId89" Type="http://schemas.openxmlformats.org/officeDocument/2006/relationships/image" Target="../media/image662.png"/><Relationship Id="rId16" Type="http://schemas.openxmlformats.org/officeDocument/2006/relationships/customXml" Target="../ink/ink585.xml"/><Relationship Id="rId11" Type="http://schemas.openxmlformats.org/officeDocument/2006/relationships/image" Target="../media/image623.png"/><Relationship Id="rId32" Type="http://schemas.openxmlformats.org/officeDocument/2006/relationships/customXml" Target="../ink/ink593.xml"/><Relationship Id="rId37" Type="http://schemas.openxmlformats.org/officeDocument/2006/relationships/image" Target="../media/image636.png"/><Relationship Id="rId53" Type="http://schemas.openxmlformats.org/officeDocument/2006/relationships/image" Target="../media/image644.png"/><Relationship Id="rId58" Type="http://schemas.openxmlformats.org/officeDocument/2006/relationships/customXml" Target="../ink/ink606.xml"/><Relationship Id="rId74" Type="http://schemas.openxmlformats.org/officeDocument/2006/relationships/customXml" Target="../ink/ink614.xml"/><Relationship Id="rId79" Type="http://schemas.openxmlformats.org/officeDocument/2006/relationships/image" Target="../media/image657.png"/><Relationship Id="rId5" Type="http://schemas.openxmlformats.org/officeDocument/2006/relationships/image" Target="../media/image620.png"/><Relationship Id="rId90" Type="http://schemas.openxmlformats.org/officeDocument/2006/relationships/customXml" Target="../ink/ink622.xml"/><Relationship Id="rId95" Type="http://schemas.openxmlformats.org/officeDocument/2006/relationships/image" Target="../media/image665.png"/><Relationship Id="rId22" Type="http://schemas.openxmlformats.org/officeDocument/2006/relationships/customXml" Target="../ink/ink588.xml"/><Relationship Id="rId27" Type="http://schemas.openxmlformats.org/officeDocument/2006/relationships/image" Target="../media/image631.png"/><Relationship Id="rId43" Type="http://schemas.openxmlformats.org/officeDocument/2006/relationships/image" Target="../media/image639.png"/><Relationship Id="rId48" Type="http://schemas.openxmlformats.org/officeDocument/2006/relationships/customXml" Target="../ink/ink601.xml"/><Relationship Id="rId64" Type="http://schemas.openxmlformats.org/officeDocument/2006/relationships/customXml" Target="../ink/ink609.xml"/><Relationship Id="rId69" Type="http://schemas.openxmlformats.org/officeDocument/2006/relationships/image" Target="../media/image652.png"/><Relationship Id="rId80" Type="http://schemas.openxmlformats.org/officeDocument/2006/relationships/customXml" Target="../ink/ink617.xml"/><Relationship Id="rId85" Type="http://schemas.openxmlformats.org/officeDocument/2006/relationships/image" Target="../media/image660.png"/><Relationship Id="rId3" Type="http://schemas.openxmlformats.org/officeDocument/2006/relationships/image" Target="../media/image619.png"/><Relationship Id="rId12" Type="http://schemas.openxmlformats.org/officeDocument/2006/relationships/customXml" Target="../ink/ink583.xml"/><Relationship Id="rId17" Type="http://schemas.openxmlformats.org/officeDocument/2006/relationships/image" Target="../media/image626.png"/><Relationship Id="rId25" Type="http://schemas.openxmlformats.org/officeDocument/2006/relationships/image" Target="../media/image630.png"/><Relationship Id="rId33" Type="http://schemas.openxmlformats.org/officeDocument/2006/relationships/image" Target="../media/image634.png"/><Relationship Id="rId38" Type="http://schemas.openxmlformats.org/officeDocument/2006/relationships/customXml" Target="../ink/ink596.xml"/><Relationship Id="rId46" Type="http://schemas.openxmlformats.org/officeDocument/2006/relationships/customXml" Target="../ink/ink600.xml"/><Relationship Id="rId59" Type="http://schemas.openxmlformats.org/officeDocument/2006/relationships/image" Target="../media/image647.png"/><Relationship Id="rId67" Type="http://schemas.openxmlformats.org/officeDocument/2006/relationships/image" Target="../media/image651.png"/><Relationship Id="rId20" Type="http://schemas.openxmlformats.org/officeDocument/2006/relationships/customXml" Target="../ink/ink587.xml"/><Relationship Id="rId41" Type="http://schemas.openxmlformats.org/officeDocument/2006/relationships/image" Target="../media/image638.png"/><Relationship Id="rId54" Type="http://schemas.openxmlformats.org/officeDocument/2006/relationships/customXml" Target="../ink/ink604.xml"/><Relationship Id="rId62" Type="http://schemas.openxmlformats.org/officeDocument/2006/relationships/customXml" Target="../ink/ink608.xml"/><Relationship Id="rId70" Type="http://schemas.openxmlformats.org/officeDocument/2006/relationships/customXml" Target="../ink/ink612.xml"/><Relationship Id="rId75" Type="http://schemas.openxmlformats.org/officeDocument/2006/relationships/image" Target="../media/image655.png"/><Relationship Id="rId83" Type="http://schemas.openxmlformats.org/officeDocument/2006/relationships/image" Target="../media/image659.png"/><Relationship Id="rId88" Type="http://schemas.openxmlformats.org/officeDocument/2006/relationships/customXml" Target="../ink/ink621.xml"/><Relationship Id="rId91" Type="http://schemas.openxmlformats.org/officeDocument/2006/relationships/image" Target="../media/image663.png"/><Relationship Id="rId96" Type="http://schemas.openxmlformats.org/officeDocument/2006/relationships/customXml" Target="../ink/ink62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80.xml"/><Relationship Id="rId15" Type="http://schemas.openxmlformats.org/officeDocument/2006/relationships/image" Target="../media/image625.png"/><Relationship Id="rId23" Type="http://schemas.openxmlformats.org/officeDocument/2006/relationships/image" Target="../media/image629.png"/><Relationship Id="rId28" Type="http://schemas.openxmlformats.org/officeDocument/2006/relationships/customXml" Target="../ink/ink591.xml"/><Relationship Id="rId36" Type="http://schemas.openxmlformats.org/officeDocument/2006/relationships/customXml" Target="../ink/ink595.xml"/><Relationship Id="rId49" Type="http://schemas.openxmlformats.org/officeDocument/2006/relationships/image" Target="../media/image642.png"/><Relationship Id="rId57" Type="http://schemas.openxmlformats.org/officeDocument/2006/relationships/image" Target="../media/image646.png"/><Relationship Id="rId10" Type="http://schemas.openxmlformats.org/officeDocument/2006/relationships/customXml" Target="../ink/ink582.xml"/><Relationship Id="rId31" Type="http://schemas.openxmlformats.org/officeDocument/2006/relationships/image" Target="../media/image633.png"/><Relationship Id="rId44" Type="http://schemas.openxmlformats.org/officeDocument/2006/relationships/customXml" Target="../ink/ink599.xml"/><Relationship Id="rId52" Type="http://schemas.openxmlformats.org/officeDocument/2006/relationships/customXml" Target="../ink/ink603.xml"/><Relationship Id="rId60" Type="http://schemas.openxmlformats.org/officeDocument/2006/relationships/customXml" Target="../ink/ink607.xml"/><Relationship Id="rId65" Type="http://schemas.openxmlformats.org/officeDocument/2006/relationships/image" Target="../media/image650.png"/><Relationship Id="rId73" Type="http://schemas.openxmlformats.org/officeDocument/2006/relationships/image" Target="../media/image654.png"/><Relationship Id="rId78" Type="http://schemas.openxmlformats.org/officeDocument/2006/relationships/customXml" Target="../ink/ink616.xml"/><Relationship Id="rId81" Type="http://schemas.openxmlformats.org/officeDocument/2006/relationships/image" Target="../media/image658.png"/><Relationship Id="rId86" Type="http://schemas.openxmlformats.org/officeDocument/2006/relationships/customXml" Target="../ink/ink620.xml"/><Relationship Id="rId94" Type="http://schemas.openxmlformats.org/officeDocument/2006/relationships/customXml" Target="../ink/ink624.xml"/><Relationship Id="rId99" Type="http://schemas.openxmlformats.org/officeDocument/2006/relationships/image" Target="../media/image667.png"/><Relationship Id="rId4" Type="http://schemas.openxmlformats.org/officeDocument/2006/relationships/customXml" Target="../ink/ink579.xml"/><Relationship Id="rId9" Type="http://schemas.openxmlformats.org/officeDocument/2006/relationships/image" Target="../media/image622.png"/><Relationship Id="rId13" Type="http://schemas.openxmlformats.org/officeDocument/2006/relationships/image" Target="../media/image624.png"/><Relationship Id="rId18" Type="http://schemas.openxmlformats.org/officeDocument/2006/relationships/customXml" Target="../ink/ink586.xml"/><Relationship Id="rId39" Type="http://schemas.openxmlformats.org/officeDocument/2006/relationships/image" Target="../media/image637.png"/><Relationship Id="rId34" Type="http://schemas.openxmlformats.org/officeDocument/2006/relationships/customXml" Target="../ink/ink594.xml"/><Relationship Id="rId50" Type="http://schemas.openxmlformats.org/officeDocument/2006/relationships/customXml" Target="../ink/ink602.xml"/><Relationship Id="rId55" Type="http://schemas.openxmlformats.org/officeDocument/2006/relationships/image" Target="../media/image645.png"/><Relationship Id="rId76" Type="http://schemas.openxmlformats.org/officeDocument/2006/relationships/customXml" Target="../ink/ink615.xml"/><Relationship Id="rId97" Type="http://schemas.openxmlformats.org/officeDocument/2006/relationships/image" Target="../media/image666.png"/><Relationship Id="rId7" Type="http://schemas.openxmlformats.org/officeDocument/2006/relationships/image" Target="../media/image621.png"/><Relationship Id="rId71" Type="http://schemas.openxmlformats.org/officeDocument/2006/relationships/image" Target="../media/image653.png"/><Relationship Id="rId92" Type="http://schemas.openxmlformats.org/officeDocument/2006/relationships/customXml" Target="../ink/ink623.xml"/><Relationship Id="rId2" Type="http://schemas.openxmlformats.org/officeDocument/2006/relationships/customXml" Target="../ink/ink578.xml"/><Relationship Id="rId29" Type="http://schemas.openxmlformats.org/officeDocument/2006/relationships/image" Target="../media/image632.png"/><Relationship Id="rId24" Type="http://schemas.openxmlformats.org/officeDocument/2006/relationships/customXml" Target="../ink/ink589.xml"/><Relationship Id="rId40" Type="http://schemas.openxmlformats.org/officeDocument/2006/relationships/customXml" Target="../ink/ink597.xml"/><Relationship Id="rId45" Type="http://schemas.openxmlformats.org/officeDocument/2006/relationships/image" Target="../media/image640.png"/><Relationship Id="rId66" Type="http://schemas.openxmlformats.org/officeDocument/2006/relationships/customXml" Target="../ink/ink610.xml"/><Relationship Id="rId87" Type="http://schemas.openxmlformats.org/officeDocument/2006/relationships/image" Target="../media/image661.png"/><Relationship Id="rId61" Type="http://schemas.openxmlformats.org/officeDocument/2006/relationships/image" Target="../media/image648.png"/><Relationship Id="rId82" Type="http://schemas.openxmlformats.org/officeDocument/2006/relationships/customXml" Target="../ink/ink618.xml"/><Relationship Id="rId19" Type="http://schemas.openxmlformats.org/officeDocument/2006/relationships/image" Target="../media/image627.png"/><Relationship Id="rId14" Type="http://schemas.openxmlformats.org/officeDocument/2006/relationships/customXml" Target="../ink/ink584.xml"/><Relationship Id="rId30" Type="http://schemas.openxmlformats.org/officeDocument/2006/relationships/customXml" Target="../ink/ink592.xml"/><Relationship Id="rId35" Type="http://schemas.openxmlformats.org/officeDocument/2006/relationships/image" Target="../media/image635.png"/><Relationship Id="rId56" Type="http://schemas.openxmlformats.org/officeDocument/2006/relationships/customXml" Target="../ink/ink605.xml"/><Relationship Id="rId77" Type="http://schemas.openxmlformats.org/officeDocument/2006/relationships/image" Target="../media/image656.png"/><Relationship Id="rId8" Type="http://schemas.openxmlformats.org/officeDocument/2006/relationships/customXml" Target="../ink/ink581.xml"/><Relationship Id="rId51" Type="http://schemas.openxmlformats.org/officeDocument/2006/relationships/image" Target="../media/image643.png"/><Relationship Id="rId72" Type="http://schemas.openxmlformats.org/officeDocument/2006/relationships/customXml" Target="../ink/ink613.xml"/><Relationship Id="rId93" Type="http://schemas.openxmlformats.org/officeDocument/2006/relationships/image" Target="../media/image664.png"/><Relationship Id="rId98" Type="http://schemas.openxmlformats.org/officeDocument/2006/relationships/customXml" Target="../ink/ink626.xml"/></Relationships>
</file>

<file path=ppt/slides/_rels/slide5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25.png"/><Relationship Id="rId21" Type="http://schemas.openxmlformats.org/officeDocument/2006/relationships/image" Target="../media/image677.png"/><Relationship Id="rId42" Type="http://schemas.openxmlformats.org/officeDocument/2006/relationships/customXml" Target="../ink/ink647.xml"/><Relationship Id="rId63" Type="http://schemas.openxmlformats.org/officeDocument/2006/relationships/image" Target="../media/image698.png"/><Relationship Id="rId84" Type="http://schemas.openxmlformats.org/officeDocument/2006/relationships/customXml" Target="../ink/ink668.xml"/><Relationship Id="rId138" Type="http://schemas.openxmlformats.org/officeDocument/2006/relationships/customXml" Target="../ink/ink695.xml"/><Relationship Id="rId107" Type="http://schemas.openxmlformats.org/officeDocument/2006/relationships/image" Target="../media/image720.png"/><Relationship Id="rId11" Type="http://schemas.openxmlformats.org/officeDocument/2006/relationships/image" Target="../media/image672.png"/><Relationship Id="rId32" Type="http://schemas.openxmlformats.org/officeDocument/2006/relationships/customXml" Target="../ink/ink642.xml"/><Relationship Id="rId37" Type="http://schemas.openxmlformats.org/officeDocument/2006/relationships/image" Target="../media/image685.png"/><Relationship Id="rId53" Type="http://schemas.openxmlformats.org/officeDocument/2006/relationships/image" Target="../media/image693.png"/><Relationship Id="rId58" Type="http://schemas.openxmlformats.org/officeDocument/2006/relationships/customXml" Target="../ink/ink655.xml"/><Relationship Id="rId74" Type="http://schemas.openxmlformats.org/officeDocument/2006/relationships/customXml" Target="../ink/ink663.xml"/><Relationship Id="rId79" Type="http://schemas.openxmlformats.org/officeDocument/2006/relationships/image" Target="../media/image706.png"/><Relationship Id="rId102" Type="http://schemas.openxmlformats.org/officeDocument/2006/relationships/customXml" Target="../ink/ink677.xml"/><Relationship Id="rId123" Type="http://schemas.openxmlformats.org/officeDocument/2006/relationships/image" Target="../media/image728.png"/><Relationship Id="rId128" Type="http://schemas.openxmlformats.org/officeDocument/2006/relationships/customXml" Target="../ink/ink690.xml"/><Relationship Id="rId5" Type="http://schemas.openxmlformats.org/officeDocument/2006/relationships/image" Target="../media/image669.png"/><Relationship Id="rId90" Type="http://schemas.openxmlformats.org/officeDocument/2006/relationships/customXml" Target="../ink/ink671.xml"/><Relationship Id="rId95" Type="http://schemas.openxmlformats.org/officeDocument/2006/relationships/image" Target="../media/image714.png"/><Relationship Id="rId22" Type="http://schemas.openxmlformats.org/officeDocument/2006/relationships/customXml" Target="../ink/ink637.xml"/><Relationship Id="rId27" Type="http://schemas.openxmlformats.org/officeDocument/2006/relationships/image" Target="../media/image680.png"/><Relationship Id="rId43" Type="http://schemas.openxmlformats.org/officeDocument/2006/relationships/image" Target="../media/image688.png"/><Relationship Id="rId48" Type="http://schemas.openxmlformats.org/officeDocument/2006/relationships/customXml" Target="../ink/ink650.xml"/><Relationship Id="rId64" Type="http://schemas.openxmlformats.org/officeDocument/2006/relationships/customXml" Target="../ink/ink658.xml"/><Relationship Id="rId69" Type="http://schemas.openxmlformats.org/officeDocument/2006/relationships/image" Target="../media/image701.png"/><Relationship Id="rId113" Type="http://schemas.openxmlformats.org/officeDocument/2006/relationships/image" Target="../media/image723.png"/><Relationship Id="rId118" Type="http://schemas.openxmlformats.org/officeDocument/2006/relationships/customXml" Target="../ink/ink685.xml"/><Relationship Id="rId134" Type="http://schemas.openxmlformats.org/officeDocument/2006/relationships/customXml" Target="../ink/ink693.xml"/><Relationship Id="rId139" Type="http://schemas.openxmlformats.org/officeDocument/2006/relationships/image" Target="../media/image736.png"/><Relationship Id="rId80" Type="http://schemas.openxmlformats.org/officeDocument/2006/relationships/customXml" Target="../ink/ink666.xml"/><Relationship Id="rId85" Type="http://schemas.openxmlformats.org/officeDocument/2006/relationships/image" Target="../media/image709.png"/><Relationship Id="rId12" Type="http://schemas.openxmlformats.org/officeDocument/2006/relationships/customXml" Target="../ink/ink632.xml"/><Relationship Id="rId17" Type="http://schemas.openxmlformats.org/officeDocument/2006/relationships/image" Target="../media/image675.png"/><Relationship Id="rId33" Type="http://schemas.openxmlformats.org/officeDocument/2006/relationships/image" Target="../media/image683.png"/><Relationship Id="rId38" Type="http://schemas.openxmlformats.org/officeDocument/2006/relationships/customXml" Target="../ink/ink645.xml"/><Relationship Id="rId59" Type="http://schemas.openxmlformats.org/officeDocument/2006/relationships/image" Target="../media/image696.png"/><Relationship Id="rId103" Type="http://schemas.openxmlformats.org/officeDocument/2006/relationships/image" Target="../media/image718.png"/><Relationship Id="rId108" Type="http://schemas.openxmlformats.org/officeDocument/2006/relationships/customXml" Target="../ink/ink680.xml"/><Relationship Id="rId124" Type="http://schemas.openxmlformats.org/officeDocument/2006/relationships/customXml" Target="../ink/ink688.xml"/><Relationship Id="rId129" Type="http://schemas.openxmlformats.org/officeDocument/2006/relationships/image" Target="../media/image731.png"/><Relationship Id="rId54" Type="http://schemas.openxmlformats.org/officeDocument/2006/relationships/customXml" Target="../ink/ink653.xml"/><Relationship Id="rId70" Type="http://schemas.openxmlformats.org/officeDocument/2006/relationships/customXml" Target="../ink/ink661.xml"/><Relationship Id="rId75" Type="http://schemas.openxmlformats.org/officeDocument/2006/relationships/image" Target="../media/image704.png"/><Relationship Id="rId91" Type="http://schemas.openxmlformats.org/officeDocument/2006/relationships/image" Target="../media/image712.png"/><Relationship Id="rId96" Type="http://schemas.openxmlformats.org/officeDocument/2006/relationships/customXml" Target="../ink/ink674.xml"/><Relationship Id="rId140" Type="http://schemas.openxmlformats.org/officeDocument/2006/relationships/customXml" Target="../ink/ink69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29.xml"/><Relationship Id="rId23" Type="http://schemas.openxmlformats.org/officeDocument/2006/relationships/image" Target="../media/image678.png"/><Relationship Id="rId28" Type="http://schemas.openxmlformats.org/officeDocument/2006/relationships/customXml" Target="../ink/ink640.xml"/><Relationship Id="rId49" Type="http://schemas.openxmlformats.org/officeDocument/2006/relationships/image" Target="../media/image691.png"/><Relationship Id="rId114" Type="http://schemas.openxmlformats.org/officeDocument/2006/relationships/customXml" Target="../ink/ink683.xml"/><Relationship Id="rId119" Type="http://schemas.openxmlformats.org/officeDocument/2006/relationships/image" Target="../media/image726.png"/><Relationship Id="rId44" Type="http://schemas.openxmlformats.org/officeDocument/2006/relationships/customXml" Target="../ink/ink648.xml"/><Relationship Id="rId60" Type="http://schemas.openxmlformats.org/officeDocument/2006/relationships/customXml" Target="../ink/ink656.xml"/><Relationship Id="rId65" Type="http://schemas.openxmlformats.org/officeDocument/2006/relationships/image" Target="../media/image699.png"/><Relationship Id="rId81" Type="http://schemas.openxmlformats.org/officeDocument/2006/relationships/image" Target="../media/image707.png"/><Relationship Id="rId86" Type="http://schemas.openxmlformats.org/officeDocument/2006/relationships/customXml" Target="../ink/ink669.xml"/><Relationship Id="rId130" Type="http://schemas.openxmlformats.org/officeDocument/2006/relationships/customXml" Target="../ink/ink691.xml"/><Relationship Id="rId135" Type="http://schemas.openxmlformats.org/officeDocument/2006/relationships/image" Target="../media/image734.png"/><Relationship Id="rId13" Type="http://schemas.openxmlformats.org/officeDocument/2006/relationships/image" Target="../media/image673.png"/><Relationship Id="rId18" Type="http://schemas.openxmlformats.org/officeDocument/2006/relationships/customXml" Target="../ink/ink635.xml"/><Relationship Id="rId39" Type="http://schemas.openxmlformats.org/officeDocument/2006/relationships/image" Target="../media/image686.png"/><Relationship Id="rId109" Type="http://schemas.openxmlformats.org/officeDocument/2006/relationships/image" Target="../media/image721.png"/><Relationship Id="rId34" Type="http://schemas.openxmlformats.org/officeDocument/2006/relationships/customXml" Target="../ink/ink643.xml"/><Relationship Id="rId50" Type="http://schemas.openxmlformats.org/officeDocument/2006/relationships/customXml" Target="../ink/ink651.xml"/><Relationship Id="rId55" Type="http://schemas.openxmlformats.org/officeDocument/2006/relationships/image" Target="../media/image694.png"/><Relationship Id="rId76" Type="http://schemas.openxmlformats.org/officeDocument/2006/relationships/customXml" Target="../ink/ink664.xml"/><Relationship Id="rId97" Type="http://schemas.openxmlformats.org/officeDocument/2006/relationships/image" Target="../media/image715.png"/><Relationship Id="rId104" Type="http://schemas.openxmlformats.org/officeDocument/2006/relationships/customXml" Target="../ink/ink678.xml"/><Relationship Id="rId120" Type="http://schemas.openxmlformats.org/officeDocument/2006/relationships/customXml" Target="../ink/ink686.xml"/><Relationship Id="rId125" Type="http://schemas.openxmlformats.org/officeDocument/2006/relationships/image" Target="../media/image729.png"/><Relationship Id="rId141" Type="http://schemas.openxmlformats.org/officeDocument/2006/relationships/image" Target="../media/image737.png"/><Relationship Id="rId7" Type="http://schemas.openxmlformats.org/officeDocument/2006/relationships/image" Target="../media/image670.png"/><Relationship Id="rId71" Type="http://schemas.openxmlformats.org/officeDocument/2006/relationships/image" Target="../media/image702.png"/><Relationship Id="rId92" Type="http://schemas.openxmlformats.org/officeDocument/2006/relationships/customXml" Target="../ink/ink672.xml"/><Relationship Id="rId2" Type="http://schemas.openxmlformats.org/officeDocument/2006/relationships/customXml" Target="../ink/ink627.xml"/><Relationship Id="rId29" Type="http://schemas.openxmlformats.org/officeDocument/2006/relationships/image" Target="../media/image681.png"/><Relationship Id="rId24" Type="http://schemas.openxmlformats.org/officeDocument/2006/relationships/customXml" Target="../ink/ink638.xml"/><Relationship Id="rId40" Type="http://schemas.openxmlformats.org/officeDocument/2006/relationships/customXml" Target="../ink/ink646.xml"/><Relationship Id="rId45" Type="http://schemas.openxmlformats.org/officeDocument/2006/relationships/image" Target="../media/image689.png"/><Relationship Id="rId66" Type="http://schemas.openxmlformats.org/officeDocument/2006/relationships/customXml" Target="../ink/ink659.xml"/><Relationship Id="rId87" Type="http://schemas.openxmlformats.org/officeDocument/2006/relationships/image" Target="../media/image710.png"/><Relationship Id="rId110" Type="http://schemas.openxmlformats.org/officeDocument/2006/relationships/customXml" Target="../ink/ink681.xml"/><Relationship Id="rId115" Type="http://schemas.openxmlformats.org/officeDocument/2006/relationships/image" Target="../media/image724.png"/><Relationship Id="rId131" Type="http://schemas.openxmlformats.org/officeDocument/2006/relationships/image" Target="../media/image732.png"/><Relationship Id="rId136" Type="http://schemas.openxmlformats.org/officeDocument/2006/relationships/customXml" Target="../ink/ink694.xml"/><Relationship Id="rId61" Type="http://schemas.openxmlformats.org/officeDocument/2006/relationships/image" Target="../media/image697.png"/><Relationship Id="rId82" Type="http://schemas.openxmlformats.org/officeDocument/2006/relationships/customXml" Target="../ink/ink667.xml"/><Relationship Id="rId19" Type="http://schemas.openxmlformats.org/officeDocument/2006/relationships/image" Target="../media/image676.png"/><Relationship Id="rId14" Type="http://schemas.openxmlformats.org/officeDocument/2006/relationships/customXml" Target="../ink/ink633.xml"/><Relationship Id="rId30" Type="http://schemas.openxmlformats.org/officeDocument/2006/relationships/customXml" Target="../ink/ink641.xml"/><Relationship Id="rId35" Type="http://schemas.openxmlformats.org/officeDocument/2006/relationships/image" Target="../media/image684.png"/><Relationship Id="rId56" Type="http://schemas.openxmlformats.org/officeDocument/2006/relationships/customXml" Target="../ink/ink654.xml"/><Relationship Id="rId77" Type="http://schemas.openxmlformats.org/officeDocument/2006/relationships/image" Target="../media/image705.png"/><Relationship Id="rId100" Type="http://schemas.openxmlformats.org/officeDocument/2006/relationships/customXml" Target="../ink/ink676.xml"/><Relationship Id="rId105" Type="http://schemas.openxmlformats.org/officeDocument/2006/relationships/image" Target="../media/image719.png"/><Relationship Id="rId126" Type="http://schemas.openxmlformats.org/officeDocument/2006/relationships/customXml" Target="../ink/ink689.xml"/><Relationship Id="rId8" Type="http://schemas.openxmlformats.org/officeDocument/2006/relationships/customXml" Target="../ink/ink630.xml"/><Relationship Id="rId51" Type="http://schemas.openxmlformats.org/officeDocument/2006/relationships/image" Target="../media/image692.png"/><Relationship Id="rId72" Type="http://schemas.openxmlformats.org/officeDocument/2006/relationships/customXml" Target="../ink/ink662.xml"/><Relationship Id="rId93" Type="http://schemas.openxmlformats.org/officeDocument/2006/relationships/image" Target="../media/image713.png"/><Relationship Id="rId98" Type="http://schemas.openxmlformats.org/officeDocument/2006/relationships/customXml" Target="../ink/ink675.xml"/><Relationship Id="rId121" Type="http://schemas.openxmlformats.org/officeDocument/2006/relationships/image" Target="../media/image727.png"/><Relationship Id="rId3" Type="http://schemas.openxmlformats.org/officeDocument/2006/relationships/image" Target="../media/image668.png"/><Relationship Id="rId25" Type="http://schemas.openxmlformats.org/officeDocument/2006/relationships/image" Target="../media/image679.png"/><Relationship Id="rId46" Type="http://schemas.openxmlformats.org/officeDocument/2006/relationships/customXml" Target="../ink/ink649.xml"/><Relationship Id="rId67" Type="http://schemas.openxmlformats.org/officeDocument/2006/relationships/image" Target="../media/image700.png"/><Relationship Id="rId116" Type="http://schemas.openxmlformats.org/officeDocument/2006/relationships/customXml" Target="../ink/ink684.xml"/><Relationship Id="rId137" Type="http://schemas.openxmlformats.org/officeDocument/2006/relationships/image" Target="../media/image735.png"/><Relationship Id="rId20" Type="http://schemas.openxmlformats.org/officeDocument/2006/relationships/customXml" Target="../ink/ink636.xml"/><Relationship Id="rId41" Type="http://schemas.openxmlformats.org/officeDocument/2006/relationships/image" Target="../media/image687.png"/><Relationship Id="rId62" Type="http://schemas.openxmlformats.org/officeDocument/2006/relationships/customXml" Target="../ink/ink657.xml"/><Relationship Id="rId83" Type="http://schemas.openxmlformats.org/officeDocument/2006/relationships/image" Target="../media/image708.png"/><Relationship Id="rId88" Type="http://schemas.openxmlformats.org/officeDocument/2006/relationships/customXml" Target="../ink/ink670.xml"/><Relationship Id="rId111" Type="http://schemas.openxmlformats.org/officeDocument/2006/relationships/image" Target="../media/image722.png"/><Relationship Id="rId132" Type="http://schemas.openxmlformats.org/officeDocument/2006/relationships/customXml" Target="../ink/ink692.xml"/><Relationship Id="rId15" Type="http://schemas.openxmlformats.org/officeDocument/2006/relationships/image" Target="../media/image674.png"/><Relationship Id="rId36" Type="http://schemas.openxmlformats.org/officeDocument/2006/relationships/customXml" Target="../ink/ink644.xml"/><Relationship Id="rId57" Type="http://schemas.openxmlformats.org/officeDocument/2006/relationships/image" Target="../media/image695.png"/><Relationship Id="rId106" Type="http://schemas.openxmlformats.org/officeDocument/2006/relationships/customXml" Target="../ink/ink679.xml"/><Relationship Id="rId127" Type="http://schemas.openxmlformats.org/officeDocument/2006/relationships/image" Target="../media/image730.png"/><Relationship Id="rId10" Type="http://schemas.openxmlformats.org/officeDocument/2006/relationships/customXml" Target="../ink/ink631.xml"/><Relationship Id="rId31" Type="http://schemas.openxmlformats.org/officeDocument/2006/relationships/image" Target="../media/image682.png"/><Relationship Id="rId52" Type="http://schemas.openxmlformats.org/officeDocument/2006/relationships/customXml" Target="../ink/ink652.xml"/><Relationship Id="rId73" Type="http://schemas.openxmlformats.org/officeDocument/2006/relationships/image" Target="../media/image703.png"/><Relationship Id="rId78" Type="http://schemas.openxmlformats.org/officeDocument/2006/relationships/customXml" Target="../ink/ink665.xml"/><Relationship Id="rId94" Type="http://schemas.openxmlformats.org/officeDocument/2006/relationships/customXml" Target="../ink/ink673.xml"/><Relationship Id="rId99" Type="http://schemas.openxmlformats.org/officeDocument/2006/relationships/image" Target="../media/image716.png"/><Relationship Id="rId101" Type="http://schemas.openxmlformats.org/officeDocument/2006/relationships/image" Target="../media/image717.png"/><Relationship Id="rId122" Type="http://schemas.openxmlformats.org/officeDocument/2006/relationships/customXml" Target="../ink/ink687.xml"/><Relationship Id="rId4" Type="http://schemas.openxmlformats.org/officeDocument/2006/relationships/customXml" Target="../ink/ink628.xml"/><Relationship Id="rId9" Type="http://schemas.openxmlformats.org/officeDocument/2006/relationships/image" Target="../media/image671.png"/><Relationship Id="rId26" Type="http://schemas.openxmlformats.org/officeDocument/2006/relationships/customXml" Target="../ink/ink639.xml"/><Relationship Id="rId47" Type="http://schemas.openxmlformats.org/officeDocument/2006/relationships/image" Target="../media/image690.png"/><Relationship Id="rId68" Type="http://schemas.openxmlformats.org/officeDocument/2006/relationships/customXml" Target="../ink/ink660.xml"/><Relationship Id="rId89" Type="http://schemas.openxmlformats.org/officeDocument/2006/relationships/image" Target="../media/image711.png"/><Relationship Id="rId112" Type="http://schemas.openxmlformats.org/officeDocument/2006/relationships/customXml" Target="../ink/ink682.xml"/><Relationship Id="rId133" Type="http://schemas.openxmlformats.org/officeDocument/2006/relationships/image" Target="../media/image733.png"/><Relationship Id="rId16" Type="http://schemas.openxmlformats.org/officeDocument/2006/relationships/customXml" Target="../ink/ink634.xml"/></Relationships>
</file>

<file path=ppt/slides/_rels/slide5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09.xml"/><Relationship Id="rId21" Type="http://schemas.openxmlformats.org/officeDocument/2006/relationships/image" Target="../media/image747.png"/><Relationship Id="rId42" Type="http://schemas.openxmlformats.org/officeDocument/2006/relationships/customXml" Target="../ink/ink717.xml"/><Relationship Id="rId47" Type="http://schemas.openxmlformats.org/officeDocument/2006/relationships/image" Target="../media/image760.png"/><Relationship Id="rId63" Type="http://schemas.openxmlformats.org/officeDocument/2006/relationships/image" Target="../media/image768.png"/><Relationship Id="rId68" Type="http://schemas.openxmlformats.org/officeDocument/2006/relationships/customXml" Target="../ink/ink730.xml"/><Relationship Id="rId84" Type="http://schemas.openxmlformats.org/officeDocument/2006/relationships/customXml" Target="../ink/ink738.xml"/><Relationship Id="rId89" Type="http://schemas.openxmlformats.org/officeDocument/2006/relationships/image" Target="../media/image781.png"/><Relationship Id="rId16" Type="http://schemas.openxmlformats.org/officeDocument/2006/relationships/customXml" Target="../ink/ink704.xml"/><Relationship Id="rId11" Type="http://schemas.openxmlformats.org/officeDocument/2006/relationships/image" Target="../media/image742.png"/><Relationship Id="rId32" Type="http://schemas.openxmlformats.org/officeDocument/2006/relationships/customXml" Target="../ink/ink712.xml"/><Relationship Id="rId37" Type="http://schemas.openxmlformats.org/officeDocument/2006/relationships/image" Target="../media/image755.png"/><Relationship Id="rId53" Type="http://schemas.openxmlformats.org/officeDocument/2006/relationships/image" Target="../media/image763.png"/><Relationship Id="rId58" Type="http://schemas.openxmlformats.org/officeDocument/2006/relationships/customXml" Target="../ink/ink725.xml"/><Relationship Id="rId74" Type="http://schemas.openxmlformats.org/officeDocument/2006/relationships/customXml" Target="../ink/ink733.xml"/><Relationship Id="rId79" Type="http://schemas.openxmlformats.org/officeDocument/2006/relationships/image" Target="../media/image776.png"/><Relationship Id="rId5" Type="http://schemas.openxmlformats.org/officeDocument/2006/relationships/image" Target="../media/image739.png"/><Relationship Id="rId90" Type="http://schemas.openxmlformats.org/officeDocument/2006/relationships/customXml" Target="../ink/ink741.xml"/><Relationship Id="rId14" Type="http://schemas.openxmlformats.org/officeDocument/2006/relationships/customXml" Target="../ink/ink703.xml"/><Relationship Id="rId22" Type="http://schemas.openxmlformats.org/officeDocument/2006/relationships/customXml" Target="../ink/ink707.xml"/><Relationship Id="rId27" Type="http://schemas.openxmlformats.org/officeDocument/2006/relationships/image" Target="../media/image750.png"/><Relationship Id="rId30" Type="http://schemas.openxmlformats.org/officeDocument/2006/relationships/customXml" Target="../ink/ink711.xml"/><Relationship Id="rId35" Type="http://schemas.openxmlformats.org/officeDocument/2006/relationships/image" Target="../media/image754.png"/><Relationship Id="rId43" Type="http://schemas.openxmlformats.org/officeDocument/2006/relationships/image" Target="../media/image758.png"/><Relationship Id="rId48" Type="http://schemas.openxmlformats.org/officeDocument/2006/relationships/customXml" Target="../ink/ink720.xml"/><Relationship Id="rId56" Type="http://schemas.openxmlformats.org/officeDocument/2006/relationships/customXml" Target="../ink/ink724.xml"/><Relationship Id="rId64" Type="http://schemas.openxmlformats.org/officeDocument/2006/relationships/customXml" Target="../ink/ink728.xml"/><Relationship Id="rId69" Type="http://schemas.openxmlformats.org/officeDocument/2006/relationships/image" Target="../media/image771.png"/><Relationship Id="rId77" Type="http://schemas.openxmlformats.org/officeDocument/2006/relationships/image" Target="../media/image775.png"/><Relationship Id="rId8" Type="http://schemas.openxmlformats.org/officeDocument/2006/relationships/customXml" Target="../ink/ink700.xml"/><Relationship Id="rId51" Type="http://schemas.openxmlformats.org/officeDocument/2006/relationships/image" Target="../media/image762.png"/><Relationship Id="rId72" Type="http://schemas.openxmlformats.org/officeDocument/2006/relationships/customXml" Target="../ink/ink732.xml"/><Relationship Id="rId80" Type="http://schemas.openxmlformats.org/officeDocument/2006/relationships/customXml" Target="../ink/ink736.xml"/><Relationship Id="rId85" Type="http://schemas.openxmlformats.org/officeDocument/2006/relationships/image" Target="../media/image779.png"/><Relationship Id="rId3" Type="http://schemas.openxmlformats.org/officeDocument/2006/relationships/image" Target="../media/image738.png"/><Relationship Id="rId12" Type="http://schemas.openxmlformats.org/officeDocument/2006/relationships/customXml" Target="../ink/ink702.xml"/><Relationship Id="rId17" Type="http://schemas.openxmlformats.org/officeDocument/2006/relationships/image" Target="../media/image745.png"/><Relationship Id="rId25" Type="http://schemas.openxmlformats.org/officeDocument/2006/relationships/image" Target="../media/image749.png"/><Relationship Id="rId33" Type="http://schemas.openxmlformats.org/officeDocument/2006/relationships/image" Target="../media/image753.png"/><Relationship Id="rId38" Type="http://schemas.openxmlformats.org/officeDocument/2006/relationships/customXml" Target="../ink/ink715.xml"/><Relationship Id="rId46" Type="http://schemas.openxmlformats.org/officeDocument/2006/relationships/customXml" Target="../ink/ink719.xml"/><Relationship Id="rId59" Type="http://schemas.openxmlformats.org/officeDocument/2006/relationships/image" Target="../media/image766.png"/><Relationship Id="rId67" Type="http://schemas.openxmlformats.org/officeDocument/2006/relationships/image" Target="../media/image770.png"/><Relationship Id="rId20" Type="http://schemas.openxmlformats.org/officeDocument/2006/relationships/customXml" Target="../ink/ink706.xml"/><Relationship Id="rId41" Type="http://schemas.openxmlformats.org/officeDocument/2006/relationships/image" Target="../media/image757.png"/><Relationship Id="rId54" Type="http://schemas.openxmlformats.org/officeDocument/2006/relationships/customXml" Target="../ink/ink723.xml"/><Relationship Id="rId62" Type="http://schemas.openxmlformats.org/officeDocument/2006/relationships/customXml" Target="../ink/ink727.xml"/><Relationship Id="rId70" Type="http://schemas.openxmlformats.org/officeDocument/2006/relationships/customXml" Target="../ink/ink731.xml"/><Relationship Id="rId75" Type="http://schemas.openxmlformats.org/officeDocument/2006/relationships/image" Target="../media/image774.png"/><Relationship Id="rId83" Type="http://schemas.openxmlformats.org/officeDocument/2006/relationships/image" Target="../media/image778.png"/><Relationship Id="rId88" Type="http://schemas.openxmlformats.org/officeDocument/2006/relationships/customXml" Target="../ink/ink740.xml"/><Relationship Id="rId91" Type="http://schemas.openxmlformats.org/officeDocument/2006/relationships/image" Target="../media/image78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99.xml"/><Relationship Id="rId15" Type="http://schemas.openxmlformats.org/officeDocument/2006/relationships/image" Target="../media/image744.png"/><Relationship Id="rId23" Type="http://schemas.openxmlformats.org/officeDocument/2006/relationships/image" Target="../media/image748.png"/><Relationship Id="rId28" Type="http://schemas.openxmlformats.org/officeDocument/2006/relationships/customXml" Target="../ink/ink710.xml"/><Relationship Id="rId36" Type="http://schemas.openxmlformats.org/officeDocument/2006/relationships/customXml" Target="../ink/ink714.xml"/><Relationship Id="rId49" Type="http://schemas.openxmlformats.org/officeDocument/2006/relationships/image" Target="../media/image761.png"/><Relationship Id="rId57" Type="http://schemas.openxmlformats.org/officeDocument/2006/relationships/image" Target="../media/image765.png"/><Relationship Id="rId10" Type="http://schemas.openxmlformats.org/officeDocument/2006/relationships/customXml" Target="../ink/ink701.xml"/><Relationship Id="rId31" Type="http://schemas.openxmlformats.org/officeDocument/2006/relationships/image" Target="../media/image752.png"/><Relationship Id="rId44" Type="http://schemas.openxmlformats.org/officeDocument/2006/relationships/customXml" Target="../ink/ink718.xml"/><Relationship Id="rId52" Type="http://schemas.openxmlformats.org/officeDocument/2006/relationships/customXml" Target="../ink/ink722.xml"/><Relationship Id="rId60" Type="http://schemas.openxmlformats.org/officeDocument/2006/relationships/customXml" Target="../ink/ink726.xml"/><Relationship Id="rId65" Type="http://schemas.openxmlformats.org/officeDocument/2006/relationships/image" Target="../media/image769.png"/><Relationship Id="rId73" Type="http://schemas.openxmlformats.org/officeDocument/2006/relationships/image" Target="../media/image773.png"/><Relationship Id="rId78" Type="http://schemas.openxmlformats.org/officeDocument/2006/relationships/customXml" Target="../ink/ink735.xml"/><Relationship Id="rId81" Type="http://schemas.openxmlformats.org/officeDocument/2006/relationships/image" Target="../media/image777.png"/><Relationship Id="rId86" Type="http://schemas.openxmlformats.org/officeDocument/2006/relationships/customXml" Target="../ink/ink739.xml"/><Relationship Id="rId4" Type="http://schemas.openxmlformats.org/officeDocument/2006/relationships/customXml" Target="../ink/ink698.xml"/><Relationship Id="rId9" Type="http://schemas.openxmlformats.org/officeDocument/2006/relationships/image" Target="../media/image741.png"/><Relationship Id="rId13" Type="http://schemas.openxmlformats.org/officeDocument/2006/relationships/image" Target="../media/image743.png"/><Relationship Id="rId18" Type="http://schemas.openxmlformats.org/officeDocument/2006/relationships/customXml" Target="../ink/ink705.xml"/><Relationship Id="rId39" Type="http://schemas.openxmlformats.org/officeDocument/2006/relationships/image" Target="../media/image756.png"/><Relationship Id="rId34" Type="http://schemas.openxmlformats.org/officeDocument/2006/relationships/customXml" Target="../ink/ink713.xml"/><Relationship Id="rId50" Type="http://schemas.openxmlformats.org/officeDocument/2006/relationships/customXml" Target="../ink/ink721.xml"/><Relationship Id="rId55" Type="http://schemas.openxmlformats.org/officeDocument/2006/relationships/image" Target="../media/image764.png"/><Relationship Id="rId76" Type="http://schemas.openxmlformats.org/officeDocument/2006/relationships/customXml" Target="../ink/ink734.xml"/><Relationship Id="rId7" Type="http://schemas.openxmlformats.org/officeDocument/2006/relationships/image" Target="../media/image740.png"/><Relationship Id="rId71" Type="http://schemas.openxmlformats.org/officeDocument/2006/relationships/image" Target="../media/image772.png"/><Relationship Id="rId2" Type="http://schemas.openxmlformats.org/officeDocument/2006/relationships/customXml" Target="../ink/ink697.xml"/><Relationship Id="rId29" Type="http://schemas.openxmlformats.org/officeDocument/2006/relationships/image" Target="../media/image751.png"/><Relationship Id="rId24" Type="http://schemas.openxmlformats.org/officeDocument/2006/relationships/customXml" Target="../ink/ink708.xml"/><Relationship Id="rId40" Type="http://schemas.openxmlformats.org/officeDocument/2006/relationships/customXml" Target="../ink/ink716.xml"/><Relationship Id="rId45" Type="http://schemas.openxmlformats.org/officeDocument/2006/relationships/image" Target="../media/image759.png"/><Relationship Id="rId66" Type="http://schemas.openxmlformats.org/officeDocument/2006/relationships/customXml" Target="../ink/ink729.xml"/><Relationship Id="rId87" Type="http://schemas.openxmlformats.org/officeDocument/2006/relationships/image" Target="../media/image780.png"/><Relationship Id="rId61" Type="http://schemas.openxmlformats.org/officeDocument/2006/relationships/image" Target="../media/image767.png"/><Relationship Id="rId82" Type="http://schemas.openxmlformats.org/officeDocument/2006/relationships/customXml" Target="../ink/ink737.xml"/><Relationship Id="rId19" Type="http://schemas.openxmlformats.org/officeDocument/2006/relationships/image" Target="../media/image746.png"/></Relationships>
</file>

<file path=ppt/slides/_rels/slide5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54.xml"/><Relationship Id="rId21" Type="http://schemas.openxmlformats.org/officeDocument/2006/relationships/image" Target="../media/image792.png"/><Relationship Id="rId42" Type="http://schemas.openxmlformats.org/officeDocument/2006/relationships/customXml" Target="../ink/ink762.xml"/><Relationship Id="rId47" Type="http://schemas.openxmlformats.org/officeDocument/2006/relationships/image" Target="../media/image805.png"/><Relationship Id="rId63" Type="http://schemas.openxmlformats.org/officeDocument/2006/relationships/image" Target="../media/image813.png"/><Relationship Id="rId68" Type="http://schemas.openxmlformats.org/officeDocument/2006/relationships/customXml" Target="../ink/ink775.xml"/><Relationship Id="rId84" Type="http://schemas.openxmlformats.org/officeDocument/2006/relationships/customXml" Target="../ink/ink783.xml"/><Relationship Id="rId89" Type="http://schemas.openxmlformats.org/officeDocument/2006/relationships/image" Target="../media/image826.png"/><Relationship Id="rId112" Type="http://schemas.openxmlformats.org/officeDocument/2006/relationships/customXml" Target="../ink/ink797.xml"/><Relationship Id="rId16" Type="http://schemas.openxmlformats.org/officeDocument/2006/relationships/customXml" Target="../ink/ink749.xml"/><Relationship Id="rId107" Type="http://schemas.openxmlformats.org/officeDocument/2006/relationships/image" Target="../media/image835.png"/><Relationship Id="rId11" Type="http://schemas.openxmlformats.org/officeDocument/2006/relationships/image" Target="../media/image787.png"/><Relationship Id="rId32" Type="http://schemas.openxmlformats.org/officeDocument/2006/relationships/customXml" Target="../ink/ink757.xml"/><Relationship Id="rId37" Type="http://schemas.openxmlformats.org/officeDocument/2006/relationships/image" Target="../media/image800.png"/><Relationship Id="rId53" Type="http://schemas.openxmlformats.org/officeDocument/2006/relationships/image" Target="../media/image808.png"/><Relationship Id="rId58" Type="http://schemas.openxmlformats.org/officeDocument/2006/relationships/customXml" Target="../ink/ink770.xml"/><Relationship Id="rId74" Type="http://schemas.openxmlformats.org/officeDocument/2006/relationships/customXml" Target="../ink/ink778.xml"/><Relationship Id="rId79" Type="http://schemas.openxmlformats.org/officeDocument/2006/relationships/image" Target="../media/image821.png"/><Relationship Id="rId102" Type="http://schemas.openxmlformats.org/officeDocument/2006/relationships/customXml" Target="../ink/ink792.xml"/><Relationship Id="rId5" Type="http://schemas.openxmlformats.org/officeDocument/2006/relationships/image" Target="../media/image784.png"/><Relationship Id="rId90" Type="http://schemas.openxmlformats.org/officeDocument/2006/relationships/customXml" Target="../ink/ink786.xml"/><Relationship Id="rId95" Type="http://schemas.openxmlformats.org/officeDocument/2006/relationships/image" Target="../media/image829.png"/><Relationship Id="rId22" Type="http://schemas.openxmlformats.org/officeDocument/2006/relationships/customXml" Target="../ink/ink752.xml"/><Relationship Id="rId27" Type="http://schemas.openxmlformats.org/officeDocument/2006/relationships/image" Target="../media/image795.png"/><Relationship Id="rId43" Type="http://schemas.openxmlformats.org/officeDocument/2006/relationships/image" Target="../media/image803.png"/><Relationship Id="rId48" Type="http://schemas.openxmlformats.org/officeDocument/2006/relationships/customXml" Target="../ink/ink765.xml"/><Relationship Id="rId64" Type="http://schemas.openxmlformats.org/officeDocument/2006/relationships/customXml" Target="../ink/ink773.xml"/><Relationship Id="rId69" Type="http://schemas.openxmlformats.org/officeDocument/2006/relationships/image" Target="../media/image816.png"/><Relationship Id="rId113" Type="http://schemas.openxmlformats.org/officeDocument/2006/relationships/image" Target="../media/image838.png"/><Relationship Id="rId80" Type="http://schemas.openxmlformats.org/officeDocument/2006/relationships/customXml" Target="../ink/ink781.xml"/><Relationship Id="rId85" Type="http://schemas.openxmlformats.org/officeDocument/2006/relationships/image" Target="../media/image824.png"/><Relationship Id="rId12" Type="http://schemas.openxmlformats.org/officeDocument/2006/relationships/customXml" Target="../ink/ink747.xml"/><Relationship Id="rId17" Type="http://schemas.openxmlformats.org/officeDocument/2006/relationships/image" Target="../media/image790.png"/><Relationship Id="rId33" Type="http://schemas.openxmlformats.org/officeDocument/2006/relationships/image" Target="../media/image798.png"/><Relationship Id="rId38" Type="http://schemas.openxmlformats.org/officeDocument/2006/relationships/customXml" Target="../ink/ink760.xml"/><Relationship Id="rId59" Type="http://schemas.openxmlformats.org/officeDocument/2006/relationships/image" Target="../media/image811.png"/><Relationship Id="rId103" Type="http://schemas.openxmlformats.org/officeDocument/2006/relationships/image" Target="../media/image833.png"/><Relationship Id="rId108" Type="http://schemas.openxmlformats.org/officeDocument/2006/relationships/customXml" Target="../ink/ink795.xml"/><Relationship Id="rId54" Type="http://schemas.openxmlformats.org/officeDocument/2006/relationships/customXml" Target="../ink/ink768.xml"/><Relationship Id="rId70" Type="http://schemas.openxmlformats.org/officeDocument/2006/relationships/customXml" Target="../ink/ink776.xml"/><Relationship Id="rId75" Type="http://schemas.openxmlformats.org/officeDocument/2006/relationships/image" Target="../media/image819.png"/><Relationship Id="rId91" Type="http://schemas.openxmlformats.org/officeDocument/2006/relationships/image" Target="../media/image827.png"/><Relationship Id="rId96" Type="http://schemas.openxmlformats.org/officeDocument/2006/relationships/customXml" Target="../ink/ink78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44.xml"/><Relationship Id="rId15" Type="http://schemas.openxmlformats.org/officeDocument/2006/relationships/image" Target="../media/image789.png"/><Relationship Id="rId23" Type="http://schemas.openxmlformats.org/officeDocument/2006/relationships/image" Target="../media/image793.png"/><Relationship Id="rId28" Type="http://schemas.openxmlformats.org/officeDocument/2006/relationships/customXml" Target="../ink/ink755.xml"/><Relationship Id="rId36" Type="http://schemas.openxmlformats.org/officeDocument/2006/relationships/customXml" Target="../ink/ink759.xml"/><Relationship Id="rId49" Type="http://schemas.openxmlformats.org/officeDocument/2006/relationships/image" Target="../media/image806.png"/><Relationship Id="rId57" Type="http://schemas.openxmlformats.org/officeDocument/2006/relationships/image" Target="../media/image810.png"/><Relationship Id="rId106" Type="http://schemas.openxmlformats.org/officeDocument/2006/relationships/customXml" Target="../ink/ink794.xml"/><Relationship Id="rId114" Type="http://schemas.openxmlformats.org/officeDocument/2006/relationships/customXml" Target="../ink/ink798.xml"/><Relationship Id="rId10" Type="http://schemas.openxmlformats.org/officeDocument/2006/relationships/customXml" Target="../ink/ink746.xml"/><Relationship Id="rId31" Type="http://schemas.openxmlformats.org/officeDocument/2006/relationships/image" Target="../media/image797.png"/><Relationship Id="rId44" Type="http://schemas.openxmlformats.org/officeDocument/2006/relationships/customXml" Target="../ink/ink763.xml"/><Relationship Id="rId52" Type="http://schemas.openxmlformats.org/officeDocument/2006/relationships/customXml" Target="../ink/ink767.xml"/><Relationship Id="rId60" Type="http://schemas.openxmlformats.org/officeDocument/2006/relationships/customXml" Target="../ink/ink771.xml"/><Relationship Id="rId65" Type="http://schemas.openxmlformats.org/officeDocument/2006/relationships/image" Target="../media/image814.png"/><Relationship Id="rId73" Type="http://schemas.openxmlformats.org/officeDocument/2006/relationships/image" Target="../media/image818.png"/><Relationship Id="rId78" Type="http://schemas.openxmlformats.org/officeDocument/2006/relationships/customXml" Target="../ink/ink780.xml"/><Relationship Id="rId81" Type="http://schemas.openxmlformats.org/officeDocument/2006/relationships/image" Target="../media/image822.png"/><Relationship Id="rId86" Type="http://schemas.openxmlformats.org/officeDocument/2006/relationships/customXml" Target="../ink/ink784.xml"/><Relationship Id="rId94" Type="http://schemas.openxmlformats.org/officeDocument/2006/relationships/customXml" Target="../ink/ink788.xml"/><Relationship Id="rId99" Type="http://schemas.openxmlformats.org/officeDocument/2006/relationships/image" Target="../media/image831.png"/><Relationship Id="rId101" Type="http://schemas.openxmlformats.org/officeDocument/2006/relationships/image" Target="../media/image832.png"/><Relationship Id="rId4" Type="http://schemas.openxmlformats.org/officeDocument/2006/relationships/customXml" Target="../ink/ink743.xml"/><Relationship Id="rId9" Type="http://schemas.openxmlformats.org/officeDocument/2006/relationships/image" Target="../media/image786.png"/><Relationship Id="rId13" Type="http://schemas.openxmlformats.org/officeDocument/2006/relationships/image" Target="../media/image788.png"/><Relationship Id="rId18" Type="http://schemas.openxmlformats.org/officeDocument/2006/relationships/customXml" Target="../ink/ink750.xml"/><Relationship Id="rId39" Type="http://schemas.openxmlformats.org/officeDocument/2006/relationships/image" Target="../media/image801.png"/><Relationship Id="rId109" Type="http://schemas.openxmlformats.org/officeDocument/2006/relationships/image" Target="../media/image836.png"/><Relationship Id="rId34" Type="http://schemas.openxmlformats.org/officeDocument/2006/relationships/customXml" Target="../ink/ink758.xml"/><Relationship Id="rId50" Type="http://schemas.openxmlformats.org/officeDocument/2006/relationships/customXml" Target="../ink/ink766.xml"/><Relationship Id="rId55" Type="http://schemas.openxmlformats.org/officeDocument/2006/relationships/image" Target="../media/image809.png"/><Relationship Id="rId76" Type="http://schemas.openxmlformats.org/officeDocument/2006/relationships/customXml" Target="../ink/ink779.xml"/><Relationship Id="rId97" Type="http://schemas.openxmlformats.org/officeDocument/2006/relationships/image" Target="../media/image830.png"/><Relationship Id="rId104" Type="http://schemas.openxmlformats.org/officeDocument/2006/relationships/customXml" Target="../ink/ink793.xml"/><Relationship Id="rId7" Type="http://schemas.openxmlformats.org/officeDocument/2006/relationships/image" Target="../media/image785.png"/><Relationship Id="rId71" Type="http://schemas.openxmlformats.org/officeDocument/2006/relationships/image" Target="../media/image817.png"/><Relationship Id="rId92" Type="http://schemas.openxmlformats.org/officeDocument/2006/relationships/customXml" Target="../ink/ink787.xml"/><Relationship Id="rId2" Type="http://schemas.openxmlformats.org/officeDocument/2006/relationships/customXml" Target="../ink/ink742.xml"/><Relationship Id="rId29" Type="http://schemas.openxmlformats.org/officeDocument/2006/relationships/image" Target="../media/image796.png"/><Relationship Id="rId24" Type="http://schemas.openxmlformats.org/officeDocument/2006/relationships/customXml" Target="../ink/ink753.xml"/><Relationship Id="rId40" Type="http://schemas.openxmlformats.org/officeDocument/2006/relationships/customXml" Target="../ink/ink761.xml"/><Relationship Id="rId45" Type="http://schemas.openxmlformats.org/officeDocument/2006/relationships/image" Target="../media/image804.png"/><Relationship Id="rId66" Type="http://schemas.openxmlformats.org/officeDocument/2006/relationships/customXml" Target="../ink/ink774.xml"/><Relationship Id="rId87" Type="http://schemas.openxmlformats.org/officeDocument/2006/relationships/image" Target="../media/image825.png"/><Relationship Id="rId110" Type="http://schemas.openxmlformats.org/officeDocument/2006/relationships/customXml" Target="../ink/ink796.xml"/><Relationship Id="rId115" Type="http://schemas.openxmlformats.org/officeDocument/2006/relationships/image" Target="../media/image839.png"/><Relationship Id="rId61" Type="http://schemas.openxmlformats.org/officeDocument/2006/relationships/image" Target="../media/image812.png"/><Relationship Id="rId82" Type="http://schemas.openxmlformats.org/officeDocument/2006/relationships/customXml" Target="../ink/ink782.xml"/><Relationship Id="rId19" Type="http://schemas.openxmlformats.org/officeDocument/2006/relationships/image" Target="../media/image791.png"/><Relationship Id="rId14" Type="http://schemas.openxmlformats.org/officeDocument/2006/relationships/customXml" Target="../ink/ink748.xml"/><Relationship Id="rId30" Type="http://schemas.openxmlformats.org/officeDocument/2006/relationships/customXml" Target="../ink/ink756.xml"/><Relationship Id="rId35" Type="http://schemas.openxmlformats.org/officeDocument/2006/relationships/image" Target="../media/image799.png"/><Relationship Id="rId56" Type="http://schemas.openxmlformats.org/officeDocument/2006/relationships/customXml" Target="../ink/ink769.xml"/><Relationship Id="rId77" Type="http://schemas.openxmlformats.org/officeDocument/2006/relationships/image" Target="../media/image820.png"/><Relationship Id="rId100" Type="http://schemas.openxmlformats.org/officeDocument/2006/relationships/customXml" Target="../ink/ink791.xml"/><Relationship Id="rId105" Type="http://schemas.openxmlformats.org/officeDocument/2006/relationships/image" Target="../media/image834.png"/><Relationship Id="rId8" Type="http://schemas.openxmlformats.org/officeDocument/2006/relationships/customXml" Target="../ink/ink745.xml"/><Relationship Id="rId51" Type="http://schemas.openxmlformats.org/officeDocument/2006/relationships/image" Target="../media/image807.png"/><Relationship Id="rId72" Type="http://schemas.openxmlformats.org/officeDocument/2006/relationships/customXml" Target="../ink/ink777.xml"/><Relationship Id="rId93" Type="http://schemas.openxmlformats.org/officeDocument/2006/relationships/image" Target="../media/image828.png"/><Relationship Id="rId98" Type="http://schemas.openxmlformats.org/officeDocument/2006/relationships/customXml" Target="../ink/ink790.xml"/><Relationship Id="rId3" Type="http://schemas.openxmlformats.org/officeDocument/2006/relationships/image" Target="../media/image783.png"/><Relationship Id="rId25" Type="http://schemas.openxmlformats.org/officeDocument/2006/relationships/image" Target="../media/image794.png"/><Relationship Id="rId46" Type="http://schemas.openxmlformats.org/officeDocument/2006/relationships/customXml" Target="../ink/ink764.xml"/><Relationship Id="rId67" Type="http://schemas.openxmlformats.org/officeDocument/2006/relationships/image" Target="../media/image815.png"/><Relationship Id="rId20" Type="http://schemas.openxmlformats.org/officeDocument/2006/relationships/customXml" Target="../ink/ink751.xml"/><Relationship Id="rId41" Type="http://schemas.openxmlformats.org/officeDocument/2006/relationships/image" Target="../media/image802.png"/><Relationship Id="rId62" Type="http://schemas.openxmlformats.org/officeDocument/2006/relationships/customXml" Target="../ink/ink772.xml"/><Relationship Id="rId83" Type="http://schemas.openxmlformats.org/officeDocument/2006/relationships/image" Target="../media/image823.png"/><Relationship Id="rId88" Type="http://schemas.openxmlformats.org/officeDocument/2006/relationships/customXml" Target="../ink/ink785.xml"/><Relationship Id="rId111" Type="http://schemas.openxmlformats.org/officeDocument/2006/relationships/image" Target="../media/image83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455183" y="1213129"/>
            <a:ext cx="773774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Soft Computing</a:t>
            </a:r>
            <a:endParaRPr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Google Shape;111;p17">
            <a:extLst>
              <a:ext uri="{FF2B5EF4-FFF2-40B4-BE49-F238E27FC236}">
                <a16:creationId xmlns:a16="http://schemas.microsoft.com/office/drawing/2014/main" id="{3E67C85B-0ABE-4D7A-B4D3-EAFD43ADB617}"/>
              </a:ext>
            </a:extLst>
          </p:cNvPr>
          <p:cNvSpPr txBox="1">
            <a:spLocks/>
          </p:cNvSpPr>
          <p:nvPr/>
        </p:nvSpPr>
        <p:spPr>
          <a:xfrm>
            <a:off x="1048200" y="4423146"/>
            <a:ext cx="10095600" cy="19949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667" b="1" dirty="0"/>
              <a:t>Deepak Rai</a:t>
            </a:r>
          </a:p>
          <a:p>
            <a:pPr>
              <a:lnSpc>
                <a:spcPct val="150000"/>
              </a:lnSpc>
            </a:pPr>
            <a:r>
              <a:rPr lang="en-IN" sz="2667" dirty="0"/>
              <a:t>Asst. Professor</a:t>
            </a:r>
          </a:p>
          <a:p>
            <a:pPr>
              <a:lnSpc>
                <a:spcPct val="150000"/>
              </a:lnSpc>
            </a:pPr>
            <a:r>
              <a:rPr lang="en-IN" sz="2667" dirty="0"/>
              <a:t>School of Computer Science Engineering and Technology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1F3BBD2-1ED4-4A62-B2E1-41669CB9C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67948" y="2632830"/>
            <a:ext cx="2999976" cy="3146487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59DEB2C-69FC-438D-9122-A3024EF8F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4627" y="120075"/>
            <a:ext cx="3490371" cy="11660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blinds dir="vert"/>
      </p:transition>
    </mc:Choice>
    <mc:Fallback xmlns="">
      <p:transition spd="med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0B2276-1F0B-B849-B139-573E79EA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90" y="643467"/>
            <a:ext cx="790222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028FE-6231-DF05-F80C-703BE037BEE8}"/>
              </a:ext>
            </a:extLst>
          </p:cNvPr>
          <p:cNvSpPr txBox="1"/>
          <p:nvPr/>
        </p:nvSpPr>
        <p:spPr>
          <a:xfrm>
            <a:off x="6142547" y="2228670"/>
            <a:ext cx="293674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</a:p>
          <a:p>
            <a:r>
              <a:rPr lang="en-US" b="1" dirty="0">
                <a:solidFill>
                  <a:srgbClr val="0070C0"/>
                </a:solidFill>
              </a:rPr>
              <a:t>An individual in then population is corresponding to a possible solution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83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01D454-B9F8-37BB-7193-797746DC0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96" y="643467"/>
            <a:ext cx="807400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76FE61-D7BC-B2B7-AE11-3A5C9353C368}"/>
              </a:ext>
            </a:extLst>
          </p:cNvPr>
          <p:cNvSpPr txBox="1"/>
          <p:nvPr/>
        </p:nvSpPr>
        <p:spPr>
          <a:xfrm>
            <a:off x="5833172" y="1942509"/>
            <a:ext cx="23414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Define parameters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Parameter representation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Create population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C0075E-FD0A-69CB-E88F-37C8EAD45E4E}"/>
              </a:ext>
            </a:extLst>
          </p:cNvPr>
          <p:cNvSpPr txBox="1"/>
          <p:nvPr/>
        </p:nvSpPr>
        <p:spPr>
          <a:xfrm>
            <a:off x="7003872" y="2668922"/>
            <a:ext cx="167925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D1FF4F-D290-F098-5845-C074C64D409C}"/>
              </a:ext>
            </a:extLst>
          </p:cNvPr>
          <p:cNvSpPr txBox="1"/>
          <p:nvPr/>
        </p:nvSpPr>
        <p:spPr>
          <a:xfrm>
            <a:off x="7840395" y="2668922"/>
            <a:ext cx="167925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Apply </a:t>
            </a:r>
            <a:r>
              <a:rPr lang="en-US" sz="1400" b="1" dirty="0">
                <a:solidFill>
                  <a:srgbClr val="FF0000"/>
                </a:solidFill>
              </a:rPr>
              <a:t>cost function</a:t>
            </a:r>
            <a:r>
              <a:rPr lang="en-US" sz="1400" b="1" dirty="0">
                <a:solidFill>
                  <a:srgbClr val="0070C0"/>
                </a:solidFill>
              </a:rPr>
              <a:t> in each of the population</a:t>
            </a:r>
            <a:endParaRPr lang="en-IN" sz="1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F99C38C-734B-1B05-9B5F-EDE01EB20D83}"/>
                  </a:ext>
                </a:extLst>
              </p14:cNvPr>
              <p14:cNvContentPartPr/>
              <p14:nvPr/>
            </p14:nvContentPartPr>
            <p14:xfrm>
              <a:off x="418320" y="1029240"/>
              <a:ext cx="10261080" cy="5673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F99C38C-734B-1B05-9B5F-EDE01EB20D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960" y="1019880"/>
                <a:ext cx="10279800" cy="569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481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62942C-8559-E8C6-9FBA-315FB9A5F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22" y="643467"/>
            <a:ext cx="840915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6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8CF56E-0746-3841-6599-DE1B8D5C7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45" y="643467"/>
            <a:ext cx="828411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B3AD64-C446-FA09-8A10-6890AF332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317" y="643467"/>
            <a:ext cx="810336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82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C0C00C-C757-6020-5C3E-9EC2FA421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88" y="643467"/>
            <a:ext cx="8315023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8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18B95-B4F9-0F4F-D9DF-80024F6FC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29" y="643467"/>
            <a:ext cx="813294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67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52F534-7459-D564-E5FA-1DC3DBCC6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317" y="643467"/>
            <a:ext cx="810336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12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5D99BF-A5C9-9D24-F503-B838FBF09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96" y="643467"/>
            <a:ext cx="844100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22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325B7E-7023-F639-6119-9AC302E2F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59" y="643467"/>
            <a:ext cx="944248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08FD1-409D-4C74-C3C7-7933C6C5BAB3}"/>
              </a:ext>
            </a:extLst>
          </p:cNvPr>
          <p:cNvSpPr txBox="1"/>
          <p:nvPr/>
        </p:nvSpPr>
        <p:spPr>
          <a:xfrm>
            <a:off x="1645384" y="1899358"/>
            <a:ext cx="89012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00B0F0"/>
                </a:solidFill>
              </a:rPr>
              <a:t>Introduction to Genetic Algorithms</a:t>
            </a:r>
            <a:endParaRPr lang="en-IN" sz="8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330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BAA9D7-EDC1-E907-FC0D-EE6E0AE4E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285" y="643467"/>
            <a:ext cx="825342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37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66FB4E-76BB-3249-0E4B-B70AA0A3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29" y="643467"/>
            <a:ext cx="813294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5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8A54D3-770C-E2AD-BDCF-5B8F56F5D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25" y="643467"/>
            <a:ext cx="776454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22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2E06AD-43BD-2EC8-9B95-7F6D6C1C3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449" y="643467"/>
            <a:ext cx="847310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77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311B8F-ED0E-5CD4-7F2C-968630B46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29" y="643467"/>
            <a:ext cx="813294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B24C39-1BBE-FBF1-9EDE-A1ADAB70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481" y="643467"/>
            <a:ext cx="7819038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6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9C880A-AA87-9AD1-424F-96E2DD5E1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7" y="643467"/>
            <a:ext cx="1066232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5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D7882-7A90-77D5-63F6-1B6167A91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79" y="643467"/>
            <a:ext cx="905864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95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78D5F0-1577-32FD-A955-CC43F8D4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96" y="643467"/>
            <a:ext cx="807400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04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D77539-D589-DD3A-4CEF-CCD254EFE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29" y="643467"/>
            <a:ext cx="813294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5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47CE46-EF60-39B8-0A8B-228121467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7" y="643467"/>
            <a:ext cx="795866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01DD79-FC12-4F40-F440-0EBA1B3B9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8" y="643467"/>
            <a:ext cx="10713584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2F2313-46B5-4FB9-FC3E-42179E92F76C}"/>
                  </a:ext>
                </a:extLst>
              </p14:cNvPr>
              <p14:cNvContentPartPr/>
              <p14:nvPr/>
            </p14:nvContentPartPr>
            <p14:xfrm>
              <a:off x="6183360" y="4458600"/>
              <a:ext cx="1591560" cy="586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2F2313-46B5-4FB9-FC3E-42179E92F7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4000" y="4449240"/>
                <a:ext cx="1610280" cy="60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0834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39F08F-5D61-3DA5-DA4B-9470B25B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96" y="643467"/>
            <a:ext cx="844100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B28147-2F98-ACB9-6716-18454984F454}"/>
                  </a:ext>
                </a:extLst>
              </p14:cNvPr>
              <p14:cNvContentPartPr/>
              <p14:nvPr/>
            </p14:nvContentPartPr>
            <p14:xfrm>
              <a:off x="5628600" y="3524040"/>
              <a:ext cx="2365200" cy="651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B28147-2F98-ACB9-6716-18454984F4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9240" y="3514680"/>
                <a:ext cx="2383920" cy="67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6220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7888CF-24C3-B4EC-B031-A7649645E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29" y="643467"/>
            <a:ext cx="819274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28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E12F39-8EE4-D96B-8263-B298B4249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41" y="643467"/>
            <a:ext cx="867091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23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660504-B41E-C059-608E-970119AA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29" y="643467"/>
            <a:ext cx="8132942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24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5F0288-298C-220A-6515-1C20B360C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481" y="643467"/>
            <a:ext cx="7819038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9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D61471-3BF7-7FD5-234E-62EB0B4DB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45" y="643467"/>
            <a:ext cx="828411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3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243A48-B8FB-3B54-5033-9166D7154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40" y="643467"/>
            <a:ext cx="801592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8665F4-FA02-524D-35B7-5662B43BE3FF}"/>
                  </a:ext>
                </a:extLst>
              </p14:cNvPr>
              <p14:cNvContentPartPr/>
              <p14:nvPr/>
            </p14:nvContentPartPr>
            <p14:xfrm>
              <a:off x="2716200" y="3145680"/>
              <a:ext cx="2757240" cy="551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8665F4-FA02-524D-35B7-5662B43BE3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6840" y="3136320"/>
                <a:ext cx="2775960" cy="56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2973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26AD9E-29C3-5A0F-28B9-F8D3C017F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206" y="643467"/>
            <a:ext cx="8985588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04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D713B4-0815-B42F-537D-64E33DFB4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317" y="643467"/>
            <a:ext cx="810336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2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C6E273-7030-E12B-5C9F-B4691C473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88" y="643467"/>
            <a:ext cx="8315023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94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FA9A1A-0305-8AED-E9CC-CFF6DD225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512" y="643467"/>
            <a:ext cx="822297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354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AF882-751F-FFBA-635D-97906463B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278" y="643467"/>
            <a:ext cx="8505444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660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tree&#10;&#10;Description automatically generated">
            <a:extLst>
              <a:ext uri="{FF2B5EF4-FFF2-40B4-BE49-F238E27FC236}">
                <a16:creationId xmlns:a16="http://schemas.microsoft.com/office/drawing/2014/main" id="{8029241B-2C3A-4F1B-4567-B617082F0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88" y="643467"/>
            <a:ext cx="8315023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15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A277B5-8637-51DB-DE5E-C8BBB52E9DE2}"/>
                  </a:ext>
                </a:extLst>
              </p14:cNvPr>
              <p14:cNvContentPartPr/>
              <p14:nvPr/>
            </p14:nvContentPartPr>
            <p14:xfrm>
              <a:off x="1623600" y="330840"/>
              <a:ext cx="3142800" cy="1628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A277B5-8637-51DB-DE5E-C8BBB52E9D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4240" y="321480"/>
                <a:ext cx="3161520" cy="164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FE6410AA-FB92-47DA-C9AF-CA5FB1D88239}"/>
              </a:ext>
            </a:extLst>
          </p:cNvPr>
          <p:cNvGrpSpPr/>
          <p:nvPr/>
        </p:nvGrpSpPr>
        <p:grpSpPr>
          <a:xfrm>
            <a:off x="2473235" y="1442638"/>
            <a:ext cx="3479400" cy="957240"/>
            <a:chOff x="2473235" y="1442638"/>
            <a:chExt cx="3479400" cy="95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75C0FAF-D41D-7E54-199B-8E3EF492F264}"/>
                    </a:ext>
                  </a:extLst>
                </p14:cNvPr>
                <p14:cNvContentPartPr/>
                <p14:nvPr/>
              </p14:nvContentPartPr>
              <p14:xfrm>
                <a:off x="2473235" y="1518598"/>
                <a:ext cx="707040" cy="500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75C0FAF-D41D-7E54-199B-8E3EF492F26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37235" y="1482958"/>
                  <a:ext cx="77868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0713016-F528-2BFB-1357-EB9086A8E347}"/>
                    </a:ext>
                  </a:extLst>
                </p14:cNvPr>
                <p14:cNvContentPartPr/>
                <p14:nvPr/>
              </p14:nvContentPartPr>
              <p14:xfrm>
                <a:off x="2530475" y="1597798"/>
                <a:ext cx="52200" cy="802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0713016-F528-2BFB-1357-EB9086A8E3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94835" y="1561798"/>
                  <a:ext cx="123840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71CF560-4250-4178-E3F5-2257BA376C1F}"/>
                    </a:ext>
                  </a:extLst>
                </p14:cNvPr>
                <p14:cNvContentPartPr/>
                <p14:nvPr/>
              </p14:nvContentPartPr>
              <p14:xfrm>
                <a:off x="3080555" y="1734598"/>
                <a:ext cx="275400" cy="365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71CF560-4250-4178-E3F5-2257BA376C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44915" y="1698958"/>
                  <a:ext cx="3470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FF1AD8E-5790-0EDD-64D0-BEBC06804EF5}"/>
                    </a:ext>
                  </a:extLst>
                </p14:cNvPr>
                <p14:cNvContentPartPr/>
                <p14:nvPr/>
              </p14:nvContentPartPr>
              <p14:xfrm>
                <a:off x="3440195" y="1814158"/>
                <a:ext cx="339480" cy="267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FF1AD8E-5790-0EDD-64D0-BEBC06804EF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04195" y="1778158"/>
                  <a:ext cx="4111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B9CD05D-3565-AA92-A59F-0A566E67C060}"/>
                    </a:ext>
                  </a:extLst>
                </p14:cNvPr>
                <p14:cNvContentPartPr/>
                <p14:nvPr/>
              </p14:nvContentPartPr>
              <p14:xfrm>
                <a:off x="3911795" y="1508518"/>
                <a:ext cx="122760" cy="572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B9CD05D-3565-AA92-A59F-0A566E67C0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75795" y="1472878"/>
                  <a:ext cx="19440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7E7A63F-7600-CA1B-976D-D332D8978FED}"/>
                    </a:ext>
                  </a:extLst>
                </p14:cNvPr>
                <p14:cNvContentPartPr/>
                <p14:nvPr/>
              </p14:nvContentPartPr>
              <p14:xfrm>
                <a:off x="4078475" y="1459558"/>
                <a:ext cx="762840" cy="589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7E7A63F-7600-CA1B-976D-D332D8978FE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42835" y="1423918"/>
                  <a:ext cx="83448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407FE28-F1DE-279B-C986-502D4A6ED988}"/>
                    </a:ext>
                  </a:extLst>
                </p14:cNvPr>
                <p14:cNvContentPartPr/>
                <p14:nvPr/>
              </p14:nvContentPartPr>
              <p14:xfrm>
                <a:off x="5048315" y="1442638"/>
                <a:ext cx="64800" cy="546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407FE28-F1DE-279B-C986-502D4A6ED98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12675" y="1406638"/>
                  <a:ext cx="13644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C52ABC1-ED2B-9BDC-5598-DC4E4D4D99DD}"/>
                    </a:ext>
                  </a:extLst>
                </p14:cNvPr>
                <p14:cNvContentPartPr/>
                <p14:nvPr/>
              </p14:nvContentPartPr>
              <p14:xfrm>
                <a:off x="4414715" y="1711558"/>
                <a:ext cx="480960" cy="46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C52ABC1-ED2B-9BDC-5598-DC4E4D4D99D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79075" y="1675918"/>
                  <a:ext cx="5526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BBD5F8D-723E-BB79-663B-AB6F39A52761}"/>
                    </a:ext>
                  </a:extLst>
                </p14:cNvPr>
                <p14:cNvContentPartPr/>
                <p14:nvPr/>
              </p14:nvContentPartPr>
              <p14:xfrm>
                <a:off x="5034635" y="1713718"/>
                <a:ext cx="339840" cy="72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BBD5F8D-723E-BB79-663B-AB6F39A527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98995" y="1678078"/>
                  <a:ext cx="411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E368806-6F10-A24F-1AC0-AC1F17376539}"/>
                    </a:ext>
                  </a:extLst>
                </p14:cNvPr>
                <p14:cNvContentPartPr/>
                <p14:nvPr/>
              </p14:nvContentPartPr>
              <p14:xfrm>
                <a:off x="5305355" y="1715878"/>
                <a:ext cx="647280" cy="317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E368806-6F10-A24F-1AC0-AC1F173765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69715" y="1680238"/>
                  <a:ext cx="7189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127EEF8-FE8D-F8AB-8624-FCD4FA8D4794}"/>
                    </a:ext>
                  </a:extLst>
                </p14:cNvPr>
                <p14:cNvContentPartPr/>
                <p14:nvPr/>
              </p14:nvContentPartPr>
              <p14:xfrm>
                <a:off x="3080915" y="2120158"/>
                <a:ext cx="2383560" cy="243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127EEF8-FE8D-F8AB-8624-FCD4FA8D47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45275" y="2084158"/>
                  <a:ext cx="2455200" cy="31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34221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DAED6F-DC73-B403-03B2-4377C49ABB14}"/>
                  </a:ext>
                </a:extLst>
              </p14:cNvPr>
              <p14:cNvContentPartPr/>
              <p14:nvPr/>
            </p14:nvContentPartPr>
            <p14:xfrm>
              <a:off x="928835" y="704278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DAED6F-DC73-B403-03B2-4377C49ABB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835" y="66827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60C4EFA-5F91-902B-D163-B3BF43A1E525}"/>
                  </a:ext>
                </a:extLst>
              </p14:cNvPr>
              <p14:cNvContentPartPr/>
              <p14:nvPr/>
            </p14:nvContentPartPr>
            <p14:xfrm>
              <a:off x="4240475" y="2188198"/>
              <a:ext cx="119520" cy="458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60C4EFA-5F91-902B-D163-B3BF43A1E5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4835" y="2152558"/>
                <a:ext cx="19116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FC9EB75-7A05-901C-862E-DA8814B3640D}"/>
                  </a:ext>
                </a:extLst>
              </p14:cNvPr>
              <p14:cNvContentPartPr/>
              <p14:nvPr/>
            </p14:nvContentPartPr>
            <p14:xfrm>
              <a:off x="3452795" y="4513438"/>
              <a:ext cx="1386360" cy="123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FC9EB75-7A05-901C-862E-DA8814B364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17155" y="4477798"/>
                <a:ext cx="145800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900BE25-CA78-B4CD-84C0-119B2AEA7AA0}"/>
                  </a:ext>
                </a:extLst>
              </p14:cNvPr>
              <p14:cNvContentPartPr/>
              <p14:nvPr/>
            </p14:nvContentPartPr>
            <p14:xfrm>
              <a:off x="3771395" y="4731598"/>
              <a:ext cx="164160" cy="531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900BE25-CA78-B4CD-84C0-119B2AEA7AA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35755" y="4695958"/>
                <a:ext cx="23580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8C107F4-3FF2-A1F2-DBC4-ADB8D8983034}"/>
                  </a:ext>
                </a:extLst>
              </p14:cNvPr>
              <p14:cNvContentPartPr/>
              <p14:nvPr/>
            </p14:nvContentPartPr>
            <p14:xfrm>
              <a:off x="4219595" y="4689838"/>
              <a:ext cx="248400" cy="4687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8C107F4-3FF2-A1F2-DBC4-ADB8D898303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83595" y="4653838"/>
                <a:ext cx="32004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B675918-4BC8-A78A-00D5-669A1984D2D5}"/>
                  </a:ext>
                </a:extLst>
              </p14:cNvPr>
              <p14:cNvContentPartPr/>
              <p14:nvPr/>
            </p14:nvContentPartPr>
            <p14:xfrm>
              <a:off x="4403555" y="4704238"/>
              <a:ext cx="345240" cy="29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B675918-4BC8-A78A-00D5-669A1984D2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67555" y="4668598"/>
                <a:ext cx="4168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70354E1-E223-B967-3834-FF6B35897357}"/>
                  </a:ext>
                </a:extLst>
              </p14:cNvPr>
              <p14:cNvContentPartPr/>
              <p14:nvPr/>
            </p14:nvContentPartPr>
            <p14:xfrm>
              <a:off x="4609835" y="306118"/>
              <a:ext cx="3336840" cy="42066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70354E1-E223-B967-3834-FF6B3589735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74195" y="270478"/>
                <a:ext cx="3408480" cy="42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42DCA60-85D9-1623-550C-1A5B87CA057C}"/>
                  </a:ext>
                </a:extLst>
              </p14:cNvPr>
              <p14:cNvContentPartPr/>
              <p14:nvPr/>
            </p14:nvContentPartPr>
            <p14:xfrm>
              <a:off x="7383275" y="725158"/>
              <a:ext cx="3253680" cy="30409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42DCA60-85D9-1623-550C-1A5B87CA057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47635" y="689518"/>
                <a:ext cx="3325320" cy="31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91F416F-0BA1-8555-AE13-4FFE275F5792}"/>
                  </a:ext>
                </a:extLst>
              </p14:cNvPr>
              <p14:cNvContentPartPr/>
              <p14:nvPr/>
            </p14:nvContentPartPr>
            <p14:xfrm>
              <a:off x="9014795" y="2192518"/>
              <a:ext cx="59400" cy="669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91F416F-0BA1-8555-AE13-4FFE275F579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79155" y="2156518"/>
                <a:ext cx="1310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FD26B2E-E16F-2268-D1AD-31CEEFA06137}"/>
                  </a:ext>
                </a:extLst>
              </p14:cNvPr>
              <p14:cNvContentPartPr/>
              <p14:nvPr/>
            </p14:nvContentPartPr>
            <p14:xfrm>
              <a:off x="8686835" y="799318"/>
              <a:ext cx="459720" cy="14122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FD26B2E-E16F-2268-D1AD-31CEEFA0613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50835" y="763678"/>
                <a:ext cx="531360" cy="14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D17D904-97B2-BB43-B5B9-A8AC58BA59BE}"/>
                  </a:ext>
                </a:extLst>
              </p14:cNvPr>
              <p14:cNvContentPartPr/>
              <p14:nvPr/>
            </p14:nvContentPartPr>
            <p14:xfrm>
              <a:off x="9020195" y="2210158"/>
              <a:ext cx="1347480" cy="7585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D17D904-97B2-BB43-B5B9-A8AC58BA59B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84195" y="2174518"/>
                <a:ext cx="1419120" cy="83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2AB0CD4-69DE-E260-14F1-AE973BEBCEA1}"/>
                  </a:ext>
                </a:extLst>
              </p14:cNvPr>
              <p14:cNvContentPartPr/>
              <p14:nvPr/>
            </p14:nvContentPartPr>
            <p14:xfrm>
              <a:off x="9245195" y="1543798"/>
              <a:ext cx="327240" cy="3927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2AB0CD4-69DE-E260-14F1-AE973BEBCEA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209195" y="1508158"/>
                <a:ext cx="39888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A5394BC-DE98-8AF2-B526-AE152BE713F2}"/>
                  </a:ext>
                </a:extLst>
              </p14:cNvPr>
              <p14:cNvContentPartPr/>
              <p14:nvPr/>
            </p14:nvContentPartPr>
            <p14:xfrm>
              <a:off x="9707075" y="1536958"/>
              <a:ext cx="193320" cy="3308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A5394BC-DE98-8AF2-B526-AE152BE713F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71075" y="1501318"/>
                <a:ext cx="26496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1E3B700-A54A-0022-66CE-60FB2BE1D1C4}"/>
                  </a:ext>
                </a:extLst>
              </p14:cNvPr>
              <p14:cNvContentPartPr/>
              <p14:nvPr/>
            </p14:nvContentPartPr>
            <p14:xfrm>
              <a:off x="10023875" y="1528678"/>
              <a:ext cx="49320" cy="529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1E3B700-A54A-0022-66CE-60FB2BE1D1C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987875" y="1493038"/>
                <a:ext cx="1209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ED16344-A284-807B-569B-C026C7081330}"/>
                  </a:ext>
                </a:extLst>
              </p14:cNvPr>
              <p14:cNvContentPartPr/>
              <p14:nvPr/>
            </p14:nvContentPartPr>
            <p14:xfrm>
              <a:off x="10052315" y="1593478"/>
              <a:ext cx="135720" cy="3243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ED16344-A284-807B-569B-C026C708133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016315" y="1557478"/>
                <a:ext cx="20736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03F7B5A-89CF-86D8-4532-46C5AC005100}"/>
                  </a:ext>
                </a:extLst>
              </p14:cNvPr>
              <p14:cNvContentPartPr/>
              <p14:nvPr/>
            </p14:nvContentPartPr>
            <p14:xfrm>
              <a:off x="10282715" y="1837198"/>
              <a:ext cx="100440" cy="1069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03F7B5A-89CF-86D8-4532-46C5AC00510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246715" y="1801558"/>
                <a:ext cx="1720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A4F6580-182A-3767-C2B8-04B931343C0F}"/>
                  </a:ext>
                </a:extLst>
              </p14:cNvPr>
              <p14:cNvContentPartPr/>
              <p14:nvPr/>
            </p14:nvContentPartPr>
            <p14:xfrm>
              <a:off x="1621115" y="413038"/>
              <a:ext cx="1870920" cy="39337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A4F6580-182A-3767-C2B8-04B931343C0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85475" y="377398"/>
                <a:ext cx="1942560" cy="400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FC28A2B-BA2C-9BF2-787D-D5A3ACE91B44}"/>
              </a:ext>
            </a:extLst>
          </p:cNvPr>
          <p:cNvGrpSpPr/>
          <p:nvPr/>
        </p:nvGrpSpPr>
        <p:grpSpPr>
          <a:xfrm>
            <a:off x="1006235" y="547678"/>
            <a:ext cx="6319440" cy="3823200"/>
            <a:chOff x="1006235" y="547678"/>
            <a:chExt cx="6319440" cy="382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F60ABFE-B2CA-0362-2F3C-397D03219A1B}"/>
                    </a:ext>
                  </a:extLst>
                </p14:cNvPr>
                <p14:cNvContentPartPr/>
                <p14:nvPr/>
              </p14:nvContentPartPr>
              <p14:xfrm>
                <a:off x="4066235" y="3744118"/>
                <a:ext cx="468000" cy="417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F60ABFE-B2CA-0362-2F3C-397D03219A1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30595" y="3708118"/>
                  <a:ext cx="53964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C7D481F-B4E1-22DC-7F47-631BA8E50188}"/>
                    </a:ext>
                  </a:extLst>
                </p14:cNvPr>
                <p14:cNvContentPartPr/>
                <p14:nvPr/>
              </p14:nvContentPartPr>
              <p14:xfrm>
                <a:off x="4039235" y="2953198"/>
                <a:ext cx="255240" cy="413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C7D481F-B4E1-22DC-7F47-631BA8E5018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03235" y="2917558"/>
                  <a:ext cx="32688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BB27AC8-7D56-AF71-6115-50071FA6B9BB}"/>
                    </a:ext>
                  </a:extLst>
                </p14:cNvPr>
                <p14:cNvContentPartPr/>
                <p14:nvPr/>
              </p14:nvContentPartPr>
              <p14:xfrm>
                <a:off x="4174595" y="1437598"/>
                <a:ext cx="308520" cy="476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BB27AC8-7D56-AF71-6115-50071FA6B9B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38595" y="1401958"/>
                  <a:ext cx="38016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D5E77FC-8BD6-A0A9-BF1C-87C9A97D2314}"/>
                    </a:ext>
                  </a:extLst>
                </p14:cNvPr>
                <p14:cNvContentPartPr/>
                <p14:nvPr/>
              </p14:nvContentPartPr>
              <p14:xfrm>
                <a:off x="4123835" y="658558"/>
                <a:ext cx="317160" cy="406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D5E77FC-8BD6-A0A9-BF1C-87C9A97D231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87835" y="622918"/>
                  <a:ext cx="38880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8C27BCA-055F-D110-922F-C612CBA66289}"/>
                    </a:ext>
                  </a:extLst>
                </p14:cNvPr>
                <p14:cNvContentPartPr/>
                <p14:nvPr/>
              </p14:nvContentPartPr>
              <p14:xfrm>
                <a:off x="4457555" y="646318"/>
                <a:ext cx="247320" cy="29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8C27BCA-055F-D110-922F-C612CBA6628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21555" y="610678"/>
                  <a:ext cx="3189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6DDCB4A-EAC0-ED8D-727D-B9DCA902223F}"/>
                    </a:ext>
                  </a:extLst>
                </p14:cNvPr>
                <p14:cNvContentPartPr/>
                <p14:nvPr/>
              </p14:nvContentPartPr>
              <p14:xfrm>
                <a:off x="5212115" y="719758"/>
                <a:ext cx="266760" cy="394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6DDCB4A-EAC0-ED8D-727D-B9DCA902223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76115" y="683758"/>
                  <a:ext cx="3384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D5DA62C-6802-1F52-7E34-76D340B1DBC2}"/>
                    </a:ext>
                  </a:extLst>
                </p14:cNvPr>
                <p14:cNvContentPartPr/>
                <p14:nvPr/>
              </p14:nvContentPartPr>
              <p14:xfrm>
                <a:off x="5596595" y="702478"/>
                <a:ext cx="194400" cy="389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D5DA62C-6802-1F52-7E34-76D340B1DB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60595" y="666478"/>
                  <a:ext cx="26604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D5CA0E2-D788-A04A-099E-6F2AC1D6D465}"/>
                    </a:ext>
                  </a:extLst>
                </p14:cNvPr>
                <p14:cNvContentPartPr/>
                <p14:nvPr/>
              </p14:nvContentPartPr>
              <p14:xfrm>
                <a:off x="5971355" y="676918"/>
                <a:ext cx="149040" cy="124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D5CA0E2-D788-A04A-099E-6F2AC1D6D46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35715" y="641278"/>
                  <a:ext cx="2206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99293AE-6521-E890-D913-F60163C2E891}"/>
                    </a:ext>
                  </a:extLst>
                </p14:cNvPr>
                <p14:cNvContentPartPr/>
                <p14:nvPr/>
              </p14:nvContentPartPr>
              <p14:xfrm>
                <a:off x="5909435" y="881398"/>
                <a:ext cx="1080" cy="3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99293AE-6521-E890-D913-F60163C2E89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73435" y="845398"/>
                  <a:ext cx="727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391A26B-D111-0970-29FD-7CD2254DEA87}"/>
                    </a:ext>
                  </a:extLst>
                </p14:cNvPr>
                <p14:cNvContentPartPr/>
                <p14:nvPr/>
              </p14:nvContentPartPr>
              <p14:xfrm>
                <a:off x="6030395" y="696718"/>
                <a:ext cx="163800" cy="373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391A26B-D111-0970-29FD-7CD2254DEA8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94395" y="660718"/>
                  <a:ext cx="2354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116C68E-83AD-F54D-D7EA-42847C52C871}"/>
                    </a:ext>
                  </a:extLst>
                </p14:cNvPr>
                <p14:cNvContentPartPr/>
                <p14:nvPr/>
              </p14:nvContentPartPr>
              <p14:xfrm>
                <a:off x="6346475" y="676198"/>
                <a:ext cx="208800" cy="369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116C68E-83AD-F54D-D7EA-42847C52C8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10835" y="640198"/>
                  <a:ext cx="28044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8D14770-7C47-7260-1D9B-F343C7D4FE7D}"/>
                    </a:ext>
                  </a:extLst>
                </p14:cNvPr>
                <p14:cNvContentPartPr/>
                <p14:nvPr/>
              </p14:nvContentPartPr>
              <p14:xfrm>
                <a:off x="6772715" y="630118"/>
                <a:ext cx="151920" cy="170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8D14770-7C47-7260-1D9B-F343C7D4FE7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37075" y="594478"/>
                  <a:ext cx="2235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049F7C3-E2F0-0CA7-F528-70E706316EE5}"/>
                    </a:ext>
                  </a:extLst>
                </p14:cNvPr>
                <p14:cNvContentPartPr/>
                <p14:nvPr/>
              </p14:nvContentPartPr>
              <p14:xfrm>
                <a:off x="6887555" y="684118"/>
                <a:ext cx="209520" cy="477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049F7C3-E2F0-0CA7-F528-70E706316EE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51915" y="648118"/>
                  <a:ext cx="28116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DAE62AA-57D8-23CD-B24E-9325AEC104CB}"/>
                    </a:ext>
                  </a:extLst>
                </p14:cNvPr>
                <p14:cNvContentPartPr/>
                <p14:nvPr/>
              </p14:nvContentPartPr>
              <p14:xfrm>
                <a:off x="7242515" y="1039438"/>
                <a:ext cx="83160" cy="96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DAE62AA-57D8-23CD-B24E-9325AEC104C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06875" y="1003438"/>
                  <a:ext cx="1548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0956C86-8D55-D508-83CF-8F49213B74F6}"/>
                    </a:ext>
                  </a:extLst>
                </p14:cNvPr>
                <p14:cNvContentPartPr/>
                <p14:nvPr/>
              </p14:nvContentPartPr>
              <p14:xfrm>
                <a:off x="5201315" y="1501678"/>
                <a:ext cx="322200" cy="375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0956C86-8D55-D508-83CF-8F49213B74F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65675" y="1465678"/>
                  <a:ext cx="39384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729A9C7-B1B2-06F7-9B9E-4EF2295E876B}"/>
                    </a:ext>
                  </a:extLst>
                </p14:cNvPr>
                <p14:cNvContentPartPr/>
                <p14:nvPr/>
              </p14:nvContentPartPr>
              <p14:xfrm>
                <a:off x="5660315" y="1482598"/>
                <a:ext cx="188280" cy="273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729A9C7-B1B2-06F7-9B9E-4EF2295E876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24675" y="1446598"/>
                  <a:ext cx="2599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FB3816A-805C-59B6-B46F-EE556F5B8C15}"/>
                    </a:ext>
                  </a:extLst>
                </p14:cNvPr>
                <p14:cNvContentPartPr/>
                <p14:nvPr/>
              </p14:nvContentPartPr>
              <p14:xfrm>
                <a:off x="6045875" y="1570798"/>
                <a:ext cx="54000" cy="25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FB3816A-805C-59B6-B46F-EE556F5B8C1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10235" y="1535158"/>
                  <a:ext cx="1256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6A4588A-ED9D-BFFF-B789-FEFB81C36CCE}"/>
                    </a:ext>
                  </a:extLst>
                </p14:cNvPr>
                <p14:cNvContentPartPr/>
                <p14:nvPr/>
              </p14:nvContentPartPr>
              <p14:xfrm>
                <a:off x="6283835" y="1404118"/>
                <a:ext cx="153720" cy="325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6A4588A-ED9D-BFFF-B789-FEFB81C36CC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48195" y="1368478"/>
                  <a:ext cx="2253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1ED9079-DA03-419C-FFF8-EEAAA13E9634}"/>
                    </a:ext>
                  </a:extLst>
                </p14:cNvPr>
                <p14:cNvContentPartPr/>
                <p14:nvPr/>
              </p14:nvContentPartPr>
              <p14:xfrm>
                <a:off x="6558155" y="1437598"/>
                <a:ext cx="198000" cy="357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1ED9079-DA03-419C-FFF8-EEAAA13E96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22515" y="1401958"/>
                  <a:ext cx="2696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6F325AB-C34D-2258-A4F0-A83F6642C4D1}"/>
                    </a:ext>
                  </a:extLst>
                </p14:cNvPr>
                <p14:cNvContentPartPr/>
                <p14:nvPr/>
              </p14:nvContentPartPr>
              <p14:xfrm>
                <a:off x="6755075" y="1613638"/>
                <a:ext cx="110160" cy="14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6F325AB-C34D-2258-A4F0-A83F6642C4D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19075" y="1577998"/>
                  <a:ext cx="181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3791992-BBC7-B2AD-BFF9-069ABC1575A8}"/>
                    </a:ext>
                  </a:extLst>
                </p14:cNvPr>
                <p14:cNvContentPartPr/>
                <p14:nvPr/>
              </p14:nvContentPartPr>
              <p14:xfrm>
                <a:off x="5299235" y="2131678"/>
                <a:ext cx="210600" cy="423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3791992-BBC7-B2AD-BFF9-069ABC1575A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63235" y="2095678"/>
                  <a:ext cx="2822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6BE6207-F7A4-A554-F4DB-6FE8AA52E1E8}"/>
                    </a:ext>
                  </a:extLst>
                </p14:cNvPr>
                <p14:cNvContentPartPr/>
                <p14:nvPr/>
              </p14:nvContentPartPr>
              <p14:xfrm>
                <a:off x="5799995" y="2259118"/>
                <a:ext cx="209880" cy="239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6BE6207-F7A4-A554-F4DB-6FE8AA52E1E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63995" y="2223118"/>
                  <a:ext cx="2815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1C568A5-E331-BCE1-24D5-4D2A714C6D47}"/>
                    </a:ext>
                  </a:extLst>
                </p14:cNvPr>
                <p14:cNvContentPartPr/>
                <p14:nvPr/>
              </p14:nvContentPartPr>
              <p14:xfrm>
                <a:off x="5651315" y="2336878"/>
                <a:ext cx="107640" cy="30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1C568A5-E331-BCE1-24D5-4D2A714C6D4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15675" y="2300878"/>
                  <a:ext cx="179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5F5B786-B56B-A932-28A0-CED7F9936253}"/>
                    </a:ext>
                  </a:extLst>
                </p14:cNvPr>
                <p14:cNvContentPartPr/>
                <p14:nvPr/>
              </p14:nvContentPartPr>
              <p14:xfrm>
                <a:off x="6142355" y="2178118"/>
                <a:ext cx="252360" cy="385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5F5B786-B56B-A932-28A0-CED7F993625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06355" y="2142478"/>
                  <a:ext cx="3240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45624DD-761E-106F-8A6A-F00639A0404C}"/>
                    </a:ext>
                  </a:extLst>
                </p14:cNvPr>
                <p14:cNvContentPartPr/>
                <p14:nvPr/>
              </p14:nvContentPartPr>
              <p14:xfrm>
                <a:off x="6232715" y="2293678"/>
                <a:ext cx="388440" cy="84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45624DD-761E-106F-8A6A-F00639A0404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96715" y="2258038"/>
                  <a:ext cx="4600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F5FAB3B-EDE5-B1C3-7C65-1126FA4381F9}"/>
                    </a:ext>
                  </a:extLst>
                </p14:cNvPr>
                <p14:cNvContentPartPr/>
                <p14:nvPr/>
              </p14:nvContentPartPr>
              <p14:xfrm>
                <a:off x="5216075" y="2979118"/>
                <a:ext cx="350280" cy="368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F5FAB3B-EDE5-B1C3-7C65-1126FA4381F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80075" y="2943118"/>
                  <a:ext cx="4219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AC61C76-4A47-A1D7-D0D3-2A7F6D39C766}"/>
                    </a:ext>
                  </a:extLst>
                </p14:cNvPr>
                <p14:cNvContentPartPr/>
                <p14:nvPr/>
              </p14:nvContentPartPr>
              <p14:xfrm>
                <a:off x="5659235" y="3040318"/>
                <a:ext cx="213120" cy="198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AC61C76-4A47-A1D7-D0D3-2A7F6D39C76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623235" y="3004318"/>
                  <a:ext cx="2847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188C56-1E50-D1F4-0610-011CB973C5CD}"/>
                    </a:ext>
                  </a:extLst>
                </p14:cNvPr>
                <p14:cNvContentPartPr/>
                <p14:nvPr/>
              </p14:nvContentPartPr>
              <p14:xfrm>
                <a:off x="5987555" y="2957518"/>
                <a:ext cx="191160" cy="160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188C56-1E50-D1F4-0610-011CB973C5C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951555" y="2921518"/>
                  <a:ext cx="2628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A2A401C-0179-8500-0E1E-D67BEA97AD78}"/>
                    </a:ext>
                  </a:extLst>
                </p14:cNvPr>
                <p14:cNvContentPartPr/>
                <p14:nvPr/>
              </p14:nvContentPartPr>
              <p14:xfrm>
                <a:off x="6145235" y="2922598"/>
                <a:ext cx="176400" cy="492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A2A401C-0179-8500-0E1E-D67BEA97AD7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09595" y="2886958"/>
                  <a:ext cx="2480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416DA0C-3DBE-B84F-0EBA-E5EA30BE4466}"/>
                    </a:ext>
                  </a:extLst>
                </p14:cNvPr>
                <p14:cNvContentPartPr/>
                <p14:nvPr/>
              </p14:nvContentPartPr>
              <p14:xfrm>
                <a:off x="6377435" y="3261358"/>
                <a:ext cx="154440" cy="123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416DA0C-3DBE-B84F-0EBA-E5EA30BE446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341435" y="3225718"/>
                  <a:ext cx="2260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FE504E3-C0F4-B237-68E5-23BB5D3FA630}"/>
                    </a:ext>
                  </a:extLst>
                </p14:cNvPr>
                <p14:cNvContentPartPr/>
                <p14:nvPr/>
              </p14:nvContentPartPr>
              <p14:xfrm>
                <a:off x="5130035" y="3715318"/>
                <a:ext cx="124200" cy="370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FE504E3-C0F4-B237-68E5-23BB5D3FA63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94035" y="3679318"/>
                  <a:ext cx="1958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B6AD649-60E3-81FA-6D6F-467575BD0410}"/>
                    </a:ext>
                  </a:extLst>
                </p14:cNvPr>
                <p14:cNvContentPartPr/>
                <p14:nvPr/>
              </p14:nvContentPartPr>
              <p14:xfrm>
                <a:off x="5502635" y="3681478"/>
                <a:ext cx="155520" cy="369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B6AD649-60E3-81FA-6D6F-467575BD041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66995" y="3645838"/>
                  <a:ext cx="2271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5FAF97B-6237-CDAF-E3BF-2F1DA1310E7B}"/>
                    </a:ext>
                  </a:extLst>
                </p14:cNvPr>
                <p14:cNvContentPartPr/>
                <p14:nvPr/>
              </p14:nvContentPartPr>
              <p14:xfrm>
                <a:off x="5780195" y="3879118"/>
                <a:ext cx="36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5FAF97B-6237-CDAF-E3BF-2F1DA1310E7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44555" y="384311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91B4F78-086C-3938-29DF-060B0EA467D3}"/>
                    </a:ext>
                  </a:extLst>
                </p14:cNvPr>
                <p14:cNvContentPartPr/>
                <p14:nvPr/>
              </p14:nvContentPartPr>
              <p14:xfrm>
                <a:off x="5857955" y="3749878"/>
                <a:ext cx="193320" cy="317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91B4F78-086C-3938-29DF-060B0EA467D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822315" y="3713878"/>
                  <a:ext cx="2649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C094DD5-2628-F679-7D85-B318CA1F83CF}"/>
                    </a:ext>
                  </a:extLst>
                </p14:cNvPr>
                <p14:cNvContentPartPr/>
                <p14:nvPr/>
              </p14:nvContentPartPr>
              <p14:xfrm>
                <a:off x="6139475" y="3754558"/>
                <a:ext cx="218520" cy="330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C094DD5-2628-F679-7D85-B318CA1F83C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103835" y="3718918"/>
                  <a:ext cx="2901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FC267CE-10B9-E1A8-E36C-16ED50F69353}"/>
                    </a:ext>
                  </a:extLst>
                </p14:cNvPr>
                <p14:cNvContentPartPr/>
                <p14:nvPr/>
              </p14:nvContentPartPr>
              <p14:xfrm>
                <a:off x="6508115" y="3710998"/>
                <a:ext cx="125280" cy="133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FC267CE-10B9-E1A8-E36C-16ED50F6935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472115" y="3675358"/>
                  <a:ext cx="196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BAFC280-ECA4-2945-518E-EDCA9CEF935D}"/>
                    </a:ext>
                  </a:extLst>
                </p14:cNvPr>
                <p14:cNvContentPartPr/>
                <p14:nvPr/>
              </p14:nvContentPartPr>
              <p14:xfrm>
                <a:off x="6580115" y="3561598"/>
                <a:ext cx="300960" cy="514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BAFC280-ECA4-2945-518E-EDCA9CEF935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544115" y="3525598"/>
                  <a:ext cx="37260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77E2B59-61BA-987B-B972-9D50EFAD0FF5}"/>
                    </a:ext>
                  </a:extLst>
                </p14:cNvPr>
                <p14:cNvContentPartPr/>
                <p14:nvPr/>
              </p14:nvContentPartPr>
              <p14:xfrm>
                <a:off x="6903035" y="3919078"/>
                <a:ext cx="163080" cy="183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77E2B59-61BA-987B-B972-9D50EFAD0FF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867395" y="3883078"/>
                  <a:ext cx="2347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76D36B2-4780-0730-638F-BE69EAC6FCB9}"/>
                    </a:ext>
                  </a:extLst>
                </p14:cNvPr>
                <p14:cNvContentPartPr/>
                <p14:nvPr/>
              </p14:nvContentPartPr>
              <p14:xfrm>
                <a:off x="5720795" y="3911518"/>
                <a:ext cx="56880" cy="32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76D36B2-4780-0730-638F-BE69EAC6FCB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684795" y="3875518"/>
                  <a:ext cx="1285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1BDF5E2-8D96-D84A-5F42-9204D19441D4}"/>
                    </a:ext>
                  </a:extLst>
                </p14:cNvPr>
                <p14:cNvContentPartPr/>
                <p14:nvPr/>
              </p14:nvContentPartPr>
              <p14:xfrm>
                <a:off x="5448275" y="3290158"/>
                <a:ext cx="1080" cy="2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1BDF5E2-8D96-D84A-5F42-9204D19441D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412275" y="3254518"/>
                  <a:ext cx="727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A2B12D2-B709-7A95-078E-3DFBF921BB16}"/>
                    </a:ext>
                  </a:extLst>
                </p14:cNvPr>
                <p14:cNvContentPartPr/>
                <p14:nvPr/>
              </p14:nvContentPartPr>
              <p14:xfrm>
                <a:off x="5403995" y="3663838"/>
                <a:ext cx="348120" cy="434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A2B12D2-B709-7A95-078E-3DFBF921BB1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367995" y="3627838"/>
                  <a:ext cx="41976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A985A20-8957-04FE-EEB0-9195EE27C4CA}"/>
                    </a:ext>
                  </a:extLst>
                </p14:cNvPr>
                <p14:cNvContentPartPr/>
                <p14:nvPr/>
              </p14:nvContentPartPr>
              <p14:xfrm>
                <a:off x="1006235" y="843958"/>
                <a:ext cx="395640" cy="569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A985A20-8957-04FE-EEB0-9195EE27C4C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70235" y="808318"/>
                  <a:ext cx="46728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A6DF99E-B70A-879F-673F-892F8DD5A48A}"/>
                    </a:ext>
                  </a:extLst>
                </p14:cNvPr>
                <p14:cNvContentPartPr/>
                <p14:nvPr/>
              </p14:nvContentPartPr>
              <p14:xfrm>
                <a:off x="1084715" y="1106758"/>
                <a:ext cx="22680" cy="27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A6DF99E-B70A-879F-673F-892F8DD5A48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49075" y="1071118"/>
                  <a:ext cx="943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4FEDD2-32AE-F734-1832-5D35D7F05F46}"/>
                    </a:ext>
                  </a:extLst>
                </p14:cNvPr>
                <p14:cNvContentPartPr/>
                <p14:nvPr/>
              </p14:nvContentPartPr>
              <p14:xfrm>
                <a:off x="1420235" y="858718"/>
                <a:ext cx="83160" cy="402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4FEDD2-32AE-F734-1832-5D35D7F05F4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384235" y="823078"/>
                  <a:ext cx="15480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0CD14B3-18C9-0AC2-2F87-57EAA9FA97DE}"/>
                    </a:ext>
                  </a:extLst>
                </p14:cNvPr>
                <p14:cNvContentPartPr/>
                <p14:nvPr/>
              </p14:nvContentPartPr>
              <p14:xfrm>
                <a:off x="1123955" y="1089118"/>
                <a:ext cx="272520" cy="39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0CD14B3-18C9-0AC2-2F87-57EAA9FA97D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88315" y="1053118"/>
                  <a:ext cx="344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F02448-E861-4372-AFEF-6E1EAF3B841E}"/>
                    </a:ext>
                  </a:extLst>
                </p14:cNvPr>
                <p14:cNvContentPartPr/>
                <p14:nvPr/>
              </p14:nvContentPartPr>
              <p14:xfrm>
                <a:off x="2437955" y="842158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F02448-E861-4372-AFEF-6E1EAF3B841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2315" y="80651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E893AD3-5456-C974-8A39-889C300F04A1}"/>
                    </a:ext>
                  </a:extLst>
                </p14:cNvPr>
                <p14:cNvContentPartPr/>
                <p14:nvPr/>
              </p14:nvContentPartPr>
              <p14:xfrm>
                <a:off x="2430755" y="819118"/>
                <a:ext cx="226080" cy="321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E893AD3-5456-C974-8A39-889C300F04A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94755" y="783118"/>
                  <a:ext cx="2977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378B7A2-7A1B-F5FF-BB0F-4D97EE5A8EA3}"/>
                    </a:ext>
                  </a:extLst>
                </p14:cNvPr>
                <p14:cNvContentPartPr/>
                <p14:nvPr/>
              </p14:nvContentPartPr>
              <p14:xfrm>
                <a:off x="2741075" y="787798"/>
                <a:ext cx="140760" cy="20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378B7A2-7A1B-F5FF-BB0F-4D97EE5A8EA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05435" y="751798"/>
                  <a:ext cx="212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4DF52EE-3581-1678-074A-67516BF9DC76}"/>
                    </a:ext>
                  </a:extLst>
                </p14:cNvPr>
                <p14:cNvContentPartPr/>
                <p14:nvPr/>
              </p14:nvContentPartPr>
              <p14:xfrm>
                <a:off x="1196315" y="1700038"/>
                <a:ext cx="421920" cy="456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4DF52EE-3581-1678-074A-67516BF9DC7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60675" y="1664398"/>
                  <a:ext cx="49356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FD58718-591F-46EC-419D-72D4D71417E1}"/>
                    </a:ext>
                  </a:extLst>
                </p14:cNvPr>
                <p14:cNvContentPartPr/>
                <p14:nvPr/>
              </p14:nvContentPartPr>
              <p14:xfrm>
                <a:off x="1316555" y="2316358"/>
                <a:ext cx="414000" cy="401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FD58718-591F-46EC-419D-72D4D71417E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280915" y="2280718"/>
                  <a:ext cx="48564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CD5BEAE-C452-229B-5FC3-24D855BDAF34}"/>
                    </a:ext>
                  </a:extLst>
                </p14:cNvPr>
                <p14:cNvContentPartPr/>
                <p14:nvPr/>
              </p14:nvContentPartPr>
              <p14:xfrm>
                <a:off x="1293515" y="3066958"/>
                <a:ext cx="127440" cy="495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CD5BEAE-C452-229B-5FC3-24D855BDAF3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257875" y="3030958"/>
                  <a:ext cx="19908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30D160A-CFF8-FC2D-5D5E-31EE3222265E}"/>
                    </a:ext>
                  </a:extLst>
                </p14:cNvPr>
                <p14:cNvContentPartPr/>
                <p14:nvPr/>
              </p14:nvContentPartPr>
              <p14:xfrm>
                <a:off x="1362635" y="2940958"/>
                <a:ext cx="376560" cy="538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30D160A-CFF8-FC2D-5D5E-31EE3222265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26995" y="2905318"/>
                  <a:ext cx="44820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F1CBD95-BD3F-5A9B-FEF7-B3F5C0F16726}"/>
                    </a:ext>
                  </a:extLst>
                </p14:cNvPr>
                <p14:cNvContentPartPr/>
                <p14:nvPr/>
              </p14:nvContentPartPr>
              <p14:xfrm>
                <a:off x="1208195" y="3723958"/>
                <a:ext cx="361800" cy="544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F1CBD95-BD3F-5A9B-FEF7-B3F5C0F1672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72195" y="3687958"/>
                  <a:ext cx="43344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3801E59-A1E7-E8B1-36F2-E2935C119520}"/>
                    </a:ext>
                  </a:extLst>
                </p14:cNvPr>
                <p14:cNvContentPartPr/>
                <p14:nvPr/>
              </p14:nvContentPartPr>
              <p14:xfrm>
                <a:off x="1283075" y="3701278"/>
                <a:ext cx="282600" cy="351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3801E59-A1E7-E8B1-36F2-E2935C11952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47075" y="3665638"/>
                  <a:ext cx="3542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F686245-CD0B-72BD-D84B-AD141124E9DF}"/>
                    </a:ext>
                  </a:extLst>
                </p14:cNvPr>
                <p14:cNvContentPartPr/>
                <p14:nvPr/>
              </p14:nvContentPartPr>
              <p14:xfrm>
                <a:off x="2392955" y="1526518"/>
                <a:ext cx="411480" cy="491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F686245-CD0B-72BD-D84B-AD141124E9D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357315" y="1490878"/>
                  <a:ext cx="48312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D783948-FCC8-E82E-B998-6792431E5E9A}"/>
                    </a:ext>
                  </a:extLst>
                </p14:cNvPr>
                <p14:cNvContentPartPr/>
                <p14:nvPr/>
              </p14:nvContentPartPr>
              <p14:xfrm>
                <a:off x="2340035" y="2275318"/>
                <a:ext cx="349200" cy="344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D783948-FCC8-E82E-B998-6792431E5E9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04035" y="2239318"/>
                  <a:ext cx="42084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BB94142-4725-447C-C6FC-E2C7475D632F}"/>
                    </a:ext>
                  </a:extLst>
                </p14:cNvPr>
                <p14:cNvContentPartPr/>
                <p14:nvPr/>
              </p14:nvContentPartPr>
              <p14:xfrm>
                <a:off x="2759795" y="2394118"/>
                <a:ext cx="6120" cy="5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BB94142-4725-447C-C6FC-E2C7475D632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723795" y="2358118"/>
                  <a:ext cx="777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E6E9916-E0B6-CEFE-0AAB-21B1CD846456}"/>
                    </a:ext>
                  </a:extLst>
                </p14:cNvPr>
                <p14:cNvContentPartPr/>
                <p14:nvPr/>
              </p14:nvContentPartPr>
              <p14:xfrm>
                <a:off x="2901635" y="2350558"/>
                <a:ext cx="172440" cy="301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E6E9916-E0B6-CEFE-0AAB-21B1CD84645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65635" y="2314558"/>
                  <a:ext cx="2440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2D3732A-7A18-78D9-97C3-3B81B2AA2434}"/>
                    </a:ext>
                  </a:extLst>
                </p14:cNvPr>
                <p14:cNvContentPartPr/>
                <p14:nvPr/>
              </p14:nvContentPartPr>
              <p14:xfrm>
                <a:off x="3088475" y="2265598"/>
                <a:ext cx="364680" cy="34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2D3732A-7A18-78D9-97C3-3B81B2AA243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52835" y="2229598"/>
                  <a:ext cx="436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4E9D8D8-7117-D56F-AC4C-78676F0EC67E}"/>
                    </a:ext>
                  </a:extLst>
                </p14:cNvPr>
                <p14:cNvContentPartPr/>
                <p14:nvPr/>
              </p14:nvContentPartPr>
              <p14:xfrm>
                <a:off x="2301875" y="3020878"/>
                <a:ext cx="72000" cy="446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4E9D8D8-7117-D56F-AC4C-78676F0EC67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266235" y="2984878"/>
                  <a:ext cx="14364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79338D7-A641-1351-75D4-1DF7CA6FE5C5}"/>
                    </a:ext>
                  </a:extLst>
                </p14:cNvPr>
                <p14:cNvContentPartPr/>
                <p14:nvPr/>
              </p14:nvContentPartPr>
              <p14:xfrm>
                <a:off x="2590595" y="3179278"/>
                <a:ext cx="5040" cy="1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79338D7-A641-1351-75D4-1DF7CA6FE5C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554595" y="3143638"/>
                  <a:ext cx="766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2DD8B57-2E39-26DF-33F3-C58DDA7839C9}"/>
                    </a:ext>
                  </a:extLst>
                </p14:cNvPr>
                <p14:cNvContentPartPr/>
                <p14:nvPr/>
              </p14:nvContentPartPr>
              <p14:xfrm>
                <a:off x="2750795" y="2999638"/>
                <a:ext cx="210600" cy="370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2DD8B57-2E39-26DF-33F3-C58DDA7839C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15155" y="2963638"/>
                  <a:ext cx="2822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1D54A8B-8CF8-8D17-86A3-0ECD1564815B}"/>
                    </a:ext>
                  </a:extLst>
                </p14:cNvPr>
                <p14:cNvContentPartPr/>
                <p14:nvPr/>
              </p14:nvContentPartPr>
              <p14:xfrm>
                <a:off x="2890475" y="2893798"/>
                <a:ext cx="425160" cy="40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1D54A8B-8CF8-8D17-86A3-0ECD1564815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854475" y="2858158"/>
                  <a:ext cx="4968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B2DB7D-170A-B1DC-AC40-C038A6B3CF3B}"/>
                    </a:ext>
                  </a:extLst>
                </p14:cNvPr>
                <p14:cNvContentPartPr/>
                <p14:nvPr/>
              </p14:nvContentPartPr>
              <p14:xfrm>
                <a:off x="2419595" y="3746638"/>
                <a:ext cx="93240" cy="429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B2DB7D-170A-B1DC-AC40-C038A6B3CF3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383595" y="3710638"/>
                  <a:ext cx="16488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2626A61-7DAE-D8E5-37E0-C1A27E06F030}"/>
                    </a:ext>
                  </a:extLst>
                </p14:cNvPr>
                <p14:cNvContentPartPr/>
                <p14:nvPr/>
              </p14:nvContentPartPr>
              <p14:xfrm>
                <a:off x="1078235" y="2193958"/>
                <a:ext cx="1087920" cy="708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2626A61-7DAE-D8E5-37E0-C1A27E06F03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42595" y="2157958"/>
                  <a:ext cx="1159560" cy="7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2848CF2-9D40-B5CF-F0BC-EB5AC0F5749C}"/>
                    </a:ext>
                  </a:extLst>
                </p14:cNvPr>
                <p14:cNvContentPartPr/>
                <p14:nvPr/>
              </p14:nvContentPartPr>
              <p14:xfrm>
                <a:off x="1065275" y="3473038"/>
                <a:ext cx="1173240" cy="897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2848CF2-9D40-B5CF-F0BC-EB5AC0F5749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9275" y="3437038"/>
                  <a:ext cx="1244880" cy="9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58FA15D-F5EF-70E7-9130-C09EF9C1164F}"/>
                    </a:ext>
                  </a:extLst>
                </p14:cNvPr>
                <p14:cNvContentPartPr/>
                <p14:nvPr/>
              </p14:nvContentPartPr>
              <p14:xfrm>
                <a:off x="3079115" y="547678"/>
                <a:ext cx="2171880" cy="3747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58FA15D-F5EF-70E7-9130-C09EF9C1164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043115" y="511678"/>
                  <a:ext cx="2243520" cy="3818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19805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5E00F50-1CF3-C510-BF97-2D857A9FAE22}"/>
                  </a:ext>
                </a:extLst>
              </p14:cNvPr>
              <p14:cNvContentPartPr/>
              <p14:nvPr/>
            </p14:nvContentPartPr>
            <p14:xfrm>
              <a:off x="3354155" y="178678"/>
              <a:ext cx="2701800" cy="1553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5E00F50-1CF3-C510-BF97-2D857A9FAE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8155" y="143038"/>
                <a:ext cx="2773440" cy="16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6F2320F-5E09-3096-3908-A2FE676A7246}"/>
                  </a:ext>
                </a:extLst>
              </p14:cNvPr>
              <p14:cNvContentPartPr/>
              <p14:nvPr/>
            </p14:nvContentPartPr>
            <p14:xfrm>
              <a:off x="4088555" y="4360279"/>
              <a:ext cx="415440" cy="5637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6F2320F-5E09-3096-3908-A2FE676A72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52555" y="4324279"/>
                <a:ext cx="487080" cy="63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FB41D1E-4B50-F14D-184D-B74B6F335794}"/>
              </a:ext>
            </a:extLst>
          </p:cNvPr>
          <p:cNvGrpSpPr/>
          <p:nvPr/>
        </p:nvGrpSpPr>
        <p:grpSpPr>
          <a:xfrm>
            <a:off x="583235" y="489718"/>
            <a:ext cx="9537120" cy="6410361"/>
            <a:chOff x="583235" y="489718"/>
            <a:chExt cx="9537120" cy="641036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AB08A47-F46A-F41B-E0B4-1A9B9DE890C7}"/>
                    </a:ext>
                  </a:extLst>
                </p14:cNvPr>
                <p14:cNvContentPartPr/>
                <p14:nvPr/>
              </p14:nvContentPartPr>
              <p14:xfrm>
                <a:off x="797075" y="679078"/>
                <a:ext cx="189000" cy="781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AB08A47-F46A-F41B-E0B4-1A9B9DE890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1075" y="643078"/>
                  <a:ext cx="260640" cy="85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6C52E04-F879-050E-32A2-81DA2ACFB1CD}"/>
                    </a:ext>
                  </a:extLst>
                </p14:cNvPr>
                <p14:cNvContentPartPr/>
                <p14:nvPr/>
              </p14:nvContentPartPr>
              <p14:xfrm>
                <a:off x="975275" y="638398"/>
                <a:ext cx="393120" cy="573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6C52E04-F879-050E-32A2-81DA2ACFB1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9635" y="602758"/>
                  <a:ext cx="46476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F745427-E595-1A8A-2B81-F2FB7AD090F0}"/>
                    </a:ext>
                  </a:extLst>
                </p14:cNvPr>
                <p14:cNvContentPartPr/>
                <p14:nvPr/>
              </p14:nvContentPartPr>
              <p14:xfrm>
                <a:off x="1384595" y="495478"/>
                <a:ext cx="198720" cy="669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F745427-E595-1A8A-2B81-F2FB7AD090F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48595" y="459838"/>
                  <a:ext cx="270360" cy="74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B466160-809C-978D-DDDA-A6C28897D350}"/>
                    </a:ext>
                  </a:extLst>
                </p14:cNvPr>
                <p14:cNvContentPartPr/>
                <p14:nvPr/>
              </p14:nvContentPartPr>
              <p14:xfrm>
                <a:off x="1618235" y="895078"/>
                <a:ext cx="332640" cy="75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B466160-809C-978D-DDDA-A6C28897D35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82595" y="859438"/>
                  <a:ext cx="4042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909D6-5386-4DF1-1C1A-58359D044C86}"/>
                    </a:ext>
                  </a:extLst>
                </p14:cNvPr>
                <p14:cNvContentPartPr/>
                <p14:nvPr/>
              </p14:nvContentPartPr>
              <p14:xfrm>
                <a:off x="1543355" y="1072198"/>
                <a:ext cx="351000" cy="114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909D6-5386-4DF1-1C1A-58359D044C8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07355" y="1036198"/>
                  <a:ext cx="4226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1D154BE-24DC-5219-46F3-FDA62FF401DD}"/>
                    </a:ext>
                  </a:extLst>
                </p14:cNvPr>
                <p14:cNvContentPartPr/>
                <p14:nvPr/>
              </p14:nvContentPartPr>
              <p14:xfrm>
                <a:off x="2040515" y="684118"/>
                <a:ext cx="22680" cy="407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1D154BE-24DC-5219-46F3-FDA62FF401D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04875" y="648118"/>
                  <a:ext cx="9432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BF92685-3A83-FFCF-913F-DA5EF9015D4A}"/>
                    </a:ext>
                  </a:extLst>
                </p14:cNvPr>
                <p14:cNvContentPartPr/>
                <p14:nvPr/>
              </p14:nvContentPartPr>
              <p14:xfrm>
                <a:off x="2237075" y="674398"/>
                <a:ext cx="224280" cy="331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BF92685-3A83-FFCF-913F-DA5EF9015D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01435" y="638398"/>
                  <a:ext cx="2959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A46A541-0BB2-F458-C8E1-45169981BC63}"/>
                    </a:ext>
                  </a:extLst>
                </p14:cNvPr>
                <p14:cNvContentPartPr/>
                <p14:nvPr/>
              </p14:nvContentPartPr>
              <p14:xfrm>
                <a:off x="2643155" y="666838"/>
                <a:ext cx="163080" cy="243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A46A541-0BB2-F458-C8E1-45169981BC6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07155" y="630838"/>
                  <a:ext cx="2347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85AB29B-CD6B-CAC7-95BD-444C182DD950}"/>
                    </a:ext>
                  </a:extLst>
                </p14:cNvPr>
                <p14:cNvContentPartPr/>
                <p14:nvPr/>
              </p14:nvContentPartPr>
              <p14:xfrm>
                <a:off x="2901635" y="662158"/>
                <a:ext cx="24480" cy="72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85AB29B-CD6B-CAC7-95BD-444C182DD95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65635" y="626518"/>
                  <a:ext cx="961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0DC346C-3335-6A17-B155-754FA3A1BBE7}"/>
                    </a:ext>
                  </a:extLst>
                </p14:cNvPr>
                <p14:cNvContentPartPr/>
                <p14:nvPr/>
              </p14:nvContentPartPr>
              <p14:xfrm>
                <a:off x="3541715" y="578278"/>
                <a:ext cx="239760" cy="676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0DC346C-3335-6A17-B155-754FA3A1BBE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05715" y="542278"/>
                  <a:ext cx="31140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456661B-9A73-CB71-6C55-6C6FBDD29A71}"/>
                    </a:ext>
                  </a:extLst>
                </p14:cNvPr>
                <p14:cNvContentPartPr/>
                <p14:nvPr/>
              </p14:nvContentPartPr>
              <p14:xfrm>
                <a:off x="3809195" y="613198"/>
                <a:ext cx="384840" cy="499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456661B-9A73-CB71-6C55-6C6FBDD29A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73555" y="577198"/>
                  <a:ext cx="4564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DA9DE89-D578-FF58-8535-8AE310A2D9A7}"/>
                    </a:ext>
                  </a:extLst>
                </p14:cNvPr>
                <p14:cNvContentPartPr/>
                <p14:nvPr/>
              </p14:nvContentPartPr>
              <p14:xfrm>
                <a:off x="4161635" y="489718"/>
                <a:ext cx="203400" cy="642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DA9DE89-D578-FF58-8535-8AE310A2D9A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25635" y="454078"/>
                  <a:ext cx="27504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A77968C-3E9F-6E8D-1736-C932E512B493}"/>
                    </a:ext>
                  </a:extLst>
                </p14:cNvPr>
                <p14:cNvContentPartPr/>
                <p14:nvPr/>
              </p14:nvContentPartPr>
              <p14:xfrm>
                <a:off x="4291955" y="919558"/>
                <a:ext cx="379440" cy="531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A77968C-3E9F-6E8D-1736-C932E512B4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55955" y="883918"/>
                  <a:ext cx="45108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A3A9E57-215C-B62C-FE7D-A32A335D7782}"/>
                    </a:ext>
                  </a:extLst>
                </p14:cNvPr>
                <p14:cNvContentPartPr/>
                <p14:nvPr/>
              </p14:nvContentPartPr>
              <p14:xfrm>
                <a:off x="4746995" y="862318"/>
                <a:ext cx="441360" cy="30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A3A9E57-215C-B62C-FE7D-A32A335D778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10995" y="826678"/>
                  <a:ext cx="513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2D0E751-81F2-5564-CE15-122D671F7777}"/>
                    </a:ext>
                  </a:extLst>
                </p14:cNvPr>
                <p14:cNvContentPartPr/>
                <p14:nvPr/>
              </p14:nvContentPartPr>
              <p14:xfrm>
                <a:off x="4677515" y="1049518"/>
                <a:ext cx="414360" cy="41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2D0E751-81F2-5564-CE15-122D671F777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41875" y="1013878"/>
                  <a:ext cx="4860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390E66B-A469-EC7A-F54C-3EC788CD8C33}"/>
                    </a:ext>
                  </a:extLst>
                </p14:cNvPr>
                <p14:cNvContentPartPr/>
                <p14:nvPr/>
              </p14:nvContentPartPr>
              <p14:xfrm>
                <a:off x="5418035" y="629758"/>
                <a:ext cx="116640" cy="512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390E66B-A469-EC7A-F54C-3EC788CD8C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82395" y="593758"/>
                  <a:ext cx="18828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3FAA85A-19B9-2730-3352-3AD2A6F878AB}"/>
                    </a:ext>
                  </a:extLst>
                </p14:cNvPr>
                <p14:cNvContentPartPr/>
                <p14:nvPr/>
              </p14:nvContentPartPr>
              <p14:xfrm>
                <a:off x="5754995" y="699958"/>
                <a:ext cx="384480" cy="330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3FAA85A-19B9-2730-3352-3AD2A6F878A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19355" y="663958"/>
                  <a:ext cx="4561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F766F74-739D-9CFA-B685-EFD391B0C3AC}"/>
                    </a:ext>
                  </a:extLst>
                </p14:cNvPr>
                <p14:cNvContentPartPr/>
                <p14:nvPr/>
              </p14:nvContentPartPr>
              <p14:xfrm>
                <a:off x="1866275" y="5968558"/>
                <a:ext cx="363240" cy="385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F766F74-739D-9CFA-B685-EFD391B0C3A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30635" y="5932918"/>
                  <a:ext cx="43488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F38F4F6-E09D-CE18-E874-AE85179461D9}"/>
                    </a:ext>
                  </a:extLst>
                </p14:cNvPr>
                <p14:cNvContentPartPr/>
                <p14:nvPr/>
              </p14:nvContentPartPr>
              <p14:xfrm>
                <a:off x="583235" y="5913478"/>
                <a:ext cx="304560" cy="509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F38F4F6-E09D-CE18-E874-AE85179461D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7235" y="5877478"/>
                  <a:ext cx="3762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EE6B369-F642-E5D8-980B-557A53CDCBD8}"/>
                    </a:ext>
                  </a:extLst>
                </p14:cNvPr>
                <p14:cNvContentPartPr/>
                <p14:nvPr/>
              </p14:nvContentPartPr>
              <p14:xfrm>
                <a:off x="694475" y="6119398"/>
                <a:ext cx="210600" cy="51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EE6B369-F642-E5D8-980B-557A53CDCBD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8475" y="6083398"/>
                  <a:ext cx="282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6DA475D-F410-5EA1-E232-F6A855E09795}"/>
                    </a:ext>
                  </a:extLst>
                </p14:cNvPr>
                <p14:cNvContentPartPr/>
                <p14:nvPr/>
              </p14:nvContentPartPr>
              <p14:xfrm>
                <a:off x="788795" y="6402718"/>
                <a:ext cx="344880" cy="409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6DA475D-F410-5EA1-E232-F6A855E0979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2795" y="6367078"/>
                  <a:ext cx="4165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60C8D49-D988-5DC1-7895-12F47528482E}"/>
                    </a:ext>
                  </a:extLst>
                </p14:cNvPr>
                <p14:cNvContentPartPr/>
                <p14:nvPr/>
              </p14:nvContentPartPr>
              <p14:xfrm>
                <a:off x="946835" y="6307318"/>
                <a:ext cx="285840" cy="133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60C8D49-D988-5DC1-7895-12F47528482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0835" y="6271318"/>
                  <a:ext cx="357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0EF00A0-23D9-F715-0168-04929F44A343}"/>
                    </a:ext>
                  </a:extLst>
                </p14:cNvPr>
                <p14:cNvContentPartPr/>
                <p14:nvPr/>
              </p14:nvContentPartPr>
              <p14:xfrm>
                <a:off x="1996235" y="6496318"/>
                <a:ext cx="200160" cy="381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0EF00A0-23D9-F715-0168-04929F44A34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60235" y="6460318"/>
                  <a:ext cx="2718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702DFF2-159E-491D-3270-CC9739248085}"/>
                    </a:ext>
                  </a:extLst>
                </p14:cNvPr>
                <p14:cNvContentPartPr/>
                <p14:nvPr/>
              </p14:nvContentPartPr>
              <p14:xfrm>
                <a:off x="3276035" y="5956678"/>
                <a:ext cx="387720" cy="342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702DFF2-159E-491D-3270-CC973924808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40395" y="5920678"/>
                  <a:ext cx="4593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3C9966D-E1B8-A4F3-973E-E5398E311D8A}"/>
                    </a:ext>
                  </a:extLst>
                </p14:cNvPr>
                <p14:cNvContentPartPr/>
                <p14:nvPr/>
              </p14:nvContentPartPr>
              <p14:xfrm>
                <a:off x="4817915" y="5894398"/>
                <a:ext cx="67320" cy="426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3C9966D-E1B8-A4F3-973E-E5398E311D8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81915" y="5858398"/>
                  <a:ext cx="1389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AA21257-6B6F-5A6D-508B-2DC8602E9569}"/>
                    </a:ext>
                  </a:extLst>
                </p14:cNvPr>
                <p14:cNvContentPartPr/>
                <p14:nvPr/>
              </p14:nvContentPartPr>
              <p14:xfrm>
                <a:off x="4929155" y="5846518"/>
                <a:ext cx="252360" cy="357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AA21257-6B6F-5A6D-508B-2DC8602E95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93155" y="5810518"/>
                  <a:ext cx="32400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0921298-60FB-E934-C75B-DE12C4840CEF}"/>
                    </a:ext>
                  </a:extLst>
                </p14:cNvPr>
                <p14:cNvContentPartPr/>
                <p14:nvPr/>
              </p14:nvContentPartPr>
              <p14:xfrm>
                <a:off x="3377915" y="6702799"/>
                <a:ext cx="276480" cy="143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0921298-60FB-E934-C75B-DE12C4840C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42275" y="6667159"/>
                  <a:ext cx="3481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7EF3AC5-763A-9749-E079-7D0DA0B3A80A}"/>
                    </a:ext>
                  </a:extLst>
                </p14:cNvPr>
                <p14:cNvContentPartPr/>
                <p14:nvPr/>
              </p14:nvContentPartPr>
              <p14:xfrm>
                <a:off x="3380795" y="6416959"/>
                <a:ext cx="276840" cy="376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7EF3AC5-763A-9749-E079-7D0DA0B3A80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45155" y="6380959"/>
                  <a:ext cx="3484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434ACAA-5484-FD82-DEE1-C265AE6FE79C}"/>
                    </a:ext>
                  </a:extLst>
                </p14:cNvPr>
                <p14:cNvContentPartPr/>
                <p14:nvPr/>
              </p14:nvContentPartPr>
              <p14:xfrm>
                <a:off x="4944635" y="6475639"/>
                <a:ext cx="373320" cy="286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434ACAA-5484-FD82-DEE1-C265AE6FE79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08995" y="6439639"/>
                  <a:ext cx="4449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55B8E0E-E28E-F6BC-89A3-ADA0B60DA2D0}"/>
                    </a:ext>
                  </a:extLst>
                </p14:cNvPr>
                <p14:cNvContentPartPr/>
                <p14:nvPr/>
              </p14:nvContentPartPr>
              <p14:xfrm>
                <a:off x="3326075" y="5130319"/>
                <a:ext cx="879480" cy="641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55B8E0E-E28E-F6BC-89A3-ADA0B60DA2D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90435" y="5094679"/>
                  <a:ext cx="95112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B53FCF4-60A5-4BD1-2662-F69194CF2103}"/>
                    </a:ext>
                  </a:extLst>
                </p14:cNvPr>
                <p14:cNvContentPartPr/>
                <p14:nvPr/>
              </p14:nvContentPartPr>
              <p14:xfrm>
                <a:off x="4525955" y="5135359"/>
                <a:ext cx="399960" cy="517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B53FCF4-60A5-4BD1-2662-F69194CF210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90315" y="5099719"/>
                  <a:ext cx="47160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712F614-808A-CAA5-9055-93DC68333EAD}"/>
                    </a:ext>
                  </a:extLst>
                </p14:cNvPr>
                <p14:cNvContentPartPr/>
                <p14:nvPr/>
              </p14:nvContentPartPr>
              <p14:xfrm>
                <a:off x="878075" y="4966519"/>
                <a:ext cx="484920" cy="775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712F614-808A-CAA5-9055-93DC68333EA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2435" y="4930879"/>
                  <a:ext cx="556560" cy="84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FE349CA-DB23-935C-6589-C1814F1BE5E9}"/>
                    </a:ext>
                  </a:extLst>
                </p14:cNvPr>
                <p14:cNvContentPartPr/>
                <p14:nvPr/>
              </p14:nvContentPartPr>
              <p14:xfrm>
                <a:off x="1570715" y="5075599"/>
                <a:ext cx="347400" cy="674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FE349CA-DB23-935C-6589-C1814F1BE5E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34715" y="5039599"/>
                  <a:ext cx="41904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9C11435-4F08-D201-94D3-49E3295B40B8}"/>
                    </a:ext>
                  </a:extLst>
                </p14:cNvPr>
                <p14:cNvContentPartPr/>
                <p14:nvPr/>
              </p14:nvContentPartPr>
              <p14:xfrm>
                <a:off x="1245995" y="4418599"/>
                <a:ext cx="540720" cy="505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9C11435-4F08-D201-94D3-49E3295B40B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09995" y="4382599"/>
                  <a:ext cx="61236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0CDA377-D653-0A3D-01A0-82B4AB84110F}"/>
                    </a:ext>
                  </a:extLst>
                </p14:cNvPr>
                <p14:cNvContentPartPr/>
                <p14:nvPr/>
              </p14:nvContentPartPr>
              <p14:xfrm>
                <a:off x="1374875" y="4586719"/>
                <a:ext cx="290520" cy="75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0CDA377-D653-0A3D-01A0-82B4AB8411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338875" y="4550719"/>
                  <a:ext cx="3621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4290BC7-4F48-4DA4-E3AC-683E03F7CBF7}"/>
                    </a:ext>
                  </a:extLst>
                </p14:cNvPr>
                <p14:cNvContentPartPr/>
                <p14:nvPr/>
              </p14:nvContentPartPr>
              <p14:xfrm>
                <a:off x="1853675" y="4290799"/>
                <a:ext cx="252360" cy="402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4290BC7-4F48-4DA4-E3AC-683E03F7CBF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17675" y="4254799"/>
                  <a:ext cx="32400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C6F8637-91A7-C31B-5258-515B8FEDE1EF}"/>
                    </a:ext>
                  </a:extLst>
                </p14:cNvPr>
                <p14:cNvContentPartPr/>
                <p14:nvPr/>
              </p14:nvContentPartPr>
              <p14:xfrm>
                <a:off x="4792715" y="4226359"/>
                <a:ext cx="158760" cy="323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C6F8637-91A7-C31B-5258-515B8FEDE1E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57075" y="4190359"/>
                  <a:ext cx="2304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688B3AB-3734-64CF-42AC-7D4E8CC9DC53}"/>
                    </a:ext>
                  </a:extLst>
                </p14:cNvPr>
                <p14:cNvContentPartPr/>
                <p14:nvPr/>
              </p14:nvContentPartPr>
              <p14:xfrm>
                <a:off x="1706075" y="3495559"/>
                <a:ext cx="1057680" cy="749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688B3AB-3734-64CF-42AC-7D4E8CC9DC5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70075" y="3459559"/>
                  <a:ext cx="112932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FFA6BDA-E7ED-5B33-E0CA-EDF4E5E1F700}"/>
                    </a:ext>
                  </a:extLst>
                </p14:cNvPr>
                <p14:cNvContentPartPr/>
                <p14:nvPr/>
              </p14:nvContentPartPr>
              <p14:xfrm>
                <a:off x="3120875" y="3488719"/>
                <a:ext cx="1012320" cy="745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FFA6BDA-E7ED-5B33-E0CA-EDF4E5E1F70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85235" y="3453079"/>
                  <a:ext cx="108396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9B3D72E-D9BC-EADE-0F38-A9871E4D9F9D}"/>
                    </a:ext>
                  </a:extLst>
                </p14:cNvPr>
                <p14:cNvContentPartPr/>
                <p14:nvPr/>
              </p14:nvContentPartPr>
              <p14:xfrm>
                <a:off x="2821715" y="2872039"/>
                <a:ext cx="514800" cy="501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9B3D72E-D9BC-EADE-0F38-A9871E4D9F9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86075" y="2836399"/>
                  <a:ext cx="58644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21CD603-8C7D-D226-151C-B4759ED38370}"/>
                    </a:ext>
                  </a:extLst>
                </p14:cNvPr>
                <p14:cNvContentPartPr/>
                <p14:nvPr/>
              </p14:nvContentPartPr>
              <p14:xfrm>
                <a:off x="2996675" y="3028999"/>
                <a:ext cx="309960" cy="74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21CD603-8C7D-D226-151C-B4759ED3837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61035" y="2992999"/>
                  <a:ext cx="3816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6CC5146-A971-6782-F4E3-69B46E57195A}"/>
                    </a:ext>
                  </a:extLst>
                </p14:cNvPr>
                <p14:cNvContentPartPr/>
                <p14:nvPr/>
              </p14:nvContentPartPr>
              <p14:xfrm>
                <a:off x="3565475" y="2810839"/>
                <a:ext cx="224280" cy="308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6CC5146-A971-6782-F4E3-69B46E57195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29835" y="2774839"/>
                  <a:ext cx="2959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69A65F6-8F18-2341-6392-A7BE71878F34}"/>
                    </a:ext>
                  </a:extLst>
                </p14:cNvPr>
                <p14:cNvContentPartPr/>
                <p14:nvPr/>
              </p14:nvContentPartPr>
              <p14:xfrm>
                <a:off x="6075035" y="5904478"/>
                <a:ext cx="235440" cy="426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69A65F6-8F18-2341-6392-A7BE71878F3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39035" y="5868478"/>
                  <a:ext cx="30708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37E55F2-DD62-2A08-94FE-FFD0C52A6EBF}"/>
                    </a:ext>
                  </a:extLst>
                </p14:cNvPr>
                <p14:cNvContentPartPr/>
                <p14:nvPr/>
              </p14:nvContentPartPr>
              <p14:xfrm>
                <a:off x="6060635" y="6094558"/>
                <a:ext cx="363240" cy="55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37E55F2-DD62-2A08-94FE-FFD0C52A6EB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24635" y="6058558"/>
                  <a:ext cx="434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5ECDF53-D8B7-9C29-BBB9-F5B187436090}"/>
                    </a:ext>
                  </a:extLst>
                </p14:cNvPr>
                <p14:cNvContentPartPr/>
                <p14:nvPr/>
              </p14:nvContentPartPr>
              <p14:xfrm>
                <a:off x="6140555" y="5897278"/>
                <a:ext cx="315000" cy="10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5ECDF53-D8B7-9C29-BBB9-F5B18743609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04915" y="5861278"/>
                  <a:ext cx="3866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3D89452-49A3-5BE6-F687-963FC60D443F}"/>
                    </a:ext>
                  </a:extLst>
                </p14:cNvPr>
                <p14:cNvContentPartPr/>
                <p14:nvPr/>
              </p14:nvContentPartPr>
              <p14:xfrm>
                <a:off x="7334315" y="5936518"/>
                <a:ext cx="32760" cy="350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3D89452-49A3-5BE6-F687-963FC60D443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98675" y="5900518"/>
                  <a:ext cx="10440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2CE8723-4CA2-7D50-B130-2799614E98B3}"/>
                    </a:ext>
                  </a:extLst>
                </p14:cNvPr>
                <p14:cNvContentPartPr/>
                <p14:nvPr/>
              </p14:nvContentPartPr>
              <p14:xfrm>
                <a:off x="7334675" y="5870998"/>
                <a:ext cx="289800" cy="9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2CE8723-4CA2-7D50-B130-2799614E98B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98675" y="5834998"/>
                  <a:ext cx="3614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CBE5096-4A27-4D2B-7A7B-6E82B0CD08DE}"/>
                    </a:ext>
                  </a:extLst>
                </p14:cNvPr>
                <p14:cNvContentPartPr/>
                <p14:nvPr/>
              </p14:nvContentPartPr>
              <p14:xfrm>
                <a:off x="7332875" y="6110398"/>
                <a:ext cx="283320" cy="11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CBE5096-4A27-4D2B-7A7B-6E82B0CD08D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97235" y="6074398"/>
                  <a:ext cx="3549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5194A82-6E84-E957-4FA3-832E6C72CE9D}"/>
                    </a:ext>
                  </a:extLst>
                </p14:cNvPr>
                <p14:cNvContentPartPr/>
                <p14:nvPr/>
              </p14:nvContentPartPr>
              <p14:xfrm>
                <a:off x="6205715" y="6434239"/>
                <a:ext cx="242640" cy="465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5194A82-6E84-E957-4FA3-832E6C72CE9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69715" y="6398599"/>
                  <a:ext cx="31428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CF322F8-9E83-23BC-282B-D0D91403D412}"/>
                    </a:ext>
                  </a:extLst>
                </p14:cNvPr>
                <p14:cNvContentPartPr/>
                <p14:nvPr/>
              </p14:nvContentPartPr>
              <p14:xfrm>
                <a:off x="7269155" y="6465199"/>
                <a:ext cx="295200" cy="341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CF322F8-9E83-23BC-282B-D0D91403D41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33515" y="6429199"/>
                  <a:ext cx="36684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7266FB-4383-BC43-C121-188B70D8FFC3}"/>
                    </a:ext>
                  </a:extLst>
                </p14:cNvPr>
                <p14:cNvContentPartPr/>
                <p14:nvPr/>
              </p14:nvContentPartPr>
              <p14:xfrm>
                <a:off x="7491635" y="6582919"/>
                <a:ext cx="168120" cy="38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7266FB-4383-BC43-C121-188B70D8FFC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55995" y="6547279"/>
                  <a:ext cx="2397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EAE3EC6-3F76-402C-3575-2D1CBEBD6DAF}"/>
                    </a:ext>
                  </a:extLst>
                </p14:cNvPr>
                <p14:cNvContentPartPr/>
                <p14:nvPr/>
              </p14:nvContentPartPr>
              <p14:xfrm>
                <a:off x="6020675" y="4889119"/>
                <a:ext cx="716760" cy="698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EAE3EC6-3F76-402C-3575-2D1CBEBD6DA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85035" y="4853119"/>
                  <a:ext cx="788400" cy="7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2B86E7C-A9FF-D5A5-18F4-6116DE4846A6}"/>
                    </a:ext>
                  </a:extLst>
                </p14:cNvPr>
                <p14:cNvContentPartPr/>
                <p14:nvPr/>
              </p14:nvContentPartPr>
              <p14:xfrm>
                <a:off x="6935435" y="5030239"/>
                <a:ext cx="261720" cy="632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2B86E7C-A9FF-D5A5-18F4-6116DE4846A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99795" y="4994599"/>
                  <a:ext cx="33336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7FB9F94-FED3-0A75-6397-D0246C83BADA}"/>
                    </a:ext>
                  </a:extLst>
                </p14:cNvPr>
                <p14:cNvContentPartPr/>
                <p14:nvPr/>
              </p14:nvContentPartPr>
              <p14:xfrm>
                <a:off x="6660755" y="4413199"/>
                <a:ext cx="149400" cy="426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7FB9F94-FED3-0A75-6397-D0246C83BAD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25115" y="4377559"/>
                  <a:ext cx="2210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2079B36-E6E7-4FF6-E8AB-B00C019BA9CA}"/>
                    </a:ext>
                  </a:extLst>
                </p14:cNvPr>
                <p14:cNvContentPartPr/>
                <p14:nvPr/>
              </p14:nvContentPartPr>
              <p14:xfrm>
                <a:off x="6856235" y="4248679"/>
                <a:ext cx="391680" cy="30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2079B36-E6E7-4FF6-E8AB-B00C019BA9C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20595" y="4212679"/>
                  <a:ext cx="463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D8B469B-9537-875A-62DF-22552FA7E279}"/>
                    </a:ext>
                  </a:extLst>
                </p14:cNvPr>
                <p14:cNvContentPartPr/>
                <p14:nvPr/>
              </p14:nvContentPartPr>
              <p14:xfrm>
                <a:off x="6800795" y="4507519"/>
                <a:ext cx="402120" cy="22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D8B469B-9537-875A-62DF-22552FA7E27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65155" y="4471879"/>
                  <a:ext cx="473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14B514D-7ABE-E0E4-E1EC-390E84BCC364}"/>
                    </a:ext>
                  </a:extLst>
                </p14:cNvPr>
                <p14:cNvContentPartPr/>
                <p14:nvPr/>
              </p14:nvContentPartPr>
              <p14:xfrm>
                <a:off x="8292995" y="5709358"/>
                <a:ext cx="609120" cy="532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14B514D-7ABE-E0E4-E1EC-390E84BCC36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56995" y="5673358"/>
                  <a:ext cx="68076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D7F38FB-3BD6-EA68-5155-9613DF0315DC}"/>
                    </a:ext>
                  </a:extLst>
                </p14:cNvPr>
                <p14:cNvContentPartPr/>
                <p14:nvPr/>
              </p14:nvContentPartPr>
              <p14:xfrm>
                <a:off x="8537435" y="6379159"/>
                <a:ext cx="52560" cy="342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D7F38FB-3BD6-EA68-5155-9613DF0315D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501435" y="6343519"/>
                  <a:ext cx="12420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5A08C4D-15F6-A117-528A-8CE13713F756}"/>
                    </a:ext>
                  </a:extLst>
                </p14:cNvPr>
                <p14:cNvContentPartPr/>
                <p14:nvPr/>
              </p14:nvContentPartPr>
              <p14:xfrm>
                <a:off x="8790515" y="6329839"/>
                <a:ext cx="52920" cy="378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5A08C4D-15F6-A117-528A-8CE13713F75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54515" y="6294199"/>
                  <a:ext cx="12456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BC3A7FA-29A0-8564-2909-B7E0501D3B5D}"/>
                    </a:ext>
                  </a:extLst>
                </p14:cNvPr>
                <p14:cNvContentPartPr/>
                <p14:nvPr/>
              </p14:nvContentPartPr>
              <p14:xfrm>
                <a:off x="9707435" y="6357919"/>
                <a:ext cx="343800" cy="281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BC3A7FA-29A0-8564-2909-B7E0501D3B5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671435" y="6321919"/>
                  <a:ext cx="4154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D626019-02B8-7BF3-2C74-FF9948BFF4E4}"/>
                    </a:ext>
                  </a:extLst>
                </p14:cNvPr>
                <p14:cNvContentPartPr/>
                <p14:nvPr/>
              </p14:nvContentPartPr>
              <p14:xfrm>
                <a:off x="8257355" y="4919359"/>
                <a:ext cx="686520" cy="549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D626019-02B8-7BF3-2C74-FF9948BFF4E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21355" y="4883719"/>
                  <a:ext cx="75816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6EFF60-6183-ECDF-2887-ACB820FC0773}"/>
                    </a:ext>
                  </a:extLst>
                </p14:cNvPr>
                <p14:cNvContentPartPr/>
                <p14:nvPr/>
              </p14:nvContentPartPr>
              <p14:xfrm>
                <a:off x="9621395" y="5731318"/>
                <a:ext cx="30240" cy="372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6EFF60-6183-ECDF-2887-ACB820FC077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585755" y="5695678"/>
                  <a:ext cx="1018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369E2F3-4FCC-B615-74F0-589C9804469A}"/>
                    </a:ext>
                  </a:extLst>
                </p14:cNvPr>
                <p14:cNvContentPartPr/>
                <p14:nvPr/>
              </p14:nvContentPartPr>
              <p14:xfrm>
                <a:off x="9774035" y="5795038"/>
                <a:ext cx="245160" cy="365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369E2F3-4FCC-B615-74F0-589C9804469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738035" y="5759038"/>
                  <a:ext cx="3168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3C0777B-719A-0E07-98D9-E7F9E664596A}"/>
                    </a:ext>
                  </a:extLst>
                </p14:cNvPr>
                <p14:cNvContentPartPr/>
                <p14:nvPr/>
              </p14:nvContentPartPr>
              <p14:xfrm>
                <a:off x="9343475" y="5001439"/>
                <a:ext cx="345240" cy="690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3C0777B-719A-0E07-98D9-E7F9E664596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307475" y="4965439"/>
                  <a:ext cx="416880" cy="76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C04BA79-38C7-9387-456B-E3F7257A38EB}"/>
                    </a:ext>
                  </a:extLst>
                </p14:cNvPr>
                <p14:cNvContentPartPr/>
                <p14:nvPr/>
              </p14:nvContentPartPr>
              <p14:xfrm>
                <a:off x="8940995" y="4294399"/>
                <a:ext cx="87480" cy="421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C04BA79-38C7-9387-456B-E3F7257A38E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905355" y="4258399"/>
                  <a:ext cx="15912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741B11F-2D3E-F5C5-9B02-3FC3607E93A1}"/>
                    </a:ext>
                  </a:extLst>
                </p14:cNvPr>
                <p14:cNvContentPartPr/>
                <p14:nvPr/>
              </p14:nvContentPartPr>
              <p14:xfrm>
                <a:off x="9308915" y="4209439"/>
                <a:ext cx="21960" cy="11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741B11F-2D3E-F5C5-9B02-3FC3607E93A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272915" y="4173439"/>
                  <a:ext cx="936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2C6BF4E-D55C-8904-ED04-9DCD42D2C3DA}"/>
                    </a:ext>
                  </a:extLst>
                </p14:cNvPr>
                <p14:cNvContentPartPr/>
                <p14:nvPr/>
              </p14:nvContentPartPr>
              <p14:xfrm>
                <a:off x="8930915" y="4265959"/>
                <a:ext cx="539280" cy="577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2C6BF4E-D55C-8904-ED04-9DCD42D2C3D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894915" y="4230319"/>
                  <a:ext cx="61092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15CF91A-883E-0B8B-FBC9-BFBF2987F325}"/>
                    </a:ext>
                  </a:extLst>
                </p14:cNvPr>
                <p14:cNvContentPartPr/>
                <p14:nvPr/>
              </p14:nvContentPartPr>
              <p14:xfrm>
                <a:off x="7419995" y="4172719"/>
                <a:ext cx="194760" cy="347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15CF91A-883E-0B8B-FBC9-BFBF2987F32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84355" y="4137079"/>
                  <a:ext cx="26640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4DB7169-F4B8-0587-8DAE-06D79226FAEA}"/>
                    </a:ext>
                  </a:extLst>
                </p14:cNvPr>
                <p14:cNvContentPartPr/>
                <p14:nvPr/>
              </p14:nvContentPartPr>
              <p14:xfrm>
                <a:off x="7554635" y="4307359"/>
                <a:ext cx="440640" cy="48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4DB7169-F4B8-0587-8DAE-06D79226FAE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18635" y="4271719"/>
                  <a:ext cx="512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89D95BD-AA81-639F-E4C7-B2F389934C4E}"/>
                    </a:ext>
                  </a:extLst>
                </p14:cNvPr>
                <p14:cNvContentPartPr/>
                <p14:nvPr/>
              </p14:nvContentPartPr>
              <p14:xfrm>
                <a:off x="9823715" y="4259479"/>
                <a:ext cx="58680" cy="305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89D95BD-AA81-639F-E4C7-B2F389934C4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788075" y="4223839"/>
                  <a:ext cx="1303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CE82271-38BB-ABE4-4E25-2AC6EF8AF874}"/>
                    </a:ext>
                  </a:extLst>
                </p14:cNvPr>
                <p14:cNvContentPartPr/>
                <p14:nvPr/>
              </p14:nvContentPartPr>
              <p14:xfrm>
                <a:off x="10073915" y="4234279"/>
                <a:ext cx="46440" cy="320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CE82271-38BB-ABE4-4E25-2AC6EF8AF87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037915" y="4198279"/>
                  <a:ext cx="1180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17325CB-AA07-F6F6-B69E-42ACD2958854}"/>
                    </a:ext>
                  </a:extLst>
                </p14:cNvPr>
                <p14:cNvContentPartPr/>
                <p14:nvPr/>
              </p14:nvContentPartPr>
              <p14:xfrm>
                <a:off x="7083755" y="3464239"/>
                <a:ext cx="688680" cy="505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17325CB-AA07-F6F6-B69E-42ACD295885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048115" y="3428239"/>
                  <a:ext cx="76032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7EAF69E-A04D-D150-7FE5-8C7AA5B088D8}"/>
                    </a:ext>
                  </a:extLst>
                </p14:cNvPr>
                <p14:cNvContentPartPr/>
                <p14:nvPr/>
              </p14:nvContentPartPr>
              <p14:xfrm>
                <a:off x="8276075" y="3379999"/>
                <a:ext cx="605880" cy="803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7EAF69E-A04D-D150-7FE5-8C7AA5B088D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240435" y="3343999"/>
                  <a:ext cx="677520" cy="87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A6D7BAD-64E0-39CC-7F5F-C208E4AC9777}"/>
                    </a:ext>
                  </a:extLst>
                </p14:cNvPr>
                <p14:cNvContentPartPr/>
                <p14:nvPr/>
              </p14:nvContentPartPr>
              <p14:xfrm>
                <a:off x="7722035" y="2999119"/>
                <a:ext cx="574560" cy="368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A6D7BAD-64E0-39CC-7F5F-C208E4AC977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686035" y="2963479"/>
                  <a:ext cx="6462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C98D5FA-E889-4114-9230-FBDE91BB5620}"/>
                    </a:ext>
                  </a:extLst>
                </p14:cNvPr>
                <p14:cNvContentPartPr/>
                <p14:nvPr/>
              </p14:nvContentPartPr>
              <p14:xfrm>
                <a:off x="8391275" y="2651719"/>
                <a:ext cx="108360" cy="338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C98D5FA-E889-4114-9230-FBDE91BB562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355635" y="2615719"/>
                  <a:ext cx="1800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AB16558-4FAF-A7ED-978C-8F230A6E5788}"/>
                    </a:ext>
                  </a:extLst>
                </p14:cNvPr>
                <p14:cNvContentPartPr/>
                <p14:nvPr/>
              </p14:nvContentPartPr>
              <p14:xfrm>
                <a:off x="8700875" y="2757919"/>
                <a:ext cx="74520" cy="245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AB16558-4FAF-A7ED-978C-8F230A6E578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665235" y="2721919"/>
                  <a:ext cx="1461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ECA4FE6-D950-D79B-9741-EFBFDBDF69D8}"/>
                    </a:ext>
                  </a:extLst>
                </p14:cNvPr>
                <p14:cNvContentPartPr/>
                <p14:nvPr/>
              </p14:nvContentPartPr>
              <p14:xfrm>
                <a:off x="3838355" y="2577199"/>
                <a:ext cx="1432800" cy="640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ECA4FE6-D950-D79B-9741-EFBFDBDF69D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802355" y="2541559"/>
                  <a:ext cx="1504440" cy="71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5851BB0-6B46-FEC0-A9E8-CFC62773AFCC}"/>
                    </a:ext>
                  </a:extLst>
                </p14:cNvPr>
                <p14:cNvContentPartPr/>
                <p14:nvPr/>
              </p14:nvContentPartPr>
              <p14:xfrm>
                <a:off x="6600995" y="2864479"/>
                <a:ext cx="717840" cy="285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5851BB0-6B46-FEC0-A9E8-CFC62773AFC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564995" y="2828479"/>
                  <a:ext cx="7894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45E5CBA-0A07-2323-55B6-73E26C322E33}"/>
                    </a:ext>
                  </a:extLst>
                </p14:cNvPr>
                <p14:cNvContentPartPr/>
                <p14:nvPr/>
              </p14:nvContentPartPr>
              <p14:xfrm>
                <a:off x="5545115" y="2522839"/>
                <a:ext cx="1559520" cy="590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45E5CBA-0A07-2323-55B6-73E26C322E3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509115" y="2486839"/>
                  <a:ext cx="163116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E273167-E379-B2C9-456C-E26AF6ED07C6}"/>
                    </a:ext>
                  </a:extLst>
                </p14:cNvPr>
                <p14:cNvContentPartPr/>
                <p14:nvPr/>
              </p14:nvContentPartPr>
              <p14:xfrm>
                <a:off x="5379155" y="1775479"/>
                <a:ext cx="547560" cy="571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E273167-E379-B2C9-456C-E26AF6ED07C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343515" y="1739479"/>
                  <a:ext cx="619200" cy="6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7FA53AC-4C8F-C993-A43B-D6A9CD3A06E5}"/>
                    </a:ext>
                  </a:extLst>
                </p14:cNvPr>
                <p14:cNvContentPartPr/>
                <p14:nvPr/>
              </p14:nvContentPartPr>
              <p14:xfrm>
                <a:off x="5081075" y="1473799"/>
                <a:ext cx="1386000" cy="10677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7FA53AC-4C8F-C993-A43B-D6A9CD3A06E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045075" y="1437799"/>
                  <a:ext cx="1457640" cy="11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4CC7CBB-A5E2-B493-F1F1-F0E5E868E154}"/>
                    </a:ext>
                  </a:extLst>
                </p14:cNvPr>
                <p14:cNvContentPartPr/>
                <p14:nvPr/>
              </p14:nvContentPartPr>
              <p14:xfrm>
                <a:off x="6360875" y="1397839"/>
                <a:ext cx="19080" cy="9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4CC7CBB-A5E2-B493-F1F1-F0E5E868E15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24875" y="1362199"/>
                  <a:ext cx="90720" cy="81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47882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3644C6A-C91B-294A-C1A1-F6FEC6613507}"/>
              </a:ext>
            </a:extLst>
          </p:cNvPr>
          <p:cNvGrpSpPr/>
          <p:nvPr/>
        </p:nvGrpSpPr>
        <p:grpSpPr>
          <a:xfrm>
            <a:off x="567755" y="287758"/>
            <a:ext cx="3548880" cy="795600"/>
            <a:chOff x="567755" y="287758"/>
            <a:chExt cx="3548880" cy="79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397F18E-5377-1539-FB85-4A83E283965F}"/>
                    </a:ext>
                  </a:extLst>
                </p14:cNvPr>
                <p14:cNvContentPartPr/>
                <p14:nvPr/>
              </p14:nvContentPartPr>
              <p14:xfrm>
                <a:off x="567755" y="287758"/>
                <a:ext cx="459720" cy="656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397F18E-5377-1539-FB85-4A83E28396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1755" y="252118"/>
                  <a:ext cx="53136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58C22A5-977A-5AEB-5EC0-0C9910B6949B}"/>
                    </a:ext>
                  </a:extLst>
                </p14:cNvPr>
                <p14:cNvContentPartPr/>
                <p14:nvPr/>
              </p14:nvContentPartPr>
              <p14:xfrm>
                <a:off x="809675" y="658558"/>
                <a:ext cx="902160" cy="339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58C22A5-977A-5AEB-5EC0-0C9910B6949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4035" y="622558"/>
                  <a:ext cx="9738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A61F3FE-1013-E155-9D77-5B98B76F20D2}"/>
                    </a:ext>
                  </a:extLst>
                </p14:cNvPr>
                <p14:cNvContentPartPr/>
                <p14:nvPr/>
              </p14:nvContentPartPr>
              <p14:xfrm>
                <a:off x="1879595" y="624718"/>
                <a:ext cx="331920" cy="379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A61F3FE-1013-E155-9D77-5B98B76F20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43595" y="589078"/>
                  <a:ext cx="40356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C1F9499-672D-5F06-8834-6EC58B42A301}"/>
                    </a:ext>
                  </a:extLst>
                </p14:cNvPr>
                <p14:cNvContentPartPr/>
                <p14:nvPr/>
              </p14:nvContentPartPr>
              <p14:xfrm>
                <a:off x="2268755" y="630478"/>
                <a:ext cx="311400" cy="336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C1F9499-672D-5F06-8834-6EC58B42A30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33115" y="594478"/>
                  <a:ext cx="38304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588726-A1B0-107B-2F1E-E495FAD1CB52}"/>
                    </a:ext>
                  </a:extLst>
                </p14:cNvPr>
                <p14:cNvContentPartPr/>
                <p14:nvPr/>
              </p14:nvContentPartPr>
              <p14:xfrm>
                <a:off x="2694635" y="655678"/>
                <a:ext cx="286560" cy="300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588726-A1B0-107B-2F1E-E495FAD1CB5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58995" y="620038"/>
                  <a:ext cx="3582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C1F21D2-1C72-8CA4-B82C-D1A2309A2800}"/>
                    </a:ext>
                  </a:extLst>
                </p14:cNvPr>
                <p14:cNvContentPartPr/>
                <p14:nvPr/>
              </p14:nvContentPartPr>
              <p14:xfrm>
                <a:off x="3062915" y="691318"/>
                <a:ext cx="320400" cy="284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C1F21D2-1C72-8CA4-B82C-D1A2309A280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26915" y="655678"/>
                  <a:ext cx="3920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8ED1768-61DD-4F99-9BC2-FF3449AEFE14}"/>
                    </a:ext>
                  </a:extLst>
                </p14:cNvPr>
                <p14:cNvContentPartPr/>
                <p14:nvPr/>
              </p14:nvContentPartPr>
              <p14:xfrm>
                <a:off x="3462875" y="679438"/>
                <a:ext cx="653760" cy="403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8ED1768-61DD-4F99-9BC2-FF3449AEFE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26875" y="643438"/>
                  <a:ext cx="725400" cy="47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DE861FD-A7FD-0F2C-66EC-0D9DBA27A608}"/>
                  </a:ext>
                </a:extLst>
              </p14:cNvPr>
              <p14:cNvContentPartPr/>
              <p14:nvPr/>
            </p14:nvContentPartPr>
            <p14:xfrm>
              <a:off x="475955" y="1368478"/>
              <a:ext cx="2748600" cy="33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DE861FD-A7FD-0F2C-66EC-0D9DBA27A60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0315" y="1332838"/>
                <a:ext cx="2820240" cy="10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90AC22A3-200A-D0C2-90F4-F207C3354844}"/>
              </a:ext>
            </a:extLst>
          </p:cNvPr>
          <p:cNvGrpSpPr/>
          <p:nvPr/>
        </p:nvGrpSpPr>
        <p:grpSpPr>
          <a:xfrm>
            <a:off x="176075" y="1717318"/>
            <a:ext cx="9358200" cy="3547080"/>
            <a:chOff x="176075" y="1717318"/>
            <a:chExt cx="9358200" cy="354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A07A226-AC9A-0450-1914-561B6C53A2C4}"/>
                    </a:ext>
                  </a:extLst>
                </p14:cNvPr>
                <p14:cNvContentPartPr/>
                <p14:nvPr/>
              </p14:nvContentPartPr>
              <p14:xfrm>
                <a:off x="407555" y="2149678"/>
                <a:ext cx="545400" cy="19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A07A226-AC9A-0450-1914-561B6C53A2C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1555" y="2113678"/>
                  <a:ext cx="6170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09EAD22-324A-0C2B-0F61-BEAE130493B0}"/>
                    </a:ext>
                  </a:extLst>
                </p14:cNvPr>
                <p14:cNvContentPartPr/>
                <p14:nvPr/>
              </p14:nvContentPartPr>
              <p14:xfrm>
                <a:off x="759635" y="1994518"/>
                <a:ext cx="222480" cy="347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09EAD22-324A-0C2B-0F61-BEAE130493B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3995" y="1958518"/>
                  <a:ext cx="2941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7966B22-7BF0-F21E-3101-0F089E4B37E0}"/>
                    </a:ext>
                  </a:extLst>
                </p14:cNvPr>
                <p14:cNvContentPartPr/>
                <p14:nvPr/>
              </p14:nvContentPartPr>
              <p14:xfrm>
                <a:off x="1381355" y="1833958"/>
                <a:ext cx="338400" cy="531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7966B22-7BF0-F21E-3101-0F089E4B37E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45715" y="1798318"/>
                  <a:ext cx="41004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675FD6A-F9C6-7B07-61DD-F2367AAA1B5E}"/>
                    </a:ext>
                  </a:extLst>
                </p14:cNvPr>
                <p14:cNvContentPartPr/>
                <p14:nvPr/>
              </p14:nvContentPartPr>
              <p14:xfrm>
                <a:off x="1815875" y="2061838"/>
                <a:ext cx="44280" cy="221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675FD6A-F9C6-7B07-61DD-F2367AAA1B5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79875" y="2026198"/>
                  <a:ext cx="1159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59BE0EB-EBC8-F9A7-0A41-8362D048FDC3}"/>
                    </a:ext>
                  </a:extLst>
                </p14:cNvPr>
                <p14:cNvContentPartPr/>
                <p14:nvPr/>
              </p14:nvContentPartPr>
              <p14:xfrm>
                <a:off x="1918115" y="2038078"/>
                <a:ext cx="629280" cy="209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59BE0EB-EBC8-F9A7-0A41-8362D048FD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82475" y="2002078"/>
                  <a:ext cx="7009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862DC9C-57E8-DE00-9BA6-4D32460E3E9C}"/>
                    </a:ext>
                  </a:extLst>
                </p14:cNvPr>
                <p14:cNvContentPartPr/>
                <p14:nvPr/>
              </p14:nvContentPartPr>
              <p14:xfrm>
                <a:off x="2349755" y="1986598"/>
                <a:ext cx="392040" cy="593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862DC9C-57E8-DE00-9BA6-4D32460E3E9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13755" y="1950598"/>
                  <a:ext cx="46368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491D99D-FCC7-300E-A1E3-058C0F370C2B}"/>
                    </a:ext>
                  </a:extLst>
                </p14:cNvPr>
                <p14:cNvContentPartPr/>
                <p14:nvPr/>
              </p14:nvContentPartPr>
              <p14:xfrm>
                <a:off x="2786075" y="1717318"/>
                <a:ext cx="54720" cy="560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491D99D-FCC7-300E-A1E3-058C0F370C2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50075" y="1681678"/>
                  <a:ext cx="12636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ACBA93A-048C-A8BB-417F-BEE4980C17BE}"/>
                    </a:ext>
                  </a:extLst>
                </p14:cNvPr>
                <p14:cNvContentPartPr/>
                <p14:nvPr/>
              </p14:nvContentPartPr>
              <p14:xfrm>
                <a:off x="2875715" y="1914958"/>
                <a:ext cx="363240" cy="245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ACBA93A-048C-A8BB-417F-BEE4980C17B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40075" y="1879318"/>
                  <a:ext cx="4348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EDFBE4E-721F-C44A-13C9-F22D73803797}"/>
                    </a:ext>
                  </a:extLst>
                </p14:cNvPr>
                <p14:cNvContentPartPr/>
                <p14:nvPr/>
              </p14:nvContentPartPr>
              <p14:xfrm>
                <a:off x="3638555" y="2022598"/>
                <a:ext cx="47880" cy="473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EDFBE4E-721F-C44A-13C9-F22D7380379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02555" y="1986598"/>
                  <a:ext cx="11952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F7C93A3-686F-90A5-764D-286C4D248D57}"/>
                    </a:ext>
                  </a:extLst>
                </p14:cNvPr>
                <p14:cNvContentPartPr/>
                <p14:nvPr/>
              </p14:nvContentPartPr>
              <p14:xfrm>
                <a:off x="3672035" y="1909918"/>
                <a:ext cx="313200" cy="236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F7C93A3-686F-90A5-764D-286C4D248D5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36395" y="1874278"/>
                  <a:ext cx="3848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56A04DC-8502-0336-240F-DBF30D5153D9}"/>
                    </a:ext>
                  </a:extLst>
                </p14:cNvPr>
                <p14:cNvContentPartPr/>
                <p14:nvPr/>
              </p14:nvContentPartPr>
              <p14:xfrm>
                <a:off x="4105115" y="1924678"/>
                <a:ext cx="183600" cy="198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56A04DC-8502-0336-240F-DBF30D5153D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69115" y="1888678"/>
                  <a:ext cx="2552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879F87-5EE9-B46A-BEDE-4F8C4C470230}"/>
                    </a:ext>
                  </a:extLst>
                </p14:cNvPr>
                <p14:cNvContentPartPr/>
                <p14:nvPr/>
              </p14:nvContentPartPr>
              <p14:xfrm>
                <a:off x="4354235" y="1966078"/>
                <a:ext cx="24480" cy="244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879F87-5EE9-B46A-BEDE-4F8C4C47023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18595" y="1930438"/>
                  <a:ext cx="961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FCC4B23-0667-6F86-92C4-D4C87E29BEF4}"/>
                    </a:ext>
                  </a:extLst>
                </p14:cNvPr>
                <p14:cNvContentPartPr/>
                <p14:nvPr/>
              </p14:nvContentPartPr>
              <p14:xfrm>
                <a:off x="4525955" y="1993798"/>
                <a:ext cx="574200" cy="281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FCC4B23-0667-6F86-92C4-D4C87E29BE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90315" y="1957798"/>
                  <a:ext cx="6458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E2417CC-6B8D-F626-A865-7983DA81D841}"/>
                    </a:ext>
                  </a:extLst>
                </p14:cNvPr>
                <p14:cNvContentPartPr/>
                <p14:nvPr/>
              </p14:nvContentPartPr>
              <p14:xfrm>
                <a:off x="5202395" y="1756558"/>
                <a:ext cx="65160" cy="527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E2417CC-6B8D-F626-A865-7983DA81D84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66755" y="1720918"/>
                  <a:ext cx="13680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4726672-BA30-2C69-87A4-EA77717E629A}"/>
                    </a:ext>
                  </a:extLst>
                </p14:cNvPr>
                <p14:cNvContentPartPr/>
                <p14:nvPr/>
              </p14:nvContentPartPr>
              <p14:xfrm>
                <a:off x="5182955" y="2030518"/>
                <a:ext cx="375840" cy="15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4726672-BA30-2C69-87A4-EA77717E629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47315" y="1994878"/>
                  <a:ext cx="4474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65AE3D0-E5DA-0D2A-6283-7E8B4A333FF0}"/>
                    </a:ext>
                  </a:extLst>
                </p14:cNvPr>
                <p14:cNvContentPartPr/>
                <p14:nvPr/>
              </p14:nvContentPartPr>
              <p14:xfrm>
                <a:off x="587195" y="2916838"/>
                <a:ext cx="552600" cy="29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65AE3D0-E5DA-0D2A-6283-7E8B4A333FF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1555" y="2880838"/>
                  <a:ext cx="624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7ECC1D8-6CFC-07EF-41BD-56201234DB68}"/>
                    </a:ext>
                  </a:extLst>
                </p14:cNvPr>
                <p14:cNvContentPartPr/>
                <p14:nvPr/>
              </p14:nvContentPartPr>
              <p14:xfrm>
                <a:off x="855035" y="2665558"/>
                <a:ext cx="307800" cy="376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7ECC1D8-6CFC-07EF-41BD-56201234DB6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9035" y="2629918"/>
                  <a:ext cx="37944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C926A5F-565A-BF32-C818-11C8DEE7D004}"/>
                    </a:ext>
                  </a:extLst>
                </p14:cNvPr>
                <p14:cNvContentPartPr/>
                <p14:nvPr/>
              </p14:nvContentPartPr>
              <p14:xfrm>
                <a:off x="1543355" y="2671678"/>
                <a:ext cx="36000" cy="431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C926A5F-565A-BF32-C818-11C8DEE7D00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07355" y="2635678"/>
                  <a:ext cx="10764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1FF19DF-0638-881C-9BEF-9495AF1AC19D}"/>
                    </a:ext>
                  </a:extLst>
                </p14:cNvPr>
                <p14:cNvContentPartPr/>
                <p14:nvPr/>
              </p14:nvContentPartPr>
              <p14:xfrm>
                <a:off x="1447235" y="2574118"/>
                <a:ext cx="425160" cy="552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1FF19DF-0638-881C-9BEF-9495AF1AC19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11595" y="2538118"/>
                  <a:ext cx="49680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37E7D0A-E572-E5C7-7463-0042D9F456B0}"/>
                    </a:ext>
                  </a:extLst>
                </p14:cNvPr>
                <p14:cNvContentPartPr/>
                <p14:nvPr/>
              </p14:nvContentPartPr>
              <p14:xfrm>
                <a:off x="1908035" y="2827558"/>
                <a:ext cx="261360" cy="262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37E7D0A-E572-E5C7-7463-0042D9F456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72395" y="2791918"/>
                  <a:ext cx="3330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E82FD12-EFED-BECE-171F-A7A54DCC10A6}"/>
                    </a:ext>
                  </a:extLst>
                </p14:cNvPr>
                <p14:cNvContentPartPr/>
                <p14:nvPr/>
              </p14:nvContentPartPr>
              <p14:xfrm>
                <a:off x="2185955" y="2864638"/>
                <a:ext cx="291960" cy="208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E82FD12-EFED-BECE-171F-A7A54DCC10A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49955" y="2828638"/>
                  <a:ext cx="3636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9557F9B-E301-EAAC-4E6B-1D0949671413}"/>
                    </a:ext>
                  </a:extLst>
                </p14:cNvPr>
                <p14:cNvContentPartPr/>
                <p14:nvPr/>
              </p14:nvContentPartPr>
              <p14:xfrm>
                <a:off x="2549915" y="2677078"/>
                <a:ext cx="151920" cy="405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9557F9B-E301-EAAC-4E6B-1D094967141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13915" y="2641438"/>
                  <a:ext cx="22356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BB6196D-A87D-A75D-1478-FFA2F1B8361F}"/>
                    </a:ext>
                  </a:extLst>
                </p14:cNvPr>
                <p14:cNvContentPartPr/>
                <p14:nvPr/>
              </p14:nvContentPartPr>
              <p14:xfrm>
                <a:off x="2838275" y="2688238"/>
                <a:ext cx="478800" cy="394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BB6196D-A87D-A75D-1478-FFA2F1B8361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02275" y="2652598"/>
                  <a:ext cx="5504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6A2F019-A465-F146-5E1A-BB06AAD0FEE1}"/>
                    </a:ext>
                  </a:extLst>
                </p14:cNvPr>
                <p14:cNvContentPartPr/>
                <p14:nvPr/>
              </p14:nvContentPartPr>
              <p14:xfrm>
                <a:off x="3467555" y="2847358"/>
                <a:ext cx="105120" cy="516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6A2F019-A465-F146-5E1A-BB06AAD0FEE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31555" y="2811358"/>
                  <a:ext cx="17676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9F84A93-7717-264E-FF64-04E25A646DBF}"/>
                    </a:ext>
                  </a:extLst>
                </p14:cNvPr>
                <p14:cNvContentPartPr/>
                <p14:nvPr/>
              </p14:nvContentPartPr>
              <p14:xfrm>
                <a:off x="3531995" y="2801638"/>
                <a:ext cx="358920" cy="245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9F84A93-7717-264E-FF64-04E25A646DB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96355" y="2765638"/>
                  <a:ext cx="4305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F914E76-BB8A-F44C-3B92-2988CA7B7204}"/>
                    </a:ext>
                  </a:extLst>
                </p14:cNvPr>
                <p14:cNvContentPartPr/>
                <p14:nvPr/>
              </p14:nvContentPartPr>
              <p14:xfrm>
                <a:off x="4028435" y="2846998"/>
                <a:ext cx="214200" cy="211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F914E76-BB8A-F44C-3B92-2988CA7B720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92795" y="2810998"/>
                  <a:ext cx="2858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46B11EC-DDE4-1344-1230-0867812FCE8E}"/>
                    </a:ext>
                  </a:extLst>
                </p14:cNvPr>
                <p14:cNvContentPartPr/>
                <p14:nvPr/>
              </p14:nvContentPartPr>
              <p14:xfrm>
                <a:off x="4340555" y="2898838"/>
                <a:ext cx="11520" cy="230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46B11EC-DDE4-1344-1230-0867812FCE8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04915" y="2862838"/>
                  <a:ext cx="831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BA34BF8-C790-2DFA-BD8D-E8218C90E119}"/>
                    </a:ext>
                  </a:extLst>
                </p14:cNvPr>
                <p14:cNvContentPartPr/>
                <p14:nvPr/>
              </p14:nvContentPartPr>
              <p14:xfrm>
                <a:off x="4485635" y="2751238"/>
                <a:ext cx="515160" cy="409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BA34BF8-C790-2DFA-BD8D-E8218C90E11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49995" y="2715598"/>
                  <a:ext cx="58680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41515F5-7A73-17E9-22B5-BE63C20FF13B}"/>
                    </a:ext>
                  </a:extLst>
                </p14:cNvPr>
                <p14:cNvContentPartPr/>
                <p14:nvPr/>
              </p14:nvContentPartPr>
              <p14:xfrm>
                <a:off x="4934555" y="3003958"/>
                <a:ext cx="181080" cy="8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41515F5-7A73-17E9-22B5-BE63C20FF13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98915" y="2967958"/>
                  <a:ext cx="2527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A7163E4-B5B7-F992-25B8-4A60BC6895BA}"/>
                    </a:ext>
                  </a:extLst>
                </p14:cNvPr>
                <p14:cNvContentPartPr/>
                <p14:nvPr/>
              </p14:nvContentPartPr>
              <p14:xfrm>
                <a:off x="5623955" y="2482318"/>
                <a:ext cx="269640" cy="852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A7163E4-B5B7-F992-25B8-4A60BC6895B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88315" y="2446678"/>
                  <a:ext cx="341280" cy="9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C150825-E015-BC94-60A3-F7D970FDDC5B}"/>
                    </a:ext>
                  </a:extLst>
                </p14:cNvPr>
                <p14:cNvContentPartPr/>
                <p14:nvPr/>
              </p14:nvContentPartPr>
              <p14:xfrm>
                <a:off x="6134075" y="2533798"/>
                <a:ext cx="118080" cy="570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C150825-E015-BC94-60A3-F7D970FDDC5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98435" y="2498158"/>
                  <a:ext cx="18972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E919ECB-0350-F626-AB6C-046118A4F8A9}"/>
                    </a:ext>
                  </a:extLst>
                </p14:cNvPr>
                <p14:cNvContentPartPr/>
                <p14:nvPr/>
              </p14:nvContentPartPr>
              <p14:xfrm>
                <a:off x="5833475" y="2798038"/>
                <a:ext cx="901080" cy="307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E919ECB-0350-F626-AB6C-046118A4F8A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97835" y="2762398"/>
                  <a:ext cx="9727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301AE8E-CEA3-78DF-7003-A181E26386A4}"/>
                    </a:ext>
                  </a:extLst>
                </p14:cNvPr>
                <p14:cNvContentPartPr/>
                <p14:nvPr/>
              </p14:nvContentPartPr>
              <p14:xfrm>
                <a:off x="6889715" y="2854198"/>
                <a:ext cx="199440" cy="267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301AE8E-CEA3-78DF-7003-A181E26386A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54075" y="2818198"/>
                  <a:ext cx="2710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733C744-2F12-4296-B1D7-ACDDD498635E}"/>
                    </a:ext>
                  </a:extLst>
                </p14:cNvPr>
                <p14:cNvContentPartPr/>
                <p14:nvPr/>
              </p14:nvContentPartPr>
              <p14:xfrm>
                <a:off x="6643475" y="2854558"/>
                <a:ext cx="290160" cy="277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733C744-2F12-4296-B1D7-ACDDD498635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07475" y="2818918"/>
                  <a:ext cx="3618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9271202-D712-BC0D-F91F-68D2A5334993}"/>
                    </a:ext>
                  </a:extLst>
                </p14:cNvPr>
                <p14:cNvContentPartPr/>
                <p14:nvPr/>
              </p14:nvContentPartPr>
              <p14:xfrm>
                <a:off x="7490915" y="2807038"/>
                <a:ext cx="406080" cy="520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9271202-D712-BC0D-F91F-68D2A533499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55275" y="2771398"/>
                  <a:ext cx="47772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D545555-2066-F5D8-2F7A-C6260D0E1906}"/>
                    </a:ext>
                  </a:extLst>
                </p14:cNvPr>
                <p14:cNvContentPartPr/>
                <p14:nvPr/>
              </p14:nvContentPartPr>
              <p14:xfrm>
                <a:off x="7929755" y="2844838"/>
                <a:ext cx="244080" cy="276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D545555-2066-F5D8-2F7A-C6260D0E190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94115" y="2808838"/>
                  <a:ext cx="3157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0AA1B6C-5E31-B2D4-E29D-1A33FA5177F9}"/>
                    </a:ext>
                  </a:extLst>
                </p14:cNvPr>
                <p14:cNvContentPartPr/>
                <p14:nvPr/>
              </p14:nvContentPartPr>
              <p14:xfrm>
                <a:off x="8265635" y="2895958"/>
                <a:ext cx="19080" cy="300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0AA1B6C-5E31-B2D4-E29D-1A33FA5177F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229635" y="2859958"/>
                  <a:ext cx="907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A30AB78-5E98-A9F4-838B-C9B071728ABD}"/>
                    </a:ext>
                  </a:extLst>
                </p14:cNvPr>
                <p14:cNvContentPartPr/>
                <p14:nvPr/>
              </p14:nvContentPartPr>
              <p14:xfrm>
                <a:off x="8423675" y="2589598"/>
                <a:ext cx="675720" cy="547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A30AB78-5E98-A9F4-838B-C9B071728AB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387675" y="2553958"/>
                  <a:ext cx="74736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E633167-180E-22A0-EFA3-FF3CEBC9E2CC}"/>
                    </a:ext>
                  </a:extLst>
                </p14:cNvPr>
                <p14:cNvContentPartPr/>
                <p14:nvPr/>
              </p14:nvContentPartPr>
              <p14:xfrm>
                <a:off x="8897795" y="2908918"/>
                <a:ext cx="221400" cy="30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E633167-180E-22A0-EFA3-FF3CEBC9E2C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61795" y="2872918"/>
                  <a:ext cx="2930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B70B347-2567-A440-EEE4-BFAA1054C297}"/>
                    </a:ext>
                  </a:extLst>
                </p14:cNvPr>
                <p14:cNvContentPartPr/>
                <p14:nvPr/>
              </p14:nvContentPartPr>
              <p14:xfrm>
                <a:off x="8870075" y="2501398"/>
                <a:ext cx="664200" cy="891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B70B347-2567-A440-EEE4-BFAA1054C29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34435" y="2465758"/>
                  <a:ext cx="73584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DAFE925-1AE4-5883-5470-A20BD4D7C4AC}"/>
                    </a:ext>
                  </a:extLst>
                </p14:cNvPr>
                <p14:cNvContentPartPr/>
                <p14:nvPr/>
              </p14:nvContentPartPr>
              <p14:xfrm>
                <a:off x="176075" y="3784798"/>
                <a:ext cx="906480" cy="67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DAFE925-1AE4-5883-5470-A20BD4D7C4A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40435" y="3749158"/>
                  <a:ext cx="978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427CEA7-F25C-2FA7-04F1-37FD6E84CF30}"/>
                    </a:ext>
                  </a:extLst>
                </p14:cNvPr>
                <p14:cNvContentPartPr/>
                <p14:nvPr/>
              </p14:nvContentPartPr>
              <p14:xfrm>
                <a:off x="495395" y="3554398"/>
                <a:ext cx="370440" cy="442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427CEA7-F25C-2FA7-04F1-37FD6E84CF3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9395" y="3518398"/>
                  <a:ext cx="4420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5FE61ED-7E4B-0E50-9C7D-006817303813}"/>
                    </a:ext>
                  </a:extLst>
                </p14:cNvPr>
                <p14:cNvContentPartPr/>
                <p14:nvPr/>
              </p14:nvContentPartPr>
              <p14:xfrm>
                <a:off x="1371275" y="3570958"/>
                <a:ext cx="454320" cy="456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5FE61ED-7E4B-0E50-9C7D-00681730381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35275" y="3534958"/>
                  <a:ext cx="52596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DE2FCF0-61E8-D879-FCEE-F22EE7C5B136}"/>
                    </a:ext>
                  </a:extLst>
                </p14:cNvPr>
                <p14:cNvContentPartPr/>
                <p14:nvPr/>
              </p14:nvContentPartPr>
              <p14:xfrm>
                <a:off x="1890755" y="3801718"/>
                <a:ext cx="499320" cy="272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DE2FCF0-61E8-D879-FCEE-F22EE7C5B13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54755" y="3766078"/>
                  <a:ext cx="5709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3C19975-C582-C3E9-9D48-9BD32ABDC5D5}"/>
                    </a:ext>
                  </a:extLst>
                </p14:cNvPr>
                <p14:cNvContentPartPr/>
                <p14:nvPr/>
              </p14:nvContentPartPr>
              <p14:xfrm>
                <a:off x="2397995" y="3654838"/>
                <a:ext cx="8280" cy="9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3C19975-C582-C3E9-9D48-9BD32ABDC5D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361995" y="3619198"/>
                  <a:ext cx="799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EACE129-7F76-DDEB-5FA8-424AD311D01F}"/>
                    </a:ext>
                  </a:extLst>
                </p14:cNvPr>
                <p14:cNvContentPartPr/>
                <p14:nvPr/>
              </p14:nvContentPartPr>
              <p14:xfrm>
                <a:off x="2599235" y="3565198"/>
                <a:ext cx="208800" cy="826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EACE129-7F76-DDEB-5FA8-424AD311D01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563235" y="3529558"/>
                  <a:ext cx="280440" cy="89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0267890-BEA8-FC68-E89D-0E2803EBA02A}"/>
                    </a:ext>
                  </a:extLst>
                </p14:cNvPr>
                <p14:cNvContentPartPr/>
                <p14:nvPr/>
              </p14:nvContentPartPr>
              <p14:xfrm>
                <a:off x="2871755" y="3833398"/>
                <a:ext cx="221400" cy="263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0267890-BEA8-FC68-E89D-0E2803EBA02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36115" y="3797758"/>
                  <a:ext cx="2930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1D63A9B-12B2-5B91-E114-802084477F19}"/>
                    </a:ext>
                  </a:extLst>
                </p14:cNvPr>
                <p14:cNvContentPartPr/>
                <p14:nvPr/>
              </p14:nvContentPartPr>
              <p14:xfrm>
                <a:off x="3072635" y="3894238"/>
                <a:ext cx="436680" cy="309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1D63A9B-12B2-5B91-E114-802084477F1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36635" y="3858598"/>
                  <a:ext cx="50832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0EECD4F-842B-2096-76B6-B47BAFA6FE84}"/>
                    </a:ext>
                  </a:extLst>
                </p14:cNvPr>
                <p14:cNvContentPartPr/>
                <p14:nvPr/>
              </p14:nvContentPartPr>
              <p14:xfrm>
                <a:off x="3665915" y="3855358"/>
                <a:ext cx="511560" cy="438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0EECD4F-842B-2096-76B6-B47BAFA6FE8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29915" y="3819358"/>
                  <a:ext cx="58320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089D8EB-5DBC-7ED9-2A8A-9F59B3C5B2FA}"/>
                    </a:ext>
                  </a:extLst>
                </p14:cNvPr>
                <p14:cNvContentPartPr/>
                <p14:nvPr/>
              </p14:nvContentPartPr>
              <p14:xfrm>
                <a:off x="498635" y="4709278"/>
                <a:ext cx="652680" cy="12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089D8EB-5DBC-7ED9-2A8A-9F59B3C5B2F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2635" y="4673638"/>
                  <a:ext cx="7243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3C4524E-530D-2CD5-6006-0500CA7EA3C1}"/>
                    </a:ext>
                  </a:extLst>
                </p14:cNvPr>
                <p14:cNvContentPartPr/>
                <p14:nvPr/>
              </p14:nvContentPartPr>
              <p14:xfrm>
                <a:off x="916955" y="4510558"/>
                <a:ext cx="227520" cy="405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3C4524E-530D-2CD5-6006-0500CA7EA3C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0955" y="4474918"/>
                  <a:ext cx="29916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45E8E37-A8E9-4C70-1158-41CB9CBC4D40}"/>
                    </a:ext>
                  </a:extLst>
                </p14:cNvPr>
                <p14:cNvContentPartPr/>
                <p14:nvPr/>
              </p14:nvContentPartPr>
              <p14:xfrm>
                <a:off x="1627955" y="4557718"/>
                <a:ext cx="60120" cy="518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45E8E37-A8E9-4C70-1158-41CB9CBC4D4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91955" y="4522078"/>
                  <a:ext cx="1317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66C42D6-A322-1DF9-52CC-CB405A964102}"/>
                    </a:ext>
                  </a:extLst>
                </p14:cNvPr>
                <p14:cNvContentPartPr/>
                <p14:nvPr/>
              </p14:nvContentPartPr>
              <p14:xfrm>
                <a:off x="1524635" y="4424158"/>
                <a:ext cx="717120" cy="602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66C42D6-A322-1DF9-52CC-CB405A96410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88995" y="4388518"/>
                  <a:ext cx="78876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C8026B4-AADA-8CFB-4C04-0EE0DE074310}"/>
                    </a:ext>
                  </a:extLst>
                </p14:cNvPr>
                <p14:cNvContentPartPr/>
                <p14:nvPr/>
              </p14:nvContentPartPr>
              <p14:xfrm>
                <a:off x="2322035" y="4860838"/>
                <a:ext cx="5040" cy="9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C8026B4-AADA-8CFB-4C04-0EE0DE07431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86035" y="4825198"/>
                  <a:ext cx="766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725C9AF-B8A9-E7F9-4AD9-8CB5F6498BF7}"/>
                    </a:ext>
                  </a:extLst>
                </p14:cNvPr>
                <p14:cNvContentPartPr/>
                <p14:nvPr/>
              </p14:nvContentPartPr>
              <p14:xfrm>
                <a:off x="2402675" y="4757158"/>
                <a:ext cx="1305360" cy="302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725C9AF-B8A9-E7F9-4AD9-8CB5F6498BF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66675" y="4721518"/>
                  <a:ext cx="13770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96A528A-C040-5E33-47D1-23590EC02B30}"/>
                    </a:ext>
                  </a:extLst>
                </p14:cNvPr>
                <p14:cNvContentPartPr/>
                <p14:nvPr/>
              </p14:nvContentPartPr>
              <p14:xfrm>
                <a:off x="4012595" y="4763278"/>
                <a:ext cx="107280" cy="501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96A528A-C040-5E33-47D1-23590EC02B3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76595" y="4727278"/>
                  <a:ext cx="17892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7CAA25F-41AC-133D-5030-D2BE8BFF3D09}"/>
                    </a:ext>
                  </a:extLst>
                </p14:cNvPr>
                <p14:cNvContentPartPr/>
                <p14:nvPr/>
              </p14:nvContentPartPr>
              <p14:xfrm>
                <a:off x="4164875" y="4733038"/>
                <a:ext cx="306000" cy="259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7CAA25F-41AC-133D-5030-D2BE8BFF3D0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28875" y="4697038"/>
                  <a:ext cx="3776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CC17615-D8C1-37F8-85A2-605702896EA7}"/>
                    </a:ext>
                  </a:extLst>
                </p14:cNvPr>
                <p14:cNvContentPartPr/>
                <p14:nvPr/>
              </p14:nvContentPartPr>
              <p14:xfrm>
                <a:off x="4610555" y="4733038"/>
                <a:ext cx="1537560" cy="423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CC17615-D8C1-37F8-85A2-605702896EA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74555" y="4697038"/>
                  <a:ext cx="160920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1CD1416-99C2-B42A-C7DE-1CDCF347971C}"/>
                    </a:ext>
                  </a:extLst>
                </p14:cNvPr>
                <p14:cNvContentPartPr/>
                <p14:nvPr/>
              </p14:nvContentPartPr>
              <p14:xfrm>
                <a:off x="5965595" y="4950838"/>
                <a:ext cx="414720" cy="8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1CD1416-99C2-B42A-C7DE-1CDCF347971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29955" y="4914838"/>
                  <a:ext cx="486360" cy="79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475012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0DC210A-7934-BB2A-A0B4-A51EEAFAE53C}"/>
                  </a:ext>
                </a:extLst>
              </p14:cNvPr>
              <p14:cNvContentPartPr/>
              <p14:nvPr/>
            </p14:nvContentPartPr>
            <p14:xfrm>
              <a:off x="4352435" y="4198798"/>
              <a:ext cx="111960" cy="5094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0DC210A-7934-BB2A-A0B4-A51EEAFAE5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16435" y="4163158"/>
                <a:ext cx="183600" cy="58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E4B2F54-67D9-099E-EB3C-BA63C486BCA7}"/>
              </a:ext>
            </a:extLst>
          </p:cNvPr>
          <p:cNvGrpSpPr/>
          <p:nvPr/>
        </p:nvGrpSpPr>
        <p:grpSpPr>
          <a:xfrm>
            <a:off x="585035" y="370918"/>
            <a:ext cx="10141920" cy="5419080"/>
            <a:chOff x="585035" y="370918"/>
            <a:chExt cx="10141920" cy="541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31E597D-4338-62AB-8454-01C84279E168}"/>
                    </a:ext>
                  </a:extLst>
                </p14:cNvPr>
                <p14:cNvContentPartPr/>
                <p14:nvPr/>
              </p14:nvContentPartPr>
              <p14:xfrm>
                <a:off x="585035" y="370918"/>
                <a:ext cx="423720" cy="634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31E597D-4338-62AB-8454-01C84279E16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9035" y="334918"/>
                  <a:ext cx="49536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FDE96D1-038C-580B-946B-29883B14D8B0}"/>
                    </a:ext>
                  </a:extLst>
                </p14:cNvPr>
                <p14:cNvContentPartPr/>
                <p14:nvPr/>
              </p14:nvContentPartPr>
              <p14:xfrm>
                <a:off x="1015235" y="721198"/>
                <a:ext cx="23400" cy="274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FDE96D1-038C-580B-946B-29883B14D8B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9595" y="685198"/>
                  <a:ext cx="950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00504E8-C80A-26C4-EC45-071EC77DA525}"/>
                    </a:ext>
                  </a:extLst>
                </p14:cNvPr>
                <p14:cNvContentPartPr/>
                <p14:nvPr/>
              </p14:nvContentPartPr>
              <p14:xfrm>
                <a:off x="982115" y="604198"/>
                <a:ext cx="25200" cy="12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00504E8-C80A-26C4-EC45-071EC77DA52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6475" y="568558"/>
                  <a:ext cx="968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6E59480-FBB8-F018-750E-3C4A97A22AD1}"/>
                    </a:ext>
                  </a:extLst>
                </p14:cNvPr>
                <p14:cNvContentPartPr/>
                <p14:nvPr/>
              </p14:nvContentPartPr>
              <p14:xfrm>
                <a:off x="1240235" y="728398"/>
                <a:ext cx="712080" cy="761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6E59480-FBB8-F018-750E-3C4A97A22A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04235" y="692398"/>
                  <a:ext cx="783720" cy="83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1CA7C54-8FA9-AE35-CED3-DF633BD1F453}"/>
                    </a:ext>
                  </a:extLst>
                </p14:cNvPr>
                <p14:cNvContentPartPr/>
                <p14:nvPr/>
              </p14:nvContentPartPr>
              <p14:xfrm>
                <a:off x="2032595" y="386758"/>
                <a:ext cx="410040" cy="634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1CA7C54-8FA9-AE35-CED3-DF633BD1F45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96595" y="351118"/>
                  <a:ext cx="48168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FE57A3E-B6B8-4005-6B21-63148933B2A4}"/>
                    </a:ext>
                  </a:extLst>
                </p14:cNvPr>
                <p14:cNvContentPartPr/>
                <p14:nvPr/>
              </p14:nvContentPartPr>
              <p14:xfrm>
                <a:off x="2663315" y="690598"/>
                <a:ext cx="407880" cy="573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FE57A3E-B6B8-4005-6B21-63148933B2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27675" y="654598"/>
                  <a:ext cx="47952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2A0310C-2CC4-AB1C-97F7-7EBD5F9EC4BC}"/>
                    </a:ext>
                  </a:extLst>
                </p14:cNvPr>
                <p14:cNvContentPartPr/>
                <p14:nvPr/>
              </p14:nvContentPartPr>
              <p14:xfrm>
                <a:off x="3155075" y="679798"/>
                <a:ext cx="258480" cy="276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2A0310C-2CC4-AB1C-97F7-7EBD5F9EC4B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19435" y="643798"/>
                  <a:ext cx="3301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4270C3F-B5A7-BA3B-45AD-89D70A2679AB}"/>
                    </a:ext>
                  </a:extLst>
                </p14:cNvPr>
                <p14:cNvContentPartPr/>
                <p14:nvPr/>
              </p14:nvContentPartPr>
              <p14:xfrm>
                <a:off x="3515795" y="697798"/>
                <a:ext cx="16560" cy="302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4270C3F-B5A7-BA3B-45AD-89D70A2679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80155" y="661798"/>
                  <a:ext cx="8820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6711DED-6697-78F3-7AFD-9C39D8880346}"/>
                    </a:ext>
                  </a:extLst>
                </p14:cNvPr>
                <p14:cNvContentPartPr/>
                <p14:nvPr/>
              </p14:nvContentPartPr>
              <p14:xfrm>
                <a:off x="3500675" y="581158"/>
                <a:ext cx="4320" cy="16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6711DED-6697-78F3-7AFD-9C39D888034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64675" y="545158"/>
                  <a:ext cx="759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0273A02-7FF8-FB59-BA9B-8C24D71F884D}"/>
                    </a:ext>
                  </a:extLst>
                </p14:cNvPr>
                <p14:cNvContentPartPr/>
                <p14:nvPr/>
              </p14:nvContentPartPr>
              <p14:xfrm>
                <a:off x="3647195" y="449758"/>
                <a:ext cx="596880" cy="538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0273A02-7FF8-FB59-BA9B-8C24D71F884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11555" y="414118"/>
                  <a:ext cx="66852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8A71E88-453E-9146-50EF-14D4A9907018}"/>
                    </a:ext>
                  </a:extLst>
                </p14:cNvPr>
                <p14:cNvContentPartPr/>
                <p14:nvPr/>
              </p14:nvContentPartPr>
              <p14:xfrm>
                <a:off x="4069835" y="724078"/>
                <a:ext cx="347760" cy="32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8A71E88-453E-9146-50EF-14D4A990701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33835" y="688078"/>
                  <a:ext cx="4194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6248B46-9C05-9A90-C2DE-79D383A06578}"/>
                    </a:ext>
                  </a:extLst>
                </p14:cNvPr>
                <p14:cNvContentPartPr/>
                <p14:nvPr/>
              </p14:nvContentPartPr>
              <p14:xfrm>
                <a:off x="701315" y="1247518"/>
                <a:ext cx="2934000" cy="92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6248B46-9C05-9A90-C2DE-79D383A0657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5315" y="1211518"/>
                  <a:ext cx="30056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CC8B680-5EC1-1CB7-AE46-78E208F49FAD}"/>
                    </a:ext>
                  </a:extLst>
                </p14:cNvPr>
                <p14:cNvContentPartPr/>
                <p14:nvPr/>
              </p14:nvContentPartPr>
              <p14:xfrm>
                <a:off x="2559995" y="1954558"/>
                <a:ext cx="72720" cy="429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CC8B680-5EC1-1CB7-AE46-78E208F49F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24355" y="1918558"/>
                  <a:ext cx="14436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C6BABA4-5A4E-AD1E-0FE4-82B593E7E338}"/>
                    </a:ext>
                  </a:extLst>
                </p14:cNvPr>
                <p14:cNvContentPartPr/>
                <p14:nvPr/>
              </p14:nvContentPartPr>
              <p14:xfrm>
                <a:off x="2508875" y="1870678"/>
                <a:ext cx="322200" cy="280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C6BABA4-5A4E-AD1E-0FE4-82B593E7E33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73235" y="1835038"/>
                  <a:ext cx="3938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2801C1E-000A-3D57-7804-DCEED5D6B037}"/>
                    </a:ext>
                  </a:extLst>
                </p14:cNvPr>
                <p14:cNvContentPartPr/>
                <p14:nvPr/>
              </p14:nvContentPartPr>
              <p14:xfrm>
                <a:off x="2979755" y="1832158"/>
                <a:ext cx="87480" cy="446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2801C1E-000A-3D57-7804-DCEED5D6B03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44115" y="1796518"/>
                  <a:ext cx="15912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5CA8F01-0BF1-BB89-F4FF-49A8ECA1954C}"/>
                    </a:ext>
                  </a:extLst>
                </p14:cNvPr>
                <p14:cNvContentPartPr/>
                <p14:nvPr/>
              </p14:nvContentPartPr>
              <p14:xfrm>
                <a:off x="3318515" y="1849438"/>
                <a:ext cx="18000" cy="22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5CA8F01-0BF1-BB89-F4FF-49A8ECA1954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82515" y="1813438"/>
                  <a:ext cx="89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8E164C4-F78C-E2BC-0A3F-3E96054D10C9}"/>
                    </a:ext>
                  </a:extLst>
                </p14:cNvPr>
                <p14:cNvContentPartPr/>
                <p14:nvPr/>
              </p14:nvContentPartPr>
              <p14:xfrm>
                <a:off x="3304835" y="1947718"/>
                <a:ext cx="537840" cy="161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8E164C4-F78C-E2BC-0A3F-3E96054D10C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68835" y="1912078"/>
                  <a:ext cx="6094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1474E6E-2974-BBD5-52F1-F2267854CA4F}"/>
                    </a:ext>
                  </a:extLst>
                </p14:cNvPr>
                <p14:cNvContentPartPr/>
                <p14:nvPr/>
              </p14:nvContentPartPr>
              <p14:xfrm>
                <a:off x="8919395" y="1773838"/>
                <a:ext cx="78480" cy="500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1474E6E-2974-BBD5-52F1-F2267854CA4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83755" y="1738198"/>
                  <a:ext cx="15012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ACD25DA-4953-4BA9-ADD6-BB020CB6E8F9}"/>
                    </a:ext>
                  </a:extLst>
                </p14:cNvPr>
                <p14:cNvContentPartPr/>
                <p14:nvPr/>
              </p14:nvContentPartPr>
              <p14:xfrm>
                <a:off x="9339515" y="1764478"/>
                <a:ext cx="433800" cy="391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ACD25DA-4953-4BA9-ADD6-BB020CB6E8F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03875" y="1728838"/>
                  <a:ext cx="5054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7733791-3B7C-82E4-42BA-77E1638D390F}"/>
                    </a:ext>
                  </a:extLst>
                </p14:cNvPr>
                <p14:cNvContentPartPr/>
                <p14:nvPr/>
              </p14:nvContentPartPr>
              <p14:xfrm>
                <a:off x="2372795" y="2919718"/>
                <a:ext cx="68040" cy="474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7733791-3B7C-82E4-42BA-77E1638D390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37155" y="2883718"/>
                  <a:ext cx="13968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309390-73A7-3663-0230-14231347A96D}"/>
                    </a:ext>
                  </a:extLst>
                </p14:cNvPr>
                <p14:cNvContentPartPr/>
                <p14:nvPr/>
              </p14:nvContentPartPr>
              <p14:xfrm>
                <a:off x="2359115" y="2678518"/>
                <a:ext cx="418320" cy="429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309390-73A7-3663-0230-14231347A96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23115" y="2642878"/>
                  <a:ext cx="48996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C8E0902-5EB6-0D18-4430-294DA0EEB01D}"/>
                    </a:ext>
                  </a:extLst>
                </p14:cNvPr>
                <p14:cNvContentPartPr/>
                <p14:nvPr/>
              </p14:nvContentPartPr>
              <p14:xfrm>
                <a:off x="2907395" y="2701918"/>
                <a:ext cx="259920" cy="421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C8E0902-5EB6-0D18-4430-294DA0EEB01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71395" y="2665918"/>
                  <a:ext cx="3315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AA935A7-0746-B9B5-567A-0D53D292F94F}"/>
                    </a:ext>
                  </a:extLst>
                </p14:cNvPr>
                <p14:cNvContentPartPr/>
                <p14:nvPr/>
              </p14:nvContentPartPr>
              <p14:xfrm>
                <a:off x="3529475" y="2642878"/>
                <a:ext cx="15840" cy="51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AA935A7-0746-B9B5-567A-0D53D292F9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93835" y="2606878"/>
                  <a:ext cx="874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424FC92-BF0D-4EDB-7107-061424B06E6F}"/>
                    </a:ext>
                  </a:extLst>
                </p14:cNvPr>
                <p14:cNvContentPartPr/>
                <p14:nvPr/>
              </p14:nvContentPartPr>
              <p14:xfrm>
                <a:off x="3494915" y="2802358"/>
                <a:ext cx="394560" cy="177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424FC92-BF0D-4EDB-7107-061424B06E6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59275" y="2766358"/>
                  <a:ext cx="4662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A13282A-FF80-0932-B777-948CA6EA5241}"/>
                    </a:ext>
                  </a:extLst>
                </p14:cNvPr>
                <p14:cNvContentPartPr/>
                <p14:nvPr/>
              </p14:nvContentPartPr>
              <p14:xfrm>
                <a:off x="8253395" y="2724598"/>
                <a:ext cx="73080" cy="479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A13282A-FF80-0932-B777-948CA6EA524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17755" y="2688958"/>
                  <a:ext cx="1447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A35E91B-B596-BF22-1715-75369692B72E}"/>
                    </a:ext>
                  </a:extLst>
                </p14:cNvPr>
                <p14:cNvContentPartPr/>
                <p14:nvPr/>
              </p14:nvContentPartPr>
              <p14:xfrm>
                <a:off x="8943875" y="2726398"/>
                <a:ext cx="55080" cy="498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A35E91B-B596-BF22-1715-75369692B7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07875" y="2690758"/>
                  <a:ext cx="12672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36DD17B-C4DC-CE3C-77F7-1D9F72193203}"/>
                    </a:ext>
                  </a:extLst>
                </p14:cNvPr>
                <p14:cNvContentPartPr/>
                <p14:nvPr/>
              </p14:nvContentPartPr>
              <p14:xfrm>
                <a:off x="9484595" y="2668438"/>
                <a:ext cx="30600" cy="609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36DD17B-C4DC-CE3C-77F7-1D9F721932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48955" y="2632438"/>
                  <a:ext cx="10224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315F160-D6CC-3B08-8E96-2D528BFA19C2}"/>
                    </a:ext>
                  </a:extLst>
                </p14:cNvPr>
                <p14:cNvContentPartPr/>
                <p14:nvPr/>
              </p14:nvContentPartPr>
              <p14:xfrm>
                <a:off x="2670875" y="4294558"/>
                <a:ext cx="492120" cy="567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315F160-D6CC-3B08-8E96-2D528BFA19C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35235" y="4258918"/>
                  <a:ext cx="56376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FE82D99-0339-14C1-BEA3-A503A4A2C9ED}"/>
                    </a:ext>
                  </a:extLst>
                </p14:cNvPr>
                <p14:cNvContentPartPr/>
                <p14:nvPr/>
              </p14:nvContentPartPr>
              <p14:xfrm>
                <a:off x="3217355" y="4292398"/>
                <a:ext cx="59400" cy="599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FE82D99-0339-14C1-BEA3-A503A4A2C9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81715" y="4256758"/>
                  <a:ext cx="13104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69E98F0-98CA-7A22-B6BC-21CFE937B0AA}"/>
                    </a:ext>
                  </a:extLst>
                </p14:cNvPr>
                <p14:cNvContentPartPr/>
                <p14:nvPr/>
              </p14:nvContentPartPr>
              <p14:xfrm>
                <a:off x="3701195" y="4385278"/>
                <a:ext cx="21240" cy="114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69E98F0-98CA-7A22-B6BC-21CFE937B0A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65555" y="4349278"/>
                  <a:ext cx="928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F103DBD-E148-7FBB-3C50-1A7836491AD3}"/>
                    </a:ext>
                  </a:extLst>
                </p14:cNvPr>
                <p14:cNvContentPartPr/>
                <p14:nvPr/>
              </p14:nvContentPartPr>
              <p14:xfrm>
                <a:off x="3703715" y="4709278"/>
                <a:ext cx="6840" cy="8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F103DBD-E148-7FBB-3C50-1A7836491AD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68075" y="4673638"/>
                  <a:ext cx="784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046A803-7816-1FD4-03E6-2E217C2194C2}"/>
                    </a:ext>
                  </a:extLst>
                </p14:cNvPr>
                <p14:cNvContentPartPr/>
                <p14:nvPr/>
              </p14:nvContentPartPr>
              <p14:xfrm>
                <a:off x="3789035" y="4491478"/>
                <a:ext cx="372960" cy="68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046A803-7816-1FD4-03E6-2E217C2194C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53395" y="4455478"/>
                  <a:ext cx="4446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927148C-3436-7CB6-44AB-95E64753A0DD}"/>
                    </a:ext>
                  </a:extLst>
                </p14:cNvPr>
                <p14:cNvContentPartPr/>
                <p14:nvPr/>
              </p14:nvContentPartPr>
              <p14:xfrm>
                <a:off x="4543595" y="1729918"/>
                <a:ext cx="56880" cy="537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927148C-3436-7CB6-44AB-95E64753A0D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07955" y="1694278"/>
                  <a:ext cx="12852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E64D9BE-3656-7A39-306F-62337E088C45}"/>
                    </a:ext>
                  </a:extLst>
                </p14:cNvPr>
                <p14:cNvContentPartPr/>
                <p14:nvPr/>
              </p14:nvContentPartPr>
              <p14:xfrm>
                <a:off x="5121395" y="1764478"/>
                <a:ext cx="408600" cy="481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E64D9BE-3656-7A39-306F-62337E088C4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85395" y="1728838"/>
                  <a:ext cx="48024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C592AEB-BAFE-C662-5CFA-5D76F4C666D9}"/>
                    </a:ext>
                  </a:extLst>
                </p14:cNvPr>
                <p14:cNvContentPartPr/>
                <p14:nvPr/>
              </p14:nvContentPartPr>
              <p14:xfrm>
                <a:off x="5948315" y="1724878"/>
                <a:ext cx="19440" cy="516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C592AEB-BAFE-C662-5CFA-5D76F4C666D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12315" y="1689238"/>
                  <a:ext cx="9108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32E4346-DC1E-2509-CBC0-95A78DD63EC5}"/>
                    </a:ext>
                  </a:extLst>
                </p14:cNvPr>
                <p14:cNvContentPartPr/>
                <p14:nvPr/>
              </p14:nvContentPartPr>
              <p14:xfrm>
                <a:off x="4512275" y="2597158"/>
                <a:ext cx="90000" cy="565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32E4346-DC1E-2509-CBC0-95A78DD63EC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476635" y="2561518"/>
                  <a:ext cx="16164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1690967-8CDA-93EC-5ED6-19E51368BF8E}"/>
                    </a:ext>
                  </a:extLst>
                </p14:cNvPr>
                <p14:cNvContentPartPr/>
                <p14:nvPr/>
              </p14:nvContentPartPr>
              <p14:xfrm>
                <a:off x="5144795" y="2665918"/>
                <a:ext cx="346320" cy="399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1690967-8CDA-93EC-5ED6-19E51368BF8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09155" y="2630278"/>
                  <a:ext cx="41796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3C5D4F5-C0DE-6B26-4897-340D000BF6E4}"/>
                    </a:ext>
                  </a:extLst>
                </p14:cNvPr>
                <p14:cNvContentPartPr/>
                <p14:nvPr/>
              </p14:nvContentPartPr>
              <p14:xfrm>
                <a:off x="5919155" y="2645758"/>
                <a:ext cx="35640" cy="531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3C5D4F5-C0DE-6B26-4897-340D000BF6E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83155" y="2609758"/>
                  <a:ext cx="10728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D39ACC-0607-DC50-FFFB-1B1B97CD6428}"/>
                    </a:ext>
                  </a:extLst>
                </p14:cNvPr>
                <p14:cNvContentPartPr/>
                <p14:nvPr/>
              </p14:nvContentPartPr>
              <p14:xfrm>
                <a:off x="6632675" y="1692838"/>
                <a:ext cx="44280" cy="487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D39ACC-0607-DC50-FFFB-1B1B97CD642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7035" y="1656838"/>
                  <a:ext cx="11592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FA4D738-C92D-1CE0-8FD0-9888B9158796}"/>
                    </a:ext>
                  </a:extLst>
                </p14:cNvPr>
                <p14:cNvContentPartPr/>
                <p14:nvPr/>
              </p14:nvContentPartPr>
              <p14:xfrm>
                <a:off x="7168355" y="1682758"/>
                <a:ext cx="411120" cy="538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FA4D738-C92D-1CE0-8FD0-9888B915879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32715" y="1646758"/>
                  <a:ext cx="48276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A803E33-8107-A571-C464-D413EC8B89A8}"/>
                    </a:ext>
                  </a:extLst>
                </p14:cNvPr>
                <p14:cNvContentPartPr/>
                <p14:nvPr/>
              </p14:nvContentPartPr>
              <p14:xfrm>
                <a:off x="8035235" y="1716958"/>
                <a:ext cx="398160" cy="409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A803E33-8107-A571-C464-D413EC8B89A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99235" y="1681318"/>
                  <a:ext cx="46980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686F588-C508-EE2F-292F-83FC8CCE1257}"/>
                    </a:ext>
                  </a:extLst>
                </p14:cNvPr>
                <p14:cNvContentPartPr/>
                <p14:nvPr/>
              </p14:nvContentPartPr>
              <p14:xfrm>
                <a:off x="6716195" y="2735398"/>
                <a:ext cx="308880" cy="328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686F588-C508-EE2F-292F-83FC8CCE125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80555" y="2699758"/>
                  <a:ext cx="3805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0A00FF4-A4B9-3011-EF41-ABF4CC2C2D1C}"/>
                    </a:ext>
                  </a:extLst>
                </p14:cNvPr>
                <p14:cNvContentPartPr/>
                <p14:nvPr/>
              </p14:nvContentPartPr>
              <p14:xfrm>
                <a:off x="7533755" y="2714158"/>
                <a:ext cx="27720" cy="472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0A00FF4-A4B9-3011-EF41-ABF4CC2C2D1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98115" y="2678158"/>
                  <a:ext cx="9936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FE73D48-0032-E02D-EB02-3B4D0B283EEF}"/>
                    </a:ext>
                  </a:extLst>
                </p14:cNvPr>
                <p14:cNvContentPartPr/>
                <p14:nvPr/>
              </p14:nvContentPartPr>
              <p14:xfrm>
                <a:off x="8489915" y="2618038"/>
                <a:ext cx="10800" cy="11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FE73D48-0032-E02D-EB02-3B4D0B283EE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53915" y="2582398"/>
                  <a:ext cx="82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EF7A505-57F7-7E2D-DFFD-83991D5A9C14}"/>
                    </a:ext>
                  </a:extLst>
                </p14:cNvPr>
                <p14:cNvContentPartPr/>
                <p14:nvPr/>
              </p14:nvContentPartPr>
              <p14:xfrm>
                <a:off x="8466515" y="2623798"/>
                <a:ext cx="1800" cy="9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EF7A505-57F7-7E2D-DFFD-83991D5A9C1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30515" y="2588158"/>
                  <a:ext cx="734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57FA5CE-E0A5-2551-8F2E-5931E6E7653E}"/>
                    </a:ext>
                  </a:extLst>
                </p14:cNvPr>
                <p14:cNvContentPartPr/>
                <p14:nvPr/>
              </p14:nvContentPartPr>
              <p14:xfrm>
                <a:off x="7742555" y="1110358"/>
                <a:ext cx="41400" cy="437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57FA5CE-E0A5-2551-8F2E-5931E6E7653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06555" y="1074718"/>
                  <a:ext cx="11304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60C2042-3E97-A9EE-D7F5-211F473C1050}"/>
                    </a:ext>
                  </a:extLst>
                </p14:cNvPr>
                <p14:cNvContentPartPr/>
                <p14:nvPr/>
              </p14:nvContentPartPr>
              <p14:xfrm>
                <a:off x="7767395" y="1604278"/>
                <a:ext cx="41400" cy="264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60C2042-3E97-A9EE-D7F5-211F473C105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31755" y="1568638"/>
                  <a:ext cx="1130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7E1653C-35C4-E598-BF12-81A6D3EAEBFA}"/>
                    </a:ext>
                  </a:extLst>
                </p14:cNvPr>
                <p14:cNvContentPartPr/>
                <p14:nvPr/>
              </p14:nvContentPartPr>
              <p14:xfrm>
                <a:off x="7779635" y="1923238"/>
                <a:ext cx="29880" cy="181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7E1653C-35C4-E598-BF12-81A6D3EAEBF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43635" y="1887598"/>
                  <a:ext cx="1015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7673174-54BA-9872-9D84-4594DCC564B7}"/>
                    </a:ext>
                  </a:extLst>
                </p14:cNvPr>
                <p14:cNvContentPartPr/>
                <p14:nvPr/>
              </p14:nvContentPartPr>
              <p14:xfrm>
                <a:off x="7805195" y="2248318"/>
                <a:ext cx="24120" cy="250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7673174-54BA-9872-9D84-4594DCC564B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69555" y="2212318"/>
                  <a:ext cx="957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918B2B5-6EC5-0E42-6B35-09F27AD979AE}"/>
                    </a:ext>
                  </a:extLst>
                </p14:cNvPr>
                <p14:cNvContentPartPr/>
                <p14:nvPr/>
              </p14:nvContentPartPr>
              <p14:xfrm>
                <a:off x="7838315" y="2581678"/>
                <a:ext cx="10800" cy="303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918B2B5-6EC5-0E42-6B35-09F27AD979A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02675" y="2546038"/>
                  <a:ext cx="824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2CE4347-E950-59ED-BEE1-275E557A7747}"/>
                    </a:ext>
                  </a:extLst>
                </p14:cNvPr>
                <p14:cNvContentPartPr/>
                <p14:nvPr/>
              </p14:nvContentPartPr>
              <p14:xfrm>
                <a:off x="7801235" y="2988478"/>
                <a:ext cx="85680" cy="739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2CE4347-E950-59ED-BEE1-275E557A774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65595" y="2952838"/>
                  <a:ext cx="157320" cy="81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05A3C17-B979-51A1-8EF0-1F8288C2A6D3}"/>
                    </a:ext>
                  </a:extLst>
                </p14:cNvPr>
                <p14:cNvContentPartPr/>
                <p14:nvPr/>
              </p14:nvContentPartPr>
              <p14:xfrm>
                <a:off x="4427315" y="2379358"/>
                <a:ext cx="2758320" cy="182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05A3C17-B979-51A1-8EF0-1F8288C2A6D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391675" y="2343718"/>
                  <a:ext cx="28299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58670EE-5BC0-2580-E285-4F50CC647664}"/>
                    </a:ext>
                  </a:extLst>
                </p14:cNvPr>
                <p14:cNvContentPartPr/>
                <p14:nvPr/>
              </p14:nvContentPartPr>
              <p14:xfrm>
                <a:off x="4656635" y="4173598"/>
                <a:ext cx="32760" cy="464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58670EE-5BC0-2580-E285-4F50CC64766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620635" y="4137598"/>
                  <a:ext cx="10440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4DECF42-5CC9-1008-3453-426F4F6F912C}"/>
                    </a:ext>
                  </a:extLst>
                </p14:cNvPr>
                <p14:cNvContentPartPr/>
                <p14:nvPr/>
              </p14:nvContentPartPr>
              <p14:xfrm>
                <a:off x="5106995" y="4057318"/>
                <a:ext cx="434880" cy="462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4DECF42-5CC9-1008-3453-426F4F6F912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070995" y="4021678"/>
                  <a:ext cx="50652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AC05384-75DE-9851-C385-C62E22591FF1}"/>
                    </a:ext>
                  </a:extLst>
                </p14:cNvPr>
                <p14:cNvContentPartPr/>
                <p14:nvPr/>
              </p14:nvContentPartPr>
              <p14:xfrm>
                <a:off x="6141995" y="4196638"/>
                <a:ext cx="15120" cy="330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AC05384-75DE-9851-C385-C62E22591FF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06355" y="4160998"/>
                  <a:ext cx="867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00E81E3-4026-7977-A4B9-B0477E6DAC8B}"/>
                    </a:ext>
                  </a:extLst>
                </p14:cNvPr>
                <p14:cNvContentPartPr/>
                <p14:nvPr/>
              </p14:nvContentPartPr>
              <p14:xfrm>
                <a:off x="6604955" y="4072078"/>
                <a:ext cx="25200" cy="433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00E81E3-4026-7977-A4B9-B0477E6DAC8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69315" y="4036078"/>
                  <a:ext cx="9684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CF8BB61-FD8C-966B-B1BD-EEAF10A38E18}"/>
                    </a:ext>
                  </a:extLst>
                </p14:cNvPr>
                <p14:cNvContentPartPr/>
                <p14:nvPr/>
              </p14:nvContentPartPr>
              <p14:xfrm>
                <a:off x="7120835" y="4102318"/>
                <a:ext cx="360000" cy="372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CF8BB61-FD8C-966B-B1BD-EEAF10A38E1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84835" y="4066678"/>
                  <a:ext cx="43164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364207D-EE7A-20BA-4736-2ED7A075924D}"/>
                    </a:ext>
                  </a:extLst>
                </p14:cNvPr>
                <p14:cNvContentPartPr/>
                <p14:nvPr/>
              </p14:nvContentPartPr>
              <p14:xfrm>
                <a:off x="9997955" y="2212318"/>
                <a:ext cx="317880" cy="855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364207D-EE7A-20BA-4736-2ED7A075924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962315" y="2176678"/>
                  <a:ext cx="389520" cy="9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08AD780-81FA-C1FE-2363-11DC746A6794}"/>
                    </a:ext>
                  </a:extLst>
                </p14:cNvPr>
                <p14:cNvContentPartPr/>
                <p14:nvPr/>
              </p14:nvContentPartPr>
              <p14:xfrm>
                <a:off x="9896795" y="2039878"/>
                <a:ext cx="288720" cy="348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08AD780-81FA-C1FE-2363-11DC746A679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860795" y="2003878"/>
                  <a:ext cx="36036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0FC2AAA-9E42-49F2-AB4B-A95C5A4B2FE7}"/>
                    </a:ext>
                  </a:extLst>
                </p14:cNvPr>
                <p14:cNvContentPartPr/>
                <p14:nvPr/>
              </p14:nvContentPartPr>
              <p14:xfrm>
                <a:off x="10102715" y="2040958"/>
                <a:ext cx="604440" cy="1001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0FC2AAA-9E42-49F2-AB4B-A95C5A4B2FE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067075" y="2004958"/>
                  <a:ext cx="676080" cy="10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B3F3D9C-441A-DE0E-0A00-4CB0FA9F0D83}"/>
                    </a:ext>
                  </a:extLst>
                </p14:cNvPr>
                <p14:cNvContentPartPr/>
                <p14:nvPr/>
              </p14:nvContentPartPr>
              <p14:xfrm>
                <a:off x="10305035" y="2611918"/>
                <a:ext cx="421920" cy="393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B3F3D9C-441A-DE0E-0A00-4CB0FA9F0D8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269395" y="2575918"/>
                  <a:ext cx="49356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078BD3E-E121-FF23-F163-B5D4AE14EFEB}"/>
                    </a:ext>
                  </a:extLst>
                </p14:cNvPr>
                <p14:cNvContentPartPr/>
                <p14:nvPr/>
              </p14:nvContentPartPr>
              <p14:xfrm>
                <a:off x="2794715" y="5469238"/>
                <a:ext cx="195840" cy="320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078BD3E-E121-FF23-F163-B5D4AE14EFE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759075" y="5433598"/>
                  <a:ext cx="2674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E1B5495-377D-F85D-FD03-BA4B04449A5E}"/>
                    </a:ext>
                  </a:extLst>
                </p14:cNvPr>
                <p14:cNvContentPartPr/>
                <p14:nvPr/>
              </p14:nvContentPartPr>
              <p14:xfrm>
                <a:off x="3170915" y="5387518"/>
                <a:ext cx="340560" cy="391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E1B5495-377D-F85D-FD03-BA4B04449A5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35275" y="5351518"/>
                  <a:ext cx="41220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8DAE4BD-C03B-00F5-74A0-11159CA9A954}"/>
                    </a:ext>
                  </a:extLst>
                </p14:cNvPr>
                <p14:cNvContentPartPr/>
                <p14:nvPr/>
              </p14:nvContentPartPr>
              <p14:xfrm>
                <a:off x="3827195" y="5266198"/>
                <a:ext cx="15840" cy="69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8DAE4BD-C03B-00F5-74A0-11159CA9A95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791195" y="5230558"/>
                  <a:ext cx="874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57D0A8E-418A-5504-7A62-9CF9596E8FD8}"/>
                    </a:ext>
                  </a:extLst>
                </p14:cNvPr>
                <p14:cNvContentPartPr/>
                <p14:nvPr/>
              </p14:nvContentPartPr>
              <p14:xfrm>
                <a:off x="3808475" y="5418478"/>
                <a:ext cx="291240" cy="191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57D0A8E-418A-5504-7A62-9CF9596E8FD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72835" y="5382838"/>
                  <a:ext cx="3628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B2932B6-9C9C-30DE-15A7-9A0AB7317BE3}"/>
                    </a:ext>
                  </a:extLst>
                </p14:cNvPr>
                <p14:cNvContentPartPr/>
                <p14:nvPr/>
              </p14:nvContentPartPr>
              <p14:xfrm>
                <a:off x="4816835" y="5116078"/>
                <a:ext cx="28080" cy="495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B2932B6-9C9C-30DE-15A7-9A0AB7317BE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781195" y="5080078"/>
                  <a:ext cx="9972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4F1268C-8AAC-A6A7-3793-CA1ECAE7CB9C}"/>
                    </a:ext>
                  </a:extLst>
                </p14:cNvPr>
                <p14:cNvContentPartPr/>
                <p14:nvPr/>
              </p14:nvContentPartPr>
              <p14:xfrm>
                <a:off x="5270435" y="5168278"/>
                <a:ext cx="347040" cy="374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4F1268C-8AAC-A6A7-3793-CA1ECAE7CB9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234435" y="5132278"/>
                  <a:ext cx="41868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F58BE7A-496B-E265-1CE3-9D7AF2485C7C}"/>
                    </a:ext>
                  </a:extLst>
                </p14:cNvPr>
                <p14:cNvContentPartPr/>
                <p14:nvPr/>
              </p14:nvContentPartPr>
              <p14:xfrm>
                <a:off x="6093755" y="5062798"/>
                <a:ext cx="101520" cy="459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F58BE7A-496B-E265-1CE3-9D7AF2485C7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057755" y="5027158"/>
                  <a:ext cx="17316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FAC3950-1F83-B0EC-582E-ED1EA7440A34}"/>
                    </a:ext>
                  </a:extLst>
                </p14:cNvPr>
                <p14:cNvContentPartPr/>
                <p14:nvPr/>
              </p14:nvContentPartPr>
              <p14:xfrm>
                <a:off x="6669395" y="5038678"/>
                <a:ext cx="264240" cy="386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FAC3950-1F83-B0EC-582E-ED1EA7440A3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633395" y="5002678"/>
                  <a:ext cx="3358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828D188-8709-E508-26BB-418773FAAD34}"/>
                    </a:ext>
                  </a:extLst>
                </p14:cNvPr>
                <p14:cNvContentPartPr/>
                <p14:nvPr/>
              </p14:nvContentPartPr>
              <p14:xfrm>
                <a:off x="7329275" y="5090878"/>
                <a:ext cx="65880" cy="505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828D188-8709-E508-26BB-418773FAAD3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293275" y="5054878"/>
                  <a:ext cx="13752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8F08427-CFBC-B211-7B2C-23A866B655C1}"/>
                    </a:ext>
                  </a:extLst>
                </p14:cNvPr>
                <p14:cNvContentPartPr/>
                <p14:nvPr/>
              </p14:nvContentPartPr>
              <p14:xfrm>
                <a:off x="7879355" y="4049758"/>
                <a:ext cx="23040" cy="434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8F08427-CFBC-B211-7B2C-23A866B655C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843715" y="4013758"/>
                  <a:ext cx="9468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ADAB597-0E2F-D6EB-5064-851DB20C13D5}"/>
                    </a:ext>
                  </a:extLst>
                </p14:cNvPr>
                <p14:cNvContentPartPr/>
                <p14:nvPr/>
              </p14:nvContentPartPr>
              <p14:xfrm>
                <a:off x="8446355" y="4134358"/>
                <a:ext cx="46440" cy="403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ADAB597-0E2F-D6EB-5064-851DB20C13D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10355" y="4098358"/>
                  <a:ext cx="11808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88EC9DB-5143-99EE-FA3B-3065A3A16352}"/>
                    </a:ext>
                  </a:extLst>
                </p14:cNvPr>
                <p14:cNvContentPartPr/>
                <p14:nvPr/>
              </p14:nvContentPartPr>
              <p14:xfrm>
                <a:off x="8872595" y="4113478"/>
                <a:ext cx="109080" cy="388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88EC9DB-5143-99EE-FA3B-3065A3A1635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836955" y="4077478"/>
                  <a:ext cx="18072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67C35C3-8D80-0EBE-2E02-539FE657A3CF}"/>
                    </a:ext>
                  </a:extLst>
                </p14:cNvPr>
                <p14:cNvContentPartPr/>
                <p14:nvPr/>
              </p14:nvContentPartPr>
              <p14:xfrm>
                <a:off x="8006795" y="4672558"/>
                <a:ext cx="1347840" cy="55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67C35C3-8D80-0EBE-2E02-539FE657A3C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971155" y="4636558"/>
                  <a:ext cx="1419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EF15AE0-527A-514C-85F0-FBCD4AFE7A62}"/>
                    </a:ext>
                  </a:extLst>
                </p14:cNvPr>
                <p14:cNvContentPartPr/>
                <p14:nvPr/>
              </p14:nvContentPartPr>
              <p14:xfrm>
                <a:off x="8429435" y="4650598"/>
                <a:ext cx="363960" cy="20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EF15AE0-527A-514C-85F0-FBCD4AFE7A6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393435" y="4614958"/>
                  <a:ext cx="435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DED816F-1A15-7133-FB39-788BE7CEEB33}"/>
                    </a:ext>
                  </a:extLst>
                </p14:cNvPr>
                <p14:cNvContentPartPr/>
                <p14:nvPr/>
              </p14:nvContentPartPr>
              <p14:xfrm>
                <a:off x="7737515" y="5030398"/>
                <a:ext cx="295200" cy="363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DED816F-1A15-7133-FB39-788BE7CEEB3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701515" y="4994398"/>
                  <a:ext cx="36684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DB0FDB1-2993-6B4D-C393-222650939ABE}"/>
                    </a:ext>
                  </a:extLst>
                </p14:cNvPr>
                <p14:cNvContentPartPr/>
                <p14:nvPr/>
              </p14:nvContentPartPr>
              <p14:xfrm>
                <a:off x="8379395" y="5078278"/>
                <a:ext cx="28080" cy="352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DB0FDB1-2993-6B4D-C393-222650939AB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343755" y="5042638"/>
                  <a:ext cx="997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72F3A32-6384-1887-1E2F-3C81B64CF47B}"/>
                    </a:ext>
                  </a:extLst>
                </p14:cNvPr>
                <p14:cNvContentPartPr/>
                <p14:nvPr/>
              </p14:nvContentPartPr>
              <p14:xfrm>
                <a:off x="8771435" y="4996198"/>
                <a:ext cx="352080" cy="338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72F3A32-6384-1887-1E2F-3C81B64CF47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35795" y="4960198"/>
                  <a:ext cx="42372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F5D128B-6629-F4FD-43F4-322358059852}"/>
                    </a:ext>
                  </a:extLst>
                </p14:cNvPr>
                <p14:cNvContentPartPr/>
                <p14:nvPr/>
              </p14:nvContentPartPr>
              <p14:xfrm>
                <a:off x="7760195" y="5489758"/>
                <a:ext cx="1467000" cy="30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F5D128B-6629-F4FD-43F4-32235805985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724195" y="5453758"/>
                  <a:ext cx="15386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E0B9FAD-13F9-BC96-CF19-489B5B2020E8}"/>
                    </a:ext>
                  </a:extLst>
                </p14:cNvPr>
                <p14:cNvContentPartPr/>
                <p14:nvPr/>
              </p14:nvContentPartPr>
              <p14:xfrm>
                <a:off x="9254915" y="4004398"/>
                <a:ext cx="397440" cy="1526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E0B9FAD-13F9-BC96-CF19-489B5B2020E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218915" y="3968758"/>
                  <a:ext cx="469080" cy="15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73476B8-512A-46AA-5DEB-F140228A0A4E}"/>
                    </a:ext>
                  </a:extLst>
                </p14:cNvPr>
                <p14:cNvContentPartPr/>
                <p14:nvPr/>
              </p14:nvContentPartPr>
              <p14:xfrm>
                <a:off x="9433835" y="3929158"/>
                <a:ext cx="116280" cy="302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73476B8-512A-46AA-5DEB-F140228A0A4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397835" y="3893158"/>
                  <a:ext cx="1879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8348D35-5DB9-A596-83BF-40BA4A792BAA}"/>
                    </a:ext>
                  </a:extLst>
                </p14:cNvPr>
                <p14:cNvContentPartPr/>
                <p14:nvPr/>
              </p14:nvContentPartPr>
              <p14:xfrm>
                <a:off x="4195115" y="3659518"/>
                <a:ext cx="3520080" cy="1202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8348D35-5DB9-A596-83BF-40BA4A792BA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59115" y="3623518"/>
                  <a:ext cx="3591720" cy="127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80045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417AE1C8-ADFE-7683-BF9C-F145E99EB354}"/>
              </a:ext>
            </a:extLst>
          </p:cNvPr>
          <p:cNvGrpSpPr/>
          <p:nvPr/>
        </p:nvGrpSpPr>
        <p:grpSpPr>
          <a:xfrm>
            <a:off x="1238435" y="4729798"/>
            <a:ext cx="1303200" cy="549360"/>
            <a:chOff x="1238435" y="4729798"/>
            <a:chExt cx="1303200" cy="54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5F230B8-2E7D-8EE7-04BC-DF6D7AB09127}"/>
                    </a:ext>
                  </a:extLst>
                </p14:cNvPr>
                <p14:cNvContentPartPr/>
                <p14:nvPr/>
              </p14:nvContentPartPr>
              <p14:xfrm>
                <a:off x="1238435" y="4781998"/>
                <a:ext cx="457200" cy="497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5F230B8-2E7D-8EE7-04BC-DF6D7AB0912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02795" y="4745998"/>
                  <a:ext cx="52884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985F88E-1375-CBC7-C102-03ABB295FD4C}"/>
                    </a:ext>
                  </a:extLst>
                </p14:cNvPr>
                <p14:cNvContentPartPr/>
                <p14:nvPr/>
              </p14:nvContentPartPr>
              <p14:xfrm>
                <a:off x="1782755" y="4729798"/>
                <a:ext cx="57600" cy="311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985F88E-1375-CBC7-C102-03ABB295FD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46755" y="4693798"/>
                  <a:ext cx="1292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E562629-63AC-118F-F464-311AA3A34A62}"/>
                    </a:ext>
                  </a:extLst>
                </p14:cNvPr>
                <p14:cNvContentPartPr/>
                <p14:nvPr/>
              </p14:nvContentPartPr>
              <p14:xfrm>
                <a:off x="2046275" y="4746358"/>
                <a:ext cx="5040" cy="33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E562629-63AC-118F-F464-311AA3A34A6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10635" y="4710718"/>
                  <a:ext cx="766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42315B6-8D3D-D236-C863-7DA7F59ADDC0}"/>
                    </a:ext>
                  </a:extLst>
                </p14:cNvPr>
                <p14:cNvContentPartPr/>
                <p14:nvPr/>
              </p14:nvContentPartPr>
              <p14:xfrm>
                <a:off x="2040515" y="5067478"/>
                <a:ext cx="6120" cy="6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42315B6-8D3D-D236-C863-7DA7F59ADD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04875" y="5031838"/>
                  <a:ext cx="777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5ECBE73-3F04-B9E8-72F2-F351EDCC300F}"/>
                    </a:ext>
                  </a:extLst>
                </p14:cNvPr>
                <p14:cNvContentPartPr/>
                <p14:nvPr/>
              </p14:nvContentPartPr>
              <p14:xfrm>
                <a:off x="2213315" y="4872718"/>
                <a:ext cx="328320" cy="64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5ECBE73-3F04-B9E8-72F2-F351EDCC30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77315" y="4836718"/>
                  <a:ext cx="39996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3050D3A-584E-C265-D208-5A92747CD70F}"/>
              </a:ext>
            </a:extLst>
          </p:cNvPr>
          <p:cNvGrpSpPr/>
          <p:nvPr/>
        </p:nvGrpSpPr>
        <p:grpSpPr>
          <a:xfrm>
            <a:off x="3988475" y="4375198"/>
            <a:ext cx="1261080" cy="531360"/>
            <a:chOff x="3988475" y="4375198"/>
            <a:chExt cx="1261080" cy="53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3A4F9FE-1BCF-CAE9-591F-4C786B9DBF06}"/>
                    </a:ext>
                  </a:extLst>
                </p14:cNvPr>
                <p14:cNvContentPartPr/>
                <p14:nvPr/>
              </p14:nvContentPartPr>
              <p14:xfrm>
                <a:off x="3988475" y="4420198"/>
                <a:ext cx="31680" cy="486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3A4F9FE-1BCF-CAE9-591F-4C786B9DBF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52475" y="4384558"/>
                  <a:ext cx="10332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2F2D46D-DAE1-3DC1-3E14-CC1F9353F24A}"/>
                    </a:ext>
                  </a:extLst>
                </p14:cNvPr>
                <p14:cNvContentPartPr/>
                <p14:nvPr/>
              </p14:nvContentPartPr>
              <p14:xfrm>
                <a:off x="4438475" y="4375198"/>
                <a:ext cx="351360" cy="364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2F2D46D-DAE1-3DC1-3E14-CC1F9353F24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02475" y="4339198"/>
                  <a:ext cx="42300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B8D9A3C-25D6-2268-014B-0ED66B50A08A}"/>
                    </a:ext>
                  </a:extLst>
                </p14:cNvPr>
                <p14:cNvContentPartPr/>
                <p14:nvPr/>
              </p14:nvContentPartPr>
              <p14:xfrm>
                <a:off x="5220035" y="4428838"/>
                <a:ext cx="29520" cy="444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B8D9A3C-25D6-2268-014B-0ED66B50A08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84395" y="4392838"/>
                  <a:ext cx="101160" cy="51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3A10825-3EFC-1E7B-F87E-856F18185412}"/>
              </a:ext>
            </a:extLst>
          </p:cNvPr>
          <p:cNvGrpSpPr/>
          <p:nvPr/>
        </p:nvGrpSpPr>
        <p:grpSpPr>
          <a:xfrm>
            <a:off x="1298195" y="5333158"/>
            <a:ext cx="5763960" cy="755280"/>
            <a:chOff x="1298195" y="5333158"/>
            <a:chExt cx="5763960" cy="75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A8F753D-5AD4-255B-05C9-BDC6804F178E}"/>
                    </a:ext>
                  </a:extLst>
                </p14:cNvPr>
                <p14:cNvContentPartPr/>
                <p14:nvPr/>
              </p14:nvContentPartPr>
              <p14:xfrm>
                <a:off x="1298195" y="5833918"/>
                <a:ext cx="190800" cy="210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A8F753D-5AD4-255B-05C9-BDC6804F17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62195" y="5798278"/>
                  <a:ext cx="2624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FA72AD5-30CF-06AC-CB75-8AD999BFF3BC}"/>
                    </a:ext>
                  </a:extLst>
                </p14:cNvPr>
                <p14:cNvContentPartPr/>
                <p14:nvPr/>
              </p14:nvContentPartPr>
              <p14:xfrm>
                <a:off x="1749635" y="5516758"/>
                <a:ext cx="334800" cy="504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FA72AD5-30CF-06AC-CB75-8AD999BFF3B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13995" y="5481118"/>
                  <a:ext cx="40644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36C2C0A-FC81-D6B2-ABFF-075554475176}"/>
                    </a:ext>
                  </a:extLst>
                </p14:cNvPr>
                <p14:cNvContentPartPr/>
                <p14:nvPr/>
              </p14:nvContentPartPr>
              <p14:xfrm>
                <a:off x="1299275" y="5614318"/>
                <a:ext cx="229680" cy="474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36C2C0A-FC81-D6B2-ABFF-07555447517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63635" y="5578678"/>
                  <a:ext cx="30132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E173A2A-D822-C141-0BCC-CF6F557C8781}"/>
                    </a:ext>
                  </a:extLst>
                </p14:cNvPr>
                <p14:cNvContentPartPr/>
                <p14:nvPr/>
              </p14:nvContentPartPr>
              <p14:xfrm>
                <a:off x="2382515" y="5474998"/>
                <a:ext cx="34920" cy="72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E173A2A-D822-C141-0BCC-CF6F557C878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46515" y="5439358"/>
                  <a:ext cx="1065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6D32669-D04E-71C7-27BB-DFACEC3B5062}"/>
                    </a:ext>
                  </a:extLst>
                </p14:cNvPr>
                <p14:cNvContentPartPr/>
                <p14:nvPr/>
              </p14:nvContentPartPr>
              <p14:xfrm>
                <a:off x="2377475" y="5873878"/>
                <a:ext cx="4320" cy="14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6D32669-D04E-71C7-27BB-DFACEC3B506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41835" y="5838238"/>
                  <a:ext cx="759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2DB2B8C-442C-1E06-7DB0-82B2BEC62F5C}"/>
                    </a:ext>
                  </a:extLst>
                </p14:cNvPr>
                <p14:cNvContentPartPr/>
                <p14:nvPr/>
              </p14:nvContentPartPr>
              <p14:xfrm>
                <a:off x="2491955" y="5684158"/>
                <a:ext cx="264600" cy="64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2DB2B8C-442C-1E06-7DB0-82B2BEC62F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56315" y="5648158"/>
                  <a:ext cx="3362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9870F59-97E2-C97C-E63F-AD3039B185A4}"/>
                    </a:ext>
                  </a:extLst>
                </p14:cNvPr>
                <p14:cNvContentPartPr/>
                <p14:nvPr/>
              </p14:nvContentPartPr>
              <p14:xfrm>
                <a:off x="3081275" y="5586238"/>
                <a:ext cx="312480" cy="468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9870F59-97E2-C97C-E63F-AD3039B185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45635" y="5550598"/>
                  <a:ext cx="38412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A7B4623-2936-63E1-E8A0-96A1DF30B781}"/>
                    </a:ext>
                  </a:extLst>
                </p14:cNvPr>
                <p14:cNvContentPartPr/>
                <p14:nvPr/>
              </p14:nvContentPartPr>
              <p14:xfrm>
                <a:off x="3643595" y="5548438"/>
                <a:ext cx="19080" cy="498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A7B4623-2936-63E1-E8A0-96A1DF30B7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07955" y="5512438"/>
                  <a:ext cx="9072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BA34971-984D-4641-F078-33CB5A51886D}"/>
                    </a:ext>
                  </a:extLst>
                </p14:cNvPr>
                <p14:cNvContentPartPr/>
                <p14:nvPr/>
              </p14:nvContentPartPr>
              <p14:xfrm>
                <a:off x="3917195" y="5422798"/>
                <a:ext cx="396720" cy="576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BA34971-984D-4641-F078-33CB5A51886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81195" y="5387158"/>
                  <a:ext cx="46836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1F60CB4-E5F7-E890-E02B-B32341280719}"/>
                    </a:ext>
                  </a:extLst>
                </p14:cNvPr>
                <p14:cNvContentPartPr/>
                <p14:nvPr/>
              </p14:nvContentPartPr>
              <p14:xfrm>
                <a:off x="4681475" y="5433238"/>
                <a:ext cx="60120" cy="5580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1F60CB4-E5F7-E890-E02B-B3234128071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45475" y="5397238"/>
                  <a:ext cx="13176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33FB2ED-3081-22FA-C26A-19E80D72BB8A}"/>
                    </a:ext>
                  </a:extLst>
                </p14:cNvPr>
                <p14:cNvContentPartPr/>
                <p14:nvPr/>
              </p14:nvContentPartPr>
              <p14:xfrm>
                <a:off x="5079995" y="5381038"/>
                <a:ext cx="84600" cy="450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33FB2ED-3081-22FA-C26A-19E80D72BB8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44355" y="5345038"/>
                  <a:ext cx="15624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4D4FF5C-EBEA-A58A-6BFB-E2F01B129327}"/>
                    </a:ext>
                  </a:extLst>
                </p14:cNvPr>
                <p14:cNvContentPartPr/>
                <p14:nvPr/>
              </p14:nvContentPartPr>
              <p14:xfrm>
                <a:off x="5529995" y="5336758"/>
                <a:ext cx="374760" cy="390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4D4FF5C-EBEA-A58A-6BFB-E2F01B12932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93995" y="5300758"/>
                  <a:ext cx="44640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E13F985-E572-1F27-69BE-CD4E7ED62D1E}"/>
                    </a:ext>
                  </a:extLst>
                </p14:cNvPr>
                <p14:cNvContentPartPr/>
                <p14:nvPr/>
              </p14:nvContentPartPr>
              <p14:xfrm>
                <a:off x="6204275" y="5380318"/>
                <a:ext cx="45720" cy="460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E13F985-E572-1F27-69BE-CD4E7ED62D1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68635" y="5344318"/>
                  <a:ext cx="11736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FAB0D12-D471-8A12-DF1F-A97F4F887F15}"/>
                    </a:ext>
                  </a:extLst>
                </p14:cNvPr>
                <p14:cNvContentPartPr/>
                <p14:nvPr/>
              </p14:nvContentPartPr>
              <p14:xfrm>
                <a:off x="6667955" y="5366998"/>
                <a:ext cx="394200" cy="375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FAB0D12-D471-8A12-DF1F-A97F4F887F1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31955" y="5330998"/>
                  <a:ext cx="46584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96B4EB8-FC07-634A-D503-D3BA07087D8E}"/>
                    </a:ext>
                  </a:extLst>
                </p14:cNvPr>
                <p14:cNvContentPartPr/>
                <p14:nvPr/>
              </p14:nvContentPartPr>
              <p14:xfrm>
                <a:off x="6246395" y="5333158"/>
                <a:ext cx="366120" cy="537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96B4EB8-FC07-634A-D503-D3BA07087D8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10395" y="5297158"/>
                  <a:ext cx="437760" cy="60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D1E2195-8C76-DF33-4FB7-849F669DBF1D}"/>
                  </a:ext>
                </a:extLst>
              </p14:cNvPr>
              <p14:cNvContentPartPr/>
              <p14:nvPr/>
            </p14:nvContentPartPr>
            <p14:xfrm>
              <a:off x="4613795" y="2753038"/>
              <a:ext cx="23760" cy="169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D1E2195-8C76-DF33-4FB7-849F669DBF1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78155" y="2717038"/>
                <a:ext cx="95400" cy="8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D6447DD-D8B7-E49B-3857-41ACBF5BC26D}"/>
              </a:ext>
            </a:extLst>
          </p:cNvPr>
          <p:cNvGrpSpPr/>
          <p:nvPr/>
        </p:nvGrpSpPr>
        <p:grpSpPr>
          <a:xfrm>
            <a:off x="109115" y="461638"/>
            <a:ext cx="8477640" cy="3587400"/>
            <a:chOff x="109115" y="461638"/>
            <a:chExt cx="8477640" cy="358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FCF9DFB-9945-D811-478C-1BF437515C2C}"/>
                    </a:ext>
                  </a:extLst>
                </p14:cNvPr>
                <p14:cNvContentPartPr/>
                <p14:nvPr/>
              </p14:nvContentPartPr>
              <p14:xfrm>
                <a:off x="529955" y="740638"/>
                <a:ext cx="19080" cy="596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FCF9DFB-9945-D811-478C-1BF437515C2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4315" y="704998"/>
                  <a:ext cx="9072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40D3846-8896-FBB7-8168-20FB45754997}"/>
                    </a:ext>
                  </a:extLst>
                </p14:cNvPr>
                <p14:cNvContentPartPr/>
                <p14:nvPr/>
              </p14:nvContentPartPr>
              <p14:xfrm>
                <a:off x="109115" y="603478"/>
                <a:ext cx="603000" cy="154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40D3846-8896-FBB7-8168-20FB457549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475" y="567838"/>
                  <a:ext cx="6746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EC66A61-B576-BBFA-ECBC-30C5460BF4BA}"/>
                    </a:ext>
                  </a:extLst>
                </p14:cNvPr>
                <p14:cNvContentPartPr/>
                <p14:nvPr/>
              </p14:nvContentPartPr>
              <p14:xfrm>
                <a:off x="739475" y="1026478"/>
                <a:ext cx="497160" cy="328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EC66A61-B576-BBFA-ECBC-30C5460BF4B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3475" y="990478"/>
                  <a:ext cx="5688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A09FAEF-CFE1-CA83-9F68-BB1A67A59C1F}"/>
                    </a:ext>
                  </a:extLst>
                </p14:cNvPr>
                <p14:cNvContentPartPr/>
                <p14:nvPr/>
              </p14:nvContentPartPr>
              <p14:xfrm>
                <a:off x="1388195" y="991918"/>
                <a:ext cx="209160" cy="216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A09FAEF-CFE1-CA83-9F68-BB1A67A59C1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52555" y="955918"/>
                  <a:ext cx="2808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E5146A3-2B63-B038-7AF8-EF8E387EB8F6}"/>
                    </a:ext>
                  </a:extLst>
                </p14:cNvPr>
                <p14:cNvContentPartPr/>
                <p14:nvPr/>
              </p14:nvContentPartPr>
              <p14:xfrm>
                <a:off x="2304395" y="998758"/>
                <a:ext cx="9720" cy="401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E5146A3-2B63-B038-7AF8-EF8E387EB8F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68395" y="963118"/>
                  <a:ext cx="8136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2CCF581-DF94-3869-BFB7-1EA903E143C9}"/>
                    </a:ext>
                  </a:extLst>
                </p14:cNvPr>
                <p14:cNvContentPartPr/>
                <p14:nvPr/>
              </p14:nvContentPartPr>
              <p14:xfrm>
                <a:off x="2234915" y="760078"/>
                <a:ext cx="348840" cy="329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2CCF581-DF94-3869-BFB7-1EA903E143C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99275" y="724078"/>
                  <a:ext cx="4204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D70DB4D-7DA2-FD49-F0C4-A0D2939154D0}"/>
                    </a:ext>
                  </a:extLst>
                </p14:cNvPr>
                <p14:cNvContentPartPr/>
                <p14:nvPr/>
              </p14:nvContentPartPr>
              <p14:xfrm>
                <a:off x="2732795" y="751078"/>
                <a:ext cx="194400" cy="238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D70DB4D-7DA2-FD49-F0C4-A0D2939154D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96795" y="715438"/>
                  <a:ext cx="2660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6CD88B6-178D-2526-B225-482F2AA611F7}"/>
                    </a:ext>
                  </a:extLst>
                </p14:cNvPr>
                <p14:cNvContentPartPr/>
                <p14:nvPr/>
              </p14:nvContentPartPr>
              <p14:xfrm>
                <a:off x="3055715" y="763678"/>
                <a:ext cx="20520" cy="281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6CD88B6-178D-2526-B225-482F2AA611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20075" y="728038"/>
                  <a:ext cx="921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E4DCD91-C938-A5A9-C56F-907428FA5B26}"/>
                    </a:ext>
                  </a:extLst>
                </p14:cNvPr>
                <p14:cNvContentPartPr/>
                <p14:nvPr/>
              </p14:nvContentPartPr>
              <p14:xfrm>
                <a:off x="3191795" y="753958"/>
                <a:ext cx="164160" cy="159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E4DCD91-C938-A5A9-C56F-907428FA5B2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56155" y="717958"/>
                  <a:ext cx="235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831ECD-46C8-3C91-75DF-832EE2663B8E}"/>
                    </a:ext>
                  </a:extLst>
                </p14:cNvPr>
                <p14:cNvContentPartPr/>
                <p14:nvPr/>
              </p14:nvContentPartPr>
              <p14:xfrm>
                <a:off x="3258035" y="461638"/>
                <a:ext cx="717480" cy="579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831ECD-46C8-3C91-75DF-832EE2663B8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22035" y="425638"/>
                  <a:ext cx="78912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5CF8D2-9DBA-482D-F067-8B58D266A3F9}"/>
                    </a:ext>
                  </a:extLst>
                </p14:cNvPr>
                <p14:cNvContentPartPr/>
                <p14:nvPr/>
              </p14:nvContentPartPr>
              <p14:xfrm>
                <a:off x="3812435" y="691318"/>
                <a:ext cx="443880" cy="49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5CF8D2-9DBA-482D-F067-8B58D266A3F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76795" y="655678"/>
                  <a:ext cx="515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4F4C67C-99C8-11C6-F05D-DA4BCB64E350}"/>
                    </a:ext>
                  </a:extLst>
                </p14:cNvPr>
                <p14:cNvContentPartPr/>
                <p14:nvPr/>
              </p14:nvContentPartPr>
              <p14:xfrm>
                <a:off x="2838635" y="638398"/>
                <a:ext cx="42120" cy="6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4F4C67C-99C8-11C6-F05D-DA4BCB64E35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802995" y="602758"/>
                  <a:ext cx="1137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512EBDF-FA1A-1322-5497-FA44B8D571B7}"/>
                    </a:ext>
                  </a:extLst>
                </p14:cNvPr>
                <p14:cNvContentPartPr/>
                <p14:nvPr/>
              </p14:nvContentPartPr>
              <p14:xfrm>
                <a:off x="606635" y="1227718"/>
                <a:ext cx="2989440" cy="570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512EBDF-FA1A-1322-5497-FA44B8D571B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0635" y="1191718"/>
                  <a:ext cx="306108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C3720A8-F431-AC6A-655F-6B01755ABB8B}"/>
                    </a:ext>
                  </a:extLst>
                </p14:cNvPr>
                <p14:cNvContentPartPr/>
                <p14:nvPr/>
              </p14:nvContentPartPr>
              <p14:xfrm>
                <a:off x="1074995" y="2612998"/>
                <a:ext cx="127440" cy="447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C3720A8-F431-AC6A-655F-6B01755ABB8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9355" y="2576998"/>
                  <a:ext cx="19908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AAA8A5E-F637-F6F8-ABFE-261B1D083D0A}"/>
                    </a:ext>
                  </a:extLst>
                </p14:cNvPr>
                <p14:cNvContentPartPr/>
                <p14:nvPr/>
              </p14:nvContentPartPr>
              <p14:xfrm>
                <a:off x="1101635" y="2362798"/>
                <a:ext cx="297720" cy="351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AAA8A5E-F637-F6F8-ABFE-261B1D083D0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65635" y="2327158"/>
                  <a:ext cx="3693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537D19E-15AC-DD46-BF80-A16493459C97}"/>
                    </a:ext>
                  </a:extLst>
                </p14:cNvPr>
                <p14:cNvContentPartPr/>
                <p14:nvPr/>
              </p14:nvContentPartPr>
              <p14:xfrm>
                <a:off x="1536875" y="2332198"/>
                <a:ext cx="71640" cy="471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537D19E-15AC-DD46-BF80-A16493459C9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00875" y="2296558"/>
                  <a:ext cx="14328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AD00EB1-7CD6-471B-5606-4A24CD4C1CCF}"/>
                    </a:ext>
                  </a:extLst>
                </p14:cNvPr>
                <p14:cNvContentPartPr/>
                <p14:nvPr/>
              </p14:nvContentPartPr>
              <p14:xfrm>
                <a:off x="1973915" y="2832598"/>
                <a:ext cx="19080" cy="5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AD00EB1-7CD6-471B-5606-4A24CD4C1CC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937915" y="2796958"/>
                  <a:ext cx="907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BE8E107-E8BE-C215-0B08-D42A40E568D8}"/>
                    </a:ext>
                  </a:extLst>
                </p14:cNvPr>
                <p14:cNvContentPartPr/>
                <p14:nvPr/>
              </p14:nvContentPartPr>
              <p14:xfrm>
                <a:off x="1981115" y="2429398"/>
                <a:ext cx="8280" cy="32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BE8E107-E8BE-C215-0B08-D42A40E568D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945115" y="2393758"/>
                  <a:ext cx="799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C71759-C6AD-115F-4273-5EA17C1C1234}"/>
                    </a:ext>
                  </a:extLst>
                </p14:cNvPr>
                <p14:cNvContentPartPr/>
                <p14:nvPr/>
              </p14:nvContentPartPr>
              <p14:xfrm>
                <a:off x="2100995" y="2529478"/>
                <a:ext cx="245520" cy="81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C71759-C6AD-115F-4273-5EA17C1C123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65355" y="2493838"/>
                  <a:ext cx="3171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92E080B-40DA-A7AF-D7EE-B52BFD714D83}"/>
                    </a:ext>
                  </a:extLst>
                </p14:cNvPr>
                <p14:cNvContentPartPr/>
                <p14:nvPr/>
              </p14:nvContentPartPr>
              <p14:xfrm>
                <a:off x="1053035" y="3500398"/>
                <a:ext cx="41400" cy="299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92E080B-40DA-A7AF-D7EE-B52BFD714D8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7395" y="3464758"/>
                  <a:ext cx="1130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A055C71-4327-BDB1-E27C-DB4641D3F32E}"/>
                    </a:ext>
                  </a:extLst>
                </p14:cNvPr>
                <p14:cNvContentPartPr/>
                <p14:nvPr/>
              </p14:nvContentPartPr>
              <p14:xfrm>
                <a:off x="1149155" y="3163438"/>
                <a:ext cx="205920" cy="394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A055C71-4327-BDB1-E27C-DB4641D3F32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13155" y="3127798"/>
                  <a:ext cx="27756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0243298-4947-B0D5-66BB-C77E28CBA1AC}"/>
                    </a:ext>
                  </a:extLst>
                </p14:cNvPr>
                <p14:cNvContentPartPr/>
                <p14:nvPr/>
              </p14:nvContentPartPr>
              <p14:xfrm>
                <a:off x="1405475" y="3168838"/>
                <a:ext cx="246960" cy="516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0243298-4947-B0D5-66BB-C77E28CBA1A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69475" y="3132838"/>
                  <a:ext cx="31860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5A31562-94E1-1B50-B1B2-DF675A01384B}"/>
                    </a:ext>
                  </a:extLst>
                </p14:cNvPr>
                <p14:cNvContentPartPr/>
                <p14:nvPr/>
              </p14:nvContentPartPr>
              <p14:xfrm>
                <a:off x="1897235" y="3138598"/>
                <a:ext cx="13320" cy="48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5A31562-94E1-1B50-B1B2-DF675A01384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61235" y="3102598"/>
                  <a:ext cx="849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976557C-5B4F-00C4-68A5-424C5EA167B6}"/>
                    </a:ext>
                  </a:extLst>
                </p14:cNvPr>
                <p14:cNvContentPartPr/>
                <p14:nvPr/>
              </p14:nvContentPartPr>
              <p14:xfrm>
                <a:off x="1901915" y="3503638"/>
                <a:ext cx="6120" cy="14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976557C-5B4F-00C4-68A5-424C5EA167B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66275" y="3467638"/>
                  <a:ext cx="77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5979696-71F9-2D16-C6B5-1AB0DC4C43A2}"/>
                    </a:ext>
                  </a:extLst>
                </p14:cNvPr>
                <p14:cNvContentPartPr/>
                <p14:nvPr/>
              </p14:nvContentPartPr>
              <p14:xfrm>
                <a:off x="2088395" y="3217798"/>
                <a:ext cx="345240" cy="118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5979696-71F9-2D16-C6B5-1AB0DC4C43A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052395" y="3181798"/>
                  <a:ext cx="4168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A64E76F-2C02-31D3-1332-4891B25127C9}"/>
                    </a:ext>
                  </a:extLst>
                </p14:cNvPr>
                <p14:cNvContentPartPr/>
                <p14:nvPr/>
              </p14:nvContentPartPr>
              <p14:xfrm>
                <a:off x="3353075" y="2139598"/>
                <a:ext cx="23040" cy="574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A64E76F-2C02-31D3-1332-4891B25127C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17075" y="2103598"/>
                  <a:ext cx="9468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BD47664-04F6-B9E4-FEF0-E6536C19C099}"/>
                    </a:ext>
                  </a:extLst>
                </p14:cNvPr>
                <p14:cNvContentPartPr/>
                <p14:nvPr/>
              </p14:nvContentPartPr>
              <p14:xfrm>
                <a:off x="3888395" y="2064718"/>
                <a:ext cx="45000" cy="589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BD47664-04F6-B9E4-FEF0-E6536C19C09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52395" y="2029078"/>
                  <a:ext cx="11664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7F643F8-A67F-0C4D-2E83-2634255BEFB0}"/>
                    </a:ext>
                  </a:extLst>
                </p14:cNvPr>
                <p14:cNvContentPartPr/>
                <p14:nvPr/>
              </p14:nvContentPartPr>
              <p14:xfrm>
                <a:off x="4506515" y="2117638"/>
                <a:ext cx="410400" cy="509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7F643F8-A67F-0C4D-2E83-2634255BEFB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70515" y="2081638"/>
                  <a:ext cx="48204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F892B10-D70E-49F5-347E-461E81D1822F}"/>
                    </a:ext>
                  </a:extLst>
                </p14:cNvPr>
                <p14:cNvContentPartPr/>
                <p14:nvPr/>
              </p14:nvContentPartPr>
              <p14:xfrm>
                <a:off x="5367275" y="2024758"/>
                <a:ext cx="46800" cy="550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F892B10-D70E-49F5-347E-461E81D1822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31275" y="1989118"/>
                  <a:ext cx="11844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9E2A12A-6CC1-4FAC-57A1-A4BFCDCD6269}"/>
                    </a:ext>
                  </a:extLst>
                </p14:cNvPr>
                <p14:cNvContentPartPr/>
                <p14:nvPr/>
              </p14:nvContentPartPr>
              <p14:xfrm>
                <a:off x="5925275" y="1949518"/>
                <a:ext cx="46440" cy="574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9E2A12A-6CC1-4FAC-57A1-A4BFCDCD626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889275" y="1913518"/>
                  <a:ext cx="11808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E57895D-E500-83FC-6CDD-CE1F1A42712D}"/>
                    </a:ext>
                  </a:extLst>
                </p14:cNvPr>
                <p14:cNvContentPartPr/>
                <p14:nvPr/>
              </p14:nvContentPartPr>
              <p14:xfrm>
                <a:off x="3399515" y="2975518"/>
                <a:ext cx="464760" cy="520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E57895D-E500-83FC-6CDD-CE1F1A42712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63875" y="2939878"/>
                  <a:ext cx="53640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E28D869-0E13-AB6C-81AF-16EF8012BB6A}"/>
                    </a:ext>
                  </a:extLst>
                </p14:cNvPr>
                <p14:cNvContentPartPr/>
                <p14:nvPr/>
              </p14:nvContentPartPr>
              <p14:xfrm>
                <a:off x="4194755" y="3018358"/>
                <a:ext cx="59040" cy="460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E28D869-0E13-AB6C-81AF-16EF8012BB6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58755" y="2982718"/>
                  <a:ext cx="13068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F7CBE86-CFB1-122C-5E92-0CD2BDB2084E}"/>
                    </a:ext>
                  </a:extLst>
                </p14:cNvPr>
                <p14:cNvContentPartPr/>
                <p14:nvPr/>
              </p14:nvContentPartPr>
              <p14:xfrm>
                <a:off x="4833035" y="2884798"/>
                <a:ext cx="50760" cy="528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7CBE86-CFB1-122C-5E92-0CD2BDB2084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97395" y="2849158"/>
                  <a:ext cx="12240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8A76C4A-C618-111E-060F-8F0F43CFD8E2}"/>
                    </a:ext>
                  </a:extLst>
                </p14:cNvPr>
                <p14:cNvContentPartPr/>
                <p14:nvPr/>
              </p14:nvContentPartPr>
              <p14:xfrm>
                <a:off x="5331275" y="2942038"/>
                <a:ext cx="355320" cy="343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8A76C4A-C618-111E-060F-8F0F43CFD8E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295635" y="2906398"/>
                  <a:ext cx="4269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B371B85-9388-6D81-4927-C16014A24E6B}"/>
                    </a:ext>
                  </a:extLst>
                </p14:cNvPr>
                <p14:cNvContentPartPr/>
                <p14:nvPr/>
              </p14:nvContentPartPr>
              <p14:xfrm>
                <a:off x="6044795" y="2941318"/>
                <a:ext cx="9720" cy="447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B371B85-9388-6D81-4927-C16014A24E6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009155" y="2905678"/>
                  <a:ext cx="8136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B5B9D1C-1629-B904-2558-A200C47247D6}"/>
                    </a:ext>
                  </a:extLst>
                </p14:cNvPr>
                <p14:cNvContentPartPr/>
                <p14:nvPr/>
              </p14:nvContentPartPr>
              <p14:xfrm>
                <a:off x="6675155" y="2910358"/>
                <a:ext cx="35640" cy="484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B5B9D1C-1629-B904-2558-A200C47247D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39155" y="2874358"/>
                  <a:ext cx="10728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BAAD13A-1D26-0876-5FBC-B4484D5EA480}"/>
                    </a:ext>
                  </a:extLst>
                </p14:cNvPr>
                <p14:cNvContentPartPr/>
                <p14:nvPr/>
              </p14:nvContentPartPr>
              <p14:xfrm>
                <a:off x="7232075" y="2976238"/>
                <a:ext cx="392760" cy="367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BAAD13A-1D26-0876-5FBC-B4484D5EA48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196435" y="2940598"/>
                  <a:ext cx="46440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4FF84BF-D289-AD0C-3C61-2FB33F6958E6}"/>
                    </a:ext>
                  </a:extLst>
                </p14:cNvPr>
                <p14:cNvContentPartPr/>
                <p14:nvPr/>
              </p14:nvContentPartPr>
              <p14:xfrm>
                <a:off x="8049275" y="2991718"/>
                <a:ext cx="362520" cy="356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4FF84BF-D289-AD0C-3C61-2FB33F6958E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13275" y="2955718"/>
                  <a:ext cx="4341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EB8923F-6A40-FCFC-D80D-F98B6485555C}"/>
                    </a:ext>
                  </a:extLst>
                </p14:cNvPr>
                <p14:cNvContentPartPr/>
                <p14:nvPr/>
              </p14:nvContentPartPr>
              <p14:xfrm>
                <a:off x="6377435" y="2044198"/>
                <a:ext cx="471960" cy="469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EB8923F-6A40-FCFC-D80D-F98B6485555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341435" y="2008198"/>
                  <a:ext cx="54360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48BD6B0-CB1E-8280-D537-620D79977243}"/>
                    </a:ext>
                  </a:extLst>
                </p14:cNvPr>
                <p14:cNvContentPartPr/>
                <p14:nvPr/>
              </p14:nvContentPartPr>
              <p14:xfrm>
                <a:off x="7451315" y="2065438"/>
                <a:ext cx="71640" cy="492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48BD6B0-CB1E-8280-D537-620D7997724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15675" y="2029798"/>
                  <a:ext cx="14328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9604CE5-128A-1E9F-F2A9-A5BEE3F0708C}"/>
                    </a:ext>
                  </a:extLst>
                </p14:cNvPr>
                <p14:cNvContentPartPr/>
                <p14:nvPr/>
              </p14:nvContentPartPr>
              <p14:xfrm>
                <a:off x="7864955" y="2053198"/>
                <a:ext cx="465480" cy="403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9604CE5-128A-1E9F-F2A9-A5BEE3F0708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29315" y="2017198"/>
                  <a:ext cx="5371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01BB092-A0DB-44D1-37F3-02D192AAC8D2}"/>
                    </a:ext>
                  </a:extLst>
                </p14:cNvPr>
                <p14:cNvContentPartPr/>
                <p14:nvPr/>
              </p14:nvContentPartPr>
              <p14:xfrm>
                <a:off x="7066115" y="1238158"/>
                <a:ext cx="113040" cy="813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01BB092-A0DB-44D1-37F3-02D192AAC8D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30115" y="1202158"/>
                  <a:ext cx="184680" cy="88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99FA22B-27C0-1EFB-901B-424D5EA01954}"/>
                    </a:ext>
                  </a:extLst>
                </p14:cNvPr>
                <p14:cNvContentPartPr/>
                <p14:nvPr/>
              </p14:nvContentPartPr>
              <p14:xfrm>
                <a:off x="7021835" y="2127718"/>
                <a:ext cx="42120" cy="373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99FA22B-27C0-1EFB-901B-424D5EA0195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86195" y="2092078"/>
                  <a:ext cx="11376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0D71004-B09A-16D9-0288-99ACE041EBA8}"/>
                    </a:ext>
                  </a:extLst>
                </p14:cNvPr>
                <p14:cNvContentPartPr/>
                <p14:nvPr/>
              </p14:nvContentPartPr>
              <p14:xfrm>
                <a:off x="7063595" y="2457118"/>
                <a:ext cx="52920" cy="315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0D71004-B09A-16D9-0288-99ACE041EBA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027955" y="2421118"/>
                  <a:ext cx="1245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0FA303A-6343-671F-F19C-C677A494A9A6}"/>
                    </a:ext>
                  </a:extLst>
                </p14:cNvPr>
                <p14:cNvContentPartPr/>
                <p14:nvPr/>
              </p14:nvContentPartPr>
              <p14:xfrm>
                <a:off x="6991955" y="2877598"/>
                <a:ext cx="89640" cy="434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0FA303A-6343-671F-F19C-C677A494A9A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56315" y="2841958"/>
                  <a:ext cx="16128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4E74EC1-30A8-FA03-92E9-16EE67B1B7C1}"/>
                    </a:ext>
                  </a:extLst>
                </p14:cNvPr>
                <p14:cNvContentPartPr/>
                <p14:nvPr/>
              </p14:nvContentPartPr>
              <p14:xfrm>
                <a:off x="6955595" y="3264958"/>
                <a:ext cx="112680" cy="354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4E74EC1-30A8-FA03-92E9-16EE67B1B7C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919955" y="3228958"/>
                  <a:ext cx="18432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2B3C294-EEAA-7E48-E02F-7DA90821270D}"/>
                    </a:ext>
                  </a:extLst>
                </p14:cNvPr>
                <p14:cNvContentPartPr/>
                <p14:nvPr/>
              </p14:nvContentPartPr>
              <p14:xfrm>
                <a:off x="6986195" y="3623158"/>
                <a:ext cx="60120" cy="368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2B3C294-EEAA-7E48-E02F-7DA90821270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950555" y="3587158"/>
                  <a:ext cx="1317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6CE9411-7D74-E1CC-2F51-14EEA42FFB85}"/>
                    </a:ext>
                  </a:extLst>
                </p14:cNvPr>
                <p14:cNvContentPartPr/>
                <p14:nvPr/>
              </p14:nvContentPartPr>
              <p14:xfrm>
                <a:off x="4250195" y="1527598"/>
                <a:ext cx="36720" cy="547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6CE9411-7D74-E1CC-2F51-14EEA42FFB8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214195" y="1491598"/>
                  <a:ext cx="10836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E4D19B9-9A96-C598-F3A3-5CD3C42B89A5}"/>
                    </a:ext>
                  </a:extLst>
                </p14:cNvPr>
                <p14:cNvContentPartPr/>
                <p14:nvPr/>
              </p14:nvContentPartPr>
              <p14:xfrm>
                <a:off x="4366475" y="2290438"/>
                <a:ext cx="48600" cy="130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E4D19B9-9A96-C598-F3A3-5CD3C42B89A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330475" y="2254438"/>
                  <a:ext cx="1202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FFBFB79-DB96-6BBA-0E52-C5CBEE089017}"/>
                    </a:ext>
                  </a:extLst>
                </p14:cNvPr>
                <p14:cNvContentPartPr/>
                <p14:nvPr/>
              </p14:nvContentPartPr>
              <p14:xfrm>
                <a:off x="4425875" y="2654398"/>
                <a:ext cx="56880" cy="597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FFBFB79-DB96-6BBA-0E52-C5CBEE08901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90235" y="2618398"/>
                  <a:ext cx="12852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D582FB5-734A-62F2-5D60-6EA53AA047BE}"/>
                    </a:ext>
                  </a:extLst>
                </p14:cNvPr>
                <p14:cNvContentPartPr/>
                <p14:nvPr/>
              </p14:nvContentPartPr>
              <p14:xfrm>
                <a:off x="4449275" y="3638998"/>
                <a:ext cx="30960" cy="309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D582FB5-734A-62F2-5D60-6EA53AA047B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413635" y="3603358"/>
                  <a:ext cx="1026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8219A95-8068-8252-D554-46A0590AC39F}"/>
                    </a:ext>
                  </a:extLst>
                </p14:cNvPr>
                <p14:cNvContentPartPr/>
                <p14:nvPr/>
              </p14:nvContentPartPr>
              <p14:xfrm>
                <a:off x="4475195" y="3847078"/>
                <a:ext cx="21240" cy="201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8219A95-8068-8252-D554-46A0590AC39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39555" y="3811438"/>
                  <a:ext cx="928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8112E69-2CA7-F47A-EDB2-583E1A824563}"/>
                    </a:ext>
                  </a:extLst>
                </p14:cNvPr>
                <p14:cNvContentPartPr/>
                <p14:nvPr/>
              </p14:nvContentPartPr>
              <p14:xfrm>
                <a:off x="4574195" y="2837638"/>
                <a:ext cx="1846440" cy="96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8112E69-2CA7-F47A-EDB2-583E1A82456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38555" y="2801998"/>
                  <a:ext cx="19180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4E8E976-EF3B-D132-61EA-00683B79C1B6}"/>
                    </a:ext>
                  </a:extLst>
                </p14:cNvPr>
                <p14:cNvContentPartPr/>
                <p14:nvPr/>
              </p14:nvContentPartPr>
              <p14:xfrm>
                <a:off x="4490675" y="2773918"/>
                <a:ext cx="1931760" cy="61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4E8E976-EF3B-D132-61EA-00683B79C1B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454675" y="2737918"/>
                  <a:ext cx="20034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BDAAB80-7344-62A5-34D2-4DC6D6992F4B}"/>
                    </a:ext>
                  </a:extLst>
                </p14:cNvPr>
                <p14:cNvContentPartPr/>
                <p14:nvPr/>
              </p14:nvContentPartPr>
              <p14:xfrm>
                <a:off x="4789475" y="3582478"/>
                <a:ext cx="1761840" cy="107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BDAAB80-7344-62A5-34D2-4DC6D6992F4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53835" y="3546478"/>
                  <a:ext cx="1833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4065B57-D4A9-763E-9F72-3F107474BC1A}"/>
                    </a:ext>
                  </a:extLst>
                </p14:cNvPr>
                <p14:cNvContentPartPr/>
                <p14:nvPr/>
              </p14:nvContentPartPr>
              <p14:xfrm>
                <a:off x="4617035" y="3577438"/>
                <a:ext cx="1597320" cy="93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4065B57-D4A9-763E-9F72-3F107474BC1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81395" y="3541438"/>
                  <a:ext cx="16689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351FE77-A92D-BC99-EABC-AA6717E22056}"/>
                    </a:ext>
                  </a:extLst>
                </p14:cNvPr>
                <p14:cNvContentPartPr/>
                <p14:nvPr/>
              </p14:nvContentPartPr>
              <p14:xfrm>
                <a:off x="4972715" y="3585358"/>
                <a:ext cx="1194120" cy="100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351FE77-A92D-BC99-EABC-AA6717E2205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936715" y="3549718"/>
                  <a:ext cx="12657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26A200D-663C-0927-84A7-6253F5F0D8EB}"/>
                    </a:ext>
                  </a:extLst>
                </p14:cNvPr>
                <p14:cNvContentPartPr/>
                <p14:nvPr/>
              </p14:nvContentPartPr>
              <p14:xfrm>
                <a:off x="3731075" y="2778238"/>
                <a:ext cx="416160" cy="40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26A200D-663C-0927-84A7-6253F5F0D8E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695435" y="2742598"/>
                  <a:ext cx="487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6EF5C3A-EB77-687C-7937-CE7B4DDF429A}"/>
                    </a:ext>
                  </a:extLst>
                </p14:cNvPr>
                <p14:cNvContentPartPr/>
                <p14:nvPr/>
              </p14:nvContentPartPr>
              <p14:xfrm>
                <a:off x="2972555" y="1724878"/>
                <a:ext cx="1326240" cy="1205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6EF5C3A-EB77-687C-7937-CE7B4DDF429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36555" y="1689238"/>
                  <a:ext cx="1397880" cy="12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17398D4-5C6A-6A7E-7913-2B402CDFCE26}"/>
                    </a:ext>
                  </a:extLst>
                </p14:cNvPr>
                <p14:cNvContentPartPr/>
                <p14:nvPr/>
              </p14:nvContentPartPr>
              <p14:xfrm>
                <a:off x="7002035" y="1776718"/>
                <a:ext cx="1584720" cy="9280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17398D4-5C6A-6A7E-7913-2B402CDFCE2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66395" y="1741078"/>
                  <a:ext cx="1656360" cy="9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FA4DDA0-55A2-BAA0-044B-5208F1141B68}"/>
              </a:ext>
            </a:extLst>
          </p:cNvPr>
          <p:cNvGrpSpPr/>
          <p:nvPr/>
        </p:nvGrpSpPr>
        <p:grpSpPr>
          <a:xfrm>
            <a:off x="2717675" y="3974878"/>
            <a:ext cx="1098000" cy="1229760"/>
            <a:chOff x="2717675" y="3974878"/>
            <a:chExt cx="1098000" cy="12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B918C49-EDBD-CC05-9C0E-C7C3E318CB6B}"/>
                    </a:ext>
                  </a:extLst>
                </p14:cNvPr>
                <p14:cNvContentPartPr/>
                <p14:nvPr/>
              </p14:nvContentPartPr>
              <p14:xfrm>
                <a:off x="3091715" y="4458358"/>
                <a:ext cx="41760" cy="476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B918C49-EDBD-CC05-9C0E-C7C3E318CB6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56075" y="4422718"/>
                  <a:ext cx="11340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E7A091E-A834-1B40-AB40-155DEF5677AC}"/>
                    </a:ext>
                  </a:extLst>
                </p14:cNvPr>
                <p14:cNvContentPartPr/>
                <p14:nvPr/>
              </p14:nvContentPartPr>
              <p14:xfrm>
                <a:off x="3525515" y="4346038"/>
                <a:ext cx="30960" cy="593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E7A091E-A834-1B40-AB40-155DEF5677A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489875" y="4310398"/>
                  <a:ext cx="10260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DF6AEE6-9BE8-0B2E-80AA-4F55C3D20392}"/>
                    </a:ext>
                  </a:extLst>
                </p14:cNvPr>
                <p14:cNvContentPartPr/>
                <p14:nvPr/>
              </p14:nvContentPartPr>
              <p14:xfrm>
                <a:off x="2717675" y="3974878"/>
                <a:ext cx="1098000" cy="1229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DF6AEE6-9BE8-0B2E-80AA-4F55C3D2039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682035" y="3939238"/>
                  <a:ext cx="1169640" cy="130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301ECC2-C3C4-D481-F093-0B2A6129AA6B}"/>
              </a:ext>
            </a:extLst>
          </p:cNvPr>
          <p:cNvGrpSpPr/>
          <p:nvPr/>
        </p:nvGrpSpPr>
        <p:grpSpPr>
          <a:xfrm>
            <a:off x="5744555" y="4006918"/>
            <a:ext cx="2003400" cy="1005120"/>
            <a:chOff x="5744555" y="4006918"/>
            <a:chExt cx="2003400" cy="100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FF2AAF9-F8E1-46A7-A0FC-C1A4400B6B0C}"/>
                    </a:ext>
                  </a:extLst>
                </p14:cNvPr>
                <p14:cNvContentPartPr/>
                <p14:nvPr/>
              </p14:nvContentPartPr>
              <p14:xfrm>
                <a:off x="5744555" y="4473118"/>
                <a:ext cx="31320" cy="352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FF2AAF9-F8E1-46A7-A0FC-C1A4400B6B0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708555" y="4437118"/>
                  <a:ext cx="1029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4C597B7-122E-61F5-FA17-3830F11715EA}"/>
                    </a:ext>
                  </a:extLst>
                </p14:cNvPr>
                <p14:cNvContentPartPr/>
                <p14:nvPr/>
              </p14:nvContentPartPr>
              <p14:xfrm>
                <a:off x="6429275" y="4298878"/>
                <a:ext cx="24120" cy="489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4C597B7-122E-61F5-FA17-3830F11715E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393275" y="4263238"/>
                  <a:ext cx="9576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34D7CB9-C190-54CB-BC7E-401117257B53}"/>
                    </a:ext>
                  </a:extLst>
                </p14:cNvPr>
                <p14:cNvContentPartPr/>
                <p14:nvPr/>
              </p14:nvContentPartPr>
              <p14:xfrm>
                <a:off x="6958835" y="4333078"/>
                <a:ext cx="336600" cy="376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34D7CB9-C190-54CB-BC7E-401117257B5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923195" y="4297078"/>
                  <a:ext cx="4082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5B7F403-2C49-0788-3C24-53365971B090}"/>
                    </a:ext>
                  </a:extLst>
                </p14:cNvPr>
                <p14:cNvContentPartPr/>
                <p14:nvPr/>
              </p14:nvContentPartPr>
              <p14:xfrm>
                <a:off x="6935435" y="4416958"/>
                <a:ext cx="415440" cy="310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5B7F403-2C49-0788-3C24-53365971B09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99435" y="4380958"/>
                  <a:ext cx="4870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4A11EA4-2E17-7A39-9D8A-726D827CB209}"/>
                    </a:ext>
                  </a:extLst>
                </p14:cNvPr>
                <p14:cNvContentPartPr/>
                <p14:nvPr/>
              </p14:nvContentPartPr>
              <p14:xfrm>
                <a:off x="6197075" y="4006918"/>
                <a:ext cx="1550880" cy="1005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4A11EA4-2E17-7A39-9D8A-726D827CB20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161075" y="3970918"/>
                  <a:ext cx="1622520" cy="1076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927957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9DE010D7-9870-C6C7-EDBF-3284C18A1350}"/>
              </a:ext>
            </a:extLst>
          </p:cNvPr>
          <p:cNvGrpSpPr/>
          <p:nvPr/>
        </p:nvGrpSpPr>
        <p:grpSpPr>
          <a:xfrm>
            <a:off x="1976075" y="6003478"/>
            <a:ext cx="1527480" cy="485640"/>
            <a:chOff x="1976075" y="6003478"/>
            <a:chExt cx="1527480" cy="48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43D3879-C543-D832-B040-C4DB845E5670}"/>
                    </a:ext>
                  </a:extLst>
                </p14:cNvPr>
                <p14:cNvContentPartPr/>
                <p14:nvPr/>
              </p14:nvContentPartPr>
              <p14:xfrm>
                <a:off x="1976075" y="6046678"/>
                <a:ext cx="293040" cy="442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43D3879-C543-D832-B040-C4DB845E567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40435" y="6010678"/>
                  <a:ext cx="3646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99C4F9A-904A-FFE8-EA4A-275182C7AF04}"/>
                    </a:ext>
                  </a:extLst>
                </p14:cNvPr>
                <p14:cNvContentPartPr/>
                <p14:nvPr/>
              </p14:nvContentPartPr>
              <p14:xfrm>
                <a:off x="2460635" y="6003478"/>
                <a:ext cx="327600" cy="408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99C4F9A-904A-FFE8-EA4A-275182C7AF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24995" y="5967838"/>
                  <a:ext cx="39924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194C0B5-3075-7AC6-5AA2-B2951F18A38C}"/>
                    </a:ext>
                  </a:extLst>
                </p14:cNvPr>
                <p14:cNvContentPartPr/>
                <p14:nvPr/>
              </p14:nvContentPartPr>
              <p14:xfrm>
                <a:off x="2966795" y="6038758"/>
                <a:ext cx="10800" cy="49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194C0B5-3075-7AC6-5AA2-B2951F18A3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31155" y="6002758"/>
                  <a:ext cx="82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DD1BC70-D20E-DAD8-C50C-91AEAF90A9C1}"/>
                    </a:ext>
                  </a:extLst>
                </p14:cNvPr>
                <p14:cNvContentPartPr/>
                <p14:nvPr/>
              </p14:nvContentPartPr>
              <p14:xfrm>
                <a:off x="2890475" y="6436558"/>
                <a:ext cx="2880" cy="7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DD1BC70-D20E-DAD8-C50C-91AEAF90A9C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54475" y="6400918"/>
                  <a:ext cx="745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418B649-7E1C-CF13-2258-46FEFF4B443C}"/>
                    </a:ext>
                  </a:extLst>
                </p14:cNvPr>
                <p14:cNvContentPartPr/>
                <p14:nvPr/>
              </p14:nvContentPartPr>
              <p14:xfrm>
                <a:off x="3099995" y="6127678"/>
                <a:ext cx="403560" cy="95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418B649-7E1C-CF13-2258-46FEFF4B44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63995" y="6092038"/>
                  <a:ext cx="475200" cy="16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0BA3CA5-11BF-42EF-4F8B-259C83755CF7}"/>
                  </a:ext>
                </a:extLst>
              </p14:cNvPr>
              <p14:cNvContentPartPr/>
              <p14:nvPr/>
            </p14:nvContentPartPr>
            <p14:xfrm>
              <a:off x="3935195" y="5953798"/>
              <a:ext cx="402120" cy="4496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0BA3CA5-11BF-42EF-4F8B-259C83755C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99195" y="5917798"/>
                <a:ext cx="47376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5ADDF4B-10A8-0E17-C4F3-FD4351040CDE}"/>
                  </a:ext>
                </a:extLst>
              </p14:cNvPr>
              <p14:cNvContentPartPr/>
              <p14:nvPr/>
            </p14:nvContentPartPr>
            <p14:xfrm>
              <a:off x="4714235" y="6118318"/>
              <a:ext cx="425160" cy="4287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5ADDF4B-10A8-0E17-C4F3-FD4351040CD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78595" y="6082318"/>
                <a:ext cx="49680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EEFD91C-F472-CD7F-4700-A0A07E6B576C}"/>
                  </a:ext>
                </a:extLst>
              </p14:cNvPr>
              <p14:cNvContentPartPr/>
              <p14:nvPr/>
            </p14:nvContentPartPr>
            <p14:xfrm>
              <a:off x="5724395" y="6269518"/>
              <a:ext cx="26280" cy="4748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EEFD91C-F472-CD7F-4700-A0A07E6B576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88755" y="6233518"/>
                <a:ext cx="9792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4CC4F18-5B40-DAAB-426A-708C653202F8}"/>
                  </a:ext>
                </a:extLst>
              </p14:cNvPr>
              <p14:cNvContentPartPr/>
              <p14:nvPr/>
            </p14:nvContentPartPr>
            <p14:xfrm>
              <a:off x="6452675" y="6265558"/>
              <a:ext cx="52920" cy="4870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4CC4F18-5B40-DAAB-426A-708C653202F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16675" y="6229558"/>
                <a:ext cx="1245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3541D08-20D6-B617-C01F-BD5140FA4040}"/>
                  </a:ext>
                </a:extLst>
              </p14:cNvPr>
              <p14:cNvContentPartPr/>
              <p14:nvPr/>
            </p14:nvContentPartPr>
            <p14:xfrm>
              <a:off x="6855515" y="6151078"/>
              <a:ext cx="370800" cy="5396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3541D08-20D6-B617-C01F-BD5140FA40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19875" y="6115078"/>
                <a:ext cx="44244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702FEBA-FA52-6428-AD30-7580ECFF4A1C}"/>
                  </a:ext>
                </a:extLst>
              </p14:cNvPr>
              <p14:cNvContentPartPr/>
              <p14:nvPr/>
            </p14:nvContentPartPr>
            <p14:xfrm>
              <a:off x="7612955" y="6259438"/>
              <a:ext cx="422640" cy="3542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702FEBA-FA52-6428-AD30-7580ECFF4A1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77315" y="6223798"/>
                <a:ext cx="49428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2BC42C8-E12C-FA00-CC50-074955E7F242}"/>
                  </a:ext>
                </a:extLst>
              </p14:cNvPr>
              <p14:cNvContentPartPr/>
              <p14:nvPr/>
            </p14:nvContentPartPr>
            <p14:xfrm>
              <a:off x="8578475" y="6382918"/>
              <a:ext cx="105480" cy="4132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2BC42C8-E12C-FA00-CC50-074955E7F24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42475" y="6346918"/>
                <a:ext cx="17712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F0B147F-9B04-5B85-7EA0-172299924F0A}"/>
                  </a:ext>
                </a:extLst>
              </p14:cNvPr>
              <p14:cNvContentPartPr/>
              <p14:nvPr/>
            </p14:nvContentPartPr>
            <p14:xfrm>
              <a:off x="9155555" y="6332518"/>
              <a:ext cx="154440" cy="4104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F0B147F-9B04-5B85-7EA0-172299924F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19915" y="6296878"/>
                <a:ext cx="22608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FFEDDB4-BDE7-D8E0-EEB1-659AA271EE47}"/>
                  </a:ext>
                </a:extLst>
              </p14:cNvPr>
              <p14:cNvContentPartPr/>
              <p14:nvPr/>
            </p14:nvContentPartPr>
            <p14:xfrm>
              <a:off x="3980915" y="4517398"/>
              <a:ext cx="703440" cy="234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FFEDDB4-BDE7-D8E0-EEB1-659AA271EE4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45275" y="4481398"/>
                <a:ext cx="775080" cy="9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41941FE6-6CEB-1A4A-760C-822558873478}"/>
              </a:ext>
            </a:extLst>
          </p:cNvPr>
          <p:cNvGrpSpPr/>
          <p:nvPr/>
        </p:nvGrpSpPr>
        <p:grpSpPr>
          <a:xfrm>
            <a:off x="642995" y="743518"/>
            <a:ext cx="9786600" cy="5009040"/>
            <a:chOff x="642995" y="743518"/>
            <a:chExt cx="9786600" cy="500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4D9F99C-DCB7-1A04-11C0-AAA572738967}"/>
                    </a:ext>
                  </a:extLst>
                </p14:cNvPr>
                <p14:cNvContentPartPr/>
                <p14:nvPr/>
              </p14:nvContentPartPr>
              <p14:xfrm>
                <a:off x="815795" y="776998"/>
                <a:ext cx="428760" cy="589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4D9F99C-DCB7-1A04-11C0-AAA57273896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0155" y="740998"/>
                  <a:ext cx="50040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340784B-7CDD-1387-B287-6823F62B98A3}"/>
                    </a:ext>
                  </a:extLst>
                </p14:cNvPr>
                <p14:cNvContentPartPr/>
                <p14:nvPr/>
              </p14:nvContentPartPr>
              <p14:xfrm>
                <a:off x="1276955" y="1137358"/>
                <a:ext cx="337680" cy="393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340784B-7CDD-1387-B287-6823F62B98A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40955" y="1101718"/>
                  <a:ext cx="40932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3882185-E68F-A3D7-52D7-7D99B5B2B8B5}"/>
                    </a:ext>
                  </a:extLst>
                </p14:cNvPr>
                <p14:cNvContentPartPr/>
                <p14:nvPr/>
              </p14:nvContentPartPr>
              <p14:xfrm>
                <a:off x="1685195" y="1233118"/>
                <a:ext cx="22320" cy="153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3882185-E68F-A3D7-52D7-7D99B5B2B8B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49195" y="1197118"/>
                  <a:ext cx="939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558EB24-A719-CE68-77B3-FEB6E795EF56}"/>
                    </a:ext>
                  </a:extLst>
                </p14:cNvPr>
                <p14:cNvContentPartPr/>
                <p14:nvPr/>
              </p14:nvContentPartPr>
              <p14:xfrm>
                <a:off x="1670795" y="980038"/>
                <a:ext cx="6840" cy="5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558EB24-A719-CE68-77B3-FEB6E795EF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34795" y="944038"/>
                  <a:ext cx="784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9BABFE7-B4D2-4EAC-AAE8-5A52ADB109E3}"/>
                    </a:ext>
                  </a:extLst>
                </p14:cNvPr>
                <p14:cNvContentPartPr/>
                <p14:nvPr/>
              </p14:nvContentPartPr>
              <p14:xfrm>
                <a:off x="1821275" y="743518"/>
                <a:ext cx="368640" cy="949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9BABFE7-B4D2-4EAC-AAE8-5A52ADB109E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85635" y="707878"/>
                  <a:ext cx="440280" cy="10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12C7161-CF15-DF17-5A5B-3D670CF93B31}"/>
                    </a:ext>
                  </a:extLst>
                </p14:cNvPr>
                <p14:cNvContentPartPr/>
                <p14:nvPr/>
              </p14:nvContentPartPr>
              <p14:xfrm>
                <a:off x="2207555" y="1112518"/>
                <a:ext cx="162720" cy="300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12C7161-CF15-DF17-5A5B-3D670CF93B3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71555" y="1076518"/>
                  <a:ext cx="2343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CB61653-A7B8-ED8A-9C5B-EDD5629F3D63}"/>
                    </a:ext>
                  </a:extLst>
                </p14:cNvPr>
                <p14:cNvContentPartPr/>
                <p14:nvPr/>
              </p14:nvContentPartPr>
              <p14:xfrm>
                <a:off x="2363075" y="1139878"/>
                <a:ext cx="398160" cy="303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CB61653-A7B8-ED8A-9C5B-EDD5629F3D6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27075" y="1103878"/>
                  <a:ext cx="46980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C2AC40-FE7B-E733-57BE-6794E732EC53}"/>
                    </a:ext>
                  </a:extLst>
                </p14:cNvPr>
                <p14:cNvContentPartPr/>
                <p14:nvPr/>
              </p14:nvContentPartPr>
              <p14:xfrm>
                <a:off x="2852675" y="1067518"/>
                <a:ext cx="408960" cy="459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C2AC40-FE7B-E733-57BE-6794E732EC5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16675" y="1031518"/>
                  <a:ext cx="48060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EA122F2-089D-1ECA-BDE5-452DB6A40DC8}"/>
                    </a:ext>
                  </a:extLst>
                </p14:cNvPr>
                <p14:cNvContentPartPr/>
                <p14:nvPr/>
              </p14:nvContentPartPr>
              <p14:xfrm>
                <a:off x="642995" y="1537318"/>
                <a:ext cx="2331000" cy="200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EA122F2-089D-1ECA-BDE5-452DB6A40DC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6995" y="1501318"/>
                  <a:ext cx="24026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C5CA2F9-014F-F251-581D-F10980EFACFF}"/>
                    </a:ext>
                  </a:extLst>
                </p14:cNvPr>
                <p14:cNvContentPartPr/>
                <p14:nvPr/>
              </p14:nvContentPartPr>
              <p14:xfrm>
                <a:off x="2280635" y="1977598"/>
                <a:ext cx="447840" cy="505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C5CA2F9-014F-F251-581D-F10980EFACF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44995" y="1941598"/>
                  <a:ext cx="51948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4A8DC99-47ED-2D3E-11F5-F0F4D8F5D4F0}"/>
                    </a:ext>
                  </a:extLst>
                </p14:cNvPr>
                <p14:cNvContentPartPr/>
                <p14:nvPr/>
              </p14:nvContentPartPr>
              <p14:xfrm>
                <a:off x="2835395" y="1964638"/>
                <a:ext cx="91440" cy="469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4A8DC99-47ED-2D3E-11F5-F0F4D8F5D4F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99755" y="1928998"/>
                  <a:ext cx="16308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CE8582F-C13A-0DAE-52EF-81404E553334}"/>
                    </a:ext>
                  </a:extLst>
                </p14:cNvPr>
                <p14:cNvContentPartPr/>
                <p14:nvPr/>
              </p14:nvContentPartPr>
              <p14:xfrm>
                <a:off x="3187835" y="1950958"/>
                <a:ext cx="10800" cy="16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CE8582F-C13A-0DAE-52EF-81404E55333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51835" y="1914958"/>
                  <a:ext cx="824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B076DA2-29B6-0121-2463-D133E2533CC5}"/>
                    </a:ext>
                  </a:extLst>
                </p14:cNvPr>
                <p14:cNvContentPartPr/>
                <p14:nvPr/>
              </p14:nvContentPartPr>
              <p14:xfrm>
                <a:off x="3140315" y="2304838"/>
                <a:ext cx="3600" cy="11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B076DA2-29B6-0121-2463-D133E2533C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04315" y="2268838"/>
                  <a:ext cx="75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9BB0E8B-1AD1-5C31-BCA8-CBB0BFA26E91}"/>
                    </a:ext>
                  </a:extLst>
                </p14:cNvPr>
                <p14:cNvContentPartPr/>
                <p14:nvPr/>
              </p14:nvContentPartPr>
              <p14:xfrm>
                <a:off x="3386195" y="2116198"/>
                <a:ext cx="182520" cy="45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9BB0E8B-1AD1-5C31-BCA8-CBB0BFA26E9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50195" y="2080558"/>
                  <a:ext cx="2541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E66469D-C6D0-215C-E577-2E56653178BF}"/>
                    </a:ext>
                  </a:extLst>
                </p14:cNvPr>
                <p14:cNvContentPartPr/>
                <p14:nvPr/>
              </p14:nvContentPartPr>
              <p14:xfrm>
                <a:off x="4155155" y="1811278"/>
                <a:ext cx="114480" cy="536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E66469D-C6D0-215C-E577-2E56653178B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19515" y="1775278"/>
                  <a:ext cx="18612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567D72-1CBE-467B-1D6E-C4298B80CA33}"/>
                    </a:ext>
                  </a:extLst>
                </p14:cNvPr>
                <p14:cNvContentPartPr/>
                <p14:nvPr/>
              </p14:nvContentPartPr>
              <p14:xfrm>
                <a:off x="4754195" y="1772038"/>
                <a:ext cx="462240" cy="480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567D72-1CBE-467B-1D6E-C4298B80CA3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18555" y="1736038"/>
                  <a:ext cx="53388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9E160D5-0CED-C35A-8D4C-146A27B9B4C7}"/>
                    </a:ext>
                  </a:extLst>
                </p14:cNvPr>
                <p14:cNvContentPartPr/>
                <p14:nvPr/>
              </p14:nvContentPartPr>
              <p14:xfrm>
                <a:off x="5853995" y="1755478"/>
                <a:ext cx="96120" cy="493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9E160D5-0CED-C35A-8D4C-146A27B9B4C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17995" y="1719838"/>
                  <a:ext cx="16776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945444C-A032-68D9-6E66-0931EFF5AD1C}"/>
                    </a:ext>
                  </a:extLst>
                </p14:cNvPr>
                <p14:cNvContentPartPr/>
                <p14:nvPr/>
              </p14:nvContentPartPr>
              <p14:xfrm>
                <a:off x="6398315" y="1732798"/>
                <a:ext cx="134640" cy="535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945444C-A032-68D9-6E66-0931EFF5AD1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62315" y="1696798"/>
                  <a:ext cx="20628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0463285-AE37-BAE0-665B-A1D72C82538F}"/>
                    </a:ext>
                  </a:extLst>
                </p14:cNvPr>
                <p14:cNvContentPartPr/>
                <p14:nvPr/>
              </p14:nvContentPartPr>
              <p14:xfrm>
                <a:off x="7118675" y="1714798"/>
                <a:ext cx="381960" cy="552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0463285-AE37-BAE0-665B-A1D72C82538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82675" y="1678798"/>
                  <a:ext cx="45360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8194D3B-6917-29BE-2631-BB083086C9EC}"/>
                    </a:ext>
                  </a:extLst>
                </p14:cNvPr>
                <p14:cNvContentPartPr/>
                <p14:nvPr/>
              </p14:nvContentPartPr>
              <p14:xfrm>
                <a:off x="7965395" y="1831078"/>
                <a:ext cx="444960" cy="371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8194D3B-6917-29BE-2631-BB083086C9E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29395" y="1795078"/>
                  <a:ext cx="51660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A183598-ECA9-E003-A055-FDC05DEB578F}"/>
                    </a:ext>
                  </a:extLst>
                </p14:cNvPr>
                <p14:cNvContentPartPr/>
                <p14:nvPr/>
              </p14:nvContentPartPr>
              <p14:xfrm>
                <a:off x="8922635" y="1742878"/>
                <a:ext cx="132480" cy="553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A183598-ECA9-E003-A055-FDC05DEB578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86635" y="1706878"/>
                  <a:ext cx="20412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F0C24E1-5C83-D4AA-DAD9-C0AA1C7664EC}"/>
                    </a:ext>
                  </a:extLst>
                </p14:cNvPr>
                <p14:cNvContentPartPr/>
                <p14:nvPr/>
              </p14:nvContentPartPr>
              <p14:xfrm>
                <a:off x="9592955" y="1701478"/>
                <a:ext cx="133200" cy="646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F0C24E1-5C83-D4AA-DAD9-C0AA1C7664E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57315" y="1665838"/>
                  <a:ext cx="204840" cy="7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A4632FB-35EE-1275-710A-CBE7EDA96B73}"/>
                    </a:ext>
                  </a:extLst>
                </p14:cNvPr>
                <p14:cNvContentPartPr/>
                <p14:nvPr/>
              </p14:nvContentPartPr>
              <p14:xfrm>
                <a:off x="2288195" y="2875438"/>
                <a:ext cx="39960" cy="452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A4632FB-35EE-1275-710A-CBE7EDA96B7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52195" y="2839798"/>
                  <a:ext cx="11160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CEC5291-5AFA-DF97-AFCD-45FDD650F9C9}"/>
                    </a:ext>
                  </a:extLst>
                </p14:cNvPr>
                <p14:cNvContentPartPr/>
                <p14:nvPr/>
              </p14:nvContentPartPr>
              <p14:xfrm>
                <a:off x="2346155" y="2715598"/>
                <a:ext cx="357840" cy="383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CEC5291-5AFA-DF97-AFCD-45FDD650F9C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10515" y="2679598"/>
                  <a:ext cx="42948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076D142-FA65-525C-32F3-644977F808DE}"/>
                    </a:ext>
                  </a:extLst>
                </p14:cNvPr>
                <p14:cNvContentPartPr/>
                <p14:nvPr/>
              </p14:nvContentPartPr>
              <p14:xfrm>
                <a:off x="2768795" y="2804878"/>
                <a:ext cx="229680" cy="470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076D142-FA65-525C-32F3-644977F808D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33155" y="2769238"/>
                  <a:ext cx="30132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2118193-0659-C82F-C900-62CBF4AC5FFE}"/>
                    </a:ext>
                  </a:extLst>
                </p14:cNvPr>
                <p14:cNvContentPartPr/>
                <p14:nvPr/>
              </p14:nvContentPartPr>
              <p14:xfrm>
                <a:off x="3265955" y="2771038"/>
                <a:ext cx="14760" cy="54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2118193-0659-C82F-C900-62CBF4AC5F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30315" y="2735398"/>
                  <a:ext cx="864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4398305-5548-B052-018E-C5620BCA25B3}"/>
                    </a:ext>
                  </a:extLst>
                </p14:cNvPr>
                <p14:cNvContentPartPr/>
                <p14:nvPr/>
              </p14:nvContentPartPr>
              <p14:xfrm>
                <a:off x="3251555" y="2834758"/>
                <a:ext cx="526680" cy="334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4398305-5548-B052-018E-C5620BCA25B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15555" y="2799118"/>
                  <a:ext cx="59832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8D84D8B-62FA-3D4C-9604-FD1ED91D4132}"/>
                    </a:ext>
                  </a:extLst>
                </p14:cNvPr>
                <p14:cNvContentPartPr/>
                <p14:nvPr/>
              </p14:nvContentPartPr>
              <p14:xfrm>
                <a:off x="4311755" y="2610478"/>
                <a:ext cx="378000" cy="484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8D84D8B-62FA-3D4C-9604-FD1ED91D413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76115" y="2574478"/>
                  <a:ext cx="44964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AEAA7D5-B86B-9E98-A6B1-3E329E28711E}"/>
                    </a:ext>
                  </a:extLst>
                </p14:cNvPr>
                <p14:cNvContentPartPr/>
                <p14:nvPr/>
              </p14:nvContentPartPr>
              <p14:xfrm>
                <a:off x="5112035" y="2607958"/>
                <a:ext cx="293400" cy="389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AEAA7D5-B86B-9E98-A6B1-3E329E28711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76395" y="2571958"/>
                  <a:ext cx="36504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4807C0C-119A-5692-E6AB-8CA6C0D42B71}"/>
                    </a:ext>
                  </a:extLst>
                </p14:cNvPr>
                <p14:cNvContentPartPr/>
                <p14:nvPr/>
              </p14:nvContentPartPr>
              <p14:xfrm>
                <a:off x="5889995" y="2600758"/>
                <a:ext cx="300240" cy="390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4807C0C-119A-5692-E6AB-8CA6C0D42B7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53995" y="2565118"/>
                  <a:ext cx="37188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97335F6-E062-D57A-0C49-E9371586CD03}"/>
                    </a:ext>
                  </a:extLst>
                </p14:cNvPr>
                <p14:cNvContentPartPr/>
                <p14:nvPr/>
              </p14:nvContentPartPr>
              <p14:xfrm>
                <a:off x="6664715" y="2635678"/>
                <a:ext cx="38880" cy="463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97335F6-E062-D57A-0C49-E9371586CD0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28715" y="2600038"/>
                  <a:ext cx="11052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403524E-FC9B-F42D-FE9E-729495E6D03B}"/>
                    </a:ext>
                  </a:extLst>
                </p14:cNvPr>
                <p14:cNvContentPartPr/>
                <p14:nvPr/>
              </p14:nvContentPartPr>
              <p14:xfrm>
                <a:off x="7385435" y="2605798"/>
                <a:ext cx="31320" cy="511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403524E-FC9B-F42D-FE9E-729495E6D03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49795" y="2570158"/>
                  <a:ext cx="10296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A732220-B468-2C73-1AFD-436D3E1F3F17}"/>
                    </a:ext>
                  </a:extLst>
                </p14:cNvPr>
                <p14:cNvContentPartPr/>
                <p14:nvPr/>
              </p14:nvContentPartPr>
              <p14:xfrm>
                <a:off x="8040275" y="2579158"/>
                <a:ext cx="381960" cy="400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A732220-B468-2C73-1AFD-436D3E1F3F1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04275" y="2543518"/>
                  <a:ext cx="45360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FD20772-7BBF-3C7E-8DF9-72A49A24D13D}"/>
                    </a:ext>
                  </a:extLst>
                </p14:cNvPr>
                <p14:cNvContentPartPr/>
                <p14:nvPr/>
              </p14:nvContentPartPr>
              <p14:xfrm>
                <a:off x="8897435" y="2660518"/>
                <a:ext cx="65520" cy="438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FD20772-7BBF-3C7E-8DF9-72A49A24D13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61435" y="2624518"/>
                  <a:ext cx="13716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21736C1-FDA7-83AC-A855-2827A80E432A}"/>
                    </a:ext>
                  </a:extLst>
                </p14:cNvPr>
                <p14:cNvContentPartPr/>
                <p14:nvPr/>
              </p14:nvContentPartPr>
              <p14:xfrm>
                <a:off x="9497915" y="2655118"/>
                <a:ext cx="417600" cy="429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21736C1-FDA7-83AC-A855-2827A80E432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62275" y="2619118"/>
                  <a:ext cx="4892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1B6E167-AF2F-48D1-D8AD-A56E96578BC8}"/>
                    </a:ext>
                  </a:extLst>
                </p14:cNvPr>
                <p14:cNvContentPartPr/>
                <p14:nvPr/>
              </p14:nvContentPartPr>
              <p14:xfrm>
                <a:off x="1559195" y="4238758"/>
                <a:ext cx="93240" cy="433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1B6E167-AF2F-48D1-D8AD-A56E96578BC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523555" y="4203118"/>
                  <a:ext cx="16488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911B937-930D-FB45-138A-831C51C87B9D}"/>
                    </a:ext>
                  </a:extLst>
                </p14:cNvPr>
                <p14:cNvContentPartPr/>
                <p14:nvPr/>
              </p14:nvContentPartPr>
              <p14:xfrm>
                <a:off x="1627235" y="4031038"/>
                <a:ext cx="1197720" cy="560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911B937-930D-FB45-138A-831C51C87B9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591235" y="3995398"/>
                  <a:ext cx="126936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402F336-07D2-BDD0-5E45-4D7755687C3A}"/>
                    </a:ext>
                  </a:extLst>
                </p14:cNvPr>
                <p14:cNvContentPartPr/>
                <p14:nvPr/>
              </p14:nvContentPartPr>
              <p14:xfrm>
                <a:off x="2866355" y="3924838"/>
                <a:ext cx="114480" cy="496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402F336-07D2-BDD0-5E45-4D7755687C3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30715" y="3888838"/>
                  <a:ext cx="18612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EB77147-1A88-79C8-DA2D-51ED47C1617B}"/>
                    </a:ext>
                  </a:extLst>
                </p14:cNvPr>
                <p14:cNvContentPartPr/>
                <p14:nvPr/>
              </p14:nvContentPartPr>
              <p14:xfrm>
                <a:off x="2988395" y="4091518"/>
                <a:ext cx="391320" cy="328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EB77147-1A88-79C8-DA2D-51ED47C1617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952755" y="4055878"/>
                  <a:ext cx="46296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C02A466-8D55-A11E-2270-90942003256E}"/>
                    </a:ext>
                  </a:extLst>
                </p14:cNvPr>
                <p14:cNvContentPartPr/>
                <p14:nvPr/>
              </p14:nvContentPartPr>
              <p14:xfrm>
                <a:off x="1827755" y="4648798"/>
                <a:ext cx="1405080" cy="111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C02A466-8D55-A11E-2270-90942003256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92115" y="4613158"/>
                  <a:ext cx="1476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132910D-EBDF-8774-54A7-91343C93EF39}"/>
                    </a:ext>
                  </a:extLst>
                </p14:cNvPr>
                <p14:cNvContentPartPr/>
                <p14:nvPr/>
              </p14:nvContentPartPr>
              <p14:xfrm>
                <a:off x="1886075" y="4640878"/>
                <a:ext cx="1134720" cy="142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132910D-EBDF-8774-54A7-91343C93EF3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850075" y="4605238"/>
                  <a:ext cx="12063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CA3DD5D-CEC6-0318-34DE-5FB10097B932}"/>
                    </a:ext>
                  </a:extLst>
                </p14:cNvPr>
                <p14:cNvContentPartPr/>
                <p14:nvPr/>
              </p14:nvContentPartPr>
              <p14:xfrm>
                <a:off x="3461075" y="4028518"/>
                <a:ext cx="6840" cy="22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CA3DD5D-CEC6-0318-34DE-5FB10097B93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25435" y="3992518"/>
                  <a:ext cx="784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A2BE76-4718-3784-5F24-3733DD161F18}"/>
                    </a:ext>
                  </a:extLst>
                </p14:cNvPr>
                <p14:cNvContentPartPr/>
                <p14:nvPr/>
              </p14:nvContentPartPr>
              <p14:xfrm>
                <a:off x="3496715" y="4435318"/>
                <a:ext cx="11520" cy="2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A2BE76-4718-3784-5F24-3733DD161F1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60715" y="4399318"/>
                  <a:ext cx="831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6077659-7269-688E-852A-AB2A60515DEB}"/>
                    </a:ext>
                  </a:extLst>
                </p14:cNvPr>
                <p14:cNvContentPartPr/>
                <p14:nvPr/>
              </p14:nvContentPartPr>
              <p14:xfrm>
                <a:off x="3589235" y="4182238"/>
                <a:ext cx="377640" cy="59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6077659-7269-688E-852A-AB2A60515DE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53595" y="4146238"/>
                  <a:ext cx="449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F41CCEF-61ED-098E-2221-C27D3B0B3411}"/>
                    </a:ext>
                  </a:extLst>
                </p14:cNvPr>
                <p14:cNvContentPartPr/>
                <p14:nvPr/>
              </p14:nvContentPartPr>
              <p14:xfrm>
                <a:off x="4434155" y="3858598"/>
                <a:ext cx="72720" cy="445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F41CCEF-61ED-098E-2221-C27D3B0B341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398515" y="3822598"/>
                  <a:ext cx="14436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6F3DB6B-297B-84D0-7513-06781B631769}"/>
                    </a:ext>
                  </a:extLst>
                </p14:cNvPr>
                <p14:cNvContentPartPr/>
                <p14:nvPr/>
              </p14:nvContentPartPr>
              <p14:xfrm>
                <a:off x="5340275" y="3835558"/>
                <a:ext cx="59040" cy="499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6F3DB6B-297B-84D0-7513-06781B63176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04275" y="3799918"/>
                  <a:ext cx="1306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063644C-78CC-0BBE-C5F7-4BC9C6716168}"/>
                    </a:ext>
                  </a:extLst>
                </p14:cNvPr>
                <p14:cNvContentPartPr/>
                <p14:nvPr/>
              </p14:nvContentPartPr>
              <p14:xfrm>
                <a:off x="6023555" y="3834118"/>
                <a:ext cx="428760" cy="428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063644C-78CC-0BBE-C5F7-4BC9C671616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987555" y="3798478"/>
                  <a:ext cx="50040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ED9A562-E869-BB26-B091-0A145251DC8F}"/>
                    </a:ext>
                  </a:extLst>
                </p14:cNvPr>
                <p14:cNvContentPartPr/>
                <p14:nvPr/>
              </p14:nvContentPartPr>
              <p14:xfrm>
                <a:off x="7025075" y="3777598"/>
                <a:ext cx="63360" cy="472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ED9A562-E869-BB26-B091-0A145251DC8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89075" y="3741598"/>
                  <a:ext cx="13500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8C63507-586B-087A-7B89-9FC9C1B9476B}"/>
                    </a:ext>
                  </a:extLst>
                </p14:cNvPr>
                <p14:cNvContentPartPr/>
                <p14:nvPr/>
              </p14:nvContentPartPr>
              <p14:xfrm>
                <a:off x="7515755" y="3792358"/>
                <a:ext cx="428400" cy="444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8C63507-586B-087A-7B89-9FC9C1B9476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479755" y="3756358"/>
                  <a:ext cx="50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0F35125-873F-022B-0D2A-6D62D11B0728}"/>
                    </a:ext>
                  </a:extLst>
                </p14:cNvPr>
                <p14:cNvContentPartPr/>
                <p14:nvPr/>
              </p14:nvContentPartPr>
              <p14:xfrm>
                <a:off x="8289035" y="3842758"/>
                <a:ext cx="178560" cy="585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0F35125-873F-022B-0D2A-6D62D11B072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53035" y="3807118"/>
                  <a:ext cx="25020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78F4D7F-3996-F1DC-3928-17ECFADE0673}"/>
                    </a:ext>
                  </a:extLst>
                </p14:cNvPr>
                <p14:cNvContentPartPr/>
                <p14:nvPr/>
              </p14:nvContentPartPr>
              <p14:xfrm>
                <a:off x="9032435" y="3830518"/>
                <a:ext cx="117360" cy="474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78F4D7F-3996-F1DC-3928-17ECFADE067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996435" y="3794518"/>
                  <a:ext cx="18900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13C749E-676E-DF44-AE7B-92604E51D137}"/>
                    </a:ext>
                  </a:extLst>
                </p14:cNvPr>
                <p14:cNvContentPartPr/>
                <p14:nvPr/>
              </p14:nvContentPartPr>
              <p14:xfrm>
                <a:off x="9677195" y="3921958"/>
                <a:ext cx="459720" cy="379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13C749E-676E-DF44-AE7B-92604E51D13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641195" y="3885958"/>
                  <a:ext cx="53136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68E5788-F073-F878-0903-5ACA0A8B778D}"/>
                    </a:ext>
                  </a:extLst>
                </p14:cNvPr>
                <p14:cNvContentPartPr/>
                <p14:nvPr/>
              </p14:nvContentPartPr>
              <p14:xfrm>
                <a:off x="1996955" y="5255758"/>
                <a:ext cx="428400" cy="407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68E5788-F073-F878-0903-5ACA0A8B778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60955" y="5220118"/>
                  <a:ext cx="50004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AC6CE64-B5F8-7812-809E-8C0A65049A0F}"/>
                    </a:ext>
                  </a:extLst>
                </p14:cNvPr>
                <p14:cNvContentPartPr/>
                <p14:nvPr/>
              </p14:nvContentPartPr>
              <p14:xfrm>
                <a:off x="2594195" y="5180158"/>
                <a:ext cx="57240" cy="448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AC6CE64-B5F8-7812-809E-8C0A65049A0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58195" y="5144158"/>
                  <a:ext cx="12888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23D1623-126F-4061-1D1F-DF6F39655D1B}"/>
                    </a:ext>
                  </a:extLst>
                </p14:cNvPr>
                <p14:cNvContentPartPr/>
                <p14:nvPr/>
              </p14:nvContentPartPr>
              <p14:xfrm>
                <a:off x="2969315" y="5155318"/>
                <a:ext cx="8280" cy="52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23D1623-126F-4061-1D1F-DF6F39655D1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33675" y="5119678"/>
                  <a:ext cx="799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641AE9F-77E2-F782-F3EB-B2BF676E6681}"/>
                    </a:ext>
                  </a:extLst>
                </p14:cNvPr>
                <p14:cNvContentPartPr/>
                <p14:nvPr/>
              </p14:nvContentPartPr>
              <p14:xfrm>
                <a:off x="2971835" y="5483998"/>
                <a:ext cx="6120" cy="7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641AE9F-77E2-F782-F3EB-B2BF676E668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935835" y="5447998"/>
                  <a:ext cx="77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4C137E4-0C6C-56A9-15B6-28EB8DA7114F}"/>
                    </a:ext>
                  </a:extLst>
                </p14:cNvPr>
                <p14:cNvContentPartPr/>
                <p14:nvPr/>
              </p14:nvContentPartPr>
              <p14:xfrm>
                <a:off x="3141755" y="5276278"/>
                <a:ext cx="354960" cy="45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4C137E4-0C6C-56A9-15B6-28EB8DA7114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106115" y="5240638"/>
                  <a:ext cx="426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1C515C9-9C08-FDED-F1B3-9167EAFA6793}"/>
                    </a:ext>
                  </a:extLst>
                </p14:cNvPr>
                <p14:cNvContentPartPr/>
                <p14:nvPr/>
              </p14:nvContentPartPr>
              <p14:xfrm>
                <a:off x="4019795" y="5012398"/>
                <a:ext cx="104400" cy="631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1C515C9-9C08-FDED-F1B3-9167EAFA679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83795" y="4976758"/>
                  <a:ext cx="176040" cy="70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02FAF08-1B36-901C-6F66-560F38AEF51F}"/>
                    </a:ext>
                  </a:extLst>
                </p14:cNvPr>
                <p14:cNvContentPartPr/>
                <p14:nvPr/>
              </p14:nvContentPartPr>
              <p14:xfrm>
                <a:off x="4577075" y="5128318"/>
                <a:ext cx="462600" cy="464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02FAF08-1B36-901C-6F66-560F38AEF51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541435" y="5092318"/>
                  <a:ext cx="53424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7388E1C-C41D-A5BE-2623-EEEA29C0ABC9}"/>
                    </a:ext>
                  </a:extLst>
                </p14:cNvPr>
                <p14:cNvContentPartPr/>
                <p14:nvPr/>
              </p14:nvContentPartPr>
              <p14:xfrm>
                <a:off x="5518835" y="5114638"/>
                <a:ext cx="573480" cy="487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7388E1C-C41D-A5BE-2623-EEEA29C0ABC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82835" y="5078998"/>
                  <a:ext cx="64512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CB36B95-B7D1-1609-03C0-895DE47120DF}"/>
                    </a:ext>
                  </a:extLst>
                </p14:cNvPr>
                <p14:cNvContentPartPr/>
                <p14:nvPr/>
              </p14:nvContentPartPr>
              <p14:xfrm>
                <a:off x="6528275" y="5174758"/>
                <a:ext cx="88920" cy="546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CB36B95-B7D1-1609-03C0-895DE47120D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492635" y="5139118"/>
                  <a:ext cx="1605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E4FF317-3A85-7E10-129E-246AB2057DC7}"/>
                    </a:ext>
                  </a:extLst>
                </p14:cNvPr>
                <p14:cNvContentPartPr/>
                <p14:nvPr/>
              </p14:nvContentPartPr>
              <p14:xfrm>
                <a:off x="7100675" y="5116438"/>
                <a:ext cx="128520" cy="514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E4FF317-3A85-7E10-129E-246AB2057DC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065035" y="5080798"/>
                  <a:ext cx="20016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3EE4AE9-007A-A0E3-A32A-CCB5B6C2AA03}"/>
                    </a:ext>
                  </a:extLst>
                </p14:cNvPr>
                <p14:cNvContentPartPr/>
                <p14:nvPr/>
              </p14:nvContentPartPr>
              <p14:xfrm>
                <a:off x="7556435" y="5167198"/>
                <a:ext cx="551520" cy="585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3EE4AE9-007A-A0E3-A32A-CCB5B6C2AA0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520435" y="5131198"/>
                  <a:ext cx="62316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F262464-F133-DE70-3DEB-75D152717C46}"/>
                    </a:ext>
                  </a:extLst>
                </p14:cNvPr>
                <p14:cNvContentPartPr/>
                <p14:nvPr/>
              </p14:nvContentPartPr>
              <p14:xfrm>
                <a:off x="8607275" y="5237758"/>
                <a:ext cx="56160" cy="495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F262464-F133-DE70-3DEB-75D152717C4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571635" y="5202118"/>
                  <a:ext cx="12780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525B900-AE8C-77A7-1235-116337B50BCB}"/>
                    </a:ext>
                  </a:extLst>
                </p14:cNvPr>
                <p14:cNvContentPartPr/>
                <p14:nvPr/>
              </p14:nvContentPartPr>
              <p14:xfrm>
                <a:off x="9014795" y="5261158"/>
                <a:ext cx="459000" cy="359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525B900-AE8C-77A7-1235-116337B50BC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79155" y="5225518"/>
                  <a:ext cx="5306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1BD650C-2371-09CE-C3C5-7603618126D8}"/>
                    </a:ext>
                  </a:extLst>
                </p14:cNvPr>
                <p14:cNvContentPartPr/>
                <p14:nvPr/>
              </p14:nvContentPartPr>
              <p14:xfrm>
                <a:off x="4751675" y="5097358"/>
                <a:ext cx="60840" cy="9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1BD650C-2371-09CE-C3C5-7603618126D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16035" y="5061358"/>
                  <a:ext cx="1324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F7786D4-833A-CAB6-A7E5-D8CB0FE37B04}"/>
                    </a:ext>
                  </a:extLst>
                </p14:cNvPr>
                <p14:cNvContentPartPr/>
                <p14:nvPr/>
              </p14:nvContentPartPr>
              <p14:xfrm>
                <a:off x="4488155" y="5199598"/>
                <a:ext cx="97200" cy="206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F7786D4-833A-CAB6-A7E5-D8CB0FE37B0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452155" y="5163598"/>
                  <a:ext cx="1688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A337CE7-8A98-F2C0-F462-0FD107B6EBCB}"/>
                    </a:ext>
                  </a:extLst>
                </p14:cNvPr>
                <p14:cNvContentPartPr/>
                <p14:nvPr/>
              </p14:nvContentPartPr>
              <p14:xfrm>
                <a:off x="3994595" y="3219958"/>
                <a:ext cx="6435000" cy="1679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A337CE7-8A98-F2C0-F462-0FD107B6EBC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58955" y="3184318"/>
                  <a:ext cx="6506640" cy="175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023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26D297-904D-4B03-A661-A94013164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481" y="643467"/>
            <a:ext cx="7819038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35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35E8E91-F17F-8D35-BB57-FBAFF4FEE850}"/>
              </a:ext>
            </a:extLst>
          </p:cNvPr>
          <p:cNvGrpSpPr/>
          <p:nvPr/>
        </p:nvGrpSpPr>
        <p:grpSpPr>
          <a:xfrm>
            <a:off x="362195" y="524998"/>
            <a:ext cx="4895640" cy="974880"/>
            <a:chOff x="362195" y="524998"/>
            <a:chExt cx="4895640" cy="97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0167D1B-08E5-5116-AD96-A0488AB5A4E7}"/>
                    </a:ext>
                  </a:extLst>
                </p14:cNvPr>
                <p14:cNvContentPartPr/>
                <p14:nvPr/>
              </p14:nvContentPartPr>
              <p14:xfrm>
                <a:off x="759635" y="631918"/>
                <a:ext cx="73080" cy="606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0167D1B-08E5-5116-AD96-A0488AB5A4E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3995" y="595918"/>
                  <a:ext cx="14472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4252561-0786-1F1E-386E-7D34A7D3B482}"/>
                    </a:ext>
                  </a:extLst>
                </p14:cNvPr>
                <p14:cNvContentPartPr/>
                <p14:nvPr/>
              </p14:nvContentPartPr>
              <p14:xfrm>
                <a:off x="399275" y="524998"/>
                <a:ext cx="2092320" cy="686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4252561-0786-1F1E-386E-7D34A7D3B4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635" y="489358"/>
                  <a:ext cx="2163960" cy="75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0886570-1DF1-5825-C5CD-498D3BE86E20}"/>
                    </a:ext>
                  </a:extLst>
                </p14:cNvPr>
                <p14:cNvContentPartPr/>
                <p14:nvPr/>
              </p14:nvContentPartPr>
              <p14:xfrm>
                <a:off x="2828195" y="795718"/>
                <a:ext cx="79920" cy="559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0886570-1DF1-5825-C5CD-498D3BE86E2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92555" y="760078"/>
                  <a:ext cx="15156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10ED48F-9A6C-5593-590A-6722AB4D209C}"/>
                    </a:ext>
                  </a:extLst>
                </p14:cNvPr>
                <p14:cNvContentPartPr/>
                <p14:nvPr/>
              </p14:nvContentPartPr>
              <p14:xfrm>
                <a:off x="2909195" y="733798"/>
                <a:ext cx="366480" cy="298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10ED48F-9A6C-5593-590A-6722AB4D20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73555" y="697798"/>
                  <a:ext cx="4381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F222492-2C32-EF40-31CF-486D8DFC50A1}"/>
                    </a:ext>
                  </a:extLst>
                </p14:cNvPr>
                <p14:cNvContentPartPr/>
                <p14:nvPr/>
              </p14:nvContentPartPr>
              <p14:xfrm>
                <a:off x="3352715" y="782758"/>
                <a:ext cx="226080" cy="263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F222492-2C32-EF40-31CF-486D8DFC50A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17075" y="747118"/>
                  <a:ext cx="2977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5D96961-3CF0-D168-92A9-B98DCA2DBBA7}"/>
                    </a:ext>
                  </a:extLst>
                </p14:cNvPr>
                <p14:cNvContentPartPr/>
                <p14:nvPr/>
              </p14:nvContentPartPr>
              <p14:xfrm>
                <a:off x="3540275" y="567478"/>
                <a:ext cx="1487520" cy="579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5D96961-3CF0-D168-92A9-B98DCA2DBBA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04275" y="531838"/>
                  <a:ext cx="1559160" cy="6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77C52E1-CD9C-0C7E-6BC0-585EA5135A68}"/>
                    </a:ext>
                  </a:extLst>
                </p14:cNvPr>
                <p14:cNvContentPartPr/>
                <p14:nvPr/>
              </p14:nvContentPartPr>
              <p14:xfrm>
                <a:off x="4892795" y="783478"/>
                <a:ext cx="365040" cy="56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77C52E1-CD9C-0C7E-6BC0-585EA5135A6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56795" y="747838"/>
                  <a:ext cx="436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ECE2653-575A-BE1D-704A-CBDA1A6C06BF}"/>
                    </a:ext>
                  </a:extLst>
                </p14:cNvPr>
                <p14:cNvContentPartPr/>
                <p14:nvPr/>
              </p14:nvContentPartPr>
              <p14:xfrm>
                <a:off x="362195" y="1328878"/>
                <a:ext cx="4164120" cy="171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ECE2653-575A-BE1D-704A-CBDA1A6C06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6555" y="1292878"/>
                  <a:ext cx="4235760" cy="24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E927EC2-3098-4ECB-F730-9E4E9DE08E61}"/>
                  </a:ext>
                </a:extLst>
              </p14:cNvPr>
              <p14:cNvContentPartPr/>
              <p14:nvPr/>
            </p14:nvContentPartPr>
            <p14:xfrm>
              <a:off x="2027555" y="4735918"/>
              <a:ext cx="639360" cy="6076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E927EC2-3098-4ECB-F730-9E4E9DE08E6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91555" y="4700278"/>
                <a:ext cx="711000" cy="67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1318A7B-33E7-D938-6E99-AF184D97591D}"/>
                  </a:ext>
                </a:extLst>
              </p14:cNvPr>
              <p14:cNvContentPartPr/>
              <p14:nvPr/>
            </p14:nvContentPartPr>
            <p14:xfrm>
              <a:off x="2947715" y="4721878"/>
              <a:ext cx="59400" cy="603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1318A7B-33E7-D938-6E99-AF184D97591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11715" y="4686238"/>
                <a:ext cx="131040" cy="67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2BCC661C-3669-A1D9-C6A5-47D4A69DADEB}"/>
              </a:ext>
            </a:extLst>
          </p:cNvPr>
          <p:cNvGrpSpPr/>
          <p:nvPr/>
        </p:nvGrpSpPr>
        <p:grpSpPr>
          <a:xfrm>
            <a:off x="95435" y="1666558"/>
            <a:ext cx="7378200" cy="4001040"/>
            <a:chOff x="95435" y="1666558"/>
            <a:chExt cx="7378200" cy="400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B0AF0D5-E17F-F015-7386-7044552CE5DD}"/>
                    </a:ext>
                  </a:extLst>
                </p14:cNvPr>
                <p14:cNvContentPartPr/>
                <p14:nvPr/>
              </p14:nvContentPartPr>
              <p14:xfrm>
                <a:off x="2043035" y="1816318"/>
                <a:ext cx="53640" cy="471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B0AF0D5-E17F-F015-7386-7044552CE5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07395" y="1780678"/>
                  <a:ext cx="12528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6C8D523-8B3C-7ACD-A151-090C74ABEC42}"/>
                    </a:ext>
                  </a:extLst>
                </p14:cNvPr>
                <p14:cNvContentPartPr/>
                <p14:nvPr/>
              </p14:nvContentPartPr>
              <p14:xfrm>
                <a:off x="2548115" y="1809478"/>
                <a:ext cx="23400" cy="459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6C8D523-8B3C-7ACD-A151-090C74ABEC4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12475" y="1773838"/>
                  <a:ext cx="9504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62F1767-F924-6B22-4FDB-6B94A41F2C84}"/>
                    </a:ext>
                  </a:extLst>
                </p14:cNvPr>
                <p14:cNvContentPartPr/>
                <p14:nvPr/>
              </p14:nvContentPartPr>
              <p14:xfrm>
                <a:off x="3015035" y="1752598"/>
                <a:ext cx="395280" cy="443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62F1767-F924-6B22-4FDB-6B94A41F2C8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79035" y="1716598"/>
                  <a:ext cx="46692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4D2C161-157F-0DB2-8128-1CC7C4D18465}"/>
                    </a:ext>
                  </a:extLst>
                </p14:cNvPr>
                <p14:cNvContentPartPr/>
                <p14:nvPr/>
              </p14:nvContentPartPr>
              <p14:xfrm>
                <a:off x="3858875" y="1755838"/>
                <a:ext cx="61200" cy="489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4D2C161-157F-0DB2-8128-1CC7C4D184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23235" y="1720198"/>
                  <a:ext cx="1328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103193-7DD3-F765-C881-348EA1C6BFA5}"/>
                    </a:ext>
                  </a:extLst>
                </p14:cNvPr>
                <p14:cNvContentPartPr/>
                <p14:nvPr/>
              </p14:nvContentPartPr>
              <p14:xfrm>
                <a:off x="4531355" y="1750798"/>
                <a:ext cx="397080" cy="423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103193-7DD3-F765-C881-348EA1C6BFA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95715" y="1714798"/>
                  <a:ext cx="46872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072CB79-85A6-14FC-DCAD-4AA38CAADDAA}"/>
                    </a:ext>
                  </a:extLst>
                </p14:cNvPr>
                <p14:cNvContentPartPr/>
                <p14:nvPr/>
              </p14:nvContentPartPr>
              <p14:xfrm>
                <a:off x="5339195" y="1762678"/>
                <a:ext cx="84960" cy="32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072CB79-85A6-14FC-DCAD-4AA38CAADD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03555" y="1726678"/>
                  <a:ext cx="156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7AADAC1-AB6A-57EE-7D98-6D0A6EBC56BA}"/>
                    </a:ext>
                  </a:extLst>
                </p14:cNvPr>
                <p14:cNvContentPartPr/>
                <p14:nvPr/>
              </p14:nvContentPartPr>
              <p14:xfrm>
                <a:off x="5384915" y="1749358"/>
                <a:ext cx="392040" cy="352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7AADAC1-AB6A-57EE-7D98-6D0A6EBC56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48915" y="1713358"/>
                  <a:ext cx="4636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CCEDA7E-93D9-8B72-1E27-3CBA3AA2A801}"/>
                    </a:ext>
                  </a:extLst>
                </p14:cNvPr>
                <p14:cNvContentPartPr/>
                <p14:nvPr/>
              </p14:nvContentPartPr>
              <p14:xfrm>
                <a:off x="6353675" y="1728838"/>
                <a:ext cx="387360" cy="370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CCEDA7E-93D9-8B72-1E27-3CBA3AA2A80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18035" y="1693198"/>
                  <a:ext cx="4590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591CC20-D31E-4697-F8BE-5B80E6EEDA59}"/>
                    </a:ext>
                  </a:extLst>
                </p14:cNvPr>
                <p14:cNvContentPartPr/>
                <p14:nvPr/>
              </p14:nvContentPartPr>
              <p14:xfrm>
                <a:off x="7204715" y="1666558"/>
                <a:ext cx="53640" cy="588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591CC20-D31E-4697-F8BE-5B80E6EEDA5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69075" y="1630918"/>
                  <a:ext cx="12528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9433D6-8752-EB8B-02FF-1EB170D48576}"/>
                    </a:ext>
                  </a:extLst>
                </p14:cNvPr>
                <p14:cNvContentPartPr/>
                <p14:nvPr/>
              </p14:nvContentPartPr>
              <p14:xfrm>
                <a:off x="2040875" y="2632078"/>
                <a:ext cx="353520" cy="413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9433D6-8752-EB8B-02FF-1EB170D4857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04875" y="2596078"/>
                  <a:ext cx="42516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75C98D-E3C9-0DC5-2606-B8915281E7CF}"/>
                    </a:ext>
                  </a:extLst>
                </p14:cNvPr>
                <p14:cNvContentPartPr/>
                <p14:nvPr/>
              </p14:nvContentPartPr>
              <p14:xfrm>
                <a:off x="2835395" y="2601478"/>
                <a:ext cx="81000" cy="421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75C98D-E3C9-0DC5-2606-B8915281E7C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99755" y="2565478"/>
                  <a:ext cx="15264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C0EE7F4-D4AB-9160-EA3B-8304C17ED4EB}"/>
                    </a:ext>
                  </a:extLst>
                </p14:cNvPr>
                <p14:cNvContentPartPr/>
                <p14:nvPr/>
              </p14:nvContentPartPr>
              <p14:xfrm>
                <a:off x="3432995" y="2486638"/>
                <a:ext cx="26280" cy="486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C0EE7F4-D4AB-9160-EA3B-8304C17ED4E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96995" y="2450998"/>
                  <a:ext cx="9792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1AA9F65-310B-AC70-D67B-A0BB3DE29826}"/>
                    </a:ext>
                  </a:extLst>
                </p14:cNvPr>
                <p14:cNvContentPartPr/>
                <p14:nvPr/>
              </p14:nvContentPartPr>
              <p14:xfrm>
                <a:off x="3933035" y="2531278"/>
                <a:ext cx="327240" cy="434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1AA9F65-310B-AC70-D67B-A0BB3DE2982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97035" y="2495278"/>
                  <a:ext cx="39888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F375DBC-AA19-7D94-64A7-29386029F9DB}"/>
                    </a:ext>
                  </a:extLst>
                </p14:cNvPr>
                <p14:cNvContentPartPr/>
                <p14:nvPr/>
              </p14:nvContentPartPr>
              <p14:xfrm>
                <a:off x="4803875" y="2514718"/>
                <a:ext cx="32760" cy="467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F375DBC-AA19-7D94-64A7-29386029F9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68235" y="2479078"/>
                  <a:ext cx="10440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266A0D8-97BF-BDB1-A023-92D4913E45BF}"/>
                    </a:ext>
                  </a:extLst>
                </p14:cNvPr>
                <p14:cNvContentPartPr/>
                <p14:nvPr/>
              </p14:nvContentPartPr>
              <p14:xfrm>
                <a:off x="5392835" y="2441998"/>
                <a:ext cx="349560" cy="437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266A0D8-97BF-BDB1-A023-92D4913E45B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57195" y="2406358"/>
                  <a:ext cx="42120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49EB00E-F127-DE6E-DDD7-2FB13F0EED51}"/>
                    </a:ext>
                  </a:extLst>
                </p14:cNvPr>
                <p14:cNvContentPartPr/>
                <p14:nvPr/>
              </p14:nvContentPartPr>
              <p14:xfrm>
                <a:off x="6318395" y="2534158"/>
                <a:ext cx="374760" cy="419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49EB00E-F127-DE6E-DDD7-2FB13F0EED5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82755" y="2498158"/>
                  <a:ext cx="44640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A8C1EDC-A2F4-A278-040F-9F1DD0794025}"/>
                    </a:ext>
                  </a:extLst>
                </p14:cNvPr>
                <p14:cNvContentPartPr/>
                <p14:nvPr/>
              </p14:nvContentPartPr>
              <p14:xfrm>
                <a:off x="7300475" y="2457118"/>
                <a:ext cx="32760" cy="498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A8C1EDC-A2F4-A278-040F-9F1DD07940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64475" y="2421118"/>
                  <a:ext cx="10440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AE729B5-A9AA-3D79-5B4D-FB683295E6D7}"/>
                    </a:ext>
                  </a:extLst>
                </p14:cNvPr>
                <p14:cNvContentPartPr/>
                <p14:nvPr/>
              </p14:nvContentPartPr>
              <p14:xfrm>
                <a:off x="607355" y="3853558"/>
                <a:ext cx="25920" cy="513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AE729B5-A9AA-3D79-5B4D-FB683295E6D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1355" y="3817918"/>
                  <a:ext cx="9756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80D0D27-03CB-631D-64BD-F81FA637E6C0}"/>
                    </a:ext>
                  </a:extLst>
                </p14:cNvPr>
                <p14:cNvContentPartPr/>
                <p14:nvPr/>
              </p14:nvContentPartPr>
              <p14:xfrm>
                <a:off x="494315" y="3617398"/>
                <a:ext cx="370080" cy="381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80D0D27-03CB-631D-64BD-F81FA637E6C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8315" y="3581758"/>
                  <a:ext cx="44172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33DB88B-6141-0533-1BA7-2FCCEA47AB16}"/>
                    </a:ext>
                  </a:extLst>
                </p14:cNvPr>
                <p14:cNvContentPartPr/>
                <p14:nvPr/>
              </p14:nvContentPartPr>
              <p14:xfrm>
                <a:off x="892835" y="3628198"/>
                <a:ext cx="304560" cy="558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33DB88B-6141-0533-1BA7-2FCCEA47AB1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6835" y="3592558"/>
                  <a:ext cx="37620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83B0A72-95A3-10D8-543E-D925B0641C77}"/>
                    </a:ext>
                  </a:extLst>
                </p14:cNvPr>
                <p14:cNvContentPartPr/>
                <p14:nvPr/>
              </p14:nvContentPartPr>
              <p14:xfrm>
                <a:off x="1395755" y="3676798"/>
                <a:ext cx="42120" cy="48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83B0A72-95A3-10D8-543E-D925B0641C7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60115" y="3640798"/>
                  <a:ext cx="113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4C84AFF-8AB8-D8ED-F251-BE01027F16FC}"/>
                    </a:ext>
                  </a:extLst>
                </p14:cNvPr>
                <p14:cNvContentPartPr/>
                <p14:nvPr/>
              </p14:nvContentPartPr>
              <p14:xfrm>
                <a:off x="1423835" y="3897838"/>
                <a:ext cx="194760" cy="222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4C84AFF-8AB8-D8ED-F251-BE01027F16F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88195" y="3862198"/>
                  <a:ext cx="2664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548B62F-D153-61ED-D77F-A87AC9779100}"/>
                    </a:ext>
                  </a:extLst>
                </p14:cNvPr>
                <p14:cNvContentPartPr/>
                <p14:nvPr/>
              </p14:nvContentPartPr>
              <p14:xfrm>
                <a:off x="2118635" y="3427678"/>
                <a:ext cx="393480" cy="488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548B62F-D153-61ED-D77F-A87AC977910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82635" y="3392038"/>
                  <a:ext cx="46512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FE89C7F-DEB2-6F4E-6B9C-E378E0EE617D}"/>
                    </a:ext>
                  </a:extLst>
                </p14:cNvPr>
                <p14:cNvContentPartPr/>
                <p14:nvPr/>
              </p14:nvContentPartPr>
              <p14:xfrm>
                <a:off x="2966795" y="3393118"/>
                <a:ext cx="109080" cy="511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FE89C7F-DEB2-6F4E-6B9C-E378E0EE61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31155" y="3357478"/>
                  <a:ext cx="18072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6C4A282-A5E0-35E4-86B7-2CDA1CB99F60}"/>
                    </a:ext>
                  </a:extLst>
                </p14:cNvPr>
                <p14:cNvContentPartPr/>
                <p14:nvPr/>
              </p14:nvContentPartPr>
              <p14:xfrm>
                <a:off x="3522275" y="3335158"/>
                <a:ext cx="48600" cy="485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6C4A282-A5E0-35E4-86B7-2CDA1CB99F6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86635" y="3299158"/>
                  <a:ext cx="12024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43B7CFA-B926-D9F9-BF66-12AF6CE29611}"/>
                    </a:ext>
                  </a:extLst>
                </p14:cNvPr>
                <p14:cNvContentPartPr/>
                <p14:nvPr/>
              </p14:nvContentPartPr>
              <p14:xfrm>
                <a:off x="4016915" y="3334438"/>
                <a:ext cx="300240" cy="446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43B7CFA-B926-D9F9-BF66-12AF6CE2961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81275" y="3298438"/>
                  <a:ext cx="37188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C3B803B-D121-AFFA-3A14-3DB5314BC090}"/>
                    </a:ext>
                  </a:extLst>
                </p14:cNvPr>
                <p14:cNvContentPartPr/>
                <p14:nvPr/>
              </p14:nvContentPartPr>
              <p14:xfrm>
                <a:off x="4799555" y="3348118"/>
                <a:ext cx="43560" cy="494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C3B803B-D121-AFFA-3A14-3DB5314BC09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63915" y="3312478"/>
                  <a:ext cx="11520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A84D09C-B2F3-8016-A126-81D6F9417C92}"/>
                    </a:ext>
                  </a:extLst>
                </p14:cNvPr>
                <p14:cNvContentPartPr/>
                <p14:nvPr/>
              </p14:nvContentPartPr>
              <p14:xfrm>
                <a:off x="5508755" y="3272878"/>
                <a:ext cx="23760" cy="510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A84D09C-B2F3-8016-A126-81D6F9417C9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72755" y="3236878"/>
                  <a:ext cx="9540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86978CC-863B-9A58-9B22-A7DE529EBC04}"/>
                    </a:ext>
                  </a:extLst>
                </p14:cNvPr>
                <p14:cNvContentPartPr/>
                <p14:nvPr/>
              </p14:nvContentPartPr>
              <p14:xfrm>
                <a:off x="6242075" y="3315718"/>
                <a:ext cx="353880" cy="388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86978CC-863B-9A58-9B22-A7DE529EBC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06075" y="3279718"/>
                  <a:ext cx="42552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8EEFCAB-56EC-C263-1F8E-7A6730E50D8F}"/>
                    </a:ext>
                  </a:extLst>
                </p14:cNvPr>
                <p14:cNvContentPartPr/>
                <p14:nvPr/>
              </p14:nvContentPartPr>
              <p14:xfrm>
                <a:off x="7074395" y="3331918"/>
                <a:ext cx="399240" cy="392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8EEFCAB-56EC-C263-1F8E-7A6730E50D8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038395" y="3296278"/>
                  <a:ext cx="47088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DEDE84A-7AA4-00DE-FD23-04BA6E9690F4}"/>
                    </a:ext>
                  </a:extLst>
                </p14:cNvPr>
                <p14:cNvContentPartPr/>
                <p14:nvPr/>
              </p14:nvContentPartPr>
              <p14:xfrm>
                <a:off x="573515" y="4976398"/>
                <a:ext cx="302400" cy="449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DEDE84A-7AA4-00DE-FD23-04BA6E9690F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7875" y="4940398"/>
                  <a:ext cx="37404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AB3D4F1-1682-8B6B-4ADA-416777CBE3CC}"/>
                    </a:ext>
                  </a:extLst>
                </p14:cNvPr>
                <p14:cNvContentPartPr/>
                <p14:nvPr/>
              </p14:nvContentPartPr>
              <p14:xfrm>
                <a:off x="1020995" y="4963798"/>
                <a:ext cx="81720" cy="437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AB3D4F1-1682-8B6B-4ADA-416777CBE3C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85355" y="4928158"/>
                  <a:ext cx="15336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4F884BC-E066-FFC2-F7DE-8FC71FEBEE89}"/>
                    </a:ext>
                  </a:extLst>
                </p14:cNvPr>
                <p14:cNvContentPartPr/>
                <p14:nvPr/>
              </p14:nvContentPartPr>
              <p14:xfrm>
                <a:off x="1245995" y="4962358"/>
                <a:ext cx="19800" cy="49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4F884BC-E066-FFC2-F7DE-8FC71FEBEE8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209995" y="4926718"/>
                  <a:ext cx="91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5E3619E-0519-4727-0AEC-409D0A2D65AF}"/>
                    </a:ext>
                  </a:extLst>
                </p14:cNvPr>
                <p14:cNvContentPartPr/>
                <p14:nvPr/>
              </p14:nvContentPartPr>
              <p14:xfrm>
                <a:off x="1346435" y="5066758"/>
                <a:ext cx="150480" cy="207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5E3619E-0519-4727-0AEC-409D0A2D65A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310795" y="5031118"/>
                  <a:ext cx="2221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A83E48-DDAF-0CDB-7413-866678F12B6C}"/>
                    </a:ext>
                  </a:extLst>
                </p14:cNvPr>
                <p14:cNvContentPartPr/>
                <p14:nvPr/>
              </p14:nvContentPartPr>
              <p14:xfrm>
                <a:off x="568835" y="1900918"/>
                <a:ext cx="67320" cy="362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A83E48-DDAF-0CDB-7413-866678F12B6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2835" y="1864918"/>
                  <a:ext cx="1389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F099AFF-9A3D-B053-670C-45B80AEEFE9C}"/>
                    </a:ext>
                  </a:extLst>
                </p14:cNvPr>
                <p14:cNvContentPartPr/>
                <p14:nvPr/>
              </p14:nvContentPartPr>
              <p14:xfrm>
                <a:off x="591155" y="1782478"/>
                <a:ext cx="477360" cy="313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F099AFF-9A3D-B053-670C-45B80AEEFE9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5515" y="1746838"/>
                  <a:ext cx="5490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A89C941-7921-BBA2-356E-744360CB4F13}"/>
                    </a:ext>
                  </a:extLst>
                </p14:cNvPr>
                <p14:cNvContentPartPr/>
                <p14:nvPr/>
              </p14:nvContentPartPr>
              <p14:xfrm>
                <a:off x="1248155" y="1747918"/>
                <a:ext cx="17640" cy="464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A89C941-7921-BBA2-356E-744360CB4F1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12515" y="1711918"/>
                  <a:ext cx="8928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95AAFC6-AF68-DEF4-B93B-487E2F1C79DE}"/>
                    </a:ext>
                  </a:extLst>
                </p14:cNvPr>
                <p14:cNvContentPartPr/>
                <p14:nvPr/>
              </p14:nvContentPartPr>
              <p14:xfrm>
                <a:off x="1434635" y="1816678"/>
                <a:ext cx="12600" cy="21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5AAFC6-AF68-DEF4-B93B-487E2F1C79D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98635" y="1781038"/>
                  <a:ext cx="842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31614D9-5F58-F2C5-AEA9-634BF04739A3}"/>
                    </a:ext>
                  </a:extLst>
                </p14:cNvPr>
                <p14:cNvContentPartPr/>
                <p14:nvPr/>
              </p14:nvContentPartPr>
              <p14:xfrm>
                <a:off x="1456955" y="2113318"/>
                <a:ext cx="1800" cy="3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31614D9-5F58-F2C5-AEA9-634BF04739A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421315" y="2077678"/>
                  <a:ext cx="73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0BB3C93-0EED-FC16-1A42-7169D9FDFA67}"/>
                    </a:ext>
                  </a:extLst>
                </p14:cNvPr>
                <p14:cNvContentPartPr/>
                <p14:nvPr/>
              </p14:nvContentPartPr>
              <p14:xfrm>
                <a:off x="644435" y="2815318"/>
                <a:ext cx="13320" cy="384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0BB3C93-0EED-FC16-1A42-7169D9FDFA6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8435" y="2779318"/>
                  <a:ext cx="8496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A5732ED-6867-5CCD-CDD6-D106ED4311CD}"/>
                    </a:ext>
                  </a:extLst>
                </p14:cNvPr>
                <p14:cNvContentPartPr/>
                <p14:nvPr/>
              </p14:nvContentPartPr>
              <p14:xfrm>
                <a:off x="609875" y="2627038"/>
                <a:ext cx="360000" cy="489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A5732ED-6867-5CCD-CDD6-D106ED4311C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3875" y="2591398"/>
                  <a:ext cx="43164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CBFABB-7D50-EED3-7DE5-0E3B506163EC}"/>
                    </a:ext>
                  </a:extLst>
                </p14:cNvPr>
                <p14:cNvContentPartPr/>
                <p14:nvPr/>
              </p14:nvContentPartPr>
              <p14:xfrm>
                <a:off x="683315" y="3129238"/>
                <a:ext cx="6840" cy="227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CBFABB-7D50-EED3-7DE5-0E3B506163E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47315" y="3093598"/>
                  <a:ext cx="784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4E499DA-001A-3A39-1EFB-66FF0A0E9D7E}"/>
                    </a:ext>
                  </a:extLst>
                </p14:cNvPr>
                <p14:cNvContentPartPr/>
                <p14:nvPr/>
              </p14:nvContentPartPr>
              <p14:xfrm>
                <a:off x="1010555" y="2654398"/>
                <a:ext cx="303480" cy="501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4E499DA-001A-3A39-1EFB-66FF0A0E9D7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74555" y="2618398"/>
                  <a:ext cx="37512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855C9D2-223D-2A50-4E08-FFAF493C338B}"/>
                    </a:ext>
                  </a:extLst>
                </p14:cNvPr>
                <p14:cNvContentPartPr/>
                <p14:nvPr/>
              </p14:nvContentPartPr>
              <p14:xfrm>
                <a:off x="1542635" y="2636038"/>
                <a:ext cx="19080" cy="72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855C9D2-223D-2A50-4E08-FFAF493C338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06635" y="2600398"/>
                  <a:ext cx="907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AAFA50D-C1DD-E734-6A40-CD318E8DF958}"/>
                    </a:ext>
                  </a:extLst>
                </p14:cNvPr>
                <p14:cNvContentPartPr/>
                <p14:nvPr/>
              </p14:nvContentPartPr>
              <p14:xfrm>
                <a:off x="1590875" y="2967598"/>
                <a:ext cx="3600" cy="4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AAFA50D-C1DD-E734-6A40-CD318E8DF95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554875" y="2931598"/>
                  <a:ext cx="752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D93D3BA-3B2C-9F5C-FB06-FF4FE21E8B9E}"/>
                    </a:ext>
                  </a:extLst>
                </p14:cNvPr>
                <p14:cNvContentPartPr/>
                <p14:nvPr/>
              </p14:nvContentPartPr>
              <p14:xfrm>
                <a:off x="95435" y="2091718"/>
                <a:ext cx="860400" cy="518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D93D3BA-3B2C-9F5C-FB06-FF4FE21E8B9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795" y="2056078"/>
                  <a:ext cx="93204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FAC9B67-0DF7-1934-0A05-56FE5F9C4B53}"/>
                    </a:ext>
                  </a:extLst>
                </p14:cNvPr>
                <p14:cNvContentPartPr/>
                <p14:nvPr/>
              </p14:nvContentPartPr>
              <p14:xfrm>
                <a:off x="258875" y="2936998"/>
                <a:ext cx="572040" cy="465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FAC9B67-0DF7-1934-0A05-56FE5F9C4B5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22875" y="2901358"/>
                  <a:ext cx="64368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24AAC97-E209-5F87-E159-984A84FC3E00}"/>
                    </a:ext>
                  </a:extLst>
                </p14:cNvPr>
                <p14:cNvContentPartPr/>
                <p14:nvPr/>
              </p14:nvContentPartPr>
              <p14:xfrm>
                <a:off x="3548915" y="4719718"/>
                <a:ext cx="65160" cy="593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24AAC97-E209-5F87-E159-984A84FC3E0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13275" y="4684078"/>
                  <a:ext cx="13680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74C44AA-97D9-3145-B69D-51D44DC26E79}"/>
                    </a:ext>
                  </a:extLst>
                </p14:cNvPr>
                <p14:cNvContentPartPr/>
                <p14:nvPr/>
              </p14:nvContentPartPr>
              <p14:xfrm>
                <a:off x="4056515" y="4754998"/>
                <a:ext cx="349920" cy="481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74C44AA-97D9-3145-B69D-51D44DC26E7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020515" y="4718998"/>
                  <a:ext cx="42156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FAF0CC2-8B8B-7AA4-FA29-C1AD74294B01}"/>
                    </a:ext>
                  </a:extLst>
                </p14:cNvPr>
                <p14:cNvContentPartPr/>
                <p14:nvPr/>
              </p14:nvContentPartPr>
              <p14:xfrm>
                <a:off x="4820075" y="4684078"/>
                <a:ext cx="76320" cy="564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FAF0CC2-8B8B-7AA4-FA29-C1AD74294B0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84435" y="4648078"/>
                  <a:ext cx="14796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D489856-B2B3-4EAA-2E73-43F2DE6A3C58}"/>
                    </a:ext>
                  </a:extLst>
                </p14:cNvPr>
                <p14:cNvContentPartPr/>
                <p14:nvPr/>
              </p14:nvContentPartPr>
              <p14:xfrm>
                <a:off x="5300315" y="4577878"/>
                <a:ext cx="434880" cy="607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D489856-B2B3-4EAA-2E73-43F2DE6A3C5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264675" y="4542238"/>
                  <a:ext cx="50652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E177C54-2742-9BF5-B7EF-272A78A38213}"/>
                    </a:ext>
                  </a:extLst>
                </p14:cNvPr>
                <p14:cNvContentPartPr/>
                <p14:nvPr/>
              </p14:nvContentPartPr>
              <p14:xfrm>
                <a:off x="6087635" y="4560958"/>
                <a:ext cx="372960" cy="510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E177C54-2742-9BF5-B7EF-272A78A3821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051635" y="4524958"/>
                  <a:ext cx="44460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36EDDF6-A168-22F0-F01A-AD396EE365B1}"/>
                    </a:ext>
                  </a:extLst>
                </p14:cNvPr>
                <p14:cNvContentPartPr/>
                <p14:nvPr/>
              </p14:nvContentPartPr>
              <p14:xfrm>
                <a:off x="6795035" y="4491478"/>
                <a:ext cx="34560" cy="662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36EDDF6-A168-22F0-F01A-AD396EE365B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59035" y="4455478"/>
                  <a:ext cx="106200" cy="7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A429886-20E4-A03C-2977-CD5D41C1CF3F}"/>
                    </a:ext>
                  </a:extLst>
                </p14:cNvPr>
                <p14:cNvContentPartPr/>
                <p14:nvPr/>
              </p14:nvContentPartPr>
              <p14:xfrm>
                <a:off x="1865555" y="4190878"/>
                <a:ext cx="5205960" cy="1476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A429886-20E4-A03C-2977-CD5D41C1CF3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29915" y="4155238"/>
                  <a:ext cx="5277600" cy="154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1515EC6-70D3-BE8D-32BF-0D94D8010C8F}"/>
              </a:ext>
            </a:extLst>
          </p:cNvPr>
          <p:cNvGrpSpPr/>
          <p:nvPr/>
        </p:nvGrpSpPr>
        <p:grpSpPr>
          <a:xfrm>
            <a:off x="366515" y="6024718"/>
            <a:ext cx="1077120" cy="572760"/>
            <a:chOff x="366515" y="6024718"/>
            <a:chExt cx="1077120" cy="57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95A5C0D-6BB1-AB98-560A-DFF0CD1D27D9}"/>
                    </a:ext>
                  </a:extLst>
                </p14:cNvPr>
                <p14:cNvContentPartPr/>
                <p14:nvPr/>
              </p14:nvContentPartPr>
              <p14:xfrm>
                <a:off x="366515" y="6045238"/>
                <a:ext cx="508320" cy="552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95A5C0D-6BB1-AB98-560A-DFF0CD1D27D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0515" y="6009238"/>
                  <a:ext cx="57996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B2378BA-6034-741B-7423-C4DAF731EBD0}"/>
                    </a:ext>
                  </a:extLst>
                </p14:cNvPr>
                <p14:cNvContentPartPr/>
                <p14:nvPr/>
              </p14:nvContentPartPr>
              <p14:xfrm>
                <a:off x="996875" y="6024718"/>
                <a:ext cx="252720" cy="484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B2378BA-6034-741B-7423-C4DAF731EBD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60875" y="5988718"/>
                  <a:ext cx="32436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538E29D-903F-DFFE-6B48-A2E65C4BF9FF}"/>
                    </a:ext>
                  </a:extLst>
                </p14:cNvPr>
                <p14:cNvContentPartPr/>
                <p14:nvPr/>
              </p14:nvContentPartPr>
              <p14:xfrm>
                <a:off x="1358675" y="6147478"/>
                <a:ext cx="10080" cy="16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538E29D-903F-DFFE-6B48-A2E65C4BF9F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23035" y="6111478"/>
                  <a:ext cx="817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03462ED-CC74-3DA5-D519-8F3822D26967}"/>
                    </a:ext>
                  </a:extLst>
                </p14:cNvPr>
                <p14:cNvContentPartPr/>
                <p14:nvPr/>
              </p14:nvContentPartPr>
              <p14:xfrm>
                <a:off x="1437515" y="6540958"/>
                <a:ext cx="6120" cy="5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03462ED-CC74-3DA5-D519-8F3822D2696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01875" y="6505318"/>
                  <a:ext cx="77760" cy="7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A288B31-6E18-8128-86EC-5206EDBD5824}"/>
                  </a:ext>
                </a:extLst>
              </p14:cNvPr>
              <p14:cNvContentPartPr/>
              <p14:nvPr/>
            </p14:nvContentPartPr>
            <p14:xfrm>
              <a:off x="1863395" y="6116158"/>
              <a:ext cx="52920" cy="27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A288B31-6E18-8128-86EC-5206EDBD582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827395" y="6080518"/>
                <a:ext cx="124560" cy="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23194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85CF628-F918-14FE-5257-4DC730FF3971}"/>
              </a:ext>
            </a:extLst>
          </p:cNvPr>
          <p:cNvGrpSpPr/>
          <p:nvPr/>
        </p:nvGrpSpPr>
        <p:grpSpPr>
          <a:xfrm>
            <a:off x="410795" y="97678"/>
            <a:ext cx="3052080" cy="1236240"/>
            <a:chOff x="410795" y="97678"/>
            <a:chExt cx="3052080" cy="123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93FA806-0259-5A37-0A7B-1C8BA6EAD88A}"/>
                    </a:ext>
                  </a:extLst>
                </p14:cNvPr>
                <p14:cNvContentPartPr/>
                <p14:nvPr/>
              </p14:nvContentPartPr>
              <p14:xfrm>
                <a:off x="729035" y="279478"/>
                <a:ext cx="93960" cy="738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93FA806-0259-5A37-0A7B-1C8BA6EAD8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3395" y="243478"/>
                  <a:ext cx="165600" cy="8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5E4B38E-2452-16C9-C723-63833515C8D0}"/>
                    </a:ext>
                  </a:extLst>
                </p14:cNvPr>
                <p14:cNvContentPartPr/>
                <p14:nvPr/>
              </p14:nvContentPartPr>
              <p14:xfrm>
                <a:off x="726515" y="97678"/>
                <a:ext cx="532800" cy="726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5E4B38E-2452-16C9-C723-63833515C8D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0875" y="61678"/>
                  <a:ext cx="604440" cy="7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612FC14-F71B-5230-62C5-F87E456E7E55}"/>
                    </a:ext>
                  </a:extLst>
                </p14:cNvPr>
                <p14:cNvContentPartPr/>
                <p14:nvPr/>
              </p14:nvContentPartPr>
              <p14:xfrm>
                <a:off x="1291715" y="430318"/>
                <a:ext cx="291240" cy="344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612FC14-F71B-5230-62C5-F87E456E7E5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56075" y="394318"/>
                  <a:ext cx="3628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82E4392-D63F-A8B6-150D-96A4E2635880}"/>
                    </a:ext>
                  </a:extLst>
                </p14:cNvPr>
                <p14:cNvContentPartPr/>
                <p14:nvPr/>
              </p14:nvContentPartPr>
              <p14:xfrm>
                <a:off x="1716155" y="105958"/>
                <a:ext cx="57960" cy="672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82E4392-D63F-A8B6-150D-96A4E26358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80155" y="69958"/>
                  <a:ext cx="12960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BD995D0-E093-BA94-C8AB-F72F3010F931}"/>
                    </a:ext>
                  </a:extLst>
                </p14:cNvPr>
                <p14:cNvContentPartPr/>
                <p14:nvPr/>
              </p14:nvContentPartPr>
              <p14:xfrm>
                <a:off x="1606355" y="141238"/>
                <a:ext cx="820440" cy="549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BD995D0-E093-BA94-C8AB-F72F3010F93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70355" y="105238"/>
                  <a:ext cx="89208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77B19A6-D675-45C9-BDA3-94E1CE1755AD}"/>
                    </a:ext>
                  </a:extLst>
                </p14:cNvPr>
                <p14:cNvContentPartPr/>
                <p14:nvPr/>
              </p14:nvContentPartPr>
              <p14:xfrm>
                <a:off x="2238875" y="403318"/>
                <a:ext cx="344520" cy="126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77B19A6-D675-45C9-BDA3-94E1CE1755A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03235" y="367318"/>
                  <a:ext cx="4161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B7D5194-5C17-CF8E-E5B8-8AD8C359153A}"/>
                    </a:ext>
                  </a:extLst>
                </p14:cNvPr>
                <p14:cNvContentPartPr/>
                <p14:nvPr/>
              </p14:nvContentPartPr>
              <p14:xfrm>
                <a:off x="2552435" y="200998"/>
                <a:ext cx="26640" cy="541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B7D5194-5C17-CF8E-E5B8-8AD8C35915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16795" y="165358"/>
                  <a:ext cx="9828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9BBEF6A-D705-C5D3-34E2-70872F280C86}"/>
                    </a:ext>
                  </a:extLst>
                </p14:cNvPr>
                <p14:cNvContentPartPr/>
                <p14:nvPr/>
              </p14:nvContentPartPr>
              <p14:xfrm>
                <a:off x="2769875" y="456238"/>
                <a:ext cx="193320" cy="376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9BBEF6A-D705-C5D3-34E2-70872F280C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33875" y="420598"/>
                  <a:ext cx="2649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C926370-43CA-F3B6-730E-FDC7B3DDD493}"/>
                    </a:ext>
                  </a:extLst>
                </p14:cNvPr>
                <p14:cNvContentPartPr/>
                <p14:nvPr/>
              </p14:nvContentPartPr>
              <p14:xfrm>
                <a:off x="3016835" y="384958"/>
                <a:ext cx="446040" cy="498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C926370-43CA-F3B6-730E-FDC7B3DDD49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81195" y="348958"/>
                  <a:ext cx="51768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94AAA1B-921A-166C-55B6-33C529519617}"/>
                    </a:ext>
                  </a:extLst>
                </p14:cNvPr>
                <p14:cNvContentPartPr/>
                <p14:nvPr/>
              </p14:nvContentPartPr>
              <p14:xfrm>
                <a:off x="410795" y="883558"/>
                <a:ext cx="2223720" cy="450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94AAA1B-921A-166C-55B6-33C5295196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4795" y="847918"/>
                  <a:ext cx="2295360" cy="52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AE66A25-9736-38DB-7E8B-8971F1B7A768}"/>
              </a:ext>
            </a:extLst>
          </p:cNvPr>
          <p:cNvGrpSpPr/>
          <p:nvPr/>
        </p:nvGrpSpPr>
        <p:grpSpPr>
          <a:xfrm>
            <a:off x="856475" y="1391878"/>
            <a:ext cx="5765760" cy="3116160"/>
            <a:chOff x="856475" y="1391878"/>
            <a:chExt cx="5765760" cy="311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7D5842-F0A5-09E1-A29E-54E393AD86FE}"/>
                    </a:ext>
                  </a:extLst>
                </p14:cNvPr>
                <p14:cNvContentPartPr/>
                <p14:nvPr/>
              </p14:nvContentPartPr>
              <p14:xfrm>
                <a:off x="996515" y="1767358"/>
                <a:ext cx="592200" cy="16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7D5842-F0A5-09E1-A29E-54E393AD86F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0875" y="1731718"/>
                  <a:ext cx="663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D579805-19EE-AE21-ADC8-B75CB1732424}"/>
                    </a:ext>
                  </a:extLst>
                </p14:cNvPr>
                <p14:cNvContentPartPr/>
                <p14:nvPr/>
              </p14:nvContentPartPr>
              <p14:xfrm>
                <a:off x="1317635" y="1484758"/>
                <a:ext cx="230400" cy="527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D579805-19EE-AE21-ADC8-B75CB17324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81635" y="1448758"/>
                  <a:ext cx="30204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7997D99-8C56-9F51-F6A0-C9EAAE03E0F4}"/>
                    </a:ext>
                  </a:extLst>
                </p14:cNvPr>
                <p14:cNvContentPartPr/>
                <p14:nvPr/>
              </p14:nvContentPartPr>
              <p14:xfrm>
                <a:off x="1864835" y="1429678"/>
                <a:ext cx="39600" cy="576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7997D99-8C56-9F51-F6A0-C9EAAE03E0F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29195" y="1393678"/>
                  <a:ext cx="11124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66DAB3C-8F91-EAF5-04C2-425AB86B7A51}"/>
                    </a:ext>
                  </a:extLst>
                </p14:cNvPr>
                <p14:cNvContentPartPr/>
                <p14:nvPr/>
              </p14:nvContentPartPr>
              <p14:xfrm>
                <a:off x="1851875" y="1391878"/>
                <a:ext cx="393480" cy="39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66DAB3C-8F91-EAF5-04C2-425AB86B7A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16235" y="1356238"/>
                  <a:ext cx="465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1AE23C1-D901-EABF-BBD0-4CF03426AAEF}"/>
                    </a:ext>
                  </a:extLst>
                </p14:cNvPr>
                <p14:cNvContentPartPr/>
                <p14:nvPr/>
              </p14:nvContentPartPr>
              <p14:xfrm>
                <a:off x="1910195" y="1727398"/>
                <a:ext cx="386640" cy="74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1AE23C1-D901-EABF-BBD0-4CF03426AAE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74195" y="1691758"/>
                  <a:ext cx="4582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4D60660-183E-3C36-973E-2D0B92D0FD3D}"/>
                    </a:ext>
                  </a:extLst>
                </p14:cNvPr>
                <p14:cNvContentPartPr/>
                <p14:nvPr/>
              </p14:nvContentPartPr>
              <p14:xfrm>
                <a:off x="2343995" y="1431118"/>
                <a:ext cx="308880" cy="522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4D60660-183E-3C36-973E-2D0B92D0FD3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07995" y="1395478"/>
                  <a:ext cx="38052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2147507-46F3-998A-3ACF-87F3FAF414F6}"/>
                    </a:ext>
                  </a:extLst>
                </p14:cNvPr>
                <p14:cNvContentPartPr/>
                <p14:nvPr/>
              </p14:nvContentPartPr>
              <p14:xfrm>
                <a:off x="2499515" y="1473598"/>
                <a:ext cx="15840" cy="15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2147507-46F3-998A-3ACF-87F3FAF414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63515" y="1437958"/>
                  <a:ext cx="874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0B78EC8-4CA6-B20D-3233-B97F27253D0B}"/>
                    </a:ext>
                  </a:extLst>
                </p14:cNvPr>
                <p14:cNvContentPartPr/>
                <p14:nvPr/>
              </p14:nvContentPartPr>
              <p14:xfrm>
                <a:off x="2908115" y="1752958"/>
                <a:ext cx="45720" cy="407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0B78EC8-4CA6-B20D-3233-B97F27253D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72115" y="1716958"/>
                  <a:ext cx="11736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56CF9CD-4980-29F0-D034-9B03B33E37CA}"/>
                    </a:ext>
                  </a:extLst>
                </p14:cNvPr>
                <p14:cNvContentPartPr/>
                <p14:nvPr/>
              </p14:nvContentPartPr>
              <p14:xfrm>
                <a:off x="2831795" y="1627678"/>
                <a:ext cx="345960" cy="326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56CF9CD-4980-29F0-D034-9B03B33E37C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95795" y="1591678"/>
                  <a:ext cx="4176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7A871DB-9EBE-0EED-F625-3E434462AEE9}"/>
                    </a:ext>
                  </a:extLst>
                </p14:cNvPr>
                <p14:cNvContentPartPr/>
                <p14:nvPr/>
              </p14:nvContentPartPr>
              <p14:xfrm>
                <a:off x="3190355" y="1565398"/>
                <a:ext cx="270000" cy="524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7A871DB-9EBE-0EED-F625-3E434462AE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54355" y="1529398"/>
                  <a:ext cx="34164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43CAB28-3768-3BAE-BFB0-9C9806510F95}"/>
                    </a:ext>
                  </a:extLst>
                </p14:cNvPr>
                <p14:cNvContentPartPr/>
                <p14:nvPr/>
              </p14:nvContentPartPr>
              <p14:xfrm>
                <a:off x="3500675" y="1642078"/>
                <a:ext cx="50760" cy="246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43CAB28-3768-3BAE-BFB0-9C9806510F9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64675" y="1606078"/>
                  <a:ext cx="1224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CD610A7-5949-C469-5A39-2F35792E44A4}"/>
                    </a:ext>
                  </a:extLst>
                </p14:cNvPr>
                <p14:cNvContentPartPr/>
                <p14:nvPr/>
              </p14:nvContentPartPr>
              <p14:xfrm>
                <a:off x="3497435" y="1482598"/>
                <a:ext cx="24480" cy="11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CD610A7-5949-C469-5A39-2F35792E44A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61435" y="1446598"/>
                  <a:ext cx="96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686363-E336-E48B-94AA-0261330ABEC0}"/>
                    </a:ext>
                  </a:extLst>
                </p14:cNvPr>
                <p14:cNvContentPartPr/>
                <p14:nvPr/>
              </p14:nvContentPartPr>
              <p14:xfrm>
                <a:off x="3608675" y="1622998"/>
                <a:ext cx="1192680" cy="820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686363-E336-E48B-94AA-0261330ABEC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72675" y="1587358"/>
                  <a:ext cx="1264320" cy="89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2343735-1E34-BFBC-1D5E-9BEF49F32948}"/>
                    </a:ext>
                  </a:extLst>
                </p14:cNvPr>
                <p14:cNvContentPartPr/>
                <p14:nvPr/>
              </p14:nvContentPartPr>
              <p14:xfrm>
                <a:off x="856475" y="2643598"/>
                <a:ext cx="575640" cy="81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2343735-1E34-BFBC-1D5E-9BEF49F3294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0475" y="2607598"/>
                  <a:ext cx="6472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016AEC1-201B-1492-23BB-9ED330584324}"/>
                    </a:ext>
                  </a:extLst>
                </p14:cNvPr>
                <p14:cNvContentPartPr/>
                <p14:nvPr/>
              </p14:nvContentPartPr>
              <p14:xfrm>
                <a:off x="1123235" y="2412838"/>
                <a:ext cx="303840" cy="483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016AEC1-201B-1492-23BB-9ED33058432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7595" y="2377198"/>
                  <a:ext cx="37548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4F7036C-3C32-1973-DC26-130367E65613}"/>
                    </a:ext>
                  </a:extLst>
                </p14:cNvPr>
                <p14:cNvContentPartPr/>
                <p14:nvPr/>
              </p14:nvContentPartPr>
              <p14:xfrm>
                <a:off x="2112515" y="2499238"/>
                <a:ext cx="59040" cy="477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4F7036C-3C32-1973-DC26-130367E6561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76875" y="2463238"/>
                  <a:ext cx="13068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E9C8A54-4845-B5D2-A415-AE326476B2D2}"/>
                    </a:ext>
                  </a:extLst>
                </p14:cNvPr>
                <p14:cNvContentPartPr/>
                <p14:nvPr/>
              </p14:nvContentPartPr>
              <p14:xfrm>
                <a:off x="1843955" y="2414998"/>
                <a:ext cx="538560" cy="93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E9C8A54-4845-B5D2-A415-AE326476B2D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08315" y="2378998"/>
                  <a:ext cx="6102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B2AE089-BB05-F4FA-3C42-D7A2702EFB95}"/>
                    </a:ext>
                  </a:extLst>
                </p14:cNvPr>
                <p14:cNvContentPartPr/>
                <p14:nvPr/>
              </p14:nvContentPartPr>
              <p14:xfrm>
                <a:off x="1807595" y="2983798"/>
                <a:ext cx="603360" cy="90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B2AE089-BB05-F4FA-3C42-D7A2702EFB9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71955" y="2947798"/>
                  <a:ext cx="6750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5567044-DBC8-7F65-B0F1-C96E9172F31A}"/>
                    </a:ext>
                  </a:extLst>
                </p14:cNvPr>
                <p14:cNvContentPartPr/>
                <p14:nvPr/>
              </p14:nvContentPartPr>
              <p14:xfrm>
                <a:off x="2347955" y="2720998"/>
                <a:ext cx="406800" cy="306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5567044-DBC8-7F65-B0F1-C96E9172F3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11955" y="2684998"/>
                  <a:ext cx="4784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FC3F3C4-5091-8347-1CB3-9AD3CFA4F4EA}"/>
                    </a:ext>
                  </a:extLst>
                </p14:cNvPr>
                <p14:cNvContentPartPr/>
                <p14:nvPr/>
              </p14:nvContentPartPr>
              <p14:xfrm>
                <a:off x="2762315" y="2499598"/>
                <a:ext cx="82440" cy="466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FC3F3C4-5091-8347-1CB3-9AD3CFA4F4E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26675" y="2463958"/>
                  <a:ext cx="1540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49B1A34-9BF2-1EF9-6A11-B47C25CAE6D2}"/>
                    </a:ext>
                  </a:extLst>
                </p14:cNvPr>
                <p14:cNvContentPartPr/>
                <p14:nvPr/>
              </p14:nvContentPartPr>
              <p14:xfrm>
                <a:off x="2737835" y="2773918"/>
                <a:ext cx="206640" cy="34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49B1A34-9BF2-1EF9-6A11-B47C25CAE6D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02195" y="2738278"/>
                  <a:ext cx="2782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50478FE-A88F-E7AE-7D7B-CCFDF39610A3}"/>
                    </a:ext>
                  </a:extLst>
                </p14:cNvPr>
                <p14:cNvContentPartPr/>
                <p14:nvPr/>
              </p14:nvContentPartPr>
              <p14:xfrm>
                <a:off x="2905595" y="2713798"/>
                <a:ext cx="518760" cy="299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50478FE-A88F-E7AE-7D7B-CCFDF39610A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69595" y="2677798"/>
                  <a:ext cx="5904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FF096C5-D2A5-555D-550B-2C984425C7AF}"/>
                    </a:ext>
                  </a:extLst>
                </p14:cNvPr>
                <p14:cNvContentPartPr/>
                <p14:nvPr/>
              </p14:nvContentPartPr>
              <p14:xfrm>
                <a:off x="3570155" y="2668438"/>
                <a:ext cx="298440" cy="300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FF096C5-D2A5-555D-550B-2C984425C7A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34155" y="2632438"/>
                  <a:ext cx="3700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5AEACC-617F-2C33-E97D-72753ED87896}"/>
                    </a:ext>
                  </a:extLst>
                </p14:cNvPr>
                <p14:cNvContentPartPr/>
                <p14:nvPr/>
              </p14:nvContentPartPr>
              <p14:xfrm>
                <a:off x="3951035" y="2436598"/>
                <a:ext cx="718560" cy="499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5AEACC-617F-2C33-E97D-72753ED8789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15395" y="2400958"/>
                  <a:ext cx="79020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281BC3E-8B46-5C75-9131-D8A168E1CEE7}"/>
                    </a:ext>
                  </a:extLst>
                </p14:cNvPr>
                <p14:cNvContentPartPr/>
                <p14:nvPr/>
              </p14:nvContentPartPr>
              <p14:xfrm>
                <a:off x="4694075" y="2664118"/>
                <a:ext cx="793800" cy="805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281BC3E-8B46-5C75-9131-D8A168E1CE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58435" y="2628478"/>
                  <a:ext cx="865440" cy="87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18EC8B3-317C-60DF-84B1-8F30DF94A6DE}"/>
                    </a:ext>
                  </a:extLst>
                </p14:cNvPr>
                <p14:cNvContentPartPr/>
                <p14:nvPr/>
              </p14:nvContentPartPr>
              <p14:xfrm>
                <a:off x="5451515" y="2599318"/>
                <a:ext cx="27000" cy="18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18EC8B3-317C-60DF-84B1-8F30DF94A6D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15515" y="2563318"/>
                  <a:ext cx="986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509624D-BCFB-E657-79F3-B684F0F10935}"/>
                    </a:ext>
                  </a:extLst>
                </p14:cNvPr>
                <p14:cNvContentPartPr/>
                <p14:nvPr/>
              </p14:nvContentPartPr>
              <p14:xfrm>
                <a:off x="5562755" y="2650078"/>
                <a:ext cx="1059480" cy="855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509624D-BCFB-E657-79F3-B684F0F1093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26755" y="2614438"/>
                  <a:ext cx="1131120" cy="9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6377763-90A3-F14E-815A-D3386EB5B48A}"/>
                    </a:ext>
                  </a:extLst>
                </p14:cNvPr>
                <p14:cNvContentPartPr/>
                <p14:nvPr/>
              </p14:nvContentPartPr>
              <p14:xfrm>
                <a:off x="1045115" y="3866878"/>
                <a:ext cx="367920" cy="56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6377763-90A3-F14E-815A-D3386EB5B48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09115" y="3830878"/>
                  <a:ext cx="4395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3F11C9E-A1EA-7D25-8775-73D01108732B}"/>
                    </a:ext>
                  </a:extLst>
                </p14:cNvPr>
                <p14:cNvContentPartPr/>
                <p14:nvPr/>
              </p14:nvContentPartPr>
              <p14:xfrm>
                <a:off x="1096595" y="3600478"/>
                <a:ext cx="315720" cy="557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3F11C9E-A1EA-7D25-8775-73D0110873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60955" y="3564838"/>
                  <a:ext cx="38736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EBFAFC4-C86F-3723-AE73-043910DF94C3}"/>
                    </a:ext>
                  </a:extLst>
                </p14:cNvPr>
                <p14:cNvContentPartPr/>
                <p14:nvPr/>
              </p14:nvContentPartPr>
              <p14:xfrm>
                <a:off x="1864475" y="3820438"/>
                <a:ext cx="20880" cy="464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EBFAFC4-C86F-3723-AE73-043910DF94C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28475" y="3784438"/>
                  <a:ext cx="9252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3A73914-7233-4890-5883-E06809C3DB50}"/>
                    </a:ext>
                  </a:extLst>
                </p14:cNvPr>
                <p14:cNvContentPartPr/>
                <p14:nvPr/>
              </p14:nvContentPartPr>
              <p14:xfrm>
                <a:off x="1793195" y="3554758"/>
                <a:ext cx="570240" cy="657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3A73914-7233-4890-5883-E06809C3DB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57555" y="3519118"/>
                  <a:ext cx="64188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EB5A8C-CB79-BBDE-4683-43F5CF775EC1}"/>
                    </a:ext>
                  </a:extLst>
                </p14:cNvPr>
                <p14:cNvContentPartPr/>
                <p14:nvPr/>
              </p14:nvContentPartPr>
              <p14:xfrm>
                <a:off x="2310515" y="3889558"/>
                <a:ext cx="319680" cy="312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EB5A8C-CB79-BBDE-4683-43F5CF775EC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74875" y="3853558"/>
                  <a:ext cx="3913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5A434C4-EE03-BDCD-D352-DC765C5AC28A}"/>
                    </a:ext>
                  </a:extLst>
                </p14:cNvPr>
                <p14:cNvContentPartPr/>
                <p14:nvPr/>
              </p14:nvContentPartPr>
              <p14:xfrm>
                <a:off x="2577635" y="3915838"/>
                <a:ext cx="264600" cy="271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5A434C4-EE03-BDCD-D352-DC765C5AC28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41635" y="3879838"/>
                  <a:ext cx="3362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D5F3442-1441-F94D-F550-EB23EE2C5E28}"/>
                    </a:ext>
                  </a:extLst>
                </p14:cNvPr>
                <p14:cNvContentPartPr/>
                <p14:nvPr/>
              </p14:nvContentPartPr>
              <p14:xfrm>
                <a:off x="2902355" y="3832678"/>
                <a:ext cx="670320" cy="299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D5F3442-1441-F94D-F550-EB23EE2C5E2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66715" y="3796678"/>
                  <a:ext cx="7419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0576A5D-6DDD-75EC-F96C-CB5500C79D26}"/>
                    </a:ext>
                  </a:extLst>
                </p14:cNvPr>
                <p14:cNvContentPartPr/>
                <p14:nvPr/>
              </p14:nvContentPartPr>
              <p14:xfrm>
                <a:off x="3599315" y="3793798"/>
                <a:ext cx="249120" cy="322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0576A5D-6DDD-75EC-F96C-CB5500C79D2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63675" y="3757798"/>
                  <a:ext cx="32076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3C50950-619B-318E-F25C-2C344370E84A}"/>
                    </a:ext>
                  </a:extLst>
                </p14:cNvPr>
                <p14:cNvContentPartPr/>
                <p14:nvPr/>
              </p14:nvContentPartPr>
              <p14:xfrm>
                <a:off x="4010795" y="3796318"/>
                <a:ext cx="41400" cy="280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3C50950-619B-318E-F25C-2C344370E84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75155" y="3760678"/>
                  <a:ext cx="113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060D9A0-FF1E-6410-5E0E-B52755C05ED2}"/>
                    </a:ext>
                  </a:extLst>
                </p14:cNvPr>
                <p14:cNvContentPartPr/>
                <p14:nvPr/>
              </p14:nvContentPartPr>
              <p14:xfrm>
                <a:off x="4006115" y="3654118"/>
                <a:ext cx="6840" cy="29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060D9A0-FF1E-6410-5E0E-B52755C05E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70115" y="3618478"/>
                  <a:ext cx="784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131E4B4-DB0D-A1CF-6EB9-2256EBAEDB58}"/>
                    </a:ext>
                  </a:extLst>
                </p14:cNvPr>
                <p14:cNvContentPartPr/>
                <p14:nvPr/>
              </p14:nvContentPartPr>
              <p14:xfrm>
                <a:off x="4131035" y="3848518"/>
                <a:ext cx="1050840" cy="659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131E4B4-DB0D-A1CF-6EB9-2256EBAEDB5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095035" y="3812878"/>
                  <a:ext cx="1122480" cy="73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D8361F2-F85F-24D9-1F5C-E898BF8CFFB3}"/>
                  </a:ext>
                </a:extLst>
              </p14:cNvPr>
              <p14:cNvContentPartPr/>
              <p14:nvPr/>
            </p14:nvContentPartPr>
            <p14:xfrm>
              <a:off x="6113195" y="995518"/>
              <a:ext cx="816840" cy="2981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D8361F2-F85F-24D9-1F5C-E898BF8CFFB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077555" y="959518"/>
                <a:ext cx="888480" cy="305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22728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32CCF2D-9FD4-73BD-F642-7295FC8070C0}"/>
              </a:ext>
            </a:extLst>
          </p:cNvPr>
          <p:cNvGrpSpPr/>
          <p:nvPr/>
        </p:nvGrpSpPr>
        <p:grpSpPr>
          <a:xfrm>
            <a:off x="566315" y="555598"/>
            <a:ext cx="3065400" cy="1091160"/>
            <a:chOff x="566315" y="555598"/>
            <a:chExt cx="3065400" cy="109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98A8E0E-E625-474D-0644-12DFC02F22EF}"/>
                    </a:ext>
                  </a:extLst>
                </p14:cNvPr>
                <p14:cNvContentPartPr/>
                <p14:nvPr/>
              </p14:nvContentPartPr>
              <p14:xfrm>
                <a:off x="897875" y="615358"/>
                <a:ext cx="90360" cy="678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98A8E0E-E625-474D-0644-12DFC02F22E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1875" y="579358"/>
                  <a:ext cx="16200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54E1406-AD25-9C2D-9FCF-84BA9BC3D00A}"/>
                    </a:ext>
                  </a:extLst>
                </p14:cNvPr>
                <p14:cNvContentPartPr/>
                <p14:nvPr/>
              </p14:nvContentPartPr>
              <p14:xfrm>
                <a:off x="886355" y="555598"/>
                <a:ext cx="435240" cy="64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54E1406-AD25-9C2D-9FCF-84BA9BC3D0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0355" y="519958"/>
                  <a:ext cx="506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357380C-6797-451B-00D4-F9A81B215085}"/>
                    </a:ext>
                  </a:extLst>
                </p14:cNvPr>
                <p14:cNvContentPartPr/>
                <p14:nvPr/>
              </p14:nvContentPartPr>
              <p14:xfrm>
                <a:off x="916955" y="890758"/>
                <a:ext cx="454320" cy="122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357380C-6797-451B-00D4-F9A81B21508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0955" y="854758"/>
                  <a:ext cx="525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C3E7EDE-C597-3A20-BD06-06C9A726CF34}"/>
                    </a:ext>
                  </a:extLst>
                </p14:cNvPr>
                <p14:cNvContentPartPr/>
                <p14:nvPr/>
              </p14:nvContentPartPr>
              <p14:xfrm>
                <a:off x="1357235" y="626158"/>
                <a:ext cx="31680" cy="597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C3E7EDE-C597-3A20-BD06-06C9A726CF3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21235" y="590158"/>
                  <a:ext cx="10332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C6948BC-252A-036A-5D07-2A1A35D2C053}"/>
                    </a:ext>
                  </a:extLst>
                </p14:cNvPr>
                <p14:cNvContentPartPr/>
                <p14:nvPr/>
              </p14:nvContentPartPr>
              <p14:xfrm>
                <a:off x="1549115" y="712198"/>
                <a:ext cx="69480" cy="419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C6948BC-252A-036A-5D07-2A1A35D2C05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13115" y="676558"/>
                  <a:ext cx="14112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1DF4D2F-80AB-58AC-91ED-FC13156062FE}"/>
                    </a:ext>
                  </a:extLst>
                </p14:cNvPr>
                <p14:cNvContentPartPr/>
                <p14:nvPr/>
              </p14:nvContentPartPr>
              <p14:xfrm>
                <a:off x="1774835" y="929278"/>
                <a:ext cx="90360" cy="462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1DF4D2F-80AB-58AC-91ED-FC13156062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38835" y="893638"/>
                  <a:ext cx="16200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4CB16C7-0A85-1F98-35D3-3F578E312CA2}"/>
                    </a:ext>
                  </a:extLst>
                </p14:cNvPr>
                <p14:cNvContentPartPr/>
                <p14:nvPr/>
              </p14:nvContentPartPr>
              <p14:xfrm>
                <a:off x="1813355" y="814798"/>
                <a:ext cx="288000" cy="300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4CB16C7-0A85-1F98-35D3-3F578E312C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77355" y="778798"/>
                  <a:ext cx="3596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24A107E-2B50-A017-FE18-F5C1CFDA6755}"/>
                    </a:ext>
                  </a:extLst>
                </p14:cNvPr>
                <p14:cNvContentPartPr/>
                <p14:nvPr/>
              </p14:nvContentPartPr>
              <p14:xfrm>
                <a:off x="2246075" y="897958"/>
                <a:ext cx="28440" cy="460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24A107E-2B50-A017-FE18-F5C1CFDA675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10435" y="861958"/>
                  <a:ext cx="10008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75E9D1D-C3D7-FAF5-9268-90AA19531DA6}"/>
                    </a:ext>
                  </a:extLst>
                </p14:cNvPr>
                <p14:cNvContentPartPr/>
                <p14:nvPr/>
              </p14:nvContentPartPr>
              <p14:xfrm>
                <a:off x="2212235" y="766198"/>
                <a:ext cx="255960" cy="283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75E9D1D-C3D7-FAF5-9268-90AA19531DA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76595" y="730198"/>
                  <a:ext cx="3276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CEBCC7F-AB5B-C1CE-BCA6-2C963E367304}"/>
                    </a:ext>
                  </a:extLst>
                </p14:cNvPr>
                <p14:cNvContentPartPr/>
                <p14:nvPr/>
              </p14:nvContentPartPr>
              <p14:xfrm>
                <a:off x="2646755" y="674758"/>
                <a:ext cx="25200" cy="361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CEBCC7F-AB5B-C1CE-BCA6-2C963E36730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11115" y="638758"/>
                  <a:ext cx="968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6AB8390-77C0-70BA-5A90-17130A010774}"/>
                    </a:ext>
                  </a:extLst>
                </p14:cNvPr>
                <p14:cNvContentPartPr/>
                <p14:nvPr/>
              </p14:nvContentPartPr>
              <p14:xfrm>
                <a:off x="2658995" y="574678"/>
                <a:ext cx="19080" cy="7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6AB8390-77C0-70BA-5A90-17130A01077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22995" y="538678"/>
                  <a:ext cx="90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833F226-72A2-DBD8-D339-A76355BD4497}"/>
                    </a:ext>
                  </a:extLst>
                </p14:cNvPr>
                <p14:cNvContentPartPr/>
                <p14:nvPr/>
              </p14:nvContentPartPr>
              <p14:xfrm>
                <a:off x="2786435" y="724078"/>
                <a:ext cx="845280" cy="831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833F226-72A2-DBD8-D339-A76355BD44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50435" y="688078"/>
                  <a:ext cx="916920" cy="90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5CC254E-09C2-FB64-18D0-AB5728FA4CF3}"/>
                    </a:ext>
                  </a:extLst>
                </p14:cNvPr>
                <p14:cNvContentPartPr/>
                <p14:nvPr/>
              </p14:nvContentPartPr>
              <p14:xfrm>
                <a:off x="566315" y="1221598"/>
                <a:ext cx="2675160" cy="425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CC254E-09C2-FB64-18D0-AB5728FA4CF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0315" y="1185598"/>
                  <a:ext cx="2746800" cy="49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48CCFB-34F2-3133-ED22-3CB7186611C6}"/>
              </a:ext>
            </a:extLst>
          </p:cNvPr>
          <p:cNvGrpSpPr/>
          <p:nvPr/>
        </p:nvGrpSpPr>
        <p:grpSpPr>
          <a:xfrm>
            <a:off x="1231955" y="2035918"/>
            <a:ext cx="871200" cy="660240"/>
            <a:chOff x="1231955" y="2035918"/>
            <a:chExt cx="871200" cy="66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ADEDCE7-C933-93CA-7E8F-6BD2E1AD0334}"/>
                    </a:ext>
                  </a:extLst>
                </p14:cNvPr>
                <p14:cNvContentPartPr/>
                <p14:nvPr/>
              </p14:nvContentPartPr>
              <p14:xfrm>
                <a:off x="1231955" y="2035918"/>
                <a:ext cx="412200" cy="660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ADEDCE7-C933-93CA-7E8F-6BD2E1AD033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96315" y="2000278"/>
                  <a:ext cx="48384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6D32380-7028-C6B1-09DE-4763858295E9}"/>
                    </a:ext>
                  </a:extLst>
                </p14:cNvPr>
                <p14:cNvContentPartPr/>
                <p14:nvPr/>
              </p14:nvContentPartPr>
              <p14:xfrm>
                <a:off x="1776995" y="2122678"/>
                <a:ext cx="19800" cy="55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6D32380-7028-C6B1-09DE-4763858295E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41355" y="2087038"/>
                  <a:ext cx="91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C009DCC-42BB-C5AA-DBCB-010ECDDB5629}"/>
                    </a:ext>
                  </a:extLst>
                </p14:cNvPr>
                <p14:cNvContentPartPr/>
                <p14:nvPr/>
              </p14:nvContentPartPr>
              <p14:xfrm>
                <a:off x="1817315" y="2497798"/>
                <a:ext cx="6840" cy="14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C009DCC-42BB-C5AA-DBCB-010ECDDB562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81675" y="2461798"/>
                  <a:ext cx="784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A1842-BE1D-7B6C-3396-715B0A162A33}"/>
                    </a:ext>
                  </a:extLst>
                </p14:cNvPr>
                <p14:cNvContentPartPr/>
                <p14:nvPr/>
              </p14:nvContentPartPr>
              <p14:xfrm>
                <a:off x="1896515" y="2243278"/>
                <a:ext cx="206640" cy="87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A1842-BE1D-7B6C-3396-715B0A162A3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60515" y="2207278"/>
                  <a:ext cx="27828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580FBA-69B3-7873-E751-328518F26B59}"/>
                  </a:ext>
                </a:extLst>
              </p14:cNvPr>
              <p14:cNvContentPartPr/>
              <p14:nvPr/>
            </p14:nvContentPartPr>
            <p14:xfrm>
              <a:off x="2739995" y="1948078"/>
              <a:ext cx="68400" cy="508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580FBA-69B3-7873-E751-328518F26B5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03995" y="1912438"/>
                <a:ext cx="14004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3BEA66E-AF40-D615-5F9A-FF5CA3B8C9DB}"/>
                  </a:ext>
                </a:extLst>
              </p14:cNvPr>
              <p14:cNvContentPartPr/>
              <p14:nvPr/>
            </p14:nvContentPartPr>
            <p14:xfrm>
              <a:off x="3362075" y="1911358"/>
              <a:ext cx="353880" cy="423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3BEA66E-AF40-D615-5F9A-FF5CA3B8C9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26075" y="1875358"/>
                <a:ext cx="42552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166A0A3-BDBE-EB21-A7B7-437B37294E16}"/>
                  </a:ext>
                </a:extLst>
              </p14:cNvPr>
              <p14:cNvContentPartPr/>
              <p14:nvPr/>
            </p14:nvContentPartPr>
            <p14:xfrm>
              <a:off x="4329395" y="1775278"/>
              <a:ext cx="37440" cy="594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166A0A3-BDBE-EB21-A7B7-437B37294E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93395" y="1739638"/>
                <a:ext cx="109080" cy="6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9252E30-2327-3BF5-1198-70CB9390BF69}"/>
                  </a:ext>
                </a:extLst>
              </p14:cNvPr>
              <p14:cNvContentPartPr/>
              <p14:nvPr/>
            </p14:nvContentPartPr>
            <p14:xfrm>
              <a:off x="4992515" y="1764478"/>
              <a:ext cx="63720" cy="576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9252E30-2327-3BF5-1198-70CB9390BF6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56515" y="1728838"/>
                <a:ext cx="13536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1314F92-5CE4-98FC-DC09-0FB17DAEF9FE}"/>
                  </a:ext>
                </a:extLst>
              </p14:cNvPr>
              <p14:cNvContentPartPr/>
              <p14:nvPr/>
            </p14:nvContentPartPr>
            <p14:xfrm>
              <a:off x="5604155" y="1817398"/>
              <a:ext cx="379800" cy="488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1314F92-5CE4-98FC-DC09-0FB17DAEF9F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68515" y="1781758"/>
                <a:ext cx="45144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92F502F-9E5D-4B43-093D-BECE4AE314EB}"/>
                  </a:ext>
                </a:extLst>
              </p14:cNvPr>
              <p14:cNvContentPartPr/>
              <p14:nvPr/>
            </p14:nvContentPartPr>
            <p14:xfrm>
              <a:off x="6614675" y="1818118"/>
              <a:ext cx="23760" cy="505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92F502F-9E5D-4B43-093D-BECE4AE314E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78675" y="1782478"/>
                <a:ext cx="9540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91B96ED-23CD-164D-1C37-C8DB3043A557}"/>
                  </a:ext>
                </a:extLst>
              </p14:cNvPr>
              <p14:cNvContentPartPr/>
              <p14:nvPr/>
            </p14:nvContentPartPr>
            <p14:xfrm>
              <a:off x="7157195" y="1817398"/>
              <a:ext cx="453240" cy="408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91B96ED-23CD-164D-1C37-C8DB3043A55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21195" y="1781758"/>
                <a:ext cx="52488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88533E3-126C-C000-3C7D-317FDB180439}"/>
                  </a:ext>
                </a:extLst>
              </p14:cNvPr>
              <p14:cNvContentPartPr/>
              <p14:nvPr/>
            </p14:nvContentPartPr>
            <p14:xfrm>
              <a:off x="8144675" y="1801198"/>
              <a:ext cx="88920" cy="643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88533E3-126C-C000-3C7D-317FDB18043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09035" y="1765558"/>
                <a:ext cx="160560" cy="7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2509CBA-5129-0097-6258-FC371A7A250D}"/>
                  </a:ext>
                </a:extLst>
              </p14:cNvPr>
              <p14:cNvContentPartPr/>
              <p14:nvPr/>
            </p14:nvContentPartPr>
            <p14:xfrm>
              <a:off x="2374955" y="4337758"/>
              <a:ext cx="457920" cy="7034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2509CBA-5129-0097-6258-FC371A7A250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338955" y="4301758"/>
                <a:ext cx="529560" cy="77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D1481C69-6C01-3B73-C9D6-AABE8E101764}"/>
              </a:ext>
            </a:extLst>
          </p:cNvPr>
          <p:cNvGrpSpPr/>
          <p:nvPr/>
        </p:nvGrpSpPr>
        <p:grpSpPr>
          <a:xfrm>
            <a:off x="183995" y="2842678"/>
            <a:ext cx="8043840" cy="2704680"/>
            <a:chOff x="183995" y="2842678"/>
            <a:chExt cx="8043840" cy="270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125D0E9-F088-2790-E886-1D4E5813AEDF}"/>
                    </a:ext>
                  </a:extLst>
                </p14:cNvPr>
                <p14:cNvContentPartPr/>
                <p14:nvPr/>
              </p14:nvContentPartPr>
              <p14:xfrm>
                <a:off x="8177795" y="2850958"/>
                <a:ext cx="50040" cy="468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125D0E9-F088-2790-E886-1D4E5813AED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42155" y="2815318"/>
                  <a:ext cx="12168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528AC3C-CF8B-8E5B-F722-17CF8E5BF334}"/>
                    </a:ext>
                  </a:extLst>
                </p14:cNvPr>
                <p14:cNvContentPartPr/>
                <p14:nvPr/>
              </p14:nvContentPartPr>
              <p14:xfrm>
                <a:off x="183995" y="3336598"/>
                <a:ext cx="34920" cy="257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528AC3C-CF8B-8E5B-F722-17CF8E5BF33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8355" y="3300958"/>
                  <a:ext cx="1065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B43E6E4-2EDA-B675-7AB6-8E8637F73CE7}"/>
                    </a:ext>
                  </a:extLst>
                </p14:cNvPr>
                <p14:cNvContentPartPr/>
                <p14:nvPr/>
              </p14:nvContentPartPr>
              <p14:xfrm>
                <a:off x="207395" y="3359998"/>
                <a:ext cx="10440" cy="52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B43E6E4-2EDA-B675-7AB6-8E8637F73CE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1755" y="3323998"/>
                  <a:ext cx="820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E1EFF8B-25B9-FC19-DF33-D604684C112D}"/>
                    </a:ext>
                  </a:extLst>
                </p14:cNvPr>
                <p14:cNvContentPartPr/>
                <p14:nvPr/>
              </p14:nvContentPartPr>
              <p14:xfrm>
                <a:off x="208835" y="3136438"/>
                <a:ext cx="372960" cy="468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E1EFF8B-25B9-FC19-DF33-D604684C112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3195" y="3100798"/>
                  <a:ext cx="44460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09B964A-6048-805C-8BFE-097B0619B090}"/>
                    </a:ext>
                  </a:extLst>
                </p14:cNvPr>
                <p14:cNvContentPartPr/>
                <p14:nvPr/>
              </p14:nvContentPartPr>
              <p14:xfrm>
                <a:off x="626075" y="3318598"/>
                <a:ext cx="174600" cy="199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09B964A-6048-805C-8BFE-097B0619B09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0075" y="3282598"/>
                  <a:ext cx="2462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47BEDD-C5CE-3C3F-677E-CF3B5B7120B9}"/>
                    </a:ext>
                  </a:extLst>
                </p14:cNvPr>
                <p14:cNvContentPartPr/>
                <p14:nvPr/>
              </p14:nvContentPartPr>
              <p14:xfrm>
                <a:off x="840275" y="3089278"/>
                <a:ext cx="90360" cy="386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47BEDD-C5CE-3C3F-677E-CF3B5B7120B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4635" y="3053638"/>
                  <a:ext cx="16200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2C04DC8-1B90-B706-EBDD-39E1DFA7740F}"/>
                    </a:ext>
                  </a:extLst>
                </p14:cNvPr>
                <p14:cNvContentPartPr/>
                <p14:nvPr/>
              </p14:nvContentPartPr>
              <p14:xfrm>
                <a:off x="916955" y="3058318"/>
                <a:ext cx="436320" cy="381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2C04DC8-1B90-B706-EBDD-39E1DFA7740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0955" y="3022318"/>
                  <a:ext cx="50796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EE4339-F44E-95AF-51A3-8C38F82E2921}"/>
                    </a:ext>
                  </a:extLst>
                </p14:cNvPr>
                <p14:cNvContentPartPr/>
                <p14:nvPr/>
              </p14:nvContentPartPr>
              <p14:xfrm>
                <a:off x="1281275" y="3217078"/>
                <a:ext cx="185040" cy="206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EE4339-F44E-95AF-51A3-8C38F82E292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45635" y="3181078"/>
                  <a:ext cx="2566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4D0DF72-380A-9D24-166A-591C867A3233}"/>
                    </a:ext>
                  </a:extLst>
                </p14:cNvPr>
                <p14:cNvContentPartPr/>
                <p14:nvPr/>
              </p14:nvContentPartPr>
              <p14:xfrm>
                <a:off x="1554515" y="3192958"/>
                <a:ext cx="181440" cy="201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4D0DF72-380A-9D24-166A-591C867A323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18515" y="3157318"/>
                  <a:ext cx="2530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BEBDB77-CD80-03B7-1335-2F982C94A28E}"/>
                    </a:ext>
                  </a:extLst>
                </p14:cNvPr>
                <p14:cNvContentPartPr/>
                <p14:nvPr/>
              </p14:nvContentPartPr>
              <p14:xfrm>
                <a:off x="1811915" y="3115198"/>
                <a:ext cx="292680" cy="273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BEBDB77-CD80-03B7-1335-2F982C94A28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75915" y="3079198"/>
                  <a:ext cx="3643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EE50614-0986-18BC-CCF8-788748F4735A}"/>
                    </a:ext>
                  </a:extLst>
                </p14:cNvPr>
                <p14:cNvContentPartPr/>
                <p14:nvPr/>
              </p14:nvContentPartPr>
              <p14:xfrm>
                <a:off x="239795" y="3691198"/>
                <a:ext cx="1130400" cy="395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EE50614-0986-18BC-CCF8-788748F4735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4155" y="3655558"/>
                  <a:ext cx="12020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B69B019-3647-DB9B-68D2-52DFA150C430}"/>
                    </a:ext>
                  </a:extLst>
                </p14:cNvPr>
                <p14:cNvContentPartPr/>
                <p14:nvPr/>
              </p14:nvContentPartPr>
              <p14:xfrm>
                <a:off x="1393955" y="3650878"/>
                <a:ext cx="468000" cy="257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B69B019-3647-DB9B-68D2-52DFA150C43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58315" y="3614878"/>
                  <a:ext cx="5396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CD679F7-7569-4B46-59F3-2F66CEF415C4}"/>
                    </a:ext>
                  </a:extLst>
                </p14:cNvPr>
                <p14:cNvContentPartPr/>
                <p14:nvPr/>
              </p14:nvContentPartPr>
              <p14:xfrm>
                <a:off x="1962395" y="3675358"/>
                <a:ext cx="110880" cy="151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CD679F7-7569-4B46-59F3-2F66CEF415C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26755" y="3639358"/>
                  <a:ext cx="1825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6F0750F-A8ED-B931-D02A-742382EC0BF0}"/>
                    </a:ext>
                  </a:extLst>
                </p14:cNvPr>
                <p14:cNvContentPartPr/>
                <p14:nvPr/>
              </p14:nvContentPartPr>
              <p14:xfrm>
                <a:off x="2151755" y="3596158"/>
                <a:ext cx="117000" cy="272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6F0750F-A8ED-B931-D02A-742382EC0BF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16115" y="3560518"/>
                  <a:ext cx="1886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615F2A0-9A15-AC4B-17C7-22A43CC8C42B}"/>
                    </a:ext>
                  </a:extLst>
                </p14:cNvPr>
                <p14:cNvContentPartPr/>
                <p14:nvPr/>
              </p14:nvContentPartPr>
              <p14:xfrm>
                <a:off x="2297555" y="3621358"/>
                <a:ext cx="106920" cy="166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615F2A0-9A15-AC4B-17C7-22A43CC8C42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61555" y="3585358"/>
                  <a:ext cx="1785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174CDB1-EF1A-74F1-5F59-7799CFC89EA8}"/>
                    </a:ext>
                  </a:extLst>
                </p14:cNvPr>
                <p14:cNvContentPartPr/>
                <p14:nvPr/>
              </p14:nvContentPartPr>
              <p14:xfrm>
                <a:off x="2423915" y="3632878"/>
                <a:ext cx="398160" cy="206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174CDB1-EF1A-74F1-5F59-7799CFC89EA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88275" y="3596878"/>
                  <a:ext cx="4698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0F84DE1-F081-69CA-5DB4-2A0331C39997}"/>
                    </a:ext>
                  </a:extLst>
                </p14:cNvPr>
                <p14:cNvContentPartPr/>
                <p14:nvPr/>
              </p14:nvContentPartPr>
              <p14:xfrm>
                <a:off x="2902355" y="3568078"/>
                <a:ext cx="10800" cy="88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0F84DE1-F081-69CA-5DB4-2A0331C399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66715" y="3532078"/>
                  <a:ext cx="82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9A3D390-CE80-E84F-75B1-A886F88B58E4}"/>
                    </a:ext>
                  </a:extLst>
                </p14:cNvPr>
                <p14:cNvContentPartPr/>
                <p14:nvPr/>
              </p14:nvContentPartPr>
              <p14:xfrm>
                <a:off x="2903075" y="3802078"/>
                <a:ext cx="10080" cy="3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9A3D390-CE80-E84F-75B1-A886F88B58E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67435" y="3766438"/>
                  <a:ext cx="81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D476604-62DA-610C-2319-372DA39C1A44}"/>
                    </a:ext>
                  </a:extLst>
                </p14:cNvPr>
                <p14:cNvContentPartPr/>
                <p14:nvPr/>
              </p14:nvContentPartPr>
              <p14:xfrm>
                <a:off x="2693555" y="3247318"/>
                <a:ext cx="6840" cy="12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D476604-62DA-610C-2319-372DA39C1A4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657915" y="3211678"/>
                  <a:ext cx="784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48ADF02-FF62-6972-0A1C-3F409634ACB7}"/>
                    </a:ext>
                  </a:extLst>
                </p14:cNvPr>
                <p14:cNvContentPartPr/>
                <p14:nvPr/>
              </p14:nvContentPartPr>
              <p14:xfrm>
                <a:off x="3153275" y="2973358"/>
                <a:ext cx="21240" cy="492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48ADF02-FF62-6972-0A1C-3F409634ACB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17635" y="2937358"/>
                  <a:ext cx="928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2BF4F45-432E-4D29-0979-02034BE77AD7}"/>
                    </a:ext>
                  </a:extLst>
                </p14:cNvPr>
                <p14:cNvContentPartPr/>
                <p14:nvPr/>
              </p14:nvContentPartPr>
              <p14:xfrm>
                <a:off x="3598955" y="2961838"/>
                <a:ext cx="282600" cy="410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2BF4F45-432E-4D29-0979-02034BE77AD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63315" y="2925838"/>
                  <a:ext cx="35424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2E20912-30B4-884C-AEE5-377FD9E2FC50}"/>
                    </a:ext>
                  </a:extLst>
                </p14:cNvPr>
                <p14:cNvContentPartPr/>
                <p14:nvPr/>
              </p14:nvContentPartPr>
              <p14:xfrm>
                <a:off x="4274315" y="2969758"/>
                <a:ext cx="274680" cy="363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2E20912-30B4-884C-AEE5-377FD9E2FC5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38315" y="2934118"/>
                  <a:ext cx="34632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C22D6E0-E2AA-07E8-9500-2ED11F4DA30C}"/>
                    </a:ext>
                  </a:extLst>
                </p14:cNvPr>
                <p14:cNvContentPartPr/>
                <p14:nvPr/>
              </p14:nvContentPartPr>
              <p14:xfrm>
                <a:off x="4951835" y="2950678"/>
                <a:ext cx="291240" cy="307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C22D6E0-E2AA-07E8-9500-2ED11F4DA30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16195" y="2915038"/>
                  <a:ext cx="3628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87699A7-7842-3B01-7A87-D574DCFC8550}"/>
                    </a:ext>
                  </a:extLst>
                </p14:cNvPr>
                <p14:cNvContentPartPr/>
                <p14:nvPr/>
              </p14:nvContentPartPr>
              <p14:xfrm>
                <a:off x="5873795" y="2871838"/>
                <a:ext cx="17280" cy="451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87699A7-7842-3B01-7A87-D574DCFC855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838155" y="2836198"/>
                  <a:ext cx="8892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A778530-9059-E457-4917-5CBCD0DC894F}"/>
                    </a:ext>
                  </a:extLst>
                </p14:cNvPr>
                <p14:cNvContentPartPr/>
                <p14:nvPr/>
              </p14:nvContentPartPr>
              <p14:xfrm>
                <a:off x="6473555" y="2881918"/>
                <a:ext cx="357120" cy="383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A778530-9059-E457-4917-5CBCD0DC894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37915" y="2845918"/>
                  <a:ext cx="42876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53160CA-CF20-BC4E-FA7F-9060EAB4350D}"/>
                    </a:ext>
                  </a:extLst>
                </p14:cNvPr>
                <p14:cNvContentPartPr/>
                <p14:nvPr/>
              </p14:nvContentPartPr>
              <p14:xfrm>
                <a:off x="7325675" y="2954638"/>
                <a:ext cx="263520" cy="288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53160CA-CF20-BC4E-FA7F-9060EAB4350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89675" y="2918998"/>
                  <a:ext cx="3351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D7174D-3006-1500-E555-79EEB5A3C4AB}"/>
                    </a:ext>
                  </a:extLst>
                </p14:cNvPr>
                <p14:cNvContentPartPr/>
                <p14:nvPr/>
              </p14:nvContentPartPr>
              <p14:xfrm>
                <a:off x="409355" y="4820158"/>
                <a:ext cx="83880" cy="376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D7174D-3006-1500-E555-79EEB5A3C4A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3715" y="4784518"/>
                  <a:ext cx="15552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7DE9594-8E34-94CF-E64F-E5D20889C4BD}"/>
                    </a:ext>
                  </a:extLst>
                </p14:cNvPr>
                <p14:cNvContentPartPr/>
                <p14:nvPr/>
              </p14:nvContentPartPr>
              <p14:xfrm>
                <a:off x="465515" y="4837078"/>
                <a:ext cx="239040" cy="180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7DE9594-8E34-94CF-E64F-E5D20889C4B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9515" y="4801078"/>
                  <a:ext cx="3106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D0C0099-3A27-3A1B-53C9-596CFA1A71AE}"/>
                    </a:ext>
                  </a:extLst>
                </p14:cNvPr>
                <p14:cNvContentPartPr/>
                <p14:nvPr/>
              </p14:nvContentPartPr>
              <p14:xfrm>
                <a:off x="697715" y="4668598"/>
                <a:ext cx="15120" cy="382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D0C0099-3A27-3A1B-53C9-596CFA1A71A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1715" y="4632958"/>
                  <a:ext cx="867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E152E76-71F8-5CD5-ABA2-BBAE97B0705B}"/>
                    </a:ext>
                  </a:extLst>
                </p14:cNvPr>
                <p14:cNvContentPartPr/>
                <p14:nvPr/>
              </p14:nvContentPartPr>
              <p14:xfrm>
                <a:off x="795275" y="4768678"/>
                <a:ext cx="441000" cy="292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E152E76-71F8-5CD5-ABA2-BBAE97B0705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59275" y="4733038"/>
                  <a:ext cx="5126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D07AB55-3F1C-6376-AF19-205328CB108D}"/>
                    </a:ext>
                  </a:extLst>
                </p14:cNvPr>
                <p14:cNvContentPartPr/>
                <p14:nvPr/>
              </p14:nvContentPartPr>
              <p14:xfrm>
                <a:off x="1198115" y="4751398"/>
                <a:ext cx="214200" cy="262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D07AB55-3F1C-6376-AF19-205328CB108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2115" y="4715758"/>
                  <a:ext cx="2858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27FE79F-FD7F-652B-6DE4-476B9BC306AE}"/>
                    </a:ext>
                  </a:extLst>
                </p14:cNvPr>
                <p14:cNvContentPartPr/>
                <p14:nvPr/>
              </p14:nvContentPartPr>
              <p14:xfrm>
                <a:off x="1553795" y="4623958"/>
                <a:ext cx="17280" cy="118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27FE79F-FD7F-652B-6DE4-476B9BC306A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517795" y="4587958"/>
                  <a:ext cx="889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477444C-4E85-C8F6-9FFC-38B2BCAFAC8D}"/>
                    </a:ext>
                  </a:extLst>
                </p14:cNvPr>
                <p14:cNvContentPartPr/>
                <p14:nvPr/>
              </p14:nvContentPartPr>
              <p14:xfrm>
                <a:off x="1590875" y="4694878"/>
                <a:ext cx="342000" cy="298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477444C-4E85-C8F6-9FFC-38B2BCAFAC8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54875" y="4659238"/>
                  <a:ext cx="4136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E72DAE7-D79B-ECD2-BFED-4A0230D04A63}"/>
                    </a:ext>
                  </a:extLst>
                </p14:cNvPr>
                <p14:cNvContentPartPr/>
                <p14:nvPr/>
              </p14:nvContentPartPr>
              <p14:xfrm>
                <a:off x="3219155" y="4389598"/>
                <a:ext cx="326880" cy="448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E72DAE7-D79B-ECD2-BFED-4A0230D04A6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183155" y="4353598"/>
                  <a:ext cx="398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743C95A-DB68-6D4D-4A16-7565708E6890}"/>
                    </a:ext>
                  </a:extLst>
                </p14:cNvPr>
                <p14:cNvContentPartPr/>
                <p14:nvPr/>
              </p14:nvContentPartPr>
              <p14:xfrm>
                <a:off x="4147955" y="4250998"/>
                <a:ext cx="66600" cy="584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743C95A-DB68-6D4D-4A16-7565708E689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11955" y="4215358"/>
                  <a:ext cx="13824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FCC810C-C928-69DD-1D13-FBC36FC1DE81}"/>
                    </a:ext>
                  </a:extLst>
                </p14:cNvPr>
                <p14:cNvContentPartPr/>
                <p14:nvPr/>
              </p14:nvContentPartPr>
              <p14:xfrm>
                <a:off x="4627475" y="4205278"/>
                <a:ext cx="100440" cy="531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FCC810C-C928-69DD-1D13-FBC36FC1DE8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591835" y="4169638"/>
                  <a:ext cx="17208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C91E293-94A8-1C4E-0DC5-30767F5FA238}"/>
                    </a:ext>
                  </a:extLst>
                </p14:cNvPr>
                <p14:cNvContentPartPr/>
                <p14:nvPr/>
              </p14:nvContentPartPr>
              <p14:xfrm>
                <a:off x="5157035" y="4196638"/>
                <a:ext cx="32760" cy="623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C91E293-94A8-1C4E-0DC5-30767F5FA23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121395" y="4160998"/>
                  <a:ext cx="10440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E238DB2-3267-19BA-7773-807DD049AB54}"/>
                    </a:ext>
                  </a:extLst>
                </p14:cNvPr>
                <p14:cNvContentPartPr/>
                <p14:nvPr/>
              </p14:nvContentPartPr>
              <p14:xfrm>
                <a:off x="5656355" y="4254958"/>
                <a:ext cx="40680" cy="459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E238DB2-3267-19BA-7773-807DD049AB5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620355" y="4218958"/>
                  <a:ext cx="11232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78DB7C8-1267-6636-9E7E-0CC06AB07E93}"/>
                    </a:ext>
                  </a:extLst>
                </p14:cNvPr>
                <p14:cNvContentPartPr/>
                <p14:nvPr/>
              </p14:nvContentPartPr>
              <p14:xfrm>
                <a:off x="6157475" y="4155238"/>
                <a:ext cx="400320" cy="501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78DB7C8-1267-6636-9E7E-0CC06AB07E9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121475" y="4119238"/>
                  <a:ext cx="47196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B6F6E78-FAE8-08F7-AFDE-68267F5C13C8}"/>
                    </a:ext>
                  </a:extLst>
                </p14:cNvPr>
                <p14:cNvContentPartPr/>
                <p14:nvPr/>
              </p14:nvContentPartPr>
              <p14:xfrm>
                <a:off x="6786395" y="4032838"/>
                <a:ext cx="511560" cy="637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B6F6E78-FAE8-08F7-AFDE-68267F5C13C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750755" y="3996838"/>
                  <a:ext cx="583200" cy="70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F2D46A8-3F0D-539A-BDC1-8580F1838395}"/>
                    </a:ext>
                  </a:extLst>
                </p14:cNvPr>
                <p14:cNvContentPartPr/>
                <p14:nvPr/>
              </p14:nvContentPartPr>
              <p14:xfrm>
                <a:off x="1823795" y="5053798"/>
                <a:ext cx="4652640" cy="493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F2D46A8-3F0D-539A-BDC1-8580F183839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88155" y="5018158"/>
                  <a:ext cx="472428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E9D7AE7-7C05-9CEA-45C6-26BE8BDBFE63}"/>
                    </a:ext>
                  </a:extLst>
                </p14:cNvPr>
                <p14:cNvContentPartPr/>
                <p14:nvPr/>
              </p14:nvContentPartPr>
              <p14:xfrm>
                <a:off x="1663955" y="3665998"/>
                <a:ext cx="6152040" cy="1649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E9D7AE7-7C05-9CEA-45C6-26BE8BDBFE6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627955" y="3630358"/>
                  <a:ext cx="6223680" cy="17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CB39A33-3331-1D82-9DE6-632EB0B573B2}"/>
                    </a:ext>
                  </a:extLst>
                </p14:cNvPr>
                <p14:cNvContentPartPr/>
                <p14:nvPr/>
              </p14:nvContentPartPr>
              <p14:xfrm>
                <a:off x="6267635" y="5023918"/>
                <a:ext cx="1024560" cy="97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CB39A33-3331-1D82-9DE6-632EB0B573B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231635" y="4988278"/>
                  <a:ext cx="10962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930F21E-2622-FA84-275A-874A1A70BB07}"/>
                    </a:ext>
                  </a:extLst>
                </p14:cNvPr>
                <p14:cNvContentPartPr/>
                <p14:nvPr/>
              </p14:nvContentPartPr>
              <p14:xfrm>
                <a:off x="2826035" y="2842678"/>
                <a:ext cx="749880" cy="885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930F21E-2622-FA84-275A-874A1A70BB0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90035" y="2806678"/>
                  <a:ext cx="821520" cy="95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466412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5367EA9-5B13-A885-BE7E-938765CBF982}"/>
                  </a:ext>
                </a:extLst>
              </p14:cNvPr>
              <p14:cNvContentPartPr/>
              <p14:nvPr/>
            </p14:nvContentPartPr>
            <p14:xfrm>
              <a:off x="4166315" y="2582038"/>
              <a:ext cx="500400" cy="92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5367EA9-5B13-A885-BE7E-938765CBF9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0675" y="2546038"/>
                <a:ext cx="5720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E771B0E-AB6C-AB75-ED05-7A6D01756FFB}"/>
                  </a:ext>
                </a:extLst>
              </p14:cNvPr>
              <p14:cNvContentPartPr/>
              <p14:nvPr/>
            </p14:nvContentPartPr>
            <p14:xfrm>
              <a:off x="6991955" y="2534518"/>
              <a:ext cx="380880" cy="57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E771B0E-AB6C-AB75-ED05-7A6D01756F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55955" y="2498518"/>
                <a:ext cx="45252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F87D66DF-540B-E912-957D-5F425244D07F}"/>
              </a:ext>
            </a:extLst>
          </p:cNvPr>
          <p:cNvGrpSpPr/>
          <p:nvPr/>
        </p:nvGrpSpPr>
        <p:grpSpPr>
          <a:xfrm>
            <a:off x="1733795" y="3620278"/>
            <a:ext cx="2162160" cy="774720"/>
            <a:chOff x="1733795" y="3620278"/>
            <a:chExt cx="2162160" cy="77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4CEA39-1DC0-20C8-E233-B06C233F01DC}"/>
                    </a:ext>
                  </a:extLst>
                </p14:cNvPr>
                <p14:cNvContentPartPr/>
                <p14:nvPr/>
              </p14:nvContentPartPr>
              <p14:xfrm>
                <a:off x="1733795" y="3947878"/>
                <a:ext cx="362880" cy="447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4CEA39-1DC0-20C8-E233-B06C233F01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7795" y="3912238"/>
                  <a:ext cx="43452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029D9BB-1490-B368-D11C-FF269BD12D4F}"/>
                    </a:ext>
                  </a:extLst>
                </p14:cNvPr>
                <p14:cNvContentPartPr/>
                <p14:nvPr/>
              </p14:nvContentPartPr>
              <p14:xfrm>
                <a:off x="2136635" y="3723238"/>
                <a:ext cx="116280" cy="520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029D9BB-1490-B368-D11C-FF269BD12D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00995" y="3687238"/>
                  <a:ext cx="18792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9F9C0EA-30CB-C6C6-F280-5BB921BA61C9}"/>
                    </a:ext>
                  </a:extLst>
                </p14:cNvPr>
                <p14:cNvContentPartPr/>
                <p14:nvPr/>
              </p14:nvContentPartPr>
              <p14:xfrm>
                <a:off x="2291435" y="3884878"/>
                <a:ext cx="490320" cy="300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9F9C0EA-30CB-C6C6-F280-5BB921BA61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55435" y="3848878"/>
                  <a:ext cx="5619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8A3EA4D-20E3-84E6-AA67-C504C7BCE205}"/>
                    </a:ext>
                  </a:extLst>
                </p14:cNvPr>
                <p14:cNvContentPartPr/>
                <p14:nvPr/>
              </p14:nvContentPartPr>
              <p14:xfrm>
                <a:off x="3063635" y="3828358"/>
                <a:ext cx="4320" cy="40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8A3EA4D-20E3-84E6-AA67-C504C7BCE2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27995" y="3792358"/>
                  <a:ext cx="759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A9BC8AA-931D-ED43-3FF4-4FDD41B56C69}"/>
                    </a:ext>
                  </a:extLst>
                </p14:cNvPr>
                <p14:cNvContentPartPr/>
                <p14:nvPr/>
              </p14:nvContentPartPr>
              <p14:xfrm>
                <a:off x="3094955" y="3952918"/>
                <a:ext cx="267120" cy="266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A9BC8AA-931D-ED43-3FF4-4FDD41B56C6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59315" y="3917278"/>
                  <a:ext cx="3387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EC40518-6D8F-3093-26F8-FF5856CB0D18}"/>
                    </a:ext>
                  </a:extLst>
                </p14:cNvPr>
                <p14:cNvContentPartPr/>
                <p14:nvPr/>
              </p14:nvContentPartPr>
              <p14:xfrm>
                <a:off x="3871115" y="3620278"/>
                <a:ext cx="24840" cy="558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EC40518-6D8F-3093-26F8-FF5856CB0D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35475" y="3584278"/>
                  <a:ext cx="96480" cy="63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84DA349-E666-9095-954C-9E8C4C6F24E7}"/>
                  </a:ext>
                </a:extLst>
              </p14:cNvPr>
              <p14:cNvContentPartPr/>
              <p14:nvPr/>
            </p14:nvContentPartPr>
            <p14:xfrm>
              <a:off x="4511555" y="3623878"/>
              <a:ext cx="34200" cy="4658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84DA349-E666-9095-954C-9E8C4C6F24E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75555" y="3587878"/>
                <a:ext cx="10584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B343F5B-086D-29E4-E71E-66C0CAB3FE54}"/>
                  </a:ext>
                </a:extLst>
              </p14:cNvPr>
              <p14:cNvContentPartPr/>
              <p14:nvPr/>
            </p14:nvContentPartPr>
            <p14:xfrm>
              <a:off x="5142635" y="3600838"/>
              <a:ext cx="36720" cy="508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B343F5B-086D-29E4-E71E-66C0CAB3FE5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06995" y="3565198"/>
                <a:ext cx="108360" cy="57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DD4AE28-EADB-DD0E-B1A9-D8C357451B6C}"/>
              </a:ext>
            </a:extLst>
          </p:cNvPr>
          <p:cNvGrpSpPr/>
          <p:nvPr/>
        </p:nvGrpSpPr>
        <p:grpSpPr>
          <a:xfrm>
            <a:off x="5758595" y="3495718"/>
            <a:ext cx="798480" cy="594360"/>
            <a:chOff x="5758595" y="3495718"/>
            <a:chExt cx="798480" cy="59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A0BB4E6-4B20-91C6-5CF2-90148289B33E}"/>
                    </a:ext>
                  </a:extLst>
                </p14:cNvPr>
                <p14:cNvContentPartPr/>
                <p14:nvPr/>
              </p14:nvContentPartPr>
              <p14:xfrm>
                <a:off x="5758595" y="3537118"/>
                <a:ext cx="82440" cy="552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A0BB4E6-4B20-91C6-5CF2-90148289B33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22595" y="3501118"/>
                  <a:ext cx="15408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5307285-D4F3-DA84-6698-AAC95E08506A}"/>
                    </a:ext>
                  </a:extLst>
                </p14:cNvPr>
                <p14:cNvContentPartPr/>
                <p14:nvPr/>
              </p14:nvContentPartPr>
              <p14:xfrm>
                <a:off x="6203555" y="3495718"/>
                <a:ext cx="353520" cy="472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5307285-D4F3-DA84-6698-AAC95E08506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67555" y="3459718"/>
                  <a:ext cx="425160" cy="54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9F34A9B-E920-A3F4-412F-B7690818E95C}"/>
              </a:ext>
            </a:extLst>
          </p:cNvPr>
          <p:cNvGrpSpPr/>
          <p:nvPr/>
        </p:nvGrpSpPr>
        <p:grpSpPr>
          <a:xfrm>
            <a:off x="6876035" y="3403918"/>
            <a:ext cx="1564200" cy="706680"/>
            <a:chOff x="6876035" y="3403918"/>
            <a:chExt cx="1564200" cy="70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30A7FB0-C39C-C321-91A3-0E2F8C302873}"/>
                    </a:ext>
                  </a:extLst>
                </p14:cNvPr>
                <p14:cNvContentPartPr/>
                <p14:nvPr/>
              </p14:nvContentPartPr>
              <p14:xfrm>
                <a:off x="6876035" y="3403918"/>
                <a:ext cx="432360" cy="469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30A7FB0-C39C-C321-91A3-0E2F8C30287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40395" y="3367918"/>
                  <a:ext cx="50400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D1EC70C-EF39-DA32-1AF2-5A41B89E9EDE}"/>
                    </a:ext>
                  </a:extLst>
                </p14:cNvPr>
                <p14:cNvContentPartPr/>
                <p14:nvPr/>
              </p14:nvContentPartPr>
              <p14:xfrm>
                <a:off x="7693955" y="3520918"/>
                <a:ext cx="327240" cy="371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D1EC70C-EF39-DA32-1AF2-5A41B89E9ED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58315" y="3484918"/>
                  <a:ext cx="3988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4D7EE02-701F-B5DB-388A-0307EEEBB108}"/>
                    </a:ext>
                  </a:extLst>
                </p14:cNvPr>
                <p14:cNvContentPartPr/>
                <p14:nvPr/>
              </p14:nvContentPartPr>
              <p14:xfrm>
                <a:off x="8301275" y="3438838"/>
                <a:ext cx="138960" cy="671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4D7EE02-701F-B5DB-388A-0307EEEBB1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65275" y="3403198"/>
                  <a:ext cx="210600" cy="74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C6BC2A-2DAF-D378-B086-14680F87F9E6}"/>
              </a:ext>
            </a:extLst>
          </p:cNvPr>
          <p:cNvGrpSpPr/>
          <p:nvPr/>
        </p:nvGrpSpPr>
        <p:grpSpPr>
          <a:xfrm>
            <a:off x="1221155" y="232318"/>
            <a:ext cx="7461720" cy="2894760"/>
            <a:chOff x="1221155" y="232318"/>
            <a:chExt cx="7461720" cy="289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0D82266-CB10-8988-F74D-2C1CFC3513FE}"/>
                    </a:ext>
                  </a:extLst>
                </p14:cNvPr>
                <p14:cNvContentPartPr/>
                <p14:nvPr/>
              </p14:nvContentPartPr>
              <p14:xfrm>
                <a:off x="1722635" y="547678"/>
                <a:ext cx="95760" cy="559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0D82266-CB10-8988-F74D-2C1CFC3513F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86995" y="512038"/>
                  <a:ext cx="1674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C727335-DDA5-F60F-9F59-DFC5009756A0}"/>
                    </a:ext>
                  </a:extLst>
                </p14:cNvPr>
                <p14:cNvContentPartPr/>
                <p14:nvPr/>
              </p14:nvContentPartPr>
              <p14:xfrm>
                <a:off x="1297475" y="398638"/>
                <a:ext cx="582840" cy="118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C727335-DDA5-F60F-9F59-DFC5009756A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61475" y="362998"/>
                  <a:ext cx="654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6138EC2-9CB0-8A8A-C998-B034E27E977C}"/>
                    </a:ext>
                  </a:extLst>
                </p14:cNvPr>
                <p14:cNvContentPartPr/>
                <p14:nvPr/>
              </p14:nvContentPartPr>
              <p14:xfrm>
                <a:off x="1221155" y="1064638"/>
                <a:ext cx="796680" cy="154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6138EC2-9CB0-8A8A-C998-B034E27E97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85155" y="1028638"/>
                  <a:ext cx="8683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496AF36-DF2C-192F-DCD5-7AB6CB06D7E2}"/>
                    </a:ext>
                  </a:extLst>
                </p14:cNvPr>
                <p14:cNvContentPartPr/>
                <p14:nvPr/>
              </p14:nvContentPartPr>
              <p14:xfrm>
                <a:off x="1881035" y="823078"/>
                <a:ext cx="290520" cy="337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496AF36-DF2C-192F-DCD5-7AB6CB06D7E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45395" y="787438"/>
                  <a:ext cx="36216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F142F4B-F899-061C-02AE-5B732AD3293C}"/>
                    </a:ext>
                  </a:extLst>
                </p14:cNvPr>
                <p14:cNvContentPartPr/>
                <p14:nvPr/>
              </p14:nvContentPartPr>
              <p14:xfrm>
                <a:off x="2285675" y="463078"/>
                <a:ext cx="91800" cy="547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F142F4B-F899-061C-02AE-5B732AD3293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50035" y="427078"/>
                  <a:ext cx="16344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C96C35D-F931-368E-60C7-CC1CFA00A082}"/>
                    </a:ext>
                  </a:extLst>
                </p14:cNvPr>
                <p14:cNvContentPartPr/>
                <p14:nvPr/>
              </p14:nvContentPartPr>
              <p14:xfrm>
                <a:off x="2204315" y="766198"/>
                <a:ext cx="308160" cy="81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C96C35D-F931-368E-60C7-CC1CFA00A0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68675" y="730198"/>
                  <a:ext cx="3798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2D116A7-7796-1E58-F9F0-A8886CBDE7EF}"/>
                    </a:ext>
                  </a:extLst>
                </p14:cNvPr>
                <p14:cNvContentPartPr/>
                <p14:nvPr/>
              </p14:nvContentPartPr>
              <p14:xfrm>
                <a:off x="2482235" y="661438"/>
                <a:ext cx="609840" cy="324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2D116A7-7796-1E58-F9F0-A8886CBDE7E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46595" y="625438"/>
                  <a:ext cx="6814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8D7E4DA-7103-44F4-7A20-747592B32555}"/>
                    </a:ext>
                  </a:extLst>
                </p14:cNvPr>
                <p14:cNvContentPartPr/>
                <p14:nvPr/>
              </p14:nvContentPartPr>
              <p14:xfrm>
                <a:off x="3226355" y="580438"/>
                <a:ext cx="252720" cy="381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8D7E4DA-7103-44F4-7A20-747592B3255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90355" y="544438"/>
                  <a:ext cx="3243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B8781BE-D648-ABBF-56A6-08FFC4F3D51E}"/>
                    </a:ext>
                  </a:extLst>
                </p14:cNvPr>
                <p14:cNvContentPartPr/>
                <p14:nvPr/>
              </p14:nvContentPartPr>
              <p14:xfrm>
                <a:off x="3638555" y="232318"/>
                <a:ext cx="645840" cy="641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B8781BE-D648-ABBF-56A6-08FFC4F3D5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02555" y="196678"/>
                  <a:ext cx="71748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9B44718-1E50-40B9-A804-F56C931A36C3}"/>
                    </a:ext>
                  </a:extLst>
                </p14:cNvPr>
                <p14:cNvContentPartPr/>
                <p14:nvPr/>
              </p14:nvContentPartPr>
              <p14:xfrm>
                <a:off x="4326155" y="555238"/>
                <a:ext cx="859680" cy="878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9B44718-1E50-40B9-A804-F56C931A36C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90155" y="519598"/>
                  <a:ext cx="931320" cy="9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9137187-CCCF-3D0A-012C-CDC0120E2C42}"/>
                    </a:ext>
                  </a:extLst>
                </p14:cNvPr>
                <p14:cNvContentPartPr/>
                <p14:nvPr/>
              </p14:nvContentPartPr>
              <p14:xfrm>
                <a:off x="5141915" y="499798"/>
                <a:ext cx="19080" cy="14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9137187-CCCF-3D0A-012C-CDC0120E2C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05915" y="464158"/>
                  <a:ext cx="907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34900C4-C0B0-41F5-8D2B-B4CDB51D8602}"/>
                    </a:ext>
                  </a:extLst>
                </p14:cNvPr>
                <p14:cNvContentPartPr/>
                <p14:nvPr/>
              </p14:nvContentPartPr>
              <p14:xfrm>
                <a:off x="5280515" y="597358"/>
                <a:ext cx="883080" cy="787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34900C4-C0B0-41F5-8D2B-B4CDB51D86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44875" y="561718"/>
                  <a:ext cx="954720" cy="85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01389FF-2645-C3C4-11D2-FE9F80C6BDB3}"/>
                    </a:ext>
                  </a:extLst>
                </p14:cNvPr>
                <p14:cNvContentPartPr/>
                <p14:nvPr/>
              </p14:nvContentPartPr>
              <p14:xfrm>
                <a:off x="1756115" y="914518"/>
                <a:ext cx="3740760" cy="644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01389FF-2645-C3C4-11D2-FE9F80C6BDB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20475" y="878878"/>
                  <a:ext cx="381240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DB90F1F-0B2E-D550-D1EC-6EF1D1CB855A}"/>
                    </a:ext>
                  </a:extLst>
                </p14:cNvPr>
                <p14:cNvContentPartPr/>
                <p14:nvPr/>
              </p14:nvContentPartPr>
              <p14:xfrm>
                <a:off x="8553995" y="1885078"/>
                <a:ext cx="128880" cy="526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DB90F1F-0B2E-D550-D1EC-6EF1D1CB855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17995" y="1849078"/>
                  <a:ext cx="20052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0EB1079-0712-CCDB-56D1-FD00D9FFE657}"/>
                    </a:ext>
                  </a:extLst>
                </p14:cNvPr>
                <p14:cNvContentPartPr/>
                <p14:nvPr/>
              </p14:nvContentPartPr>
              <p14:xfrm>
                <a:off x="6265475" y="1903798"/>
                <a:ext cx="335160" cy="417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0EB1079-0712-CCDB-56D1-FD00D9FFE65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29475" y="1867798"/>
                  <a:ext cx="40680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194806D-7578-542E-4707-89D41E7DD849}"/>
                    </a:ext>
                  </a:extLst>
                </p14:cNvPr>
                <p14:cNvContentPartPr/>
                <p14:nvPr/>
              </p14:nvContentPartPr>
              <p14:xfrm>
                <a:off x="7146755" y="1916038"/>
                <a:ext cx="33120" cy="465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194806D-7578-542E-4707-89D41E7DD84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10755" y="1880398"/>
                  <a:ext cx="10476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FC9426F-3BE3-88F8-85E4-59F89031DDD3}"/>
                    </a:ext>
                  </a:extLst>
                </p14:cNvPr>
                <p14:cNvContentPartPr/>
                <p14:nvPr/>
              </p14:nvContentPartPr>
              <p14:xfrm>
                <a:off x="7699355" y="1907758"/>
                <a:ext cx="276840" cy="356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FC9426F-3BE3-88F8-85E4-59F89031DDD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63355" y="1871758"/>
                  <a:ext cx="34848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6552774-EB56-8B1F-6292-4D9453A99358}"/>
                    </a:ext>
                  </a:extLst>
                </p14:cNvPr>
                <p14:cNvContentPartPr/>
                <p14:nvPr/>
              </p14:nvContentPartPr>
              <p14:xfrm>
                <a:off x="4384115" y="1432198"/>
                <a:ext cx="2449800" cy="471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6552774-EB56-8B1F-6292-4D9453A9935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48115" y="1396558"/>
                  <a:ext cx="252144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1F6C3A0-5987-A52F-94DF-A6269E5D703A}"/>
                    </a:ext>
                  </a:extLst>
                </p14:cNvPr>
                <p14:cNvContentPartPr/>
                <p14:nvPr/>
              </p14:nvContentPartPr>
              <p14:xfrm>
                <a:off x="6369515" y="1631278"/>
                <a:ext cx="501480" cy="267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1F6C3A0-5987-A52F-94DF-A6269E5D703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33875" y="1595278"/>
                  <a:ext cx="5731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46E84C8-DC84-9670-B574-9D9115078DFC}"/>
                    </a:ext>
                  </a:extLst>
                </p14:cNvPr>
                <p14:cNvContentPartPr/>
                <p14:nvPr/>
              </p14:nvContentPartPr>
              <p14:xfrm>
                <a:off x="4649435" y="2644678"/>
                <a:ext cx="2496240" cy="482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46E84C8-DC84-9670-B574-9D9115078DF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13435" y="2608678"/>
                  <a:ext cx="256788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3A34B1E-9C94-3C48-0141-7F931C97CC82}"/>
                    </a:ext>
                  </a:extLst>
                </p14:cNvPr>
                <p14:cNvContentPartPr/>
                <p14:nvPr/>
              </p14:nvContentPartPr>
              <p14:xfrm>
                <a:off x="6735635" y="1731718"/>
                <a:ext cx="679320" cy="810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3A34B1E-9C94-3C48-0141-7F931C97CC8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99635" y="1696078"/>
                  <a:ext cx="750960" cy="88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30CAE1E-1902-3119-DA27-C227B64C91F3}"/>
                    </a:ext>
                  </a:extLst>
                </p14:cNvPr>
                <p14:cNvContentPartPr/>
                <p14:nvPr/>
              </p14:nvContentPartPr>
              <p14:xfrm>
                <a:off x="2404115" y="2249758"/>
                <a:ext cx="13320" cy="331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30CAE1E-1902-3119-DA27-C227B64C91F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68475" y="2213758"/>
                  <a:ext cx="849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96A8F29-0FB6-55D2-B395-93F3E6B4A8A0}"/>
                    </a:ext>
                  </a:extLst>
                </p14:cNvPr>
                <p14:cNvContentPartPr/>
                <p14:nvPr/>
              </p14:nvContentPartPr>
              <p14:xfrm>
                <a:off x="2338595" y="2018638"/>
                <a:ext cx="289440" cy="388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96A8F29-0FB6-55D2-B395-93F3E6B4A8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02595" y="1982998"/>
                  <a:ext cx="36108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C754BE9-8F1E-3E8F-D592-C75C04477F39}"/>
                    </a:ext>
                  </a:extLst>
                </p14:cNvPr>
                <p14:cNvContentPartPr/>
                <p14:nvPr/>
              </p14:nvContentPartPr>
              <p14:xfrm>
                <a:off x="2759075" y="2174878"/>
                <a:ext cx="33480" cy="341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C754BE9-8F1E-3E8F-D592-C75C04477F3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23075" y="2139238"/>
                  <a:ext cx="1051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7B8132-9CE3-5B90-CBC0-6D1C863CDBF5}"/>
                    </a:ext>
                  </a:extLst>
                </p14:cNvPr>
                <p14:cNvContentPartPr/>
                <p14:nvPr/>
              </p14:nvContentPartPr>
              <p14:xfrm>
                <a:off x="2843675" y="2330758"/>
                <a:ext cx="174600" cy="48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7B8132-9CE3-5B90-CBC0-6D1C863CDBF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07675" y="2295118"/>
                  <a:ext cx="2462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897901C-D28B-2172-A183-AA64F1083CE1}"/>
                    </a:ext>
                  </a:extLst>
                </p14:cNvPr>
                <p14:cNvContentPartPr/>
                <p14:nvPr/>
              </p14:nvContentPartPr>
              <p14:xfrm>
                <a:off x="3597515" y="2034838"/>
                <a:ext cx="34200" cy="466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897901C-D28B-2172-A183-AA64F1083CE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61515" y="1998838"/>
                  <a:ext cx="10584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B593A28-5E9A-1711-FA0F-FE892DB5C1B7}"/>
                    </a:ext>
                  </a:extLst>
                </p14:cNvPr>
                <p14:cNvContentPartPr/>
                <p14:nvPr/>
              </p14:nvContentPartPr>
              <p14:xfrm>
                <a:off x="5653835" y="1915318"/>
                <a:ext cx="18000" cy="466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B593A28-5E9A-1711-FA0F-FE892DB5C1B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17835" y="1879678"/>
                  <a:ext cx="8964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0D66C79-ECD3-0C35-7B3F-39C7FD9B52AA}"/>
                    </a:ext>
                  </a:extLst>
                </p14:cNvPr>
                <p14:cNvContentPartPr/>
                <p14:nvPr/>
              </p14:nvContentPartPr>
              <p14:xfrm>
                <a:off x="4188995" y="2001358"/>
                <a:ext cx="332280" cy="464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0D66C79-ECD3-0C35-7B3F-39C7FD9B52A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53355" y="1965718"/>
                  <a:ext cx="40392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EACFEA9-1FFF-40F1-3246-20859D3AC7A6}"/>
                    </a:ext>
                  </a:extLst>
                </p14:cNvPr>
                <p14:cNvContentPartPr/>
                <p14:nvPr/>
              </p14:nvContentPartPr>
              <p14:xfrm>
                <a:off x="5037515" y="1985518"/>
                <a:ext cx="38880" cy="387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EACFEA9-1FFF-40F1-3246-20859D3AC7A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01515" y="1949518"/>
                  <a:ext cx="1105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84078B7-C2CF-785B-D36B-B15AD4944AD9}"/>
                    </a:ext>
                  </a:extLst>
                </p14:cNvPr>
                <p14:cNvContentPartPr/>
                <p14:nvPr/>
              </p14:nvContentPartPr>
              <p14:xfrm>
                <a:off x="3845195" y="1805158"/>
                <a:ext cx="838440" cy="831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84078B7-C2CF-785B-D36B-B15AD4944AD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809195" y="1769158"/>
                  <a:ext cx="910080" cy="902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250881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FAE8561-6CE1-DFB0-B70A-AF043C102F19}"/>
                  </a:ext>
                </a:extLst>
              </p14:cNvPr>
              <p14:cNvContentPartPr/>
              <p14:nvPr/>
            </p14:nvContentPartPr>
            <p14:xfrm>
              <a:off x="-1499725" y="1715878"/>
              <a:ext cx="6120" cy="382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FAE8561-6CE1-DFB0-B70A-AF043C102F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535725" y="1680238"/>
                <a:ext cx="7776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4312300-4C97-2B75-E199-0B415FEAF3FE}"/>
                  </a:ext>
                </a:extLst>
              </p14:cNvPr>
              <p14:cNvContentPartPr/>
              <p14:nvPr/>
            </p14:nvContentPartPr>
            <p14:xfrm>
              <a:off x="2878235" y="3169918"/>
              <a:ext cx="4080960" cy="756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4312300-4C97-2B75-E199-0B415FEAF3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42595" y="3133918"/>
                <a:ext cx="41526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EB834B7-09A2-477E-5FC0-903B47945A36}"/>
                  </a:ext>
                </a:extLst>
              </p14:cNvPr>
              <p14:cNvContentPartPr/>
              <p14:nvPr/>
            </p14:nvContentPartPr>
            <p14:xfrm>
              <a:off x="2900555" y="3360718"/>
              <a:ext cx="3806280" cy="12452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EB834B7-09A2-477E-5FC0-903B47945A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64555" y="3325078"/>
                <a:ext cx="3877920" cy="13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550CAD-B9C8-04B5-EABE-090D7CCD6C4E}"/>
                  </a:ext>
                </a:extLst>
              </p14:cNvPr>
              <p14:cNvContentPartPr/>
              <p14:nvPr/>
            </p14:nvContentPartPr>
            <p14:xfrm>
              <a:off x="1788515" y="865198"/>
              <a:ext cx="56160" cy="599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550CAD-B9C8-04B5-EABE-090D7CCD6C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52515" y="829558"/>
                <a:ext cx="12780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C95936F-0A4F-8B46-D4C9-42EEA9D808DE}"/>
                  </a:ext>
                </a:extLst>
              </p14:cNvPr>
              <p14:cNvContentPartPr/>
              <p14:nvPr/>
            </p14:nvContentPartPr>
            <p14:xfrm>
              <a:off x="1731995" y="456958"/>
              <a:ext cx="857160" cy="818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C95936F-0A4F-8B46-D4C9-42EEA9D808D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96355" y="420958"/>
                <a:ext cx="928800" cy="89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2F9308-1AD1-4692-8BD0-9289C1E825C9}"/>
                  </a:ext>
                </a:extLst>
              </p14:cNvPr>
              <p14:cNvContentPartPr/>
              <p14:nvPr/>
            </p14:nvContentPartPr>
            <p14:xfrm>
              <a:off x="2627675" y="921358"/>
              <a:ext cx="257400" cy="433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2F9308-1AD1-4692-8BD0-9289C1E825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91675" y="885718"/>
                <a:ext cx="32904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0BFC986-79AD-43F6-CA01-8A2F1EB6D0BE}"/>
                  </a:ext>
                </a:extLst>
              </p14:cNvPr>
              <p14:cNvContentPartPr/>
              <p14:nvPr/>
            </p14:nvContentPartPr>
            <p14:xfrm>
              <a:off x="3003515" y="891838"/>
              <a:ext cx="941040" cy="394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0BFC986-79AD-43F6-CA01-8A2F1EB6D0B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67875" y="856198"/>
                <a:ext cx="101268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D89ECD9-A9EF-7394-0AED-FECB7895DEFE}"/>
                  </a:ext>
                </a:extLst>
              </p14:cNvPr>
              <p14:cNvContentPartPr/>
              <p14:nvPr/>
            </p14:nvContentPartPr>
            <p14:xfrm>
              <a:off x="4009355" y="927118"/>
              <a:ext cx="39600" cy="258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D89ECD9-A9EF-7394-0AED-FECB7895DEF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73355" y="891478"/>
                <a:ext cx="1112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1D8C65E-3A98-FD6D-751D-69E8FA5AA752}"/>
                  </a:ext>
                </a:extLst>
              </p14:cNvPr>
              <p14:cNvContentPartPr/>
              <p14:nvPr/>
            </p14:nvContentPartPr>
            <p14:xfrm>
              <a:off x="4012595" y="749998"/>
              <a:ext cx="21960" cy="27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1D8C65E-3A98-FD6D-751D-69E8FA5AA75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76595" y="714358"/>
                <a:ext cx="936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65BDFCB-F0A5-A163-7CA8-3F21B98C684F}"/>
                  </a:ext>
                </a:extLst>
              </p14:cNvPr>
              <p14:cNvContentPartPr/>
              <p14:nvPr/>
            </p14:nvContentPartPr>
            <p14:xfrm>
              <a:off x="4136795" y="929998"/>
              <a:ext cx="763920" cy="778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65BDFCB-F0A5-A163-7CA8-3F21B98C68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00795" y="893998"/>
                <a:ext cx="835560" cy="85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F5C716-64BF-3E76-29C0-BD77163411D3}"/>
                  </a:ext>
                </a:extLst>
              </p14:cNvPr>
              <p14:cNvContentPartPr/>
              <p14:nvPr/>
            </p14:nvContentPartPr>
            <p14:xfrm>
              <a:off x="1826315" y="1364158"/>
              <a:ext cx="2646720" cy="299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F5C716-64BF-3E76-29C0-BD77163411D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90315" y="1328518"/>
                <a:ext cx="271836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FD0E8B0-88DB-BC21-560C-5050F71F248F}"/>
                  </a:ext>
                </a:extLst>
              </p14:cNvPr>
              <p14:cNvContentPartPr/>
              <p14:nvPr/>
            </p14:nvContentPartPr>
            <p14:xfrm>
              <a:off x="1445075" y="2611558"/>
              <a:ext cx="51840" cy="512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FD0E8B0-88DB-BC21-560C-5050F71F248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09075" y="2575558"/>
                <a:ext cx="12348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275B516-57A8-B7D6-68AE-9C1C8C3593D4}"/>
                  </a:ext>
                </a:extLst>
              </p14:cNvPr>
              <p14:cNvContentPartPr/>
              <p14:nvPr/>
            </p14:nvContentPartPr>
            <p14:xfrm>
              <a:off x="1347515" y="2495638"/>
              <a:ext cx="442800" cy="416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275B516-57A8-B7D6-68AE-9C1C8C3593D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11515" y="2459638"/>
                <a:ext cx="51444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6DF639-20B2-B528-F324-AC8947EA3F33}"/>
                  </a:ext>
                </a:extLst>
              </p14:cNvPr>
              <p14:cNvContentPartPr/>
              <p14:nvPr/>
            </p14:nvContentPartPr>
            <p14:xfrm>
              <a:off x="1897235" y="2576638"/>
              <a:ext cx="51120" cy="477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6DF639-20B2-B528-F324-AC8947EA3F3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61235" y="2540998"/>
                <a:ext cx="12276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51EC659-32D3-D0CE-A283-49B260F09DF3}"/>
                  </a:ext>
                </a:extLst>
              </p14:cNvPr>
              <p14:cNvContentPartPr/>
              <p14:nvPr/>
            </p14:nvContentPartPr>
            <p14:xfrm>
              <a:off x="2013155" y="2710918"/>
              <a:ext cx="297720" cy="93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51EC659-32D3-D0CE-A283-49B260F09DF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77515" y="2674918"/>
                <a:ext cx="3693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B593A3F-7463-49CF-173E-91EF21A917D3}"/>
                  </a:ext>
                </a:extLst>
              </p14:cNvPr>
              <p14:cNvContentPartPr/>
              <p14:nvPr/>
            </p14:nvContentPartPr>
            <p14:xfrm>
              <a:off x="2985515" y="2469718"/>
              <a:ext cx="55080" cy="555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B593A3F-7463-49CF-173E-91EF21A917D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49515" y="2434078"/>
                <a:ext cx="1267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C92F634-96E8-BBA4-8485-47DC16FF32B9}"/>
                  </a:ext>
                </a:extLst>
              </p14:cNvPr>
              <p14:cNvContentPartPr/>
              <p14:nvPr/>
            </p14:nvContentPartPr>
            <p14:xfrm>
              <a:off x="3693635" y="2499958"/>
              <a:ext cx="346680" cy="470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C92F634-96E8-BBA4-8485-47DC16FF32B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57635" y="2463958"/>
                <a:ext cx="41832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04B28DE-94B0-3EBB-BA29-FDA5BDBB4AE4}"/>
                  </a:ext>
                </a:extLst>
              </p14:cNvPr>
              <p14:cNvContentPartPr/>
              <p14:nvPr/>
            </p14:nvContentPartPr>
            <p14:xfrm>
              <a:off x="4668155" y="2514358"/>
              <a:ext cx="18360" cy="506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04B28DE-94B0-3EBB-BA29-FDA5BDBB4AE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32155" y="2478718"/>
                <a:ext cx="9000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4F72045-65D8-1E2F-CF4E-4454CFE45BDD}"/>
                  </a:ext>
                </a:extLst>
              </p14:cNvPr>
              <p14:cNvContentPartPr/>
              <p14:nvPr/>
            </p14:nvContentPartPr>
            <p14:xfrm>
              <a:off x="5348555" y="2458198"/>
              <a:ext cx="34200" cy="473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4F72045-65D8-1E2F-CF4E-4454CFE45BD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12915" y="2422198"/>
                <a:ext cx="10584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50FFF06-33E8-A2ED-D2CB-BAA897CF4F8A}"/>
                  </a:ext>
                </a:extLst>
              </p14:cNvPr>
              <p14:cNvContentPartPr/>
              <p14:nvPr/>
            </p14:nvContentPartPr>
            <p14:xfrm>
              <a:off x="7539875" y="2411758"/>
              <a:ext cx="395640" cy="414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50FFF06-33E8-A2ED-D2CB-BAA897CF4F8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03875" y="2375758"/>
                <a:ext cx="46728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5359409-A1BD-A68B-F9A9-545EB87FDFBC}"/>
                  </a:ext>
                </a:extLst>
              </p14:cNvPr>
              <p14:cNvContentPartPr/>
              <p14:nvPr/>
            </p14:nvContentPartPr>
            <p14:xfrm>
              <a:off x="8525195" y="2369638"/>
              <a:ext cx="105480" cy="758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5359409-A1BD-A68B-F9A9-545EB87FDFB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89195" y="2333638"/>
                <a:ext cx="177120" cy="83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B3E165A-9D8D-D78D-BBB7-F67351314772}"/>
                  </a:ext>
                </a:extLst>
              </p14:cNvPr>
              <p14:cNvContentPartPr/>
              <p14:nvPr/>
            </p14:nvContentPartPr>
            <p14:xfrm>
              <a:off x="5923835" y="2437318"/>
              <a:ext cx="460440" cy="453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B3E165A-9D8D-D78D-BBB7-F6735131477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887835" y="2401678"/>
                <a:ext cx="53208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6E8ECDF-2728-7A71-9F1B-683E5BE24367}"/>
                  </a:ext>
                </a:extLst>
              </p14:cNvPr>
              <p14:cNvContentPartPr/>
              <p14:nvPr/>
            </p14:nvContentPartPr>
            <p14:xfrm>
              <a:off x="6901595" y="2402398"/>
              <a:ext cx="9720" cy="501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6E8ECDF-2728-7A71-9F1B-683E5BE2436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865955" y="2366398"/>
                <a:ext cx="8136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7D80151-B28B-2181-27DC-5CB7ED7DAF2B}"/>
                  </a:ext>
                </a:extLst>
              </p14:cNvPr>
              <p14:cNvContentPartPr/>
              <p14:nvPr/>
            </p14:nvContentPartPr>
            <p14:xfrm>
              <a:off x="6504155" y="1665838"/>
              <a:ext cx="46440" cy="339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7D80151-B28B-2181-27DC-5CB7ED7DAF2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68515" y="1630198"/>
                <a:ext cx="11808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8E2CD49-E0A3-1030-AA38-BA74590B80C1}"/>
                  </a:ext>
                </a:extLst>
              </p14:cNvPr>
              <p14:cNvContentPartPr/>
              <p14:nvPr/>
            </p14:nvContentPartPr>
            <p14:xfrm>
              <a:off x="6630155" y="2090278"/>
              <a:ext cx="14040" cy="122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8E2CD49-E0A3-1030-AA38-BA74590B80C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94155" y="2054278"/>
                <a:ext cx="856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2588406-149B-7057-F966-C0B492826DC4}"/>
                  </a:ext>
                </a:extLst>
              </p14:cNvPr>
              <p14:cNvContentPartPr/>
              <p14:nvPr/>
            </p14:nvContentPartPr>
            <p14:xfrm>
              <a:off x="6704315" y="2411398"/>
              <a:ext cx="45360" cy="209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2588406-149B-7057-F966-C0B492826DC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668315" y="2375398"/>
                <a:ext cx="11700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EA83CDC-4843-FA5E-0AB0-817186402CA0}"/>
                  </a:ext>
                </a:extLst>
              </p14:cNvPr>
              <p14:cNvContentPartPr/>
              <p14:nvPr/>
            </p14:nvContentPartPr>
            <p14:xfrm>
              <a:off x="6773435" y="2704438"/>
              <a:ext cx="13680" cy="156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EA83CDC-4843-FA5E-0AB0-817186402CA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37795" y="2668438"/>
                <a:ext cx="853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ED8D6D1-0F90-FD83-A7DC-6E9102479C20}"/>
                  </a:ext>
                </a:extLst>
              </p14:cNvPr>
              <p14:cNvContentPartPr/>
              <p14:nvPr/>
            </p14:nvContentPartPr>
            <p14:xfrm>
              <a:off x="6795395" y="3039958"/>
              <a:ext cx="34200" cy="542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ED8D6D1-0F90-FD83-A7DC-6E9102479C2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759395" y="3004318"/>
                <a:ext cx="10584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55D14-6844-E80C-7E65-B51C0D7CD110}"/>
                  </a:ext>
                </a:extLst>
              </p14:cNvPr>
              <p14:cNvContentPartPr/>
              <p14:nvPr/>
            </p14:nvContentPartPr>
            <p14:xfrm>
              <a:off x="6684155" y="2200438"/>
              <a:ext cx="507600" cy="8892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55D14-6844-E80C-7E65-B51C0D7CD11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648515" y="2164438"/>
                <a:ext cx="579240" cy="9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4753E6A-8582-ECE6-0D38-CE70F5BF325F}"/>
                  </a:ext>
                </a:extLst>
              </p14:cNvPr>
              <p14:cNvContentPartPr/>
              <p14:nvPr/>
            </p14:nvContentPartPr>
            <p14:xfrm>
              <a:off x="1094435" y="4428838"/>
              <a:ext cx="511920" cy="2545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4753E6A-8582-ECE6-0D38-CE70F5BF325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58435" y="4392838"/>
                <a:ext cx="58356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9603397-0436-740D-2B4C-FC807F1F66D1}"/>
                  </a:ext>
                </a:extLst>
              </p14:cNvPr>
              <p14:cNvContentPartPr/>
              <p14:nvPr/>
            </p14:nvContentPartPr>
            <p14:xfrm>
              <a:off x="1093355" y="4325878"/>
              <a:ext cx="69120" cy="525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9603397-0436-740D-2B4C-FC807F1F66D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57715" y="4289878"/>
                <a:ext cx="14076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3069CAC-D49E-8838-405D-B6DCEA8AACD5}"/>
                  </a:ext>
                </a:extLst>
              </p14:cNvPr>
              <p14:cNvContentPartPr/>
              <p14:nvPr/>
            </p14:nvContentPartPr>
            <p14:xfrm>
              <a:off x="1053035" y="4278718"/>
              <a:ext cx="373680" cy="362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3069CAC-D49E-8838-405D-B6DCEA8AACD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17395" y="4242718"/>
                <a:ext cx="44532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2C30581-1FFB-BDBC-CAC6-D66E69C19086}"/>
                  </a:ext>
                </a:extLst>
              </p14:cNvPr>
              <p14:cNvContentPartPr/>
              <p14:nvPr/>
            </p14:nvContentPartPr>
            <p14:xfrm>
              <a:off x="1364435" y="4050838"/>
              <a:ext cx="565560" cy="5551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2C30581-1FFB-BDBC-CAC6-D66E69C1908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328435" y="4015198"/>
                <a:ext cx="63720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EE08890-C810-BA0E-4F15-DF620B06F1E3}"/>
                  </a:ext>
                </a:extLst>
              </p14:cNvPr>
              <p14:cNvContentPartPr/>
              <p14:nvPr/>
            </p14:nvContentPartPr>
            <p14:xfrm>
              <a:off x="2056715" y="4037158"/>
              <a:ext cx="46440" cy="2091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EE08890-C810-BA0E-4F15-DF620B06F1E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021075" y="4001518"/>
                <a:ext cx="1180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043969B-E5FA-6CD4-3960-DE39CD82FC53}"/>
                  </a:ext>
                </a:extLst>
              </p14:cNvPr>
              <p14:cNvContentPartPr/>
              <p14:nvPr/>
            </p14:nvContentPartPr>
            <p14:xfrm>
              <a:off x="2116475" y="4237318"/>
              <a:ext cx="196920" cy="3222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043969B-E5FA-6CD4-3960-DE39CD82FC5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080475" y="4201318"/>
                <a:ext cx="26856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3904B0D-A5B6-F776-C3F9-F9A7B601E7C7}"/>
                  </a:ext>
                </a:extLst>
              </p14:cNvPr>
              <p14:cNvContentPartPr/>
              <p14:nvPr/>
            </p14:nvContentPartPr>
            <p14:xfrm>
              <a:off x="3104675" y="3871918"/>
              <a:ext cx="33480" cy="580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3904B0D-A5B6-F776-C3F9-F9A7B601E7C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069035" y="3835918"/>
                <a:ext cx="105120" cy="6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89BC25F-38E8-F34C-7522-95107E0C7380}"/>
                  </a:ext>
                </a:extLst>
              </p14:cNvPr>
              <p14:cNvContentPartPr/>
              <p14:nvPr/>
            </p14:nvContentPartPr>
            <p14:xfrm>
              <a:off x="3625955" y="3827638"/>
              <a:ext cx="307440" cy="477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89BC25F-38E8-F34C-7522-95107E0C738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589955" y="3791638"/>
                <a:ext cx="37908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8E1E546-31B4-4088-B624-49F5B7B74709}"/>
                  </a:ext>
                </a:extLst>
              </p14:cNvPr>
              <p14:cNvContentPartPr/>
              <p14:nvPr/>
            </p14:nvContentPartPr>
            <p14:xfrm>
              <a:off x="4537115" y="3888478"/>
              <a:ext cx="16200" cy="5425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8E1E546-31B4-4088-B624-49F5B7B7470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501475" y="3852838"/>
                <a:ext cx="8784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3E8C038-0E2C-8D63-CD3B-9C75EB402619}"/>
                  </a:ext>
                </a:extLst>
              </p14:cNvPr>
              <p14:cNvContentPartPr/>
              <p14:nvPr/>
            </p14:nvContentPartPr>
            <p14:xfrm>
              <a:off x="5145875" y="3779758"/>
              <a:ext cx="64080" cy="5356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3E8C038-0E2C-8D63-CD3B-9C75EB40261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110235" y="3743758"/>
                <a:ext cx="13572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95BC716-1683-9311-D55C-366F1B96E69F}"/>
                  </a:ext>
                </a:extLst>
              </p14:cNvPr>
              <p14:cNvContentPartPr/>
              <p14:nvPr/>
            </p14:nvContentPartPr>
            <p14:xfrm>
              <a:off x="5664995" y="3729718"/>
              <a:ext cx="335160" cy="471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95BC716-1683-9311-D55C-366F1B96E69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628995" y="3693718"/>
                <a:ext cx="40680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64A824B-5B08-A3FC-8C4E-57B61EF50C3B}"/>
                  </a:ext>
                </a:extLst>
              </p14:cNvPr>
              <p14:cNvContentPartPr/>
              <p14:nvPr/>
            </p14:nvContentPartPr>
            <p14:xfrm>
              <a:off x="6413795" y="3751318"/>
              <a:ext cx="60840" cy="4341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64A824B-5B08-A3FC-8C4E-57B61EF50C3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378155" y="3715678"/>
                <a:ext cx="13248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E770E50-0877-AB87-687B-D9AE8799265E}"/>
                  </a:ext>
                </a:extLst>
              </p14:cNvPr>
              <p14:cNvContentPartPr/>
              <p14:nvPr/>
            </p14:nvContentPartPr>
            <p14:xfrm>
              <a:off x="7264475" y="3125638"/>
              <a:ext cx="1656000" cy="160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E770E50-0877-AB87-687B-D9AE8799265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228835" y="3089998"/>
                <a:ext cx="17276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B1A2C39-5816-59B3-8124-63AD55B972DD}"/>
                  </a:ext>
                </a:extLst>
              </p14:cNvPr>
              <p14:cNvContentPartPr/>
              <p14:nvPr/>
            </p14:nvContentPartPr>
            <p14:xfrm>
              <a:off x="7048475" y="3148318"/>
              <a:ext cx="1496520" cy="306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B1A2C39-5816-59B3-8124-63AD55B972D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012475" y="3112318"/>
                <a:ext cx="156816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E6F0683-CF88-7980-4FB5-FA86EAC9E202}"/>
                  </a:ext>
                </a:extLst>
              </p14:cNvPr>
              <p14:cNvContentPartPr/>
              <p14:nvPr/>
            </p14:nvContentPartPr>
            <p14:xfrm>
              <a:off x="7648235" y="3206278"/>
              <a:ext cx="966240" cy="75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E6F0683-CF88-7980-4FB5-FA86EAC9E20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612235" y="3170278"/>
                <a:ext cx="10378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D98CBE7-F78A-DDE5-34CC-1B3C7C7DC819}"/>
                  </a:ext>
                </a:extLst>
              </p14:cNvPr>
              <p14:cNvContentPartPr/>
              <p14:nvPr/>
            </p14:nvContentPartPr>
            <p14:xfrm>
              <a:off x="7594235" y="3209158"/>
              <a:ext cx="1072440" cy="27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D98CBE7-F78A-DDE5-34CC-1B3C7C7DC81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558235" y="3173158"/>
                <a:ext cx="11440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6591DB2-F626-E7DC-18B7-97217A01959A}"/>
                  </a:ext>
                </a:extLst>
              </p14:cNvPr>
              <p14:cNvContentPartPr/>
              <p14:nvPr/>
            </p14:nvContentPartPr>
            <p14:xfrm>
              <a:off x="8458955" y="3323638"/>
              <a:ext cx="157680" cy="18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6591DB2-F626-E7DC-18B7-97217A01959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423315" y="3287638"/>
                <a:ext cx="2293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DA5ABEF-7A5A-080E-218E-31E244D6981C}"/>
                  </a:ext>
                </a:extLst>
              </p14:cNvPr>
              <p14:cNvContentPartPr/>
              <p14:nvPr/>
            </p14:nvContentPartPr>
            <p14:xfrm>
              <a:off x="8143955" y="3232198"/>
              <a:ext cx="243000" cy="97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DA5ABEF-7A5A-080E-218E-31E244D6981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107955" y="3196558"/>
                <a:ext cx="3146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1D0F2C8-D7C1-040A-B090-4F96550DC046}"/>
                  </a:ext>
                </a:extLst>
              </p14:cNvPr>
              <p14:cNvContentPartPr/>
              <p14:nvPr/>
            </p14:nvContentPartPr>
            <p14:xfrm>
              <a:off x="8074475" y="3242278"/>
              <a:ext cx="326160" cy="75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1D0F2C8-D7C1-040A-B090-4F96550DC04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038835" y="3206638"/>
                <a:ext cx="3978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A272F89-4169-34E7-F30C-B6FAEFBC5CFB}"/>
                  </a:ext>
                </a:extLst>
              </p14:cNvPr>
              <p14:cNvContentPartPr/>
              <p14:nvPr/>
            </p14:nvContentPartPr>
            <p14:xfrm>
              <a:off x="7395155" y="2203678"/>
              <a:ext cx="1746000" cy="11786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A272F89-4169-34E7-F30C-B6FAEFBC5CF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359515" y="2167678"/>
                <a:ext cx="1817640" cy="125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0C4AB131-F86C-C43D-E2DF-6436D67D7AB1}"/>
              </a:ext>
            </a:extLst>
          </p:cNvPr>
          <p:cNvGrpSpPr/>
          <p:nvPr/>
        </p:nvGrpSpPr>
        <p:grpSpPr>
          <a:xfrm>
            <a:off x="6720155" y="3799198"/>
            <a:ext cx="1328400" cy="694800"/>
            <a:chOff x="6720155" y="3799198"/>
            <a:chExt cx="1328400" cy="69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72A3F02-51A0-9F12-8F45-DC6FFBD16AA2}"/>
                    </a:ext>
                  </a:extLst>
                </p14:cNvPr>
                <p14:cNvContentPartPr/>
                <p14:nvPr/>
              </p14:nvContentPartPr>
              <p14:xfrm>
                <a:off x="7044155" y="3804598"/>
                <a:ext cx="29520" cy="486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72A3F02-51A0-9F12-8F45-DC6FFBD16AA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08155" y="3768958"/>
                  <a:ext cx="10116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6A646E1-F6DE-A5E9-BC84-16FB3F68F1DE}"/>
                    </a:ext>
                  </a:extLst>
                </p14:cNvPr>
                <p14:cNvContentPartPr/>
                <p14:nvPr/>
              </p14:nvContentPartPr>
              <p14:xfrm>
                <a:off x="7514675" y="3799198"/>
                <a:ext cx="533880" cy="525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6A646E1-F6DE-A5E9-BC84-16FB3F68F1D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79035" y="3763558"/>
                  <a:ext cx="60552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1BF9A86-D480-6200-7D1C-42725F8D5CF7}"/>
                    </a:ext>
                  </a:extLst>
                </p14:cNvPr>
                <p14:cNvContentPartPr/>
                <p14:nvPr/>
              </p14:nvContentPartPr>
              <p14:xfrm>
                <a:off x="7152515" y="4471678"/>
                <a:ext cx="831240" cy="22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1BF9A86-D480-6200-7D1C-42725F8D5CF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16515" y="4435678"/>
                  <a:ext cx="9028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6478082-E769-FA93-9E8A-8C31B65374D0}"/>
                    </a:ext>
                  </a:extLst>
                </p14:cNvPr>
                <p14:cNvContentPartPr/>
                <p14:nvPr/>
              </p14:nvContentPartPr>
              <p14:xfrm>
                <a:off x="6869555" y="4430998"/>
                <a:ext cx="968400" cy="38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6478082-E769-FA93-9E8A-8C31B65374D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33555" y="4394998"/>
                  <a:ext cx="10400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202D4B4-7BC6-01B2-2B39-DEA3A8C47DAF}"/>
                    </a:ext>
                  </a:extLst>
                </p14:cNvPr>
                <p14:cNvContentPartPr/>
                <p14:nvPr/>
              </p14:nvContentPartPr>
              <p14:xfrm>
                <a:off x="6720155" y="4339558"/>
                <a:ext cx="1014480" cy="135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202D4B4-7BC6-01B2-2B39-DEA3A8C47DA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84515" y="4303558"/>
                  <a:ext cx="10861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EFCBD3C-F55D-846A-A34C-5028A4C11928}"/>
                    </a:ext>
                  </a:extLst>
                </p14:cNvPr>
                <p14:cNvContentPartPr/>
                <p14:nvPr/>
              </p14:nvContentPartPr>
              <p14:xfrm>
                <a:off x="6941195" y="4367278"/>
                <a:ext cx="940680" cy="63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EFCBD3C-F55D-846A-A34C-5028A4C1192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05195" y="4331278"/>
                  <a:ext cx="10123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7B99280-BD25-A1E3-71DA-ED4AB6BD065A}"/>
                    </a:ext>
                  </a:extLst>
                </p14:cNvPr>
                <p14:cNvContentPartPr/>
                <p14:nvPr/>
              </p14:nvContentPartPr>
              <p14:xfrm>
                <a:off x="6908075" y="4399678"/>
                <a:ext cx="939600" cy="34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7B99280-BD25-A1E3-71DA-ED4AB6BD065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72435" y="4364038"/>
                  <a:ext cx="10112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D54AE4A-1FDE-24C6-180C-A47BB964F192}"/>
                    </a:ext>
                  </a:extLst>
                </p14:cNvPr>
                <p14:cNvContentPartPr/>
                <p14:nvPr/>
              </p14:nvContentPartPr>
              <p14:xfrm>
                <a:off x="7447355" y="4439638"/>
                <a:ext cx="183240" cy="18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D54AE4A-1FDE-24C6-180C-A47BB964F19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11715" y="4403638"/>
                  <a:ext cx="254880" cy="9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62060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890799D9-863E-5B27-596E-A0C22BFA7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61728"/>
            <a:ext cx="10905066" cy="493454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8EE54-C793-918A-85F1-8F53EC540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96" y="643467"/>
            <a:ext cx="844100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6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4070B8-D5C8-E0C9-0F5C-0FC35572A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88" y="643467"/>
            <a:ext cx="8315023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E6A385-7AB1-B61A-DACE-D7E3457A0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29" y="643467"/>
            <a:ext cx="813294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7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D66825-911A-4B47-0AE5-136760A7A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22" y="643467"/>
            <a:ext cx="840915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3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45</Words>
  <Application>Microsoft Office PowerPoint</Application>
  <PresentationFormat>Widescreen</PresentationFormat>
  <Paragraphs>11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Soft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Rai</dc:creator>
  <cp:lastModifiedBy>Deepak Rai</cp:lastModifiedBy>
  <cp:revision>6</cp:revision>
  <dcterms:created xsi:type="dcterms:W3CDTF">2023-08-08T04:19:32Z</dcterms:created>
  <dcterms:modified xsi:type="dcterms:W3CDTF">2023-10-05T13:57:56Z</dcterms:modified>
</cp:coreProperties>
</file>