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5"/>
  </p:notesMasterIdLst>
  <p:sldIdLst>
    <p:sldId id="256" r:id="rId2"/>
    <p:sldId id="257" r:id="rId3"/>
    <p:sldId id="258" r:id="rId4"/>
    <p:sldId id="323" r:id="rId5"/>
    <p:sldId id="259" r:id="rId6"/>
    <p:sldId id="311" r:id="rId7"/>
    <p:sldId id="322" r:id="rId8"/>
    <p:sldId id="316" r:id="rId9"/>
    <p:sldId id="321" r:id="rId10"/>
    <p:sldId id="260" r:id="rId11"/>
    <p:sldId id="300" r:id="rId12"/>
    <p:sldId id="309" r:id="rId13"/>
    <p:sldId id="310" r:id="rId14"/>
    <p:sldId id="320" r:id="rId15"/>
    <p:sldId id="262" r:id="rId16"/>
    <p:sldId id="303" r:id="rId17"/>
    <p:sldId id="304" r:id="rId18"/>
    <p:sldId id="305" r:id="rId19"/>
    <p:sldId id="306" r:id="rId20"/>
    <p:sldId id="307" r:id="rId21"/>
    <p:sldId id="308" r:id="rId22"/>
    <p:sldId id="319" r:id="rId23"/>
    <p:sldId id="264" r:id="rId24"/>
    <p:sldId id="318" r:id="rId25"/>
    <p:sldId id="324" r:id="rId26"/>
    <p:sldId id="325" r:id="rId27"/>
    <p:sldId id="327" r:id="rId28"/>
    <p:sldId id="266" r:id="rId29"/>
    <p:sldId id="270" r:id="rId30"/>
    <p:sldId id="326" r:id="rId31"/>
    <p:sldId id="261" r:id="rId32"/>
    <p:sldId id="298" r:id="rId33"/>
    <p:sldId id="276" r:id="rId34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36"/>
    </p:embeddedFont>
    <p:embeddedFont>
      <p:font typeface="Arial Black" panose="020B0A04020102020204" pitchFamily="34" charset="0"/>
      <p:bold r:id="rId37"/>
    </p:embeddedFont>
    <p:embeddedFont>
      <p:font typeface="Bevan" panose="020B0604020202020204" charset="0"/>
      <p:regular r:id="rId38"/>
      <p:italic r:id="rId39"/>
    </p:embeddedFont>
    <p:embeddedFont>
      <p:font typeface="Courier Prime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F6C1"/>
    <a:srgbClr val="A688E0"/>
    <a:srgbClr val="FEA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858CE4-9C04-47AE-8309-623607A5BB23}">
  <a:tblStyle styleId="{CD858CE4-9C04-47AE-8309-623607A5B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ush Pandey 202445" userId="3a51c17a-b0ca-4103-bbe0-4149d1343399" providerId="ADAL" clId="{279DC0D6-F706-467E-9182-C17E19549EC3}"/>
    <pc:docChg chg="undo redo custSel addSld delSld modSld sldOrd delMainMaster modMainMaster">
      <pc:chgData name="Aarush Pandey 202445" userId="3a51c17a-b0ca-4103-bbe0-4149d1343399" providerId="ADAL" clId="{279DC0D6-F706-467E-9182-C17E19549EC3}" dt="2022-01-04T06:34:57.541" v="7720" actId="1076"/>
      <pc:docMkLst>
        <pc:docMk/>
      </pc:docMkLst>
      <pc:sldChg chg="addSp delSp modSp mod">
        <pc:chgData name="Aarush Pandey 202445" userId="3a51c17a-b0ca-4103-bbe0-4149d1343399" providerId="ADAL" clId="{279DC0D6-F706-467E-9182-C17E19549EC3}" dt="2021-12-19T08:03:44.588" v="625" actId="1076"/>
        <pc:sldMkLst>
          <pc:docMk/>
          <pc:sldMk cId="0" sldId="257"/>
        </pc:sldMkLst>
        <pc:spChg chg="mod">
          <ac:chgData name="Aarush Pandey 202445" userId="3a51c17a-b0ca-4103-bbe0-4149d1343399" providerId="ADAL" clId="{279DC0D6-F706-467E-9182-C17E19549EC3}" dt="2021-12-18T18:24:51.179" v="1" actId="20577"/>
          <ac:spMkLst>
            <pc:docMk/>
            <pc:sldMk cId="0" sldId="257"/>
            <ac:spMk id="4055" creationId="{00000000-0000-0000-0000-000000000000}"/>
          </ac:spMkLst>
        </pc:spChg>
        <pc:picChg chg="del">
          <ac:chgData name="Aarush Pandey 202445" userId="3a51c17a-b0ca-4103-bbe0-4149d1343399" providerId="ADAL" clId="{279DC0D6-F706-467E-9182-C17E19549EC3}" dt="2021-12-19T08:03:38.078" v="621" actId="478"/>
          <ac:picMkLst>
            <pc:docMk/>
            <pc:sldMk cId="0" sldId="257"/>
            <ac:picMk id="5" creationId="{2B03899B-B8FD-462B-B983-9DFADC61501D}"/>
          </ac:picMkLst>
        </pc:picChg>
        <pc:picChg chg="add mod">
          <ac:chgData name="Aarush Pandey 202445" userId="3a51c17a-b0ca-4103-bbe0-4149d1343399" providerId="ADAL" clId="{279DC0D6-F706-467E-9182-C17E19549EC3}" dt="2021-12-19T08:03:44.588" v="625" actId="1076"/>
          <ac:picMkLst>
            <pc:docMk/>
            <pc:sldMk cId="0" sldId="257"/>
            <ac:picMk id="42" creationId="{7535FBC1-EF3D-4841-838E-DBA81433C649}"/>
          </ac:picMkLst>
        </pc:picChg>
      </pc:sldChg>
      <pc:sldChg chg="addSp modSp mod">
        <pc:chgData name="Aarush Pandey 202445" userId="3a51c17a-b0ca-4103-bbe0-4149d1343399" providerId="ADAL" clId="{279DC0D6-F706-467E-9182-C17E19549EC3}" dt="2022-01-04T06:32:57.291" v="7706"/>
        <pc:sldMkLst>
          <pc:docMk/>
          <pc:sldMk cId="0" sldId="258"/>
        </pc:sldMkLst>
        <pc:spChg chg="add mod">
          <ac:chgData name="Aarush Pandey 202445" userId="3a51c17a-b0ca-4103-bbe0-4149d1343399" providerId="ADAL" clId="{279DC0D6-F706-467E-9182-C17E19549EC3}" dt="2022-01-04T06:32:57.291" v="7706"/>
          <ac:spMkLst>
            <pc:docMk/>
            <pc:sldMk cId="0" sldId="258"/>
            <ac:spMk id="3" creationId="{D590C347-1726-4240-9F40-6D9F4F13FAD7}"/>
          </ac:spMkLst>
        </pc:spChg>
        <pc:spChg chg="mod">
          <ac:chgData name="Aarush Pandey 202445" userId="3a51c17a-b0ca-4103-bbe0-4149d1343399" providerId="ADAL" clId="{279DC0D6-F706-467E-9182-C17E19549EC3}" dt="2021-12-19T14:54:42.776" v="3645" actId="1076"/>
          <ac:spMkLst>
            <pc:docMk/>
            <pc:sldMk cId="0" sldId="258"/>
            <ac:spMk id="24" creationId="{31F1FE90-6572-4C07-AD46-4325884039FA}"/>
          </ac:spMkLst>
        </pc:spChg>
        <pc:spChg chg="mod">
          <ac:chgData name="Aarush Pandey 202445" userId="3a51c17a-b0ca-4103-bbe0-4149d1343399" providerId="ADAL" clId="{279DC0D6-F706-467E-9182-C17E19549EC3}" dt="2021-12-19T14:48:12.825" v="3161" actId="20577"/>
          <ac:spMkLst>
            <pc:docMk/>
            <pc:sldMk cId="0" sldId="258"/>
            <ac:spMk id="26" creationId="{41556EDD-5C38-419C-946A-D025CAFDA2E4}"/>
          </ac:spMkLst>
        </pc:spChg>
        <pc:spChg chg="mod">
          <ac:chgData name="Aarush Pandey 202445" userId="3a51c17a-b0ca-4103-bbe0-4149d1343399" providerId="ADAL" clId="{279DC0D6-F706-467E-9182-C17E19549EC3}" dt="2021-12-19T14:55:19.243" v="3668" actId="1076"/>
          <ac:spMkLst>
            <pc:docMk/>
            <pc:sldMk cId="0" sldId="258"/>
            <ac:spMk id="28" creationId="{602736B3-C73F-4D7E-87C4-4D1D9F7E9965}"/>
          </ac:spMkLst>
        </pc:spChg>
        <pc:spChg chg="mod">
          <ac:chgData name="Aarush Pandey 202445" userId="3a51c17a-b0ca-4103-bbe0-4149d1343399" providerId="ADAL" clId="{279DC0D6-F706-467E-9182-C17E19549EC3}" dt="2021-12-19T15:21:24.210" v="4164" actId="20577"/>
          <ac:spMkLst>
            <pc:docMk/>
            <pc:sldMk cId="0" sldId="258"/>
            <ac:spMk id="4062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4:55:24.606" v="3669" actId="1076"/>
          <ac:spMkLst>
            <pc:docMk/>
            <pc:sldMk cId="0" sldId="258"/>
            <ac:spMk id="4067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4:55:12.147" v="3666" actId="1076"/>
          <ac:spMkLst>
            <pc:docMk/>
            <pc:sldMk cId="0" sldId="258"/>
            <ac:spMk id="406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4:48:10.732" v="3159" actId="20577"/>
          <ac:spMkLst>
            <pc:docMk/>
            <pc:sldMk cId="0" sldId="258"/>
            <ac:spMk id="4069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2-01-04T06:32:57.291" v="7706"/>
          <ac:spMkLst>
            <pc:docMk/>
            <pc:sldMk cId="0" sldId="258"/>
            <ac:spMk id="4070" creationId="{00000000-0000-0000-0000-000000000000}"/>
          </ac:spMkLst>
        </pc:spChg>
      </pc:sldChg>
      <pc:sldChg chg="addSp delSp modSp mod">
        <pc:chgData name="Aarush Pandey 202445" userId="3a51c17a-b0ca-4103-bbe0-4149d1343399" providerId="ADAL" clId="{279DC0D6-F706-467E-9182-C17E19549EC3}" dt="2021-12-19T15:11:22.034" v="3974" actId="1076"/>
        <pc:sldMkLst>
          <pc:docMk/>
          <pc:sldMk cId="0" sldId="259"/>
        </pc:sldMkLst>
        <pc:spChg chg="add del mod">
          <ac:chgData name="Aarush Pandey 202445" userId="3a51c17a-b0ca-4103-bbe0-4149d1343399" providerId="ADAL" clId="{279DC0D6-F706-467E-9182-C17E19549EC3}" dt="2021-12-19T15:11:18.786" v="3972"/>
          <ac:spMkLst>
            <pc:docMk/>
            <pc:sldMk cId="0" sldId="259"/>
            <ac:spMk id="25" creationId="{2FBD047A-E489-4238-BBED-2FF8FA6D73F4}"/>
          </ac:spMkLst>
        </pc:spChg>
        <pc:spChg chg="mod">
          <ac:chgData name="Aarush Pandey 202445" userId="3a51c17a-b0ca-4103-bbe0-4149d1343399" providerId="ADAL" clId="{279DC0D6-F706-467E-9182-C17E19549EC3}" dt="2021-12-19T15:11:08.061" v="3970" actId="14100"/>
          <ac:spMkLst>
            <pc:docMk/>
            <pc:sldMk cId="0" sldId="259"/>
            <ac:spMk id="4084" creationId="{00000000-0000-0000-0000-000000000000}"/>
          </ac:spMkLst>
        </pc:spChg>
        <pc:picChg chg="add mod">
          <ac:chgData name="Aarush Pandey 202445" userId="3a51c17a-b0ca-4103-bbe0-4149d1343399" providerId="ADAL" clId="{279DC0D6-F706-467E-9182-C17E19549EC3}" dt="2021-12-19T15:11:22.034" v="3974" actId="1076"/>
          <ac:picMkLst>
            <pc:docMk/>
            <pc:sldMk cId="0" sldId="259"/>
            <ac:picMk id="2" creationId="{9CC28D78-5392-4C31-A8B4-93ACBB6AF8F8}"/>
          </ac:picMkLst>
        </pc:picChg>
      </pc:sldChg>
      <pc:sldChg chg="addSp delSp modSp mod">
        <pc:chgData name="Aarush Pandey 202445" userId="3a51c17a-b0ca-4103-bbe0-4149d1343399" providerId="ADAL" clId="{279DC0D6-F706-467E-9182-C17E19549EC3}" dt="2021-12-19T15:07:48.818" v="3863" actId="1076"/>
        <pc:sldMkLst>
          <pc:docMk/>
          <pc:sldMk cId="0" sldId="260"/>
        </pc:sldMkLst>
        <pc:spChg chg="add del mod">
          <ac:chgData name="Aarush Pandey 202445" userId="3a51c17a-b0ca-4103-bbe0-4149d1343399" providerId="ADAL" clId="{279DC0D6-F706-467E-9182-C17E19549EC3}" dt="2021-12-19T14:48:28.459" v="3170"/>
          <ac:spMkLst>
            <pc:docMk/>
            <pc:sldMk cId="0" sldId="260"/>
            <ac:spMk id="34" creationId="{C1075C5F-1C7A-42E0-AF26-1EF69DA21100}"/>
          </ac:spMkLst>
        </pc:spChg>
        <pc:spChg chg="add mod">
          <ac:chgData name="Aarush Pandey 202445" userId="3a51c17a-b0ca-4103-bbe0-4149d1343399" providerId="ADAL" clId="{279DC0D6-F706-467E-9182-C17E19549EC3}" dt="2021-12-19T14:55:35.971" v="3672" actId="1076"/>
          <ac:spMkLst>
            <pc:docMk/>
            <pc:sldMk cId="0" sldId="260"/>
            <ac:spMk id="36" creationId="{21184176-9D00-42F1-8ECE-A3DCDE142EC5}"/>
          </ac:spMkLst>
        </pc:spChg>
        <pc:spChg chg="mod">
          <ac:chgData name="Aarush Pandey 202445" userId="3a51c17a-b0ca-4103-bbe0-4149d1343399" providerId="ADAL" clId="{279DC0D6-F706-467E-9182-C17E19549EC3}" dt="2021-12-19T14:54:15.761" v="3642" actId="1076"/>
          <ac:spMkLst>
            <pc:docMk/>
            <pc:sldMk cId="0" sldId="260"/>
            <ac:spMk id="4114" creationId="{00000000-0000-0000-0000-000000000000}"/>
          </ac:spMkLst>
        </pc:spChg>
        <pc:picChg chg="add del mod">
          <ac:chgData name="Aarush Pandey 202445" userId="3a51c17a-b0ca-4103-bbe0-4149d1343399" providerId="ADAL" clId="{279DC0D6-F706-467E-9182-C17E19549EC3}" dt="2021-12-19T14:55:30.437" v="3670" actId="478"/>
          <ac:picMkLst>
            <pc:docMk/>
            <pc:sldMk cId="0" sldId="260"/>
            <ac:picMk id="2" creationId="{5334B18A-5038-4838-9F91-F2604A99A48C}"/>
          </ac:picMkLst>
        </pc:picChg>
        <pc:picChg chg="add mod">
          <ac:chgData name="Aarush Pandey 202445" userId="3a51c17a-b0ca-4103-bbe0-4149d1343399" providerId="ADAL" clId="{279DC0D6-F706-467E-9182-C17E19549EC3}" dt="2021-12-19T15:07:44.476" v="3861" actId="1076"/>
          <ac:picMkLst>
            <pc:docMk/>
            <pc:sldMk cId="0" sldId="260"/>
            <ac:picMk id="37" creationId="{2328C0D5-675F-494E-AA6B-659A588A78D0}"/>
          </ac:picMkLst>
        </pc:picChg>
        <pc:picChg chg="add mod">
          <ac:chgData name="Aarush Pandey 202445" userId="3a51c17a-b0ca-4103-bbe0-4149d1343399" providerId="ADAL" clId="{279DC0D6-F706-467E-9182-C17E19549EC3}" dt="2021-12-19T15:07:48.818" v="3863" actId="1076"/>
          <ac:picMkLst>
            <pc:docMk/>
            <pc:sldMk cId="0" sldId="260"/>
            <ac:picMk id="38" creationId="{B283840E-C72E-4FAC-B99B-741C78A0D6A5}"/>
          </ac:picMkLst>
        </pc:picChg>
      </pc:sldChg>
      <pc:sldChg chg="modSp mod ord">
        <pc:chgData name="Aarush Pandey 202445" userId="3a51c17a-b0ca-4103-bbe0-4149d1343399" providerId="ADAL" clId="{279DC0D6-F706-467E-9182-C17E19549EC3}" dt="2022-01-04T06:32:41.932" v="7705" actId="403"/>
        <pc:sldMkLst>
          <pc:docMk/>
          <pc:sldMk cId="0" sldId="261"/>
        </pc:sldMkLst>
        <pc:spChg chg="mod">
          <ac:chgData name="Aarush Pandey 202445" userId="3a51c17a-b0ca-4103-bbe0-4149d1343399" providerId="ADAL" clId="{279DC0D6-F706-467E-9182-C17E19549EC3}" dt="2022-01-04T06:26:09.116" v="7613" actId="1076"/>
          <ac:spMkLst>
            <pc:docMk/>
            <pc:sldMk cId="0" sldId="261"/>
            <ac:spMk id="4147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2-01-04T06:32:41.932" v="7705" actId="403"/>
          <ac:spMkLst>
            <pc:docMk/>
            <pc:sldMk cId="0" sldId="261"/>
            <ac:spMk id="4148" creationId="{00000000-0000-0000-0000-000000000000}"/>
          </ac:spMkLst>
        </pc:spChg>
      </pc:sldChg>
      <pc:sldChg chg="addSp delSp modSp mod ord">
        <pc:chgData name="Aarush Pandey 202445" userId="3a51c17a-b0ca-4103-bbe0-4149d1343399" providerId="ADAL" clId="{279DC0D6-F706-467E-9182-C17E19549EC3}" dt="2021-12-19T16:00:06.769" v="6401"/>
        <pc:sldMkLst>
          <pc:docMk/>
          <pc:sldMk cId="0" sldId="262"/>
        </pc:sldMkLst>
        <pc:spChg chg="add del mod">
          <ac:chgData name="Aarush Pandey 202445" userId="3a51c17a-b0ca-4103-bbe0-4149d1343399" providerId="ADAL" clId="{279DC0D6-F706-467E-9182-C17E19549EC3}" dt="2021-12-19T14:55:50.720" v="3676"/>
          <ac:spMkLst>
            <pc:docMk/>
            <pc:sldMk cId="0" sldId="262"/>
            <ac:spMk id="33" creationId="{D80F8CD6-1593-48B3-927F-E11384D096D8}"/>
          </ac:spMkLst>
        </pc:spChg>
        <pc:spChg chg="mod">
          <ac:chgData name="Aarush Pandey 202445" userId="3a51c17a-b0ca-4103-bbe0-4149d1343399" providerId="ADAL" clId="{279DC0D6-F706-467E-9182-C17E19549EC3}" dt="2021-12-19T15:16:51.290" v="4061" actId="14100"/>
          <ac:spMkLst>
            <pc:docMk/>
            <pc:sldMk cId="0" sldId="262"/>
            <ac:spMk id="4153" creationId="{00000000-0000-0000-0000-000000000000}"/>
          </ac:spMkLst>
        </pc:spChg>
        <pc:picChg chg="add del mod">
          <ac:chgData name="Aarush Pandey 202445" userId="3a51c17a-b0ca-4103-bbe0-4149d1343399" providerId="ADAL" clId="{279DC0D6-F706-467E-9182-C17E19549EC3}" dt="2021-12-19T15:16:48.970" v="4060" actId="478"/>
          <ac:picMkLst>
            <pc:docMk/>
            <pc:sldMk cId="0" sldId="262"/>
            <ac:picMk id="2" creationId="{39B1A4D6-94B0-4B55-B409-FC8263812CE6}"/>
          </ac:picMkLst>
        </pc:picChg>
      </pc:sldChg>
      <pc:sldChg chg="del">
        <pc:chgData name="Aarush Pandey 202445" userId="3a51c17a-b0ca-4103-bbe0-4149d1343399" providerId="ADAL" clId="{279DC0D6-F706-467E-9182-C17E19549EC3}" dt="2022-01-04T06:33:07.318" v="7707" actId="47"/>
        <pc:sldMkLst>
          <pc:docMk/>
          <pc:sldMk cId="0" sldId="263"/>
        </pc:sldMkLst>
      </pc:sldChg>
      <pc:sldChg chg="addSp delSp modSp mod ord">
        <pc:chgData name="Aarush Pandey 202445" userId="3a51c17a-b0ca-4103-bbe0-4149d1343399" providerId="ADAL" clId="{279DC0D6-F706-467E-9182-C17E19549EC3}" dt="2021-12-22T04:57:11.930" v="6951" actId="14826"/>
        <pc:sldMkLst>
          <pc:docMk/>
          <pc:sldMk cId="0" sldId="264"/>
        </pc:sldMkLst>
        <pc:spChg chg="mod">
          <ac:chgData name="Aarush Pandey 202445" userId="3a51c17a-b0ca-4103-bbe0-4149d1343399" providerId="ADAL" clId="{279DC0D6-F706-467E-9182-C17E19549EC3}" dt="2021-12-19T15:48:36.359" v="6235" actId="404"/>
          <ac:spMkLst>
            <pc:docMk/>
            <pc:sldMk cId="0" sldId="264"/>
            <ac:spMk id="4209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51:23.813" v="6274" actId="14100"/>
          <ac:spMkLst>
            <pc:docMk/>
            <pc:sldMk cId="0" sldId="264"/>
            <ac:spMk id="4210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39:36.779" v="5592" actId="1076"/>
          <ac:spMkLst>
            <pc:docMk/>
            <pc:sldMk cId="0" sldId="264"/>
            <ac:spMk id="421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5:53.630" v="6934" actId="1076"/>
          <ac:spMkLst>
            <pc:docMk/>
            <pc:sldMk cId="0" sldId="264"/>
            <ac:spMk id="4221" creationId="{00000000-0000-0000-0000-000000000000}"/>
          </ac:spMkLst>
        </pc:spChg>
        <pc:grpChg chg="add mod">
          <ac:chgData name="Aarush Pandey 202445" userId="3a51c17a-b0ca-4103-bbe0-4149d1343399" providerId="ADAL" clId="{279DC0D6-F706-467E-9182-C17E19549EC3}" dt="2021-12-22T04:56:52.090" v="6950" actId="1076"/>
          <ac:grpSpMkLst>
            <pc:docMk/>
            <pc:sldMk cId="0" sldId="264"/>
            <ac:grpSpMk id="6" creationId="{849086EE-801F-4888-9E47-AF22660D3C95}"/>
          </ac:grpSpMkLst>
        </pc:grpChg>
        <pc:grpChg chg="mod">
          <ac:chgData name="Aarush Pandey 202445" userId="3a51c17a-b0ca-4103-bbe0-4149d1343399" providerId="ADAL" clId="{279DC0D6-F706-467E-9182-C17E19549EC3}" dt="2021-12-22T04:55:56.481" v="6935" actId="1076"/>
          <ac:grpSpMkLst>
            <pc:docMk/>
            <pc:sldMk cId="0" sldId="264"/>
            <ac:grpSpMk id="4228" creationId="{00000000-0000-0000-0000-000000000000}"/>
          </ac:grpSpMkLst>
        </pc:grpChg>
        <pc:grpChg chg="del">
          <ac:chgData name="Aarush Pandey 202445" userId="3a51c17a-b0ca-4103-bbe0-4149d1343399" providerId="ADAL" clId="{279DC0D6-F706-467E-9182-C17E19549EC3}" dt="2021-12-22T04:54:46.217" v="6924" actId="478"/>
          <ac:grpSpMkLst>
            <pc:docMk/>
            <pc:sldMk cId="0" sldId="264"/>
            <ac:grpSpMk id="4234" creationId="{00000000-0000-0000-0000-000000000000}"/>
          </ac:grpSpMkLst>
        </pc:grpChg>
        <pc:grpChg chg="del mod">
          <ac:chgData name="Aarush Pandey 202445" userId="3a51c17a-b0ca-4103-bbe0-4149d1343399" providerId="ADAL" clId="{279DC0D6-F706-467E-9182-C17E19549EC3}" dt="2021-12-22T04:56:01.211" v="6936" actId="478"/>
          <ac:grpSpMkLst>
            <pc:docMk/>
            <pc:sldMk cId="0" sldId="264"/>
            <ac:grpSpMk id="4243" creationId="{00000000-0000-0000-0000-000000000000}"/>
          </ac:grpSpMkLst>
        </pc:grpChg>
        <pc:picChg chg="add mod">
          <ac:chgData name="Aarush Pandey 202445" userId="3a51c17a-b0ca-4103-bbe0-4149d1343399" providerId="ADAL" clId="{279DC0D6-F706-467E-9182-C17E19549EC3}" dt="2021-12-22T04:57:11.930" v="6951" actId="14826"/>
          <ac:picMkLst>
            <pc:docMk/>
            <pc:sldMk cId="0" sldId="264"/>
            <ac:picMk id="3" creationId="{3B3BF9F0-C9D0-43CB-8948-4D09B35E5C08}"/>
          </ac:picMkLst>
        </pc:picChg>
        <pc:picChg chg="add mod">
          <ac:chgData name="Aarush Pandey 202445" userId="3a51c17a-b0ca-4103-bbe0-4149d1343399" providerId="ADAL" clId="{279DC0D6-F706-467E-9182-C17E19549EC3}" dt="2021-12-22T04:56:42.270" v="6945" actId="1076"/>
          <ac:picMkLst>
            <pc:docMk/>
            <pc:sldMk cId="0" sldId="264"/>
            <ac:picMk id="5" creationId="{B63CE0DC-6A15-4C18-8D9D-2DBFF3C5582D}"/>
          </ac:picMkLst>
        </pc:picChg>
        <pc:picChg chg="add mod">
          <ac:chgData name="Aarush Pandey 202445" userId="3a51c17a-b0ca-4103-bbe0-4149d1343399" providerId="ADAL" clId="{279DC0D6-F706-467E-9182-C17E19549EC3}" dt="2021-12-22T04:56:42.270" v="6945" actId="1076"/>
          <ac:picMkLst>
            <pc:docMk/>
            <pc:sldMk cId="0" sldId="264"/>
            <ac:picMk id="44" creationId="{A48FCC1D-BB5B-42B8-97ED-A31EF9103A05}"/>
          </ac:picMkLst>
        </pc:picChg>
        <pc:picChg chg="add mod">
          <ac:chgData name="Aarush Pandey 202445" userId="3a51c17a-b0ca-4103-bbe0-4149d1343399" providerId="ADAL" clId="{279DC0D6-F706-467E-9182-C17E19549EC3}" dt="2021-12-22T04:56:42.270" v="6945" actId="1076"/>
          <ac:picMkLst>
            <pc:docMk/>
            <pc:sldMk cId="0" sldId="264"/>
            <ac:picMk id="45" creationId="{865CE98B-DCB3-4B73-B267-3E48B6C983FE}"/>
          </ac:picMkLst>
        </pc:picChg>
      </pc:sldChg>
      <pc:sldChg chg="del ord">
        <pc:chgData name="Aarush Pandey 202445" userId="3a51c17a-b0ca-4103-bbe0-4149d1343399" providerId="ADAL" clId="{279DC0D6-F706-467E-9182-C17E19549EC3}" dt="2022-01-04T06:33:11.013" v="7708" actId="47"/>
        <pc:sldMkLst>
          <pc:docMk/>
          <pc:sldMk cId="0" sldId="265"/>
        </pc:sldMkLst>
      </pc:sldChg>
      <pc:sldChg chg="modSp mod ord">
        <pc:chgData name="Aarush Pandey 202445" userId="3a51c17a-b0ca-4103-bbe0-4149d1343399" providerId="ADAL" clId="{279DC0D6-F706-467E-9182-C17E19549EC3}" dt="2021-12-23T04:07:02.331" v="7596" actId="404"/>
        <pc:sldMkLst>
          <pc:docMk/>
          <pc:sldMk cId="0" sldId="266"/>
        </pc:sldMkLst>
        <pc:spChg chg="mod">
          <ac:chgData name="Aarush Pandey 202445" userId="3a51c17a-b0ca-4103-bbe0-4149d1343399" providerId="ADAL" clId="{279DC0D6-F706-467E-9182-C17E19549EC3}" dt="2021-12-23T04:06:48.404" v="7593" actId="404"/>
          <ac:spMkLst>
            <pc:docMk/>
            <pc:sldMk cId="0" sldId="266"/>
            <ac:spMk id="4276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3T04:06:58.452" v="7595" actId="1076"/>
          <ac:spMkLst>
            <pc:docMk/>
            <pc:sldMk cId="0" sldId="266"/>
            <ac:spMk id="427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3T04:07:02.331" v="7596" actId="404"/>
          <ac:spMkLst>
            <pc:docMk/>
            <pc:sldMk cId="0" sldId="266"/>
            <ac:spMk id="4280" creationId="{00000000-0000-0000-0000-000000000000}"/>
          </ac:spMkLst>
        </pc:spChg>
      </pc:sldChg>
      <pc:sldChg chg="del">
        <pc:chgData name="Aarush Pandey 202445" userId="3a51c17a-b0ca-4103-bbe0-4149d1343399" providerId="ADAL" clId="{279DC0D6-F706-467E-9182-C17E19549EC3}" dt="2022-01-04T06:32:11.606" v="7639" actId="47"/>
        <pc:sldMkLst>
          <pc:docMk/>
          <pc:sldMk cId="0" sldId="267"/>
        </pc:sldMkLst>
      </pc:sldChg>
      <pc:sldChg chg="del">
        <pc:chgData name="Aarush Pandey 202445" userId="3a51c17a-b0ca-4103-bbe0-4149d1343399" providerId="ADAL" clId="{279DC0D6-F706-467E-9182-C17E19549EC3}" dt="2022-01-04T06:32:09.854" v="7638" actId="47"/>
        <pc:sldMkLst>
          <pc:docMk/>
          <pc:sldMk cId="0" sldId="268"/>
        </pc:sldMkLst>
      </pc:sldChg>
      <pc:sldChg chg="addSp delSp modSp del mod delAnim modAnim">
        <pc:chgData name="Aarush Pandey 202445" userId="3a51c17a-b0ca-4103-bbe0-4149d1343399" providerId="ADAL" clId="{279DC0D6-F706-467E-9182-C17E19549EC3}" dt="2022-01-04T06:32:06.697" v="7637" actId="47"/>
        <pc:sldMkLst>
          <pc:docMk/>
          <pc:sldMk cId="0" sldId="269"/>
        </pc:sldMkLst>
        <pc:picChg chg="add del mod">
          <ac:chgData name="Aarush Pandey 202445" userId="3a51c17a-b0ca-4103-bbe0-4149d1343399" providerId="ADAL" clId="{279DC0D6-F706-467E-9182-C17E19549EC3}" dt="2022-01-04T06:32:04.456" v="7636" actId="478"/>
          <ac:picMkLst>
            <pc:docMk/>
            <pc:sldMk cId="0" sldId="269"/>
            <ac:picMk id="2" creationId="{C5CB4CB8-D342-4E90-9F9F-B01CF594773C}"/>
          </ac:picMkLst>
        </pc:picChg>
      </pc:sldChg>
      <pc:sldChg chg="addSp delSp modSp mod ord">
        <pc:chgData name="Aarush Pandey 202445" userId="3a51c17a-b0ca-4103-bbe0-4149d1343399" providerId="ADAL" clId="{279DC0D6-F706-467E-9182-C17E19549EC3}" dt="2021-12-22T05:22:02.901" v="7146" actId="1076"/>
        <pc:sldMkLst>
          <pc:docMk/>
          <pc:sldMk cId="0" sldId="270"/>
        </pc:sldMkLst>
        <pc:spChg chg="add del mod">
          <ac:chgData name="Aarush Pandey 202445" userId="3a51c17a-b0ca-4103-bbe0-4149d1343399" providerId="ADAL" clId="{279DC0D6-F706-467E-9182-C17E19549EC3}" dt="2021-12-22T05:13:44.445" v="6981" actId="478"/>
          <ac:spMkLst>
            <pc:docMk/>
            <pc:sldMk cId="0" sldId="270"/>
            <ac:spMk id="3" creationId="{81F194D0-AA38-4C08-B44D-CF977561F0D5}"/>
          </ac:spMkLst>
        </pc:spChg>
        <pc:spChg chg="add del mod">
          <ac:chgData name="Aarush Pandey 202445" userId="3a51c17a-b0ca-4103-bbe0-4149d1343399" providerId="ADAL" clId="{279DC0D6-F706-467E-9182-C17E19549EC3}" dt="2021-12-22T05:13:46.678" v="6983" actId="478"/>
          <ac:spMkLst>
            <pc:docMk/>
            <pc:sldMk cId="0" sldId="270"/>
            <ac:spMk id="5" creationId="{F70137D8-9FB9-4EED-8194-A0FF2F72FF6A}"/>
          </ac:spMkLst>
        </pc:spChg>
        <pc:spChg chg="add del mod">
          <ac:chgData name="Aarush Pandey 202445" userId="3a51c17a-b0ca-4103-bbe0-4149d1343399" providerId="ADAL" clId="{279DC0D6-F706-467E-9182-C17E19549EC3}" dt="2021-12-22T05:13:49.488" v="6985" actId="478"/>
          <ac:spMkLst>
            <pc:docMk/>
            <pc:sldMk cId="0" sldId="270"/>
            <ac:spMk id="7" creationId="{51FE7BCA-4543-44CD-862E-3C7AD8CB0E04}"/>
          </ac:spMkLst>
        </pc:spChg>
        <pc:spChg chg="add del mod">
          <ac:chgData name="Aarush Pandey 202445" userId="3a51c17a-b0ca-4103-bbe0-4149d1343399" providerId="ADAL" clId="{279DC0D6-F706-467E-9182-C17E19549EC3}" dt="2021-12-22T05:17:57.576" v="7057" actId="478"/>
          <ac:spMkLst>
            <pc:docMk/>
            <pc:sldMk cId="0" sldId="270"/>
            <ac:spMk id="9" creationId="{7379E590-6F3C-4319-9061-0EC83CDE3E2C}"/>
          </ac:spMkLst>
        </pc:spChg>
        <pc:spChg chg="add del mod">
          <ac:chgData name="Aarush Pandey 202445" userId="3a51c17a-b0ca-4103-bbe0-4149d1343399" providerId="ADAL" clId="{279DC0D6-F706-467E-9182-C17E19549EC3}" dt="2021-12-22T05:21:16.203" v="7130" actId="478"/>
          <ac:spMkLst>
            <pc:docMk/>
            <pc:sldMk cId="0" sldId="270"/>
            <ac:spMk id="11" creationId="{964786BD-78CF-4A79-94A1-4AEE62C1ADBD}"/>
          </ac:spMkLst>
        </pc:spChg>
        <pc:spChg chg="mod">
          <ac:chgData name="Aarush Pandey 202445" userId="3a51c17a-b0ca-4103-bbe0-4149d1343399" providerId="ADAL" clId="{279DC0D6-F706-467E-9182-C17E19549EC3}" dt="2021-12-22T05:21:38.886" v="7134" actId="14100"/>
          <ac:spMkLst>
            <pc:docMk/>
            <pc:sldMk cId="0" sldId="270"/>
            <ac:spMk id="464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1:59.353" v="7143" actId="14100"/>
          <ac:spMkLst>
            <pc:docMk/>
            <pc:sldMk cId="0" sldId="270"/>
            <ac:spMk id="4649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1:49.393" v="7138" actId="14100"/>
          <ac:spMkLst>
            <pc:docMk/>
            <pc:sldMk cId="0" sldId="270"/>
            <ac:spMk id="4650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17:36.647" v="7032" actId="20577"/>
          <ac:spMkLst>
            <pc:docMk/>
            <pc:sldMk cId="0" sldId="270"/>
            <ac:spMk id="4651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7:55.661" v="7056" actId="478"/>
          <ac:spMkLst>
            <pc:docMk/>
            <pc:sldMk cId="0" sldId="270"/>
            <ac:spMk id="4652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1:33.467" v="7133" actId="14100"/>
          <ac:spMkLst>
            <pc:docMk/>
            <pc:sldMk cId="0" sldId="270"/>
            <ac:spMk id="4653" creationId="{00000000-0000-0000-0000-000000000000}"/>
          </ac:spMkLst>
        </pc:spChg>
        <pc:spChg chg="del mod">
          <ac:chgData name="Aarush Pandey 202445" userId="3a51c17a-b0ca-4103-bbe0-4149d1343399" providerId="ADAL" clId="{279DC0D6-F706-467E-9182-C17E19549EC3}" dt="2021-12-22T05:21:10.246" v="7128" actId="478"/>
          <ac:spMkLst>
            <pc:docMk/>
            <pc:sldMk cId="0" sldId="270"/>
            <ac:spMk id="4654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1:33.467" v="7133" actId="14100"/>
          <ac:spMkLst>
            <pc:docMk/>
            <pc:sldMk cId="0" sldId="270"/>
            <ac:spMk id="4655" creationId="{00000000-0000-0000-0000-000000000000}"/>
          </ac:spMkLst>
        </pc:spChg>
        <pc:spChg chg="del mod">
          <ac:chgData name="Aarush Pandey 202445" userId="3a51c17a-b0ca-4103-bbe0-4149d1343399" providerId="ADAL" clId="{279DC0D6-F706-467E-9182-C17E19549EC3}" dt="2021-12-22T05:21:13.736" v="7129" actId="478"/>
          <ac:spMkLst>
            <pc:docMk/>
            <pc:sldMk cId="0" sldId="270"/>
            <ac:spMk id="4656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1:33.467" v="7133" actId="14100"/>
          <ac:spMkLst>
            <pc:docMk/>
            <pc:sldMk cId="0" sldId="270"/>
            <ac:spMk id="4657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3:42.889" v="6980" actId="478"/>
          <ac:spMkLst>
            <pc:docMk/>
            <pc:sldMk cId="0" sldId="270"/>
            <ac:spMk id="4658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3:45.568" v="6982" actId="478"/>
          <ac:spMkLst>
            <pc:docMk/>
            <pc:sldMk cId="0" sldId="270"/>
            <ac:spMk id="4659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3:47.740" v="6984" actId="478"/>
          <ac:spMkLst>
            <pc:docMk/>
            <pc:sldMk cId="0" sldId="270"/>
            <ac:spMk id="4660" creationId="{00000000-0000-0000-0000-000000000000}"/>
          </ac:spMkLst>
        </pc:spChg>
        <pc:picChg chg="add mod">
          <ac:chgData name="Aarush Pandey 202445" userId="3a51c17a-b0ca-4103-bbe0-4149d1343399" providerId="ADAL" clId="{279DC0D6-F706-467E-9182-C17E19549EC3}" dt="2021-12-22T05:21:56.573" v="7142" actId="1076"/>
          <ac:picMkLst>
            <pc:docMk/>
            <pc:sldMk cId="0" sldId="270"/>
            <ac:picMk id="1026" creationId="{637AD5B3-12AD-4903-8045-0EFD09CF0BC0}"/>
          </ac:picMkLst>
        </pc:picChg>
        <pc:picChg chg="add mod">
          <ac:chgData name="Aarush Pandey 202445" userId="3a51c17a-b0ca-4103-bbe0-4149d1343399" providerId="ADAL" clId="{279DC0D6-F706-467E-9182-C17E19549EC3}" dt="2021-12-22T05:21:42.733" v="7137" actId="1076"/>
          <ac:picMkLst>
            <pc:docMk/>
            <pc:sldMk cId="0" sldId="270"/>
            <ac:picMk id="1028" creationId="{8729825D-721D-47D1-B124-F35661366B31}"/>
          </ac:picMkLst>
        </pc:picChg>
        <pc:picChg chg="add mod">
          <ac:chgData name="Aarush Pandey 202445" userId="3a51c17a-b0ca-4103-bbe0-4149d1343399" providerId="ADAL" clId="{279DC0D6-F706-467E-9182-C17E19549EC3}" dt="2021-12-22T05:22:02.901" v="7146" actId="1076"/>
          <ac:picMkLst>
            <pc:docMk/>
            <pc:sldMk cId="0" sldId="270"/>
            <ac:picMk id="1030" creationId="{1F9FA3D6-7913-4329-A6B2-A00DBA9DB598}"/>
          </ac:picMkLst>
        </pc:picChg>
      </pc:sldChg>
      <pc:sldChg chg="del">
        <pc:chgData name="Aarush Pandey 202445" userId="3a51c17a-b0ca-4103-bbe0-4149d1343399" providerId="ADAL" clId="{279DC0D6-F706-467E-9182-C17E19549EC3}" dt="2022-01-04T06:27:55.762" v="7632" actId="47"/>
        <pc:sldMkLst>
          <pc:docMk/>
          <pc:sldMk cId="0" sldId="271"/>
        </pc:sldMkLst>
      </pc:sldChg>
      <pc:sldChg chg="del">
        <pc:chgData name="Aarush Pandey 202445" userId="3a51c17a-b0ca-4103-bbe0-4149d1343399" providerId="ADAL" clId="{279DC0D6-F706-467E-9182-C17E19549EC3}" dt="2022-01-04T06:27:53.934" v="7631" actId="47"/>
        <pc:sldMkLst>
          <pc:docMk/>
          <pc:sldMk cId="0" sldId="272"/>
        </pc:sldMkLst>
      </pc:sldChg>
      <pc:sldChg chg="del">
        <pc:chgData name="Aarush Pandey 202445" userId="3a51c17a-b0ca-4103-bbe0-4149d1343399" providerId="ADAL" clId="{279DC0D6-F706-467E-9182-C17E19549EC3}" dt="2022-01-04T06:27:51.538" v="7630" actId="47"/>
        <pc:sldMkLst>
          <pc:docMk/>
          <pc:sldMk cId="0" sldId="273"/>
        </pc:sldMkLst>
      </pc:sldChg>
      <pc:sldChg chg="del">
        <pc:chgData name="Aarush Pandey 202445" userId="3a51c17a-b0ca-4103-bbe0-4149d1343399" providerId="ADAL" clId="{279DC0D6-F706-467E-9182-C17E19549EC3}" dt="2022-01-04T06:27:16.020" v="7616" actId="47"/>
        <pc:sldMkLst>
          <pc:docMk/>
          <pc:sldMk cId="0" sldId="274"/>
        </pc:sldMkLst>
      </pc:sldChg>
      <pc:sldChg chg="del">
        <pc:chgData name="Aarush Pandey 202445" userId="3a51c17a-b0ca-4103-bbe0-4149d1343399" providerId="ADAL" clId="{279DC0D6-F706-467E-9182-C17E19549EC3}" dt="2022-01-04T06:27:15.057" v="7615" actId="47"/>
        <pc:sldMkLst>
          <pc:docMk/>
          <pc:sldMk cId="0" sldId="275"/>
        </pc:sldMkLst>
      </pc:sldChg>
      <pc:sldChg chg="addSp delSp modSp mod">
        <pc:chgData name="Aarush Pandey 202445" userId="3a51c17a-b0ca-4103-bbe0-4149d1343399" providerId="ADAL" clId="{279DC0D6-F706-467E-9182-C17E19549EC3}" dt="2022-01-04T06:27:48.420" v="7629" actId="1076"/>
        <pc:sldMkLst>
          <pc:docMk/>
          <pc:sldMk cId="0" sldId="276"/>
        </pc:sldMkLst>
        <pc:spChg chg="add del mod">
          <ac:chgData name="Aarush Pandey 202445" userId="3a51c17a-b0ca-4103-bbe0-4149d1343399" providerId="ADAL" clId="{279DC0D6-F706-467E-9182-C17E19549EC3}" dt="2021-12-19T08:55:22.631" v="834" actId="478"/>
          <ac:spMkLst>
            <pc:docMk/>
            <pc:sldMk cId="0" sldId="276"/>
            <ac:spMk id="2" creationId="{596CC524-9D31-4920-8269-CB3DD578D822}"/>
          </ac:spMkLst>
        </pc:spChg>
        <pc:spChg chg="add mod">
          <ac:chgData name="Aarush Pandey 202445" userId="3a51c17a-b0ca-4103-bbe0-4149d1343399" providerId="ADAL" clId="{279DC0D6-F706-467E-9182-C17E19549EC3}" dt="2021-12-19T08:56:46.234" v="845" actId="14100"/>
          <ac:spMkLst>
            <pc:docMk/>
            <pc:sldMk cId="0" sldId="276"/>
            <ac:spMk id="31" creationId="{125469F6-4084-4C1D-860E-AF8DAC89A90A}"/>
          </ac:spMkLst>
        </pc:spChg>
        <pc:spChg chg="mod">
          <ac:chgData name="Aarush Pandey 202445" userId="3a51c17a-b0ca-4103-bbe0-4149d1343399" providerId="ADAL" clId="{279DC0D6-F706-467E-9182-C17E19549EC3}" dt="2022-01-04T06:27:45.712" v="7628" actId="1076"/>
          <ac:spMkLst>
            <pc:docMk/>
            <pc:sldMk cId="0" sldId="276"/>
            <ac:spMk id="4815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08:57:00.307" v="856" actId="1076"/>
          <ac:spMkLst>
            <pc:docMk/>
            <pc:sldMk cId="0" sldId="276"/>
            <ac:spMk id="4816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2-01-04T06:27:48.420" v="7629" actId="1076"/>
          <ac:spMkLst>
            <pc:docMk/>
            <pc:sldMk cId="0" sldId="276"/>
            <ac:spMk id="4817" creationId="{00000000-0000-0000-0000-000000000000}"/>
          </ac:spMkLst>
        </pc:spChg>
        <pc:grpChg chg="del">
          <ac:chgData name="Aarush Pandey 202445" userId="3a51c17a-b0ca-4103-bbe0-4149d1343399" providerId="ADAL" clId="{279DC0D6-F706-467E-9182-C17E19549EC3}" dt="2021-12-19T08:54:57.098" v="826" actId="478"/>
          <ac:grpSpMkLst>
            <pc:docMk/>
            <pc:sldMk cId="0" sldId="276"/>
            <ac:grpSpMk id="4819" creationId="{00000000-0000-0000-0000-000000000000}"/>
          </ac:grpSpMkLst>
        </pc:grpChg>
        <pc:grpChg chg="del">
          <ac:chgData name="Aarush Pandey 202445" userId="3a51c17a-b0ca-4103-bbe0-4149d1343399" providerId="ADAL" clId="{279DC0D6-F706-467E-9182-C17E19549EC3}" dt="2021-12-19T08:54:54.630" v="824" actId="478"/>
          <ac:grpSpMkLst>
            <pc:docMk/>
            <pc:sldMk cId="0" sldId="276"/>
            <ac:grpSpMk id="4824" creationId="{00000000-0000-0000-0000-000000000000}"/>
          </ac:grpSpMkLst>
        </pc:grpChg>
        <pc:grpChg chg="del">
          <ac:chgData name="Aarush Pandey 202445" userId="3a51c17a-b0ca-4103-bbe0-4149d1343399" providerId="ADAL" clId="{279DC0D6-F706-467E-9182-C17E19549EC3}" dt="2021-12-19T08:54:56.487" v="825" actId="478"/>
          <ac:grpSpMkLst>
            <pc:docMk/>
            <pc:sldMk cId="0" sldId="276"/>
            <ac:grpSpMk id="4827" creationId="{00000000-0000-0000-0000-000000000000}"/>
          </ac:grpSpMkLst>
        </pc:grpChg>
        <pc:grpChg chg="del">
          <ac:chgData name="Aarush Pandey 202445" userId="3a51c17a-b0ca-4103-bbe0-4149d1343399" providerId="ADAL" clId="{279DC0D6-F706-467E-9182-C17E19549EC3}" dt="2021-12-19T08:54:57.962" v="827" actId="478"/>
          <ac:grpSpMkLst>
            <pc:docMk/>
            <pc:sldMk cId="0" sldId="276"/>
            <ac:grpSpMk id="4831" creationId="{00000000-0000-0000-0000-000000000000}"/>
          </ac:grpSpMkLst>
        </pc:grpChg>
      </pc:sldChg>
      <pc:sldChg chg="del">
        <pc:chgData name="Aarush Pandey 202445" userId="3a51c17a-b0ca-4103-bbe0-4149d1343399" providerId="ADAL" clId="{279DC0D6-F706-467E-9182-C17E19549EC3}" dt="2022-01-04T06:27:33.976" v="7621" actId="47"/>
        <pc:sldMkLst>
          <pc:docMk/>
          <pc:sldMk cId="0" sldId="277"/>
        </pc:sldMkLst>
      </pc:sldChg>
      <pc:sldChg chg="del">
        <pc:chgData name="Aarush Pandey 202445" userId="3a51c17a-b0ca-4103-bbe0-4149d1343399" providerId="ADAL" clId="{279DC0D6-F706-467E-9182-C17E19549EC3}" dt="2022-01-04T06:27:32.111" v="7620" actId="47"/>
        <pc:sldMkLst>
          <pc:docMk/>
          <pc:sldMk cId="0" sldId="278"/>
        </pc:sldMkLst>
      </pc:sldChg>
      <pc:sldChg chg="del">
        <pc:chgData name="Aarush Pandey 202445" userId="3a51c17a-b0ca-4103-bbe0-4149d1343399" providerId="ADAL" clId="{279DC0D6-F706-467E-9182-C17E19549EC3}" dt="2022-01-04T06:27:31.430" v="7619" actId="47"/>
        <pc:sldMkLst>
          <pc:docMk/>
          <pc:sldMk cId="0" sldId="279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0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1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2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3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4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5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6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7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8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89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0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1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2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3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4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5"/>
        </pc:sldMkLst>
      </pc:sldChg>
      <pc:sldChg chg="del ord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6"/>
        </pc:sldMkLst>
      </pc:sldChg>
      <pc:sldChg chg="del">
        <pc:chgData name="Aarush Pandey 202445" userId="3a51c17a-b0ca-4103-bbe0-4149d1343399" providerId="ADAL" clId="{279DC0D6-F706-467E-9182-C17E19549EC3}" dt="2022-01-04T06:27:30.326" v="7618" actId="47"/>
        <pc:sldMkLst>
          <pc:docMk/>
          <pc:sldMk cId="0" sldId="297"/>
        </pc:sldMkLst>
      </pc:sldChg>
      <pc:sldChg chg="addSp delSp modSp mod ord addAnim delAnim modAnim modNotes">
        <pc:chgData name="Aarush Pandey 202445" userId="3a51c17a-b0ca-4103-bbe0-4149d1343399" providerId="ADAL" clId="{279DC0D6-F706-467E-9182-C17E19549EC3}" dt="2021-12-19T14:09:21.814" v="1586"/>
        <pc:sldMkLst>
          <pc:docMk/>
          <pc:sldMk cId="3764443567" sldId="298"/>
        </pc:sldMkLst>
        <pc:spChg chg="topLvl">
          <ac:chgData name="Aarush Pandey 202445" userId="3a51c17a-b0ca-4103-bbe0-4149d1343399" providerId="ADAL" clId="{279DC0D6-F706-467E-9182-C17E19549EC3}" dt="2021-12-18T18:36:41.082" v="71" actId="165"/>
          <ac:spMkLst>
            <pc:docMk/>
            <pc:sldMk cId="3764443567" sldId="298"/>
            <ac:spMk id="6" creationId="{D9BCDDA3-1854-4E95-B8F3-87D810483A7B}"/>
          </ac:spMkLst>
        </pc:spChg>
        <pc:spChg chg="mod topLvl">
          <ac:chgData name="Aarush Pandey 202445" userId="3a51c17a-b0ca-4103-bbe0-4149d1343399" providerId="ADAL" clId="{279DC0D6-F706-467E-9182-C17E19549EC3}" dt="2021-12-19T07:37:46.823" v="414" actId="1076"/>
          <ac:spMkLst>
            <pc:docMk/>
            <pc:sldMk cId="3764443567" sldId="298"/>
            <ac:spMk id="7" creationId="{003D1DCA-9432-4B34-A941-5AD7FC006333}"/>
          </ac:spMkLst>
        </pc:spChg>
        <pc:spChg chg="mod topLvl">
          <ac:chgData name="Aarush Pandey 202445" userId="3a51c17a-b0ca-4103-bbe0-4149d1343399" providerId="ADAL" clId="{279DC0D6-F706-467E-9182-C17E19549EC3}" dt="2021-12-18T18:37:07.376" v="74" actId="165"/>
          <ac:spMkLst>
            <pc:docMk/>
            <pc:sldMk cId="3764443567" sldId="298"/>
            <ac:spMk id="9" creationId="{8BE6FED0-7BCC-459C-AF98-F699A321814A}"/>
          </ac:spMkLst>
        </pc:spChg>
        <pc:spChg chg="mod topLvl">
          <ac:chgData name="Aarush Pandey 202445" userId="3a51c17a-b0ca-4103-bbe0-4149d1343399" providerId="ADAL" clId="{279DC0D6-F706-467E-9182-C17E19549EC3}" dt="2021-12-19T09:01:52.264" v="926" actId="207"/>
          <ac:spMkLst>
            <pc:docMk/>
            <pc:sldMk cId="3764443567" sldId="298"/>
            <ac:spMk id="10" creationId="{008A6CB6-039F-40FF-9402-EFB621FC760B}"/>
          </ac:spMkLst>
        </pc:spChg>
        <pc:spChg chg="mod">
          <ac:chgData name="Aarush Pandey 202445" userId="3a51c17a-b0ca-4103-bbe0-4149d1343399" providerId="ADAL" clId="{279DC0D6-F706-467E-9182-C17E19549EC3}" dt="2021-12-19T09:57:27.409" v="1364" actId="1076"/>
          <ac:spMkLst>
            <pc:docMk/>
            <pc:sldMk cId="3764443567" sldId="298"/>
            <ac:spMk id="12" creationId="{CE4A678A-A7C8-4137-8E97-F2A38D15A247}"/>
          </ac:spMkLst>
        </pc:spChg>
        <pc:spChg chg="del">
          <ac:chgData name="Aarush Pandey 202445" userId="3a51c17a-b0ca-4103-bbe0-4149d1343399" providerId="ADAL" clId="{279DC0D6-F706-467E-9182-C17E19549EC3}" dt="2021-12-19T08:06:40.277" v="659" actId="478"/>
          <ac:spMkLst>
            <pc:docMk/>
            <pc:sldMk cId="3764443567" sldId="298"/>
            <ac:spMk id="14" creationId="{3435443A-4114-4F12-B2D9-7A8171228D08}"/>
          </ac:spMkLst>
        </pc:spChg>
        <pc:spChg chg="del">
          <ac:chgData name="Aarush Pandey 202445" userId="3a51c17a-b0ca-4103-bbe0-4149d1343399" providerId="ADAL" clId="{279DC0D6-F706-467E-9182-C17E19549EC3}" dt="2021-12-19T08:04:32.027" v="641" actId="478"/>
          <ac:spMkLst>
            <pc:docMk/>
            <pc:sldMk cId="3764443567" sldId="298"/>
            <ac:spMk id="15" creationId="{77047E23-4300-4808-87E1-8612F678AE7D}"/>
          </ac:spMkLst>
        </pc:spChg>
        <pc:spChg chg="del">
          <ac:chgData name="Aarush Pandey 202445" userId="3a51c17a-b0ca-4103-bbe0-4149d1343399" providerId="ADAL" clId="{279DC0D6-F706-467E-9182-C17E19549EC3}" dt="2021-12-19T08:06:34.657" v="657" actId="21"/>
          <ac:spMkLst>
            <pc:docMk/>
            <pc:sldMk cId="3764443567" sldId="298"/>
            <ac:spMk id="16" creationId="{CBF52AA0-A860-4716-BDC9-FEAC59765653}"/>
          </ac:spMkLst>
        </pc:spChg>
        <pc:spChg chg="mod">
          <ac:chgData name="Aarush Pandey 202445" userId="3a51c17a-b0ca-4103-bbe0-4149d1343399" providerId="ADAL" clId="{279DC0D6-F706-467E-9182-C17E19549EC3}" dt="2021-12-19T09:57:38.746" v="1367" actId="1076"/>
          <ac:spMkLst>
            <pc:docMk/>
            <pc:sldMk cId="3764443567" sldId="298"/>
            <ac:spMk id="17" creationId="{7C90939A-A293-45AE-B147-6AEAB9A0E760}"/>
          </ac:spMkLst>
        </pc:spChg>
        <pc:spChg chg="add del mod">
          <ac:chgData name="Aarush Pandey 202445" userId="3a51c17a-b0ca-4103-bbe0-4149d1343399" providerId="ADAL" clId="{279DC0D6-F706-467E-9182-C17E19549EC3}" dt="2021-12-19T07:38:33.904" v="429" actId="478"/>
          <ac:spMkLst>
            <pc:docMk/>
            <pc:sldMk cId="3764443567" sldId="298"/>
            <ac:spMk id="25" creationId="{8E87936A-B04C-44B5-B0AD-D95EF08865D5}"/>
          </ac:spMkLst>
        </pc:spChg>
        <pc:spChg chg="add del mod">
          <ac:chgData name="Aarush Pandey 202445" userId="3a51c17a-b0ca-4103-bbe0-4149d1343399" providerId="ADAL" clId="{279DC0D6-F706-467E-9182-C17E19549EC3}" dt="2021-12-19T04:55:03.870" v="318" actId="1076"/>
          <ac:spMkLst>
            <pc:docMk/>
            <pc:sldMk cId="3764443567" sldId="298"/>
            <ac:spMk id="26" creationId="{92804A73-5168-4731-B4E3-36A707199CA0}"/>
          </ac:spMkLst>
        </pc:spChg>
        <pc:spChg chg="mod topLvl">
          <ac:chgData name="Aarush Pandey 202445" userId="3a51c17a-b0ca-4103-bbe0-4149d1343399" providerId="ADAL" clId="{279DC0D6-F706-467E-9182-C17E19549EC3}" dt="2021-12-19T07:59:49.159" v="568" actId="164"/>
          <ac:spMkLst>
            <pc:docMk/>
            <pc:sldMk cId="3764443567" sldId="298"/>
            <ac:spMk id="28" creationId="{D3F8CAA7-9B86-40B9-BF3E-54733EBBAA04}"/>
          </ac:spMkLst>
        </pc:spChg>
        <pc:spChg chg="del mod">
          <ac:chgData name="Aarush Pandey 202445" userId="3a51c17a-b0ca-4103-bbe0-4149d1343399" providerId="ADAL" clId="{279DC0D6-F706-467E-9182-C17E19549EC3}" dt="2021-12-19T07:54:52.912" v="551" actId="478"/>
          <ac:spMkLst>
            <pc:docMk/>
            <pc:sldMk cId="3764443567" sldId="298"/>
            <ac:spMk id="30" creationId="{513655C5-D0D8-4AAB-9468-08BE092F8013}"/>
          </ac:spMkLst>
        </pc:spChg>
        <pc:spChg chg="del mod">
          <ac:chgData name="Aarush Pandey 202445" userId="3a51c17a-b0ca-4103-bbe0-4149d1343399" providerId="ADAL" clId="{279DC0D6-F706-467E-9182-C17E19549EC3}" dt="2021-12-19T07:54:56.920" v="554" actId="478"/>
          <ac:spMkLst>
            <pc:docMk/>
            <pc:sldMk cId="3764443567" sldId="298"/>
            <ac:spMk id="31" creationId="{6AD7228C-E340-4B2D-B949-77243D37A422}"/>
          </ac:spMkLst>
        </pc:spChg>
        <pc:spChg chg="del mod">
          <ac:chgData name="Aarush Pandey 202445" userId="3a51c17a-b0ca-4103-bbe0-4149d1343399" providerId="ADAL" clId="{279DC0D6-F706-467E-9182-C17E19549EC3}" dt="2021-12-19T07:54:48.511" v="547" actId="478"/>
          <ac:spMkLst>
            <pc:docMk/>
            <pc:sldMk cId="3764443567" sldId="298"/>
            <ac:spMk id="32" creationId="{6AB5650B-7CA2-41A3-851D-98AD6AD7B698}"/>
          </ac:spMkLst>
        </pc:spChg>
        <pc:spChg chg="del mod topLvl">
          <ac:chgData name="Aarush Pandey 202445" userId="3a51c17a-b0ca-4103-bbe0-4149d1343399" providerId="ADAL" clId="{279DC0D6-F706-467E-9182-C17E19549EC3}" dt="2021-12-19T07:55:06.570" v="557" actId="478"/>
          <ac:spMkLst>
            <pc:docMk/>
            <pc:sldMk cId="3764443567" sldId="298"/>
            <ac:spMk id="33" creationId="{303B4366-F43E-4E0F-9A14-0639A7F90E3E}"/>
          </ac:spMkLst>
        </pc:spChg>
        <pc:spChg chg="add mod">
          <ac:chgData name="Aarush Pandey 202445" userId="3a51c17a-b0ca-4103-bbe0-4149d1343399" providerId="ADAL" clId="{279DC0D6-F706-467E-9182-C17E19549EC3}" dt="2021-12-19T07:09:57" v="332" actId="20577"/>
          <ac:spMkLst>
            <pc:docMk/>
            <pc:sldMk cId="3764443567" sldId="298"/>
            <ac:spMk id="34" creationId="{67FF6BEA-B6C4-40BB-A1BF-F9B3812CC64B}"/>
          </ac:spMkLst>
        </pc:spChg>
        <pc:spChg chg="mod">
          <ac:chgData name="Aarush Pandey 202445" userId="3a51c17a-b0ca-4103-bbe0-4149d1343399" providerId="ADAL" clId="{279DC0D6-F706-467E-9182-C17E19549EC3}" dt="2021-12-19T07:33:33.920" v="358"/>
          <ac:spMkLst>
            <pc:docMk/>
            <pc:sldMk cId="3764443567" sldId="298"/>
            <ac:spMk id="38" creationId="{E4E585FC-BC7E-464B-9AA3-392DA290EA97}"/>
          </ac:spMkLst>
        </pc:spChg>
        <pc:spChg chg="mod">
          <ac:chgData name="Aarush Pandey 202445" userId="3a51c17a-b0ca-4103-bbe0-4149d1343399" providerId="ADAL" clId="{279DC0D6-F706-467E-9182-C17E19549EC3}" dt="2021-12-19T07:33:33.920" v="358"/>
          <ac:spMkLst>
            <pc:docMk/>
            <pc:sldMk cId="3764443567" sldId="298"/>
            <ac:spMk id="39" creationId="{EE49281C-1A24-43F9-AA8E-038DFC874B0A}"/>
          </ac:spMkLst>
        </pc:spChg>
        <pc:spChg chg="mod">
          <ac:chgData name="Aarush Pandey 202445" userId="3a51c17a-b0ca-4103-bbe0-4149d1343399" providerId="ADAL" clId="{279DC0D6-F706-467E-9182-C17E19549EC3}" dt="2021-12-19T07:33:54.664" v="360"/>
          <ac:spMkLst>
            <pc:docMk/>
            <pc:sldMk cId="3764443567" sldId="298"/>
            <ac:spMk id="42" creationId="{020792F6-811F-4D92-ABAF-21F5F8F34375}"/>
          </ac:spMkLst>
        </pc:spChg>
        <pc:spChg chg="mod">
          <ac:chgData name="Aarush Pandey 202445" userId="3a51c17a-b0ca-4103-bbe0-4149d1343399" providerId="ADAL" clId="{279DC0D6-F706-467E-9182-C17E19549EC3}" dt="2021-12-19T07:33:54.664" v="360"/>
          <ac:spMkLst>
            <pc:docMk/>
            <pc:sldMk cId="3764443567" sldId="298"/>
            <ac:spMk id="43" creationId="{784652C8-DA3D-4F74-8782-29D087FA0683}"/>
          </ac:spMkLst>
        </pc:spChg>
        <pc:spChg chg="mod">
          <ac:chgData name="Aarush Pandey 202445" userId="3a51c17a-b0ca-4103-bbe0-4149d1343399" providerId="ADAL" clId="{279DC0D6-F706-467E-9182-C17E19549EC3}" dt="2021-12-19T07:33:54.664" v="360"/>
          <ac:spMkLst>
            <pc:docMk/>
            <pc:sldMk cId="3764443567" sldId="298"/>
            <ac:spMk id="44" creationId="{0E868001-BD26-44D5-87E6-CDF558D86C75}"/>
          </ac:spMkLst>
        </pc:spChg>
        <pc:spChg chg="mod">
          <ac:chgData name="Aarush Pandey 202445" userId="3a51c17a-b0ca-4103-bbe0-4149d1343399" providerId="ADAL" clId="{279DC0D6-F706-467E-9182-C17E19549EC3}" dt="2021-12-19T07:33:54.664" v="360"/>
          <ac:spMkLst>
            <pc:docMk/>
            <pc:sldMk cId="3764443567" sldId="298"/>
            <ac:spMk id="45" creationId="{D9CC916E-52BE-4D2F-8109-C1EFC9DC20A1}"/>
          </ac:spMkLst>
        </pc:spChg>
        <pc:spChg chg="mod">
          <ac:chgData name="Aarush Pandey 202445" userId="3a51c17a-b0ca-4103-bbe0-4149d1343399" providerId="ADAL" clId="{279DC0D6-F706-467E-9182-C17E19549EC3}" dt="2021-12-19T07:34:11.794" v="364"/>
          <ac:spMkLst>
            <pc:docMk/>
            <pc:sldMk cId="3764443567" sldId="298"/>
            <ac:spMk id="48" creationId="{7105C663-FB93-4C05-B891-A03CE929648E}"/>
          </ac:spMkLst>
        </pc:spChg>
        <pc:spChg chg="mod">
          <ac:chgData name="Aarush Pandey 202445" userId="3a51c17a-b0ca-4103-bbe0-4149d1343399" providerId="ADAL" clId="{279DC0D6-F706-467E-9182-C17E19549EC3}" dt="2021-12-19T07:34:11.794" v="364"/>
          <ac:spMkLst>
            <pc:docMk/>
            <pc:sldMk cId="3764443567" sldId="298"/>
            <ac:spMk id="49" creationId="{38234712-9046-461A-A833-A71C723035DC}"/>
          </ac:spMkLst>
        </pc:spChg>
        <pc:spChg chg="mod">
          <ac:chgData name="Aarush Pandey 202445" userId="3a51c17a-b0ca-4103-bbe0-4149d1343399" providerId="ADAL" clId="{279DC0D6-F706-467E-9182-C17E19549EC3}" dt="2021-12-19T07:34:11.794" v="364"/>
          <ac:spMkLst>
            <pc:docMk/>
            <pc:sldMk cId="3764443567" sldId="298"/>
            <ac:spMk id="50" creationId="{CF9A0D9E-120E-4DD9-9F7A-96259FB53ABB}"/>
          </ac:spMkLst>
        </pc:spChg>
        <pc:spChg chg="mod">
          <ac:chgData name="Aarush Pandey 202445" userId="3a51c17a-b0ca-4103-bbe0-4149d1343399" providerId="ADAL" clId="{279DC0D6-F706-467E-9182-C17E19549EC3}" dt="2021-12-19T07:34:11.794" v="364"/>
          <ac:spMkLst>
            <pc:docMk/>
            <pc:sldMk cId="3764443567" sldId="298"/>
            <ac:spMk id="51" creationId="{91C9C273-2935-440B-9154-7C9FB142BF3C}"/>
          </ac:spMkLst>
        </pc:spChg>
        <pc:spChg chg="mod">
          <ac:chgData name="Aarush Pandey 202445" userId="3a51c17a-b0ca-4103-bbe0-4149d1343399" providerId="ADAL" clId="{279DC0D6-F706-467E-9182-C17E19549EC3}" dt="2021-12-19T07:34:14.114" v="366"/>
          <ac:spMkLst>
            <pc:docMk/>
            <pc:sldMk cId="3764443567" sldId="298"/>
            <ac:spMk id="54" creationId="{EC70DC06-9C18-4049-B1FA-63918409BBAC}"/>
          </ac:spMkLst>
        </pc:spChg>
        <pc:spChg chg="mod">
          <ac:chgData name="Aarush Pandey 202445" userId="3a51c17a-b0ca-4103-bbe0-4149d1343399" providerId="ADAL" clId="{279DC0D6-F706-467E-9182-C17E19549EC3}" dt="2021-12-19T07:34:14.114" v="366"/>
          <ac:spMkLst>
            <pc:docMk/>
            <pc:sldMk cId="3764443567" sldId="298"/>
            <ac:spMk id="55" creationId="{29716B31-3C50-46AC-B622-6330EA4C4406}"/>
          </ac:spMkLst>
        </pc:spChg>
        <pc:spChg chg="mod">
          <ac:chgData name="Aarush Pandey 202445" userId="3a51c17a-b0ca-4103-bbe0-4149d1343399" providerId="ADAL" clId="{279DC0D6-F706-467E-9182-C17E19549EC3}" dt="2021-12-19T07:36:08.624" v="391" actId="14100"/>
          <ac:spMkLst>
            <pc:docMk/>
            <pc:sldMk cId="3764443567" sldId="298"/>
            <ac:spMk id="56" creationId="{C7013776-DB3A-45B7-BA7F-153B49315A88}"/>
          </ac:spMkLst>
        </pc:spChg>
        <pc:spChg chg="mod">
          <ac:chgData name="Aarush Pandey 202445" userId="3a51c17a-b0ca-4103-bbe0-4149d1343399" providerId="ADAL" clId="{279DC0D6-F706-467E-9182-C17E19549EC3}" dt="2021-12-19T07:35:35.714" v="386" actId="14100"/>
          <ac:spMkLst>
            <pc:docMk/>
            <pc:sldMk cId="3764443567" sldId="298"/>
            <ac:spMk id="57" creationId="{5C615D67-BE5E-41E5-BAD7-D9213A8DFDDB}"/>
          </ac:spMkLst>
        </pc:spChg>
        <pc:spChg chg="mod">
          <ac:chgData name="Aarush Pandey 202445" userId="3a51c17a-b0ca-4103-bbe0-4149d1343399" providerId="ADAL" clId="{279DC0D6-F706-467E-9182-C17E19549EC3}" dt="2021-12-19T07:36:31.394" v="396"/>
          <ac:spMkLst>
            <pc:docMk/>
            <pc:sldMk cId="3764443567" sldId="298"/>
            <ac:spMk id="59" creationId="{15F4FF7E-8753-4905-928B-3283B2484896}"/>
          </ac:spMkLst>
        </pc:spChg>
        <pc:spChg chg="mod">
          <ac:chgData name="Aarush Pandey 202445" userId="3a51c17a-b0ca-4103-bbe0-4149d1343399" providerId="ADAL" clId="{279DC0D6-F706-467E-9182-C17E19549EC3}" dt="2021-12-19T07:38:43.533" v="430" actId="207"/>
          <ac:spMkLst>
            <pc:docMk/>
            <pc:sldMk cId="3764443567" sldId="298"/>
            <ac:spMk id="60" creationId="{0E52711F-72E9-4796-ACA6-2D6D2B25088C}"/>
          </ac:spMkLst>
        </pc:spChg>
        <pc:spChg chg="mod">
          <ac:chgData name="Aarush Pandey 202445" userId="3a51c17a-b0ca-4103-bbe0-4149d1343399" providerId="ADAL" clId="{279DC0D6-F706-467E-9182-C17E19549EC3}" dt="2021-12-19T07:39:47.993" v="463" actId="404"/>
          <ac:spMkLst>
            <pc:docMk/>
            <pc:sldMk cId="3764443567" sldId="298"/>
            <ac:spMk id="62" creationId="{529FE925-E180-4EDF-B103-074E6E234668}"/>
          </ac:spMkLst>
        </pc:spChg>
        <pc:spChg chg="mod">
          <ac:chgData name="Aarush Pandey 202445" userId="3a51c17a-b0ca-4103-bbe0-4149d1343399" providerId="ADAL" clId="{279DC0D6-F706-467E-9182-C17E19549EC3}" dt="2021-12-19T07:39:54.843" v="464" actId="1076"/>
          <ac:spMkLst>
            <pc:docMk/>
            <pc:sldMk cId="3764443567" sldId="298"/>
            <ac:spMk id="63" creationId="{2D2A91C7-B2F2-4F82-A3F8-448AF3817328}"/>
          </ac:spMkLst>
        </pc:spChg>
        <pc:spChg chg="mod">
          <ac:chgData name="Aarush Pandey 202445" userId="3a51c17a-b0ca-4103-bbe0-4149d1343399" providerId="ADAL" clId="{279DC0D6-F706-467E-9182-C17E19549EC3}" dt="2021-12-19T09:01:21.706" v="915" actId="1076"/>
          <ac:spMkLst>
            <pc:docMk/>
            <pc:sldMk cId="3764443567" sldId="298"/>
            <ac:spMk id="79" creationId="{5C492DC0-7EAF-4B20-8486-200902C6740D}"/>
          </ac:spMkLst>
        </pc:spChg>
        <pc:spChg chg="mod">
          <ac:chgData name="Aarush Pandey 202445" userId="3a51c17a-b0ca-4103-bbe0-4149d1343399" providerId="ADAL" clId="{279DC0D6-F706-467E-9182-C17E19549EC3}" dt="2021-12-19T08:01:26.133" v="589" actId="207"/>
          <ac:spMkLst>
            <pc:docMk/>
            <pc:sldMk cId="3764443567" sldId="298"/>
            <ac:spMk id="81" creationId="{5EF0F78B-F1C0-445B-8519-B7976AF91F7F}"/>
          </ac:spMkLst>
        </pc:spChg>
        <pc:spChg chg="mod">
          <ac:chgData name="Aarush Pandey 202445" userId="3a51c17a-b0ca-4103-bbe0-4149d1343399" providerId="ADAL" clId="{279DC0D6-F706-467E-9182-C17E19549EC3}" dt="2021-12-19T08:01:30.207" v="591" actId="1076"/>
          <ac:spMkLst>
            <pc:docMk/>
            <pc:sldMk cId="3764443567" sldId="298"/>
            <ac:spMk id="82" creationId="{10A6601A-A818-4AA4-B268-DBFF2C5AEF08}"/>
          </ac:spMkLst>
        </pc:spChg>
        <pc:spChg chg="mod">
          <ac:chgData name="Aarush Pandey 202445" userId="3a51c17a-b0ca-4103-bbe0-4149d1343399" providerId="ADAL" clId="{279DC0D6-F706-467E-9182-C17E19549EC3}" dt="2021-12-19T08:01:26.133" v="589" actId="207"/>
          <ac:spMkLst>
            <pc:docMk/>
            <pc:sldMk cId="3764443567" sldId="298"/>
            <ac:spMk id="83" creationId="{D7540085-4775-4590-9B68-5D6ED44B9291}"/>
          </ac:spMkLst>
        </pc:spChg>
        <pc:spChg chg="add mod">
          <ac:chgData name="Aarush Pandey 202445" userId="3a51c17a-b0ca-4103-bbe0-4149d1343399" providerId="ADAL" clId="{279DC0D6-F706-467E-9182-C17E19549EC3}" dt="2021-12-19T08:57:39.280" v="863" actId="1076"/>
          <ac:spMkLst>
            <pc:docMk/>
            <pc:sldMk cId="3764443567" sldId="298"/>
            <ac:spMk id="94" creationId="{CD1AD47E-1762-46E0-8F0D-39BB5FFF43F8}"/>
          </ac:spMkLst>
        </pc:spChg>
        <pc:spChg chg="mod">
          <ac:chgData name="Aarush Pandey 202445" userId="3a51c17a-b0ca-4103-bbe0-4149d1343399" providerId="ADAL" clId="{279DC0D6-F706-467E-9182-C17E19549EC3}" dt="2021-12-19T09:00:05.220" v="897" actId="207"/>
          <ac:spMkLst>
            <pc:docMk/>
            <pc:sldMk cId="3764443567" sldId="298"/>
            <ac:spMk id="98" creationId="{AE08307E-E777-482F-87FA-59FE0BDA8094}"/>
          </ac:spMkLst>
        </pc:spChg>
        <pc:spChg chg="del mod">
          <ac:chgData name="Aarush Pandey 202445" userId="3a51c17a-b0ca-4103-bbe0-4149d1343399" providerId="ADAL" clId="{279DC0D6-F706-467E-9182-C17E19549EC3}" dt="2021-12-19T09:00:32.077" v="906" actId="478"/>
          <ac:spMkLst>
            <pc:docMk/>
            <pc:sldMk cId="3764443567" sldId="298"/>
            <ac:spMk id="100" creationId="{3C811891-5B80-44B7-8B45-1F8E3B805ED3}"/>
          </ac:spMkLst>
        </pc:spChg>
        <pc:spChg chg="del mod">
          <ac:chgData name="Aarush Pandey 202445" userId="3a51c17a-b0ca-4103-bbe0-4149d1343399" providerId="ADAL" clId="{279DC0D6-F706-467E-9182-C17E19549EC3}" dt="2021-12-19T09:00:27.645" v="904" actId="478"/>
          <ac:spMkLst>
            <pc:docMk/>
            <pc:sldMk cId="3764443567" sldId="298"/>
            <ac:spMk id="101" creationId="{B930CE24-9DF9-4AA3-8E2D-C378B3262BF1}"/>
          </ac:spMkLst>
        </pc:spChg>
        <pc:spChg chg="del mod">
          <ac:chgData name="Aarush Pandey 202445" userId="3a51c17a-b0ca-4103-bbe0-4149d1343399" providerId="ADAL" clId="{279DC0D6-F706-467E-9182-C17E19549EC3}" dt="2021-12-19T09:00:22.975" v="901" actId="478"/>
          <ac:spMkLst>
            <pc:docMk/>
            <pc:sldMk cId="3764443567" sldId="298"/>
            <ac:spMk id="102" creationId="{2177189C-995C-4856-BDAE-C76A26014E42}"/>
          </ac:spMkLst>
        </pc:spChg>
        <pc:spChg chg="mod">
          <ac:chgData name="Aarush Pandey 202445" userId="3a51c17a-b0ca-4103-bbe0-4149d1343399" providerId="ADAL" clId="{279DC0D6-F706-467E-9182-C17E19549EC3}" dt="2021-12-19T08:58:05.575" v="868"/>
          <ac:spMkLst>
            <pc:docMk/>
            <pc:sldMk cId="3764443567" sldId="298"/>
            <ac:spMk id="104" creationId="{0E42E232-79B7-484C-82A0-3A8E31CC53D2}"/>
          </ac:spMkLst>
        </pc:spChg>
        <pc:spChg chg="mod">
          <ac:chgData name="Aarush Pandey 202445" userId="3a51c17a-b0ca-4103-bbe0-4149d1343399" providerId="ADAL" clId="{279DC0D6-F706-467E-9182-C17E19549EC3}" dt="2021-12-19T09:06:45.174" v="1235" actId="1076"/>
          <ac:spMkLst>
            <pc:docMk/>
            <pc:sldMk cId="3764443567" sldId="298"/>
            <ac:spMk id="105" creationId="{550AFDAA-1D22-40B5-898C-E5ECBBF1A50E}"/>
          </ac:spMkLst>
        </pc:spChg>
        <pc:spChg chg="mod">
          <ac:chgData name="Aarush Pandey 202445" userId="3a51c17a-b0ca-4103-bbe0-4149d1343399" providerId="ADAL" clId="{279DC0D6-F706-467E-9182-C17E19549EC3}" dt="2021-12-19T09:01:35.490" v="924" actId="207"/>
          <ac:spMkLst>
            <pc:docMk/>
            <pc:sldMk cId="3764443567" sldId="298"/>
            <ac:spMk id="108" creationId="{41D3A336-EC01-4BC8-95C5-3ECB42C3AEF9}"/>
          </ac:spMkLst>
        </pc:spChg>
        <pc:spChg chg="mod">
          <ac:chgData name="Aarush Pandey 202445" userId="3a51c17a-b0ca-4103-bbe0-4149d1343399" providerId="ADAL" clId="{279DC0D6-F706-467E-9182-C17E19549EC3}" dt="2021-12-19T09:07:31.778" v="1291" actId="207"/>
          <ac:spMkLst>
            <pc:docMk/>
            <pc:sldMk cId="3764443567" sldId="298"/>
            <ac:spMk id="109" creationId="{EFEF1A1E-21B0-4182-9E3A-430CBEC8FF71}"/>
          </ac:spMkLst>
        </pc:spChg>
        <pc:spChg chg="mod">
          <ac:chgData name="Aarush Pandey 202445" userId="3a51c17a-b0ca-4103-bbe0-4149d1343399" providerId="ADAL" clId="{279DC0D6-F706-467E-9182-C17E19549EC3}" dt="2021-12-19T09:07:24.536" v="1290" actId="20577"/>
          <ac:spMkLst>
            <pc:docMk/>
            <pc:sldMk cId="3764443567" sldId="298"/>
            <ac:spMk id="111" creationId="{0126A950-3872-45E7-A949-35700DF6331C}"/>
          </ac:spMkLst>
        </pc:spChg>
        <pc:spChg chg="mod">
          <ac:chgData name="Aarush Pandey 202445" userId="3a51c17a-b0ca-4103-bbe0-4149d1343399" providerId="ADAL" clId="{279DC0D6-F706-467E-9182-C17E19549EC3}" dt="2021-12-19T09:02:40.734" v="940"/>
          <ac:spMkLst>
            <pc:docMk/>
            <pc:sldMk cId="3764443567" sldId="298"/>
            <ac:spMk id="112" creationId="{F8D57B39-23CC-45E4-A07F-4F0C7735E196}"/>
          </ac:spMkLst>
        </pc:spChg>
        <pc:grpChg chg="del">
          <ac:chgData name="Aarush Pandey 202445" userId="3a51c17a-b0ca-4103-bbe0-4149d1343399" providerId="ADAL" clId="{279DC0D6-F706-467E-9182-C17E19549EC3}" dt="2021-12-18T18:36:41.082" v="71" actId="165"/>
          <ac:grpSpMkLst>
            <pc:docMk/>
            <pc:sldMk cId="3764443567" sldId="298"/>
            <ac:grpSpMk id="4" creationId="{B121BEBA-2255-44CF-B8E3-662510BC20E5}"/>
          </ac:grpSpMkLst>
        </pc:grpChg>
        <pc:grpChg chg="del topLvl">
          <ac:chgData name="Aarush Pandey 202445" userId="3a51c17a-b0ca-4103-bbe0-4149d1343399" providerId="ADAL" clId="{279DC0D6-F706-467E-9182-C17E19549EC3}" dt="2021-12-18T18:37:00.896" v="73" actId="165"/>
          <ac:grpSpMkLst>
            <pc:docMk/>
            <pc:sldMk cId="3764443567" sldId="298"/>
            <ac:grpSpMk id="5" creationId="{DDB68CD2-1AE2-495F-AF7E-1A254C84DC97}"/>
          </ac:grpSpMkLst>
        </pc:grpChg>
        <pc:grpChg chg="del topLvl">
          <ac:chgData name="Aarush Pandey 202445" userId="3a51c17a-b0ca-4103-bbe0-4149d1343399" providerId="ADAL" clId="{279DC0D6-F706-467E-9182-C17E19549EC3}" dt="2021-12-18T18:37:07.376" v="74" actId="165"/>
          <ac:grpSpMkLst>
            <pc:docMk/>
            <pc:sldMk cId="3764443567" sldId="298"/>
            <ac:grpSpMk id="8" creationId="{B06481A5-76A1-4BED-B92C-005BB9AAFDEB}"/>
          </ac:grpSpMkLst>
        </pc:grpChg>
        <pc:grpChg chg="del mod ord topLvl modVis">
          <ac:chgData name="Aarush Pandey 202445" userId="3a51c17a-b0ca-4103-bbe0-4149d1343399" providerId="ADAL" clId="{279DC0D6-F706-467E-9182-C17E19549EC3}" dt="2021-12-19T08:06:40.277" v="659" actId="478"/>
          <ac:grpSpMkLst>
            <pc:docMk/>
            <pc:sldMk cId="3764443567" sldId="298"/>
            <ac:grpSpMk id="11" creationId="{DD2A0648-64C4-4742-BC14-8BC59FA50F8C}"/>
          </ac:grpSpMkLst>
        </pc:grpChg>
        <pc:grpChg chg="del">
          <ac:chgData name="Aarush Pandey 202445" userId="3a51c17a-b0ca-4103-bbe0-4149d1343399" providerId="ADAL" clId="{279DC0D6-F706-467E-9182-C17E19549EC3}" dt="2021-12-19T08:04:32.027" v="641" actId="478"/>
          <ac:grpSpMkLst>
            <pc:docMk/>
            <pc:sldMk cId="3764443567" sldId="298"/>
            <ac:grpSpMk id="13" creationId="{ADF3C08C-3AB8-4AF9-BECA-92A7B522F6EE}"/>
          </ac:grpSpMkLst>
        </pc:grpChg>
        <pc:grpChg chg="mod ord topLvl modVis">
          <ac:chgData name="Aarush Pandey 202445" userId="3a51c17a-b0ca-4103-bbe0-4149d1343399" providerId="ADAL" clId="{279DC0D6-F706-467E-9182-C17E19549EC3}" dt="2021-12-19T09:02:11.696" v="931" actId="14430"/>
          <ac:grpSpMkLst>
            <pc:docMk/>
            <pc:sldMk cId="3764443567" sldId="298"/>
            <ac:grpSpMk id="19" creationId="{3ADF91C1-B81E-45DC-BAB9-7C08DFC5931E}"/>
          </ac:grpSpMkLst>
        </pc:grpChg>
        <pc:grpChg chg="add del">
          <ac:chgData name="Aarush Pandey 202445" userId="3a51c17a-b0ca-4103-bbe0-4149d1343399" providerId="ADAL" clId="{279DC0D6-F706-467E-9182-C17E19549EC3}" dt="2021-12-18T18:30:00.798" v="25" actId="164"/>
          <ac:grpSpMkLst>
            <pc:docMk/>
            <pc:sldMk cId="3764443567" sldId="298"/>
            <ac:grpSpMk id="20" creationId="{125A4695-1864-446B-8A1C-B0C37E669460}"/>
          </ac:grpSpMkLst>
        </pc:grpChg>
        <pc:grpChg chg="add mod ord">
          <ac:chgData name="Aarush Pandey 202445" userId="3a51c17a-b0ca-4103-bbe0-4149d1343399" providerId="ADAL" clId="{279DC0D6-F706-467E-9182-C17E19549EC3}" dt="2021-12-19T07:47:55.211" v="518" actId="962"/>
          <ac:grpSpMkLst>
            <pc:docMk/>
            <pc:sldMk cId="3764443567" sldId="298"/>
            <ac:grpSpMk id="23" creationId="{A9202F1B-CA10-4CC5-9ADE-78B1EE4A6398}"/>
          </ac:grpSpMkLst>
        </pc:grpChg>
        <pc:grpChg chg="add mod">
          <ac:chgData name="Aarush Pandey 202445" userId="3a51c17a-b0ca-4103-bbe0-4149d1343399" providerId="ADAL" clId="{279DC0D6-F706-467E-9182-C17E19549EC3}" dt="2021-12-19T07:48:18.881" v="520" actId="962"/>
          <ac:grpSpMkLst>
            <pc:docMk/>
            <pc:sldMk cId="3764443567" sldId="298"/>
            <ac:grpSpMk id="24" creationId="{980DE48A-2D57-413C-A756-C0524AC789E2}"/>
          </ac:grpSpMkLst>
        </pc:grpChg>
        <pc:grpChg chg="add del mod ord">
          <ac:chgData name="Aarush Pandey 202445" userId="3a51c17a-b0ca-4103-bbe0-4149d1343399" providerId="ADAL" clId="{279DC0D6-F706-467E-9182-C17E19549EC3}" dt="2021-12-19T07:55:06.570" v="557" actId="478"/>
          <ac:grpSpMkLst>
            <pc:docMk/>
            <pc:sldMk cId="3764443567" sldId="298"/>
            <ac:grpSpMk id="27" creationId="{AB158865-13F9-48A5-8938-AC615BDE9022}"/>
          </ac:grpSpMkLst>
        </pc:grpChg>
        <pc:grpChg chg="del mod">
          <ac:chgData name="Aarush Pandey 202445" userId="3a51c17a-b0ca-4103-bbe0-4149d1343399" providerId="ADAL" clId="{279DC0D6-F706-467E-9182-C17E19549EC3}" dt="2021-12-19T07:54:48.511" v="547" actId="478"/>
          <ac:grpSpMkLst>
            <pc:docMk/>
            <pc:sldMk cId="3764443567" sldId="298"/>
            <ac:grpSpMk id="29" creationId="{EFF293E4-0390-4F2E-A1AB-4559143819C2}"/>
          </ac:grpSpMkLst>
        </pc:grpChg>
        <pc:grpChg chg="add mod ord modVis">
          <ac:chgData name="Aarush Pandey 202445" userId="3a51c17a-b0ca-4103-bbe0-4149d1343399" providerId="ADAL" clId="{279DC0D6-F706-467E-9182-C17E19549EC3}" dt="2021-12-19T09:02:35.120" v="937" actId="1076"/>
          <ac:grpSpMkLst>
            <pc:docMk/>
            <pc:sldMk cId="3764443567" sldId="298"/>
            <ac:grpSpMk id="35" creationId="{C2ABEB1D-3451-4619-98DC-2571892955A0}"/>
          </ac:grpSpMkLst>
        </pc:grpChg>
        <pc:grpChg chg="add del mod">
          <ac:chgData name="Aarush Pandey 202445" userId="3a51c17a-b0ca-4103-bbe0-4149d1343399" providerId="ADAL" clId="{279DC0D6-F706-467E-9182-C17E19549EC3}" dt="2021-12-19T07:33:41.484" v="359"/>
          <ac:grpSpMkLst>
            <pc:docMk/>
            <pc:sldMk cId="3764443567" sldId="298"/>
            <ac:grpSpMk id="37" creationId="{68D0D663-9629-484B-8CDF-7DB1EB7E0A89}"/>
          </ac:grpSpMkLst>
        </pc:grpChg>
        <pc:grpChg chg="add del mod">
          <ac:chgData name="Aarush Pandey 202445" userId="3a51c17a-b0ca-4103-bbe0-4149d1343399" providerId="ADAL" clId="{279DC0D6-F706-467E-9182-C17E19549EC3}" dt="2021-12-19T07:34:11.784" v="363"/>
          <ac:grpSpMkLst>
            <pc:docMk/>
            <pc:sldMk cId="3764443567" sldId="298"/>
            <ac:grpSpMk id="40" creationId="{AE42E626-EE5B-4040-8106-F4DE6B95C2A0}"/>
          </ac:grpSpMkLst>
        </pc:grpChg>
        <pc:grpChg chg="mod">
          <ac:chgData name="Aarush Pandey 202445" userId="3a51c17a-b0ca-4103-bbe0-4149d1343399" providerId="ADAL" clId="{279DC0D6-F706-467E-9182-C17E19549EC3}" dt="2021-12-19T07:33:54.664" v="360"/>
          <ac:grpSpMkLst>
            <pc:docMk/>
            <pc:sldMk cId="3764443567" sldId="298"/>
            <ac:grpSpMk id="41" creationId="{9840716D-CB91-4B07-980C-5D0563153B48}"/>
          </ac:grpSpMkLst>
        </pc:grpChg>
        <pc:grpChg chg="add del mod">
          <ac:chgData name="Aarush Pandey 202445" userId="3a51c17a-b0ca-4103-bbe0-4149d1343399" providerId="ADAL" clId="{279DC0D6-F706-467E-9182-C17E19549EC3}" dt="2021-12-19T07:34:14.104" v="365"/>
          <ac:grpSpMkLst>
            <pc:docMk/>
            <pc:sldMk cId="3764443567" sldId="298"/>
            <ac:grpSpMk id="46" creationId="{31A3CE2E-6393-4096-A7A4-231B7A0C9922}"/>
          </ac:grpSpMkLst>
        </pc:grpChg>
        <pc:grpChg chg="mod">
          <ac:chgData name="Aarush Pandey 202445" userId="3a51c17a-b0ca-4103-bbe0-4149d1343399" providerId="ADAL" clId="{279DC0D6-F706-467E-9182-C17E19549EC3}" dt="2021-12-19T07:34:11.794" v="364"/>
          <ac:grpSpMkLst>
            <pc:docMk/>
            <pc:sldMk cId="3764443567" sldId="298"/>
            <ac:grpSpMk id="47" creationId="{ADF372F3-4D7D-46A4-AC9B-5FAC0D1A4316}"/>
          </ac:grpSpMkLst>
        </pc:grpChg>
        <pc:grpChg chg="add del mod">
          <ac:chgData name="Aarush Pandey 202445" userId="3a51c17a-b0ca-4103-bbe0-4149d1343399" providerId="ADAL" clId="{279DC0D6-F706-467E-9182-C17E19549EC3}" dt="2021-12-19T07:36:21.454" v="393" actId="478"/>
          <ac:grpSpMkLst>
            <pc:docMk/>
            <pc:sldMk cId="3764443567" sldId="298"/>
            <ac:grpSpMk id="52" creationId="{3EDD03C9-84E1-43AE-A43A-D67B7AB8D5A2}"/>
          </ac:grpSpMkLst>
        </pc:grpChg>
        <pc:grpChg chg="mod">
          <ac:chgData name="Aarush Pandey 202445" userId="3a51c17a-b0ca-4103-bbe0-4149d1343399" providerId="ADAL" clId="{279DC0D6-F706-467E-9182-C17E19549EC3}" dt="2021-12-19T07:34:14.114" v="366"/>
          <ac:grpSpMkLst>
            <pc:docMk/>
            <pc:sldMk cId="3764443567" sldId="298"/>
            <ac:grpSpMk id="53" creationId="{631338B4-8B3B-430B-929A-FA807674C64C}"/>
          </ac:grpSpMkLst>
        </pc:grpChg>
        <pc:grpChg chg="add mod">
          <ac:chgData name="Aarush Pandey 202445" userId="3a51c17a-b0ca-4103-bbe0-4149d1343399" providerId="ADAL" clId="{279DC0D6-F706-467E-9182-C17E19549EC3}" dt="2021-12-19T08:52:08.687" v="813" actId="688"/>
          <ac:grpSpMkLst>
            <pc:docMk/>
            <pc:sldMk cId="3764443567" sldId="298"/>
            <ac:grpSpMk id="58" creationId="{1421DB24-04D5-4C43-BAD0-225492566C01}"/>
          </ac:grpSpMkLst>
        </pc:grpChg>
        <pc:grpChg chg="add mod">
          <ac:chgData name="Aarush Pandey 202445" userId="3a51c17a-b0ca-4103-bbe0-4149d1343399" providerId="ADAL" clId="{279DC0D6-F706-467E-9182-C17E19549EC3}" dt="2021-12-19T08:49:30.793" v="783" actId="688"/>
          <ac:grpSpMkLst>
            <pc:docMk/>
            <pc:sldMk cId="3764443567" sldId="298"/>
            <ac:grpSpMk id="61" creationId="{08D0B29F-B9E3-41CE-82BB-565A14294916}"/>
          </ac:grpSpMkLst>
        </pc:grpChg>
        <pc:grpChg chg="add del">
          <ac:chgData name="Aarush Pandey 202445" userId="3a51c17a-b0ca-4103-bbe0-4149d1343399" providerId="ADAL" clId="{279DC0D6-F706-467E-9182-C17E19549EC3}" dt="2021-12-19T07:59:49.159" v="568" actId="164"/>
          <ac:grpSpMkLst>
            <pc:docMk/>
            <pc:sldMk cId="3764443567" sldId="298"/>
            <ac:grpSpMk id="77" creationId="{3C470D1B-3408-4F89-8767-F2AE22EF8610}"/>
          </ac:grpSpMkLst>
        </pc:grpChg>
        <pc:grpChg chg="add mod">
          <ac:chgData name="Aarush Pandey 202445" userId="3a51c17a-b0ca-4103-bbe0-4149d1343399" providerId="ADAL" clId="{279DC0D6-F706-467E-9182-C17E19549EC3}" dt="2021-12-19T08:01:48.578" v="600" actId="1076"/>
          <ac:grpSpMkLst>
            <pc:docMk/>
            <pc:sldMk cId="3764443567" sldId="298"/>
            <ac:grpSpMk id="78" creationId="{14AD490E-1F0C-42B0-8A5B-DDE40A77DDD7}"/>
          </ac:grpSpMkLst>
        </pc:grpChg>
        <pc:grpChg chg="mod">
          <ac:chgData name="Aarush Pandey 202445" userId="3a51c17a-b0ca-4103-bbe0-4149d1343399" providerId="ADAL" clId="{279DC0D6-F706-467E-9182-C17E19549EC3}" dt="2021-12-19T08:01:26.133" v="589" actId="207"/>
          <ac:grpSpMkLst>
            <pc:docMk/>
            <pc:sldMk cId="3764443567" sldId="298"/>
            <ac:grpSpMk id="80" creationId="{B64112CC-1DF6-4B58-80A6-2D2824AF17E1}"/>
          </ac:grpSpMkLst>
        </pc:grpChg>
        <pc:grpChg chg="add mod modVis">
          <ac:chgData name="Aarush Pandey 202445" userId="3a51c17a-b0ca-4103-bbe0-4149d1343399" providerId="ADAL" clId="{279DC0D6-F706-467E-9182-C17E19549EC3}" dt="2021-12-19T09:57:19.848" v="1362" actId="1076"/>
          <ac:grpSpMkLst>
            <pc:docMk/>
            <pc:sldMk cId="3764443567" sldId="298"/>
            <ac:grpSpMk id="90" creationId="{C0F66FF9-6AF1-424E-8CFD-48E5F6B28B10}"/>
          </ac:grpSpMkLst>
        </pc:grpChg>
        <pc:grpChg chg="add del">
          <ac:chgData name="Aarush Pandey 202445" userId="3a51c17a-b0ca-4103-bbe0-4149d1343399" providerId="ADAL" clId="{279DC0D6-F706-467E-9182-C17E19549EC3}" dt="2021-12-19T08:04:17.178" v="636" actId="164"/>
          <ac:grpSpMkLst>
            <pc:docMk/>
            <pc:sldMk cId="3764443567" sldId="298"/>
            <ac:grpSpMk id="91" creationId="{CF7F745A-D459-47D3-B3BF-869EF88C3FE0}"/>
          </ac:grpSpMkLst>
        </pc:grpChg>
        <pc:grpChg chg="add del">
          <ac:chgData name="Aarush Pandey 202445" userId="3a51c17a-b0ca-4103-bbe0-4149d1343399" providerId="ADAL" clId="{279DC0D6-F706-467E-9182-C17E19549EC3}" dt="2021-12-19T08:05:20.303" v="647" actId="164"/>
          <ac:grpSpMkLst>
            <pc:docMk/>
            <pc:sldMk cId="3764443567" sldId="298"/>
            <ac:grpSpMk id="92" creationId="{F8A8D678-E84B-472F-9482-95CB3373AEFE}"/>
          </ac:grpSpMkLst>
        </pc:grpChg>
        <pc:grpChg chg="add mod ord modVis">
          <ac:chgData name="Aarush Pandey 202445" userId="3a51c17a-b0ca-4103-bbe0-4149d1343399" providerId="ADAL" clId="{279DC0D6-F706-467E-9182-C17E19549EC3}" dt="2021-12-19T09:57:39.201" v="1368" actId="1076"/>
          <ac:grpSpMkLst>
            <pc:docMk/>
            <pc:sldMk cId="3764443567" sldId="298"/>
            <ac:grpSpMk id="93" creationId="{9679E5FF-7A42-45A8-8E17-9E618D9D9606}"/>
          </ac:grpSpMkLst>
        </pc:grpChg>
        <pc:grpChg chg="add del mod ord modVis">
          <ac:chgData name="Aarush Pandey 202445" userId="3a51c17a-b0ca-4103-bbe0-4149d1343399" providerId="ADAL" clId="{279DC0D6-F706-467E-9182-C17E19549EC3}" dt="2021-12-19T09:57:59.418" v="1371" actId="688"/>
          <ac:grpSpMkLst>
            <pc:docMk/>
            <pc:sldMk cId="3764443567" sldId="298"/>
            <ac:grpSpMk id="95" creationId="{EBCD0D77-F54A-45C3-8256-4276B33E3E3C}"/>
          </ac:grpSpMkLst>
        </pc:grpChg>
        <pc:grpChg chg="del mod topLvl">
          <ac:chgData name="Aarush Pandey 202445" userId="3a51c17a-b0ca-4103-bbe0-4149d1343399" providerId="ADAL" clId="{279DC0D6-F706-467E-9182-C17E19549EC3}" dt="2021-12-19T09:00:32.077" v="906" actId="478"/>
          <ac:grpSpMkLst>
            <pc:docMk/>
            <pc:sldMk cId="3764443567" sldId="298"/>
            <ac:grpSpMk id="96" creationId="{307C7C86-2825-44D6-9AF7-2E2795EC2307}"/>
          </ac:grpSpMkLst>
        </pc:grpChg>
        <pc:grpChg chg="del mod">
          <ac:chgData name="Aarush Pandey 202445" userId="3a51c17a-b0ca-4103-bbe0-4149d1343399" providerId="ADAL" clId="{279DC0D6-F706-467E-9182-C17E19549EC3}" dt="2021-12-19T09:00:22.975" v="901" actId="478"/>
          <ac:grpSpMkLst>
            <pc:docMk/>
            <pc:sldMk cId="3764443567" sldId="298"/>
            <ac:grpSpMk id="99" creationId="{E7307E9B-E072-4030-8952-7411267A693E}"/>
          </ac:grpSpMkLst>
        </pc:grpChg>
        <pc:grpChg chg="add mod ord modVis">
          <ac:chgData name="Aarush Pandey 202445" userId="3a51c17a-b0ca-4103-bbe0-4149d1343399" providerId="ADAL" clId="{279DC0D6-F706-467E-9182-C17E19549EC3}" dt="2021-12-19T09:10:28.755" v="1331" actId="14429"/>
          <ac:grpSpMkLst>
            <pc:docMk/>
            <pc:sldMk cId="3764443567" sldId="298"/>
            <ac:grpSpMk id="103" creationId="{8F216470-7279-4EB5-BDEB-62887D6FDC9B}"/>
          </ac:grpSpMkLst>
        </pc:grpChg>
        <pc:grpChg chg="add mod">
          <ac:chgData name="Aarush Pandey 202445" userId="3a51c17a-b0ca-4103-bbe0-4149d1343399" providerId="ADAL" clId="{279DC0D6-F706-467E-9182-C17E19549EC3}" dt="2021-12-19T09:07:54.197" v="1294" actId="1076"/>
          <ac:grpSpMkLst>
            <pc:docMk/>
            <pc:sldMk cId="3764443567" sldId="298"/>
            <ac:grpSpMk id="107" creationId="{5ABCC437-DFF7-4931-88A9-3374BAD620D2}"/>
          </ac:grpSpMkLst>
        </pc:grpChg>
        <pc:grpChg chg="add mod">
          <ac:chgData name="Aarush Pandey 202445" userId="3a51c17a-b0ca-4103-bbe0-4149d1343399" providerId="ADAL" clId="{279DC0D6-F706-467E-9182-C17E19549EC3}" dt="2021-12-19T09:10:01.213" v="1326" actId="1076"/>
          <ac:grpSpMkLst>
            <pc:docMk/>
            <pc:sldMk cId="3764443567" sldId="298"/>
            <ac:grpSpMk id="110" creationId="{D8B65F37-A8CE-441A-BE7A-B9D4F0B2F6A1}"/>
          </ac:grpSpMkLst>
        </pc:grpChg>
        <pc:picChg chg="add mod ord topLvl modVis">
          <ac:chgData name="Aarush Pandey 202445" userId="3a51c17a-b0ca-4103-bbe0-4149d1343399" providerId="ADAL" clId="{279DC0D6-F706-467E-9182-C17E19549EC3}" dt="2021-12-19T08:22:58.283" v="745" actId="13244"/>
          <ac:picMkLst>
            <pc:docMk/>
            <pc:sldMk cId="3764443567" sldId="298"/>
            <ac:picMk id="3" creationId="{1BB944A8-147B-489B-99F8-D7BFB8145386}"/>
          </ac:picMkLst>
        </pc:picChg>
        <pc:picChg chg="add mod">
          <ac:chgData name="Aarush Pandey 202445" userId="3a51c17a-b0ca-4103-bbe0-4149d1343399" providerId="ADAL" clId="{279DC0D6-F706-467E-9182-C17E19549EC3}" dt="2021-12-19T07:48:09.391" v="519" actId="962"/>
          <ac:picMkLst>
            <pc:docMk/>
            <pc:sldMk cId="3764443567" sldId="298"/>
            <ac:picMk id="22" creationId="{3A58054B-D7C9-4668-AF65-DB31B4C84834}"/>
          </ac:picMkLst>
        </pc:picChg>
        <pc:picChg chg="add mod ord modVis">
          <ac:chgData name="Aarush Pandey 202445" userId="3a51c17a-b0ca-4103-bbe0-4149d1343399" providerId="ADAL" clId="{279DC0D6-F706-467E-9182-C17E19549EC3}" dt="2021-12-19T08:52:24.572" v="817" actId="1076"/>
          <ac:picMkLst>
            <pc:docMk/>
            <pc:sldMk cId="3764443567" sldId="298"/>
            <ac:picMk id="36" creationId="{9F74FFE4-8BFF-4250-94C0-F13CD2EEB7C8}"/>
          </ac:picMkLst>
        </pc:picChg>
        <pc:picChg chg="add mod modVis">
          <ac:chgData name="Aarush Pandey 202445" userId="3a51c17a-b0ca-4103-bbe0-4149d1343399" providerId="ADAL" clId="{279DC0D6-F706-467E-9182-C17E19549EC3}" dt="2021-12-19T08:49:39.989" v="786" actId="1076"/>
          <ac:picMkLst>
            <pc:docMk/>
            <pc:sldMk cId="3764443567" sldId="298"/>
            <ac:picMk id="64" creationId="{3D0BA87C-5AB5-4B2D-B193-511A40424378}"/>
          </ac:picMkLst>
        </pc:picChg>
        <pc:picChg chg="add del mod">
          <ac:chgData name="Aarush Pandey 202445" userId="3a51c17a-b0ca-4103-bbe0-4149d1343399" providerId="ADAL" clId="{279DC0D6-F706-467E-9182-C17E19549EC3}" dt="2021-12-19T08:03:34.848" v="620" actId="21"/>
          <ac:picMkLst>
            <pc:docMk/>
            <pc:sldMk cId="3764443567" sldId="298"/>
            <ac:picMk id="66" creationId="{AF1972DC-7D4E-438D-AC7F-89875ED161E1}"/>
          </ac:picMkLst>
        </pc:picChg>
        <pc:picChg chg="add del mod">
          <ac:chgData name="Aarush Pandey 202445" userId="3a51c17a-b0ca-4103-bbe0-4149d1343399" providerId="ADAL" clId="{279DC0D6-F706-467E-9182-C17E19549EC3}" dt="2021-12-19T07:59:58.459" v="581" actId="931"/>
          <ac:picMkLst>
            <pc:docMk/>
            <pc:sldMk cId="3764443567" sldId="298"/>
            <ac:picMk id="68" creationId="{126D1605-4952-450A-8F19-095717D6DED9}"/>
          </ac:picMkLst>
        </pc:picChg>
        <pc:picChg chg="add del mod">
          <ac:chgData name="Aarush Pandey 202445" userId="3a51c17a-b0ca-4103-bbe0-4149d1343399" providerId="ADAL" clId="{279DC0D6-F706-467E-9182-C17E19549EC3}" dt="2021-12-19T07:59:58.459" v="581" actId="931"/>
          <ac:picMkLst>
            <pc:docMk/>
            <pc:sldMk cId="3764443567" sldId="298"/>
            <ac:picMk id="70" creationId="{50CDB006-F9E3-4167-9B37-BB5A9341A868}"/>
          </ac:picMkLst>
        </pc:picChg>
        <pc:picChg chg="add del mod">
          <ac:chgData name="Aarush Pandey 202445" userId="3a51c17a-b0ca-4103-bbe0-4149d1343399" providerId="ADAL" clId="{279DC0D6-F706-467E-9182-C17E19549EC3}" dt="2021-12-19T07:59:58.459" v="581" actId="931"/>
          <ac:picMkLst>
            <pc:docMk/>
            <pc:sldMk cId="3764443567" sldId="298"/>
            <ac:picMk id="72" creationId="{76C6AE27-65D8-4FAB-A824-AEFE536CCECE}"/>
          </ac:picMkLst>
        </pc:picChg>
        <pc:picChg chg="add del mod">
          <ac:chgData name="Aarush Pandey 202445" userId="3a51c17a-b0ca-4103-bbe0-4149d1343399" providerId="ADAL" clId="{279DC0D6-F706-467E-9182-C17E19549EC3}" dt="2021-12-19T07:59:58.459" v="581" actId="931"/>
          <ac:picMkLst>
            <pc:docMk/>
            <pc:sldMk cId="3764443567" sldId="298"/>
            <ac:picMk id="74" creationId="{5CF46A20-67AD-4DA1-8BE9-66F58F11F530}"/>
          </ac:picMkLst>
        </pc:picChg>
        <pc:picChg chg="add del mod topLvl">
          <ac:chgData name="Aarush Pandey 202445" userId="3a51c17a-b0ca-4103-bbe0-4149d1343399" providerId="ADAL" clId="{279DC0D6-F706-467E-9182-C17E19549EC3}" dt="2021-12-19T07:59:58.459" v="581" actId="931"/>
          <ac:picMkLst>
            <pc:docMk/>
            <pc:sldMk cId="3764443567" sldId="298"/>
            <ac:picMk id="76" creationId="{C589A238-77A2-4DFA-AAA2-4AD2AAF5F6EE}"/>
          </ac:picMkLst>
        </pc:picChg>
        <pc:picChg chg="add del mod">
          <ac:chgData name="Aarush Pandey 202445" userId="3a51c17a-b0ca-4103-bbe0-4149d1343399" providerId="ADAL" clId="{279DC0D6-F706-467E-9182-C17E19549EC3}" dt="2021-12-19T08:03:59.697" v="633" actId="478"/>
          <ac:picMkLst>
            <pc:docMk/>
            <pc:sldMk cId="3764443567" sldId="298"/>
            <ac:picMk id="84" creationId="{A65C5538-0936-4267-B190-296666BDF330}"/>
          </ac:picMkLst>
        </pc:picChg>
        <pc:picChg chg="add del mod ord">
          <ac:chgData name="Aarush Pandey 202445" userId="3a51c17a-b0ca-4103-bbe0-4149d1343399" providerId="ADAL" clId="{279DC0D6-F706-467E-9182-C17E19549EC3}" dt="2021-12-19T08:59:34.326" v="892" actId="21"/>
          <ac:picMkLst>
            <pc:docMk/>
            <pc:sldMk cId="3764443567" sldId="298"/>
            <ac:picMk id="85" creationId="{B4D9B455-4255-4C55-81F3-74821CC34F61}"/>
          </ac:picMkLst>
        </pc:picChg>
        <pc:picChg chg="add del mod">
          <ac:chgData name="Aarush Pandey 202445" userId="3a51c17a-b0ca-4103-bbe0-4149d1343399" providerId="ADAL" clId="{279DC0D6-F706-467E-9182-C17E19549EC3}" dt="2021-12-19T09:09:01.093" v="1316" actId="478"/>
          <ac:picMkLst>
            <pc:docMk/>
            <pc:sldMk cId="3764443567" sldId="298"/>
            <ac:picMk id="86" creationId="{5F9AB8C8-6AA3-4343-A78F-078C385B0640}"/>
          </ac:picMkLst>
        </pc:picChg>
        <pc:picChg chg="add del mod">
          <ac:chgData name="Aarush Pandey 202445" userId="3a51c17a-b0ca-4103-bbe0-4149d1343399" providerId="ADAL" clId="{279DC0D6-F706-467E-9182-C17E19549EC3}" dt="2021-12-19T09:08:59.408" v="1315" actId="478"/>
          <ac:picMkLst>
            <pc:docMk/>
            <pc:sldMk cId="3764443567" sldId="298"/>
            <ac:picMk id="87" creationId="{9EF54826-4826-4D07-A6C5-C1B65891C6B8}"/>
          </ac:picMkLst>
        </pc:picChg>
        <pc:picChg chg="add mod ord topLvl">
          <ac:chgData name="Aarush Pandey 202445" userId="3a51c17a-b0ca-4103-bbe0-4149d1343399" providerId="ADAL" clId="{279DC0D6-F706-467E-9182-C17E19549EC3}" dt="2021-12-19T08:06:43.267" v="660" actId="1076"/>
          <ac:picMkLst>
            <pc:docMk/>
            <pc:sldMk cId="3764443567" sldId="298"/>
            <ac:picMk id="88" creationId="{95EAA8A0-1558-49B5-A0D1-1524E1216AC5}"/>
          </ac:picMkLst>
        </pc:picChg>
        <pc:picChg chg="add mod">
          <ac:chgData name="Aarush Pandey 202445" userId="3a51c17a-b0ca-4103-bbe0-4149d1343399" providerId="ADAL" clId="{279DC0D6-F706-467E-9182-C17E19549EC3}" dt="2021-12-19T08:01:57.718" v="606" actId="688"/>
          <ac:picMkLst>
            <pc:docMk/>
            <pc:sldMk cId="3764443567" sldId="298"/>
            <ac:picMk id="89" creationId="{B2ACCA1C-AB3A-4107-B9DC-5B5E3CE3A139}"/>
          </ac:picMkLst>
        </pc:picChg>
        <pc:picChg chg="add del mod topLvl">
          <ac:chgData name="Aarush Pandey 202445" userId="3a51c17a-b0ca-4103-bbe0-4149d1343399" providerId="ADAL" clId="{279DC0D6-F706-467E-9182-C17E19549EC3}" dt="2021-12-19T09:00:35.298" v="907" actId="1076"/>
          <ac:picMkLst>
            <pc:docMk/>
            <pc:sldMk cId="3764443567" sldId="298"/>
            <ac:picMk id="97" creationId="{CCA02E45-797B-474D-890F-A6E1BCB750DF}"/>
          </ac:picMkLst>
        </pc:picChg>
        <pc:picChg chg="add mod ord">
          <ac:chgData name="Aarush Pandey 202445" userId="3a51c17a-b0ca-4103-bbe0-4149d1343399" providerId="ADAL" clId="{279DC0D6-F706-467E-9182-C17E19549EC3}" dt="2021-12-19T09:08:35.736" v="1308" actId="1076"/>
          <ac:picMkLst>
            <pc:docMk/>
            <pc:sldMk cId="3764443567" sldId="298"/>
            <ac:picMk id="106" creationId="{661183A0-3F73-4404-AA83-1505155DE6A7}"/>
          </ac:picMkLst>
        </pc:picChg>
        <pc:picChg chg="add mod">
          <ac:chgData name="Aarush Pandey 202445" userId="3a51c17a-b0ca-4103-bbe0-4149d1343399" providerId="ADAL" clId="{279DC0D6-F706-467E-9182-C17E19549EC3}" dt="2021-12-19T09:10:21.810" v="1329" actId="962"/>
          <ac:picMkLst>
            <pc:docMk/>
            <pc:sldMk cId="3764443567" sldId="298"/>
            <ac:picMk id="113" creationId="{0FE274F6-29A2-423D-8963-458175D00847}"/>
          </ac:picMkLst>
        </pc:picChg>
      </pc:sldChg>
      <pc:sldChg chg="addSp delSp modSp add del mod ord modClrScheme chgLayout">
        <pc:chgData name="Aarush Pandey 202445" userId="3a51c17a-b0ca-4103-bbe0-4149d1343399" providerId="ADAL" clId="{279DC0D6-F706-467E-9182-C17E19549EC3}" dt="2022-01-04T06:27:22.512" v="7617" actId="47"/>
        <pc:sldMkLst>
          <pc:docMk/>
          <pc:sldMk cId="591742607" sldId="299"/>
        </pc:sldMkLst>
        <pc:spChg chg="add del mod ord">
          <ac:chgData name="Aarush Pandey 202445" userId="3a51c17a-b0ca-4103-bbe0-4149d1343399" providerId="ADAL" clId="{279DC0D6-F706-467E-9182-C17E19549EC3}" dt="2021-12-19T09:59:58.474" v="1378" actId="478"/>
          <ac:spMkLst>
            <pc:docMk/>
            <pc:sldMk cId="591742607" sldId="299"/>
            <ac:spMk id="2" creationId="{3EAE5430-C074-4D3E-8537-E97307087230}"/>
          </ac:spMkLst>
        </pc:spChg>
        <pc:spChg chg="mod">
          <ac:chgData name="Aarush Pandey 202445" userId="3a51c17a-b0ca-4103-bbe0-4149d1343399" providerId="ADAL" clId="{279DC0D6-F706-467E-9182-C17E19549EC3}" dt="2021-12-19T10:07:47.451" v="1404" actId="14826"/>
          <ac:spMkLst>
            <pc:docMk/>
            <pc:sldMk cId="591742607" sldId="299"/>
            <ac:spMk id="12" creationId="{CE4A678A-A7C8-4137-8E97-F2A38D15A247}"/>
          </ac:spMkLst>
        </pc:spChg>
        <pc:spChg chg="mod">
          <ac:chgData name="Aarush Pandey 202445" userId="3a51c17a-b0ca-4103-bbe0-4149d1343399" providerId="ADAL" clId="{279DC0D6-F706-467E-9182-C17E19549EC3}" dt="2021-12-19T10:13:42.975" v="1559" actId="207"/>
          <ac:spMkLst>
            <pc:docMk/>
            <pc:sldMk cId="591742607" sldId="299"/>
            <ac:spMk id="17" creationId="{7C90939A-A293-45AE-B147-6AEAB9A0E760}"/>
          </ac:spMkLst>
        </pc:spChg>
        <pc:spChg chg="mod">
          <ac:chgData name="Aarush Pandey 202445" userId="3a51c17a-b0ca-4103-bbe0-4149d1343399" providerId="ADAL" clId="{279DC0D6-F706-467E-9182-C17E19549EC3}" dt="2021-12-19T10:16:55.038" v="1584" actId="20577"/>
          <ac:spMkLst>
            <pc:docMk/>
            <pc:sldMk cId="591742607" sldId="299"/>
            <ac:spMk id="18" creationId="{DAE463FC-1DC7-409D-B23C-2545D25A1C6C}"/>
          </ac:spMkLst>
        </pc:spChg>
        <pc:spChg chg="mod">
          <ac:chgData name="Aarush Pandey 202445" userId="3a51c17a-b0ca-4103-bbe0-4149d1343399" providerId="ADAL" clId="{279DC0D6-F706-467E-9182-C17E19549EC3}" dt="2021-12-19T10:08:36.725" v="1412" actId="207"/>
          <ac:spMkLst>
            <pc:docMk/>
            <pc:sldMk cId="591742607" sldId="299"/>
            <ac:spMk id="26" creationId="{92804A73-5168-4731-B4E3-36A707199CA0}"/>
          </ac:spMkLst>
        </pc:spChg>
        <pc:spChg chg="mod">
          <ac:chgData name="Aarush Pandey 202445" userId="3a51c17a-b0ca-4103-bbe0-4149d1343399" providerId="ADAL" clId="{279DC0D6-F706-467E-9182-C17E19549EC3}" dt="2021-12-19T10:13:19.291" v="1556" actId="113"/>
          <ac:spMkLst>
            <pc:docMk/>
            <pc:sldMk cId="591742607" sldId="299"/>
            <ac:spMk id="34" creationId="{67FF6BEA-B6C4-40BB-A1BF-F9B3812CC64B}"/>
          </ac:spMkLst>
        </pc:spChg>
        <pc:spChg chg="add mod">
          <ac:chgData name="Aarush Pandey 202445" userId="3a51c17a-b0ca-4103-bbe0-4149d1343399" providerId="ADAL" clId="{279DC0D6-F706-467E-9182-C17E19549EC3}" dt="2021-12-19T10:00:59.260" v="1385" actId="207"/>
          <ac:spMkLst>
            <pc:docMk/>
            <pc:sldMk cId="591742607" sldId="299"/>
            <ac:spMk id="51" creationId="{6D840C22-2324-42BF-84C0-8A3503F62E7E}"/>
          </ac:spMkLst>
        </pc:spChg>
        <pc:spChg chg="mod">
          <ac:chgData name="Aarush Pandey 202445" userId="3a51c17a-b0ca-4103-bbe0-4149d1343399" providerId="ADAL" clId="{279DC0D6-F706-467E-9182-C17E19549EC3}" dt="2021-12-19T10:03:18.371" v="1401" actId="14826"/>
          <ac:spMkLst>
            <pc:docMk/>
            <pc:sldMk cId="591742607" sldId="299"/>
            <ac:spMk id="79" creationId="{5C492DC0-7EAF-4B20-8486-200902C6740D}"/>
          </ac:spMkLst>
        </pc:spChg>
        <pc:spChg chg="del">
          <ac:chgData name="Aarush Pandey 202445" userId="3a51c17a-b0ca-4103-bbe0-4149d1343399" providerId="ADAL" clId="{279DC0D6-F706-467E-9182-C17E19549EC3}" dt="2021-12-19T10:02:45.893" v="1399" actId="478"/>
          <ac:spMkLst>
            <pc:docMk/>
            <pc:sldMk cId="591742607" sldId="299"/>
            <ac:spMk id="81" creationId="{5EF0F78B-F1C0-445B-8519-B7976AF91F7F}"/>
          </ac:spMkLst>
        </pc:spChg>
        <pc:spChg chg="del mod">
          <ac:chgData name="Aarush Pandey 202445" userId="3a51c17a-b0ca-4103-bbe0-4149d1343399" providerId="ADAL" clId="{279DC0D6-F706-467E-9182-C17E19549EC3}" dt="2021-12-19T10:02:32.758" v="1393" actId="478"/>
          <ac:spMkLst>
            <pc:docMk/>
            <pc:sldMk cId="591742607" sldId="299"/>
            <ac:spMk id="82" creationId="{10A6601A-A818-4AA4-B268-DBFF2C5AEF08}"/>
          </ac:spMkLst>
        </pc:spChg>
        <pc:spChg chg="del">
          <ac:chgData name="Aarush Pandey 202445" userId="3a51c17a-b0ca-4103-bbe0-4149d1343399" providerId="ADAL" clId="{279DC0D6-F706-467E-9182-C17E19549EC3}" dt="2021-12-19T10:02:37.811" v="1394" actId="478"/>
          <ac:spMkLst>
            <pc:docMk/>
            <pc:sldMk cId="591742607" sldId="299"/>
            <ac:spMk id="83" creationId="{D7540085-4775-4590-9B68-5D6ED44B9291}"/>
          </ac:spMkLst>
        </pc:spChg>
        <pc:spChg chg="mod">
          <ac:chgData name="Aarush Pandey 202445" userId="3a51c17a-b0ca-4103-bbe0-4149d1343399" providerId="ADAL" clId="{279DC0D6-F706-467E-9182-C17E19549EC3}" dt="2021-12-19T10:02:08.459" v="1388" actId="207"/>
          <ac:spMkLst>
            <pc:docMk/>
            <pc:sldMk cId="591742607" sldId="299"/>
            <ac:spMk id="98" creationId="{AE08307E-E777-482F-87FA-59FE0BDA8094}"/>
          </ac:spMkLst>
        </pc:spChg>
        <pc:spChg chg="mod">
          <ac:chgData name="Aarush Pandey 202445" userId="3a51c17a-b0ca-4103-bbe0-4149d1343399" providerId="ADAL" clId="{279DC0D6-F706-467E-9182-C17E19549EC3}" dt="2021-12-19T09:58:48.686" v="1376"/>
          <ac:spMkLst>
            <pc:docMk/>
            <pc:sldMk cId="591742607" sldId="299"/>
            <ac:spMk id="108" creationId="{41D3A336-EC01-4BC8-95C5-3ECB42C3AEF9}"/>
          </ac:spMkLst>
        </pc:spChg>
        <pc:spChg chg="mod">
          <ac:chgData name="Aarush Pandey 202445" userId="3a51c17a-b0ca-4103-bbe0-4149d1343399" providerId="ADAL" clId="{279DC0D6-F706-467E-9182-C17E19549EC3}" dt="2021-12-19T09:58:48.686" v="1376"/>
          <ac:spMkLst>
            <pc:docMk/>
            <pc:sldMk cId="591742607" sldId="299"/>
            <ac:spMk id="109" creationId="{EFEF1A1E-21B0-4182-9E3A-430CBEC8FF71}"/>
          </ac:spMkLst>
        </pc:spChg>
        <pc:grpChg chg="mod">
          <ac:chgData name="Aarush Pandey 202445" userId="3a51c17a-b0ca-4103-bbe0-4149d1343399" providerId="ADAL" clId="{279DC0D6-F706-467E-9182-C17E19549EC3}" dt="2021-12-19T10:13:42.975" v="1559" actId="207"/>
          <ac:grpSpMkLst>
            <pc:docMk/>
            <pc:sldMk cId="591742607" sldId="299"/>
            <ac:grpSpMk id="19" creationId="{3ADF91C1-B81E-45DC-BAB9-7C08DFC5931E}"/>
          </ac:grpSpMkLst>
        </pc:grpChg>
        <pc:grpChg chg="del">
          <ac:chgData name="Aarush Pandey 202445" userId="3a51c17a-b0ca-4103-bbe0-4149d1343399" providerId="ADAL" clId="{279DC0D6-F706-467E-9182-C17E19549EC3}" dt="2021-12-19T10:02:45.893" v="1399" actId="478"/>
          <ac:grpSpMkLst>
            <pc:docMk/>
            <pc:sldMk cId="591742607" sldId="299"/>
            <ac:grpSpMk id="78" creationId="{14AD490E-1F0C-42B0-8A5B-DDE40A77DDD7}"/>
          </ac:grpSpMkLst>
        </pc:grpChg>
        <pc:grpChg chg="del">
          <ac:chgData name="Aarush Pandey 202445" userId="3a51c17a-b0ca-4103-bbe0-4149d1343399" providerId="ADAL" clId="{279DC0D6-F706-467E-9182-C17E19549EC3}" dt="2021-12-19T10:02:32.758" v="1393" actId="478"/>
          <ac:grpSpMkLst>
            <pc:docMk/>
            <pc:sldMk cId="591742607" sldId="299"/>
            <ac:grpSpMk id="80" creationId="{B64112CC-1DF6-4B58-80A6-2D2824AF17E1}"/>
          </ac:grpSpMkLst>
        </pc:grpChg>
        <pc:grpChg chg="mod modVis">
          <ac:chgData name="Aarush Pandey 202445" userId="3a51c17a-b0ca-4103-bbe0-4149d1343399" providerId="ADAL" clId="{279DC0D6-F706-467E-9182-C17E19549EC3}" dt="2021-12-19T10:13:39.029" v="1558" actId="14430"/>
          <ac:grpSpMkLst>
            <pc:docMk/>
            <pc:sldMk cId="591742607" sldId="299"/>
            <ac:grpSpMk id="90" creationId="{C0F66FF9-6AF1-424E-8CFD-48E5F6B28B10}"/>
          </ac:grpSpMkLst>
        </pc:grpChg>
        <pc:grpChg chg="mod modVis">
          <ac:chgData name="Aarush Pandey 202445" userId="3a51c17a-b0ca-4103-bbe0-4149d1343399" providerId="ADAL" clId="{279DC0D6-F706-467E-9182-C17E19549EC3}" dt="2021-12-19T10:08:00.525" v="1408" actId="14430"/>
          <ac:grpSpMkLst>
            <pc:docMk/>
            <pc:sldMk cId="591742607" sldId="299"/>
            <ac:grpSpMk id="93" creationId="{9679E5FF-7A42-45A8-8E17-9E618D9D9606}"/>
          </ac:grpSpMkLst>
        </pc:grpChg>
        <pc:grpChg chg="mod ord modVis">
          <ac:chgData name="Aarush Pandey 202445" userId="3a51c17a-b0ca-4103-bbe0-4149d1343399" providerId="ADAL" clId="{279DC0D6-F706-467E-9182-C17E19549EC3}" dt="2021-12-19T10:08:03.816" v="1409" actId="14430"/>
          <ac:grpSpMkLst>
            <pc:docMk/>
            <pc:sldMk cId="591742607" sldId="299"/>
            <ac:grpSpMk id="95" creationId="{EBCD0D77-F54A-45C3-8256-4276B33E3E3C}"/>
          </ac:grpSpMkLst>
        </pc:grpChg>
        <pc:grpChg chg="mod">
          <ac:chgData name="Aarush Pandey 202445" userId="3a51c17a-b0ca-4103-bbe0-4149d1343399" providerId="ADAL" clId="{279DC0D6-F706-467E-9182-C17E19549EC3}" dt="2021-12-19T09:58:48.686" v="1376"/>
          <ac:grpSpMkLst>
            <pc:docMk/>
            <pc:sldMk cId="591742607" sldId="299"/>
            <ac:grpSpMk id="107" creationId="{5ABCC437-DFF7-4931-88A9-3374BAD620D2}"/>
          </ac:grpSpMkLst>
        </pc:grpChg>
        <pc:picChg chg="mod">
          <ac:chgData name="Aarush Pandey 202445" userId="3a51c17a-b0ca-4103-bbe0-4149d1343399" providerId="ADAL" clId="{279DC0D6-F706-467E-9182-C17E19549EC3}" dt="2021-12-19T10:13:58.678" v="1562" actId="207"/>
          <ac:picMkLst>
            <pc:docMk/>
            <pc:sldMk cId="591742607" sldId="299"/>
            <ac:picMk id="36" creationId="{9F74FFE4-8BFF-4250-94C0-F13CD2EEB7C8}"/>
          </ac:picMkLst>
        </pc:picChg>
        <pc:picChg chg="mod">
          <ac:chgData name="Aarush Pandey 202445" userId="3a51c17a-b0ca-4103-bbe0-4149d1343399" providerId="ADAL" clId="{279DC0D6-F706-467E-9182-C17E19549EC3}" dt="2021-12-19T10:07:52.875" v="1406" actId="1076"/>
          <ac:picMkLst>
            <pc:docMk/>
            <pc:sldMk cId="591742607" sldId="299"/>
            <ac:picMk id="88" creationId="{95EAA8A0-1558-49B5-A0D1-1524E1216AC5}"/>
          </ac:picMkLst>
        </pc:picChg>
        <pc:picChg chg="mod">
          <ac:chgData name="Aarush Pandey 202445" userId="3a51c17a-b0ca-4103-bbe0-4149d1343399" providerId="ADAL" clId="{279DC0D6-F706-467E-9182-C17E19549EC3}" dt="2021-12-19T10:03:22.267" v="1402" actId="1076"/>
          <ac:picMkLst>
            <pc:docMk/>
            <pc:sldMk cId="591742607" sldId="299"/>
            <ac:picMk id="89" creationId="{B2ACCA1C-AB3A-4107-B9DC-5B5E3CE3A139}"/>
          </ac:picMkLst>
        </pc:picChg>
        <pc:picChg chg="mod">
          <ac:chgData name="Aarush Pandey 202445" userId="3a51c17a-b0ca-4103-bbe0-4149d1343399" providerId="ADAL" clId="{279DC0D6-F706-467E-9182-C17E19549EC3}" dt="2021-12-19T10:01:49.824" v="1387"/>
          <ac:picMkLst>
            <pc:docMk/>
            <pc:sldMk cId="591742607" sldId="299"/>
            <ac:picMk id="97" creationId="{CCA02E45-797B-474D-890F-A6E1BCB750DF}"/>
          </ac:picMkLst>
        </pc:picChg>
      </pc:sldChg>
      <pc:sldChg chg="new del">
        <pc:chgData name="Aarush Pandey 202445" userId="3a51c17a-b0ca-4103-bbe0-4149d1343399" providerId="ADAL" clId="{279DC0D6-F706-467E-9182-C17E19549EC3}" dt="2021-12-19T08:54:45.922" v="823" actId="680"/>
        <pc:sldMkLst>
          <pc:docMk/>
          <pc:sldMk cId="1929664061" sldId="299"/>
        </pc:sldMkLst>
      </pc:sldChg>
      <pc:sldChg chg="addSp delSp modSp new mod">
        <pc:chgData name="Aarush Pandey 202445" userId="3a51c17a-b0ca-4103-bbe0-4149d1343399" providerId="ADAL" clId="{279DC0D6-F706-467E-9182-C17E19549EC3}" dt="2021-12-19T15:07:25.242" v="3853"/>
        <pc:sldMkLst>
          <pc:docMk/>
          <pc:sldMk cId="1595881856" sldId="300"/>
        </pc:sldMkLst>
        <pc:spChg chg="del mod">
          <ac:chgData name="Aarush Pandey 202445" userId="3a51c17a-b0ca-4103-bbe0-4149d1343399" providerId="ADAL" clId="{279DC0D6-F706-467E-9182-C17E19549EC3}" dt="2021-12-19T14:14:01.473" v="1663" actId="478"/>
          <ac:spMkLst>
            <pc:docMk/>
            <pc:sldMk cId="1595881856" sldId="300"/>
            <ac:spMk id="2" creationId="{292017F2-E83E-4718-88B4-B7EC277F2FB8}"/>
          </ac:spMkLst>
        </pc:spChg>
        <pc:spChg chg="mod">
          <ac:chgData name="Aarush Pandey 202445" userId="3a51c17a-b0ca-4103-bbe0-4149d1343399" providerId="ADAL" clId="{279DC0D6-F706-467E-9182-C17E19549EC3}" dt="2021-12-19T14:12:27.726" v="1658" actId="1076"/>
          <ac:spMkLst>
            <pc:docMk/>
            <pc:sldMk cId="1595881856" sldId="300"/>
            <ac:spMk id="3" creationId="{5BBF40A6-981D-49F8-BA47-70EBE75541E9}"/>
          </ac:spMkLst>
        </pc:spChg>
        <pc:spChg chg="mod">
          <ac:chgData name="Aarush Pandey 202445" userId="3a51c17a-b0ca-4103-bbe0-4149d1343399" providerId="ADAL" clId="{279DC0D6-F706-467E-9182-C17E19549EC3}" dt="2021-12-19T14:24:21.306" v="2165" actId="1076"/>
          <ac:spMkLst>
            <pc:docMk/>
            <pc:sldMk cId="1595881856" sldId="300"/>
            <ac:spMk id="4" creationId="{174F56D3-4B04-4561-9B52-FCA348D3448B}"/>
          </ac:spMkLst>
        </pc:spChg>
        <pc:picChg chg="add mod modCrop">
          <ac:chgData name="Aarush Pandey 202445" userId="3a51c17a-b0ca-4103-bbe0-4149d1343399" providerId="ADAL" clId="{279DC0D6-F706-467E-9182-C17E19549EC3}" dt="2021-12-19T15:05:53.367" v="3803" actId="1076"/>
          <ac:picMkLst>
            <pc:docMk/>
            <pc:sldMk cId="1595881856" sldId="300"/>
            <ac:picMk id="6" creationId="{49460262-7968-4DD3-A897-51D61DA29156}"/>
          </ac:picMkLst>
        </pc:picChg>
        <pc:picChg chg="add del mod">
          <ac:chgData name="Aarush Pandey 202445" userId="3a51c17a-b0ca-4103-bbe0-4149d1343399" providerId="ADAL" clId="{279DC0D6-F706-467E-9182-C17E19549EC3}" dt="2021-12-19T15:07:25.242" v="3853"/>
          <ac:picMkLst>
            <pc:docMk/>
            <pc:sldMk cId="1595881856" sldId="300"/>
            <ac:picMk id="8" creationId="{1A94A794-8F3B-4696-8BC7-49E5673C1286}"/>
          </ac:picMkLst>
        </pc:picChg>
        <pc:picChg chg="add del mod">
          <ac:chgData name="Aarush Pandey 202445" userId="3a51c17a-b0ca-4103-bbe0-4149d1343399" providerId="ADAL" clId="{279DC0D6-F706-467E-9182-C17E19549EC3}" dt="2021-12-19T15:03:40.408" v="3779" actId="478"/>
          <ac:picMkLst>
            <pc:docMk/>
            <pc:sldMk cId="1595881856" sldId="300"/>
            <ac:picMk id="4098" creationId="{C6C34DEF-5E41-4CEF-969F-6579FA83158A}"/>
          </ac:picMkLst>
        </pc:picChg>
      </pc:sldChg>
      <pc:sldChg chg="add del">
        <pc:chgData name="Aarush Pandey 202445" userId="3a51c17a-b0ca-4103-bbe0-4149d1343399" providerId="ADAL" clId="{279DC0D6-F706-467E-9182-C17E19549EC3}" dt="2021-12-19T14:24:26.380" v="2166" actId="47"/>
        <pc:sldMkLst>
          <pc:docMk/>
          <pc:sldMk cId="2308087920" sldId="301"/>
        </pc:sldMkLst>
      </pc:sldChg>
      <pc:sldChg chg="add del">
        <pc:chgData name="Aarush Pandey 202445" userId="3a51c17a-b0ca-4103-bbe0-4149d1343399" providerId="ADAL" clId="{279DC0D6-F706-467E-9182-C17E19549EC3}" dt="2021-12-19T14:24:28.245" v="2167" actId="47"/>
        <pc:sldMkLst>
          <pc:docMk/>
          <pc:sldMk cId="641415967" sldId="302"/>
        </pc:sldMkLst>
      </pc:sldChg>
      <pc:sldChg chg="addSp delSp modSp add mod">
        <pc:chgData name="Aarush Pandey 202445" userId="3a51c17a-b0ca-4103-bbe0-4149d1343399" providerId="ADAL" clId="{279DC0D6-F706-467E-9182-C17E19549EC3}" dt="2021-12-19T15:17:37.506" v="4070" actId="1076"/>
        <pc:sldMkLst>
          <pc:docMk/>
          <pc:sldMk cId="2100397813" sldId="303"/>
        </pc:sldMkLst>
        <pc:spChg chg="add del mod">
          <ac:chgData name="Aarush Pandey 202445" userId="3a51c17a-b0ca-4103-bbe0-4149d1343399" providerId="ADAL" clId="{279DC0D6-F706-467E-9182-C17E19549EC3}" dt="2021-12-19T14:17:04.252" v="1680" actId="478"/>
          <ac:spMkLst>
            <pc:docMk/>
            <pc:sldMk cId="2100397813" sldId="303"/>
            <ac:spMk id="3" creationId="{F36DF521-D834-48B3-8121-EBD4F4B660F3}"/>
          </ac:spMkLst>
        </pc:spChg>
        <pc:spChg chg="add del mod">
          <ac:chgData name="Aarush Pandey 202445" userId="3a51c17a-b0ca-4103-bbe0-4149d1343399" providerId="ADAL" clId="{279DC0D6-F706-467E-9182-C17E19549EC3}" dt="2021-12-19T14:17:07.132" v="1682" actId="478"/>
          <ac:spMkLst>
            <pc:docMk/>
            <pc:sldMk cId="2100397813" sldId="303"/>
            <ac:spMk id="5" creationId="{72D7226D-974E-4B83-80C3-583A8139680F}"/>
          </ac:spMkLst>
        </pc:spChg>
        <pc:spChg chg="add del mod">
          <ac:chgData name="Aarush Pandey 202445" userId="3a51c17a-b0ca-4103-bbe0-4149d1343399" providerId="ADAL" clId="{279DC0D6-F706-467E-9182-C17E19549EC3}" dt="2021-12-19T14:56:07.082" v="3682" actId="478"/>
          <ac:spMkLst>
            <pc:docMk/>
            <pc:sldMk cId="2100397813" sldId="303"/>
            <ac:spMk id="7" creationId="{EF2FF66D-69BA-43DF-BEB1-8F3CCAFFE1DA}"/>
          </ac:spMkLst>
        </pc:spChg>
        <pc:spChg chg="add mod">
          <ac:chgData name="Aarush Pandey 202445" userId="3a51c17a-b0ca-4103-bbe0-4149d1343399" providerId="ADAL" clId="{279DC0D6-F706-467E-9182-C17E19549EC3}" dt="2021-12-19T15:17:37.506" v="4070" actId="1076"/>
          <ac:spMkLst>
            <pc:docMk/>
            <pc:sldMk cId="2100397813" sldId="303"/>
            <ac:spMk id="39" creationId="{75BBC0B3-DC6C-4C79-B862-C924F28229B1}"/>
          </ac:spMkLst>
        </pc:spChg>
        <pc:spChg chg="del">
          <ac:chgData name="Aarush Pandey 202445" userId="3a51c17a-b0ca-4103-bbe0-4149d1343399" providerId="ADAL" clId="{279DC0D6-F706-467E-9182-C17E19549EC3}" dt="2021-12-19T14:56:05.357" v="3681" actId="478"/>
          <ac:spMkLst>
            <pc:docMk/>
            <pc:sldMk cId="2100397813" sldId="303"/>
            <ac:spMk id="4153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54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55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4:17:05.400" v="1681" actId="478"/>
          <ac:spMkLst>
            <pc:docMk/>
            <pc:sldMk cId="2100397813" sldId="303"/>
            <ac:spMk id="4156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4:17:03.235" v="1679" actId="478"/>
          <ac:spMkLst>
            <pc:docMk/>
            <pc:sldMk cId="2100397813" sldId="303"/>
            <ac:spMk id="4157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5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59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60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4:17:00.598" v="1677" actId="478"/>
          <ac:spMkLst>
            <pc:docMk/>
            <pc:sldMk cId="2100397813" sldId="303"/>
            <ac:spMk id="4161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62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17:32.767" v="4068" actId="1076"/>
          <ac:spMkLst>
            <pc:docMk/>
            <pc:sldMk cId="2100397813" sldId="303"/>
            <ac:spMk id="4163" creationId="{00000000-0000-0000-0000-000000000000}"/>
          </ac:spMkLst>
        </pc:spChg>
        <pc:grpChg chg="del">
          <ac:chgData name="Aarush Pandey 202445" userId="3a51c17a-b0ca-4103-bbe0-4149d1343399" providerId="ADAL" clId="{279DC0D6-F706-467E-9182-C17E19549EC3}" dt="2021-12-19T14:17:01.834" v="1678" actId="478"/>
          <ac:grpSpMkLst>
            <pc:docMk/>
            <pc:sldMk cId="2100397813" sldId="303"/>
            <ac:grpSpMk id="4164" creationId="{00000000-0000-0000-0000-000000000000}"/>
          </ac:grpSpMkLst>
        </pc:grpChg>
        <pc:grpChg chg="mod">
          <ac:chgData name="Aarush Pandey 202445" userId="3a51c17a-b0ca-4103-bbe0-4149d1343399" providerId="ADAL" clId="{279DC0D6-F706-467E-9182-C17E19549EC3}" dt="2021-12-19T15:17:34.611" v="4069" actId="1076"/>
          <ac:grpSpMkLst>
            <pc:docMk/>
            <pc:sldMk cId="2100397813" sldId="303"/>
            <ac:grpSpMk id="4168" creationId="{00000000-0000-0000-0000-000000000000}"/>
          </ac:grpSpMkLst>
        </pc:grpChg>
        <pc:picChg chg="add del mod">
          <ac:chgData name="Aarush Pandey 202445" userId="3a51c17a-b0ca-4103-bbe0-4149d1343399" providerId="ADAL" clId="{279DC0D6-F706-467E-9182-C17E19549EC3}" dt="2021-12-19T15:16:57.240" v="4062" actId="21"/>
          <ac:picMkLst>
            <pc:docMk/>
            <pc:sldMk cId="2100397813" sldId="303"/>
            <ac:picMk id="40" creationId="{6CE93443-2337-4902-9BEB-704344356650}"/>
          </ac:picMkLst>
        </pc:picChg>
      </pc:sldChg>
      <pc:sldChg chg="del">
        <pc:chgData name="Aarush Pandey 202445" userId="3a51c17a-b0ca-4103-bbe0-4149d1343399" providerId="ADAL" clId="{279DC0D6-F706-467E-9182-C17E19549EC3}" dt="2021-12-19T14:15:13.044" v="1669" actId="47"/>
        <pc:sldMkLst>
          <pc:docMk/>
          <pc:sldMk cId="3259951141" sldId="303"/>
        </pc:sldMkLst>
      </pc:sldChg>
      <pc:sldChg chg="del">
        <pc:chgData name="Aarush Pandey 202445" userId="3a51c17a-b0ca-4103-bbe0-4149d1343399" providerId="ADAL" clId="{279DC0D6-F706-467E-9182-C17E19549EC3}" dt="2021-12-19T14:15:50.059" v="1671" actId="47"/>
        <pc:sldMkLst>
          <pc:docMk/>
          <pc:sldMk cId="963140587" sldId="304"/>
        </pc:sldMkLst>
      </pc:sldChg>
      <pc:sldChg chg="addSp modSp new mod">
        <pc:chgData name="Aarush Pandey 202445" userId="3a51c17a-b0ca-4103-bbe0-4149d1343399" providerId="ADAL" clId="{279DC0D6-F706-467E-9182-C17E19549EC3}" dt="2021-12-19T15:00:45.367" v="3754" actId="1076"/>
        <pc:sldMkLst>
          <pc:docMk/>
          <pc:sldMk cId="1718543962" sldId="304"/>
        </pc:sldMkLst>
        <pc:spChg chg="mod">
          <ac:chgData name="Aarush Pandey 202445" userId="3a51c17a-b0ca-4103-bbe0-4149d1343399" providerId="ADAL" clId="{279DC0D6-F706-467E-9182-C17E19549EC3}" dt="2021-12-19T14:37:20.604" v="2744" actId="20577"/>
          <ac:spMkLst>
            <pc:docMk/>
            <pc:sldMk cId="1718543962" sldId="304"/>
            <ac:spMk id="2" creationId="{2FBB2281-D29D-48E3-A0C8-603A0D48CD3E}"/>
          </ac:spMkLst>
        </pc:spChg>
        <pc:spChg chg="mod">
          <ac:chgData name="Aarush Pandey 202445" userId="3a51c17a-b0ca-4103-bbe0-4149d1343399" providerId="ADAL" clId="{279DC0D6-F706-467E-9182-C17E19549EC3}" dt="2021-12-19T14:52:22.741" v="3528" actId="1076"/>
          <ac:spMkLst>
            <pc:docMk/>
            <pc:sldMk cId="1718543962" sldId="304"/>
            <ac:spMk id="3" creationId="{4741444C-EFBD-4AF0-97BB-8087B44580D8}"/>
          </ac:spMkLst>
        </pc:spChg>
        <pc:picChg chg="add mod">
          <ac:chgData name="Aarush Pandey 202445" userId="3a51c17a-b0ca-4103-bbe0-4149d1343399" providerId="ADAL" clId="{279DC0D6-F706-467E-9182-C17E19549EC3}" dt="2021-12-19T15:00:45.367" v="3754" actId="1076"/>
          <ac:picMkLst>
            <pc:docMk/>
            <pc:sldMk cId="1718543962" sldId="304"/>
            <ac:picMk id="4" creationId="{B180AB39-BDC3-45E0-9E8E-83692C067299}"/>
          </ac:picMkLst>
        </pc:picChg>
      </pc:sldChg>
      <pc:sldChg chg="addSp delSp modSp add mod">
        <pc:chgData name="Aarush Pandey 202445" userId="3a51c17a-b0ca-4103-bbe0-4149d1343399" providerId="ADAL" clId="{279DC0D6-F706-467E-9182-C17E19549EC3}" dt="2021-12-19T15:02:19.793" v="3766" actId="1076"/>
        <pc:sldMkLst>
          <pc:docMk/>
          <pc:sldMk cId="1640676232" sldId="305"/>
        </pc:sldMkLst>
        <pc:spChg chg="del">
          <ac:chgData name="Aarush Pandey 202445" userId="3a51c17a-b0ca-4103-bbe0-4149d1343399" providerId="ADAL" clId="{279DC0D6-F706-467E-9182-C17E19549EC3}" dt="2021-12-19T14:38:13.413" v="2748" actId="478"/>
          <ac:spMkLst>
            <pc:docMk/>
            <pc:sldMk cId="1640676232" sldId="305"/>
            <ac:spMk id="2" creationId="{2FBB2281-D29D-48E3-A0C8-603A0D48CD3E}"/>
          </ac:spMkLst>
        </pc:spChg>
        <pc:spChg chg="mod">
          <ac:chgData name="Aarush Pandey 202445" userId="3a51c17a-b0ca-4103-bbe0-4149d1343399" providerId="ADAL" clId="{279DC0D6-F706-467E-9182-C17E19549EC3}" dt="2021-12-19T14:53:49.323" v="3641" actId="113"/>
          <ac:spMkLst>
            <pc:docMk/>
            <pc:sldMk cId="1640676232" sldId="305"/>
            <ac:spMk id="3" creationId="{4741444C-EFBD-4AF0-97BB-8087B44580D8}"/>
          </ac:spMkLst>
        </pc:spChg>
        <pc:spChg chg="add del mod">
          <ac:chgData name="Aarush Pandey 202445" userId="3a51c17a-b0ca-4103-bbe0-4149d1343399" providerId="ADAL" clId="{279DC0D6-F706-467E-9182-C17E19549EC3}" dt="2021-12-19T14:38:25.594" v="2761" actId="478"/>
          <ac:spMkLst>
            <pc:docMk/>
            <pc:sldMk cId="1640676232" sldId="305"/>
            <ac:spMk id="5" creationId="{6116A75E-FCFB-4E93-A91A-1715B328B634}"/>
          </ac:spMkLst>
        </pc:spChg>
        <pc:spChg chg="add mod">
          <ac:chgData name="Aarush Pandey 202445" userId="3a51c17a-b0ca-4103-bbe0-4149d1343399" providerId="ADAL" clId="{279DC0D6-F706-467E-9182-C17E19549EC3}" dt="2021-12-19T14:38:21.357" v="2760" actId="20577"/>
          <ac:spMkLst>
            <pc:docMk/>
            <pc:sldMk cId="1640676232" sldId="305"/>
            <ac:spMk id="6" creationId="{ECD51F98-5B1C-4672-9F31-74DF360E1159}"/>
          </ac:spMkLst>
        </pc:spChg>
        <pc:picChg chg="add mod">
          <ac:chgData name="Aarush Pandey 202445" userId="3a51c17a-b0ca-4103-bbe0-4149d1343399" providerId="ADAL" clId="{279DC0D6-F706-467E-9182-C17E19549EC3}" dt="2021-12-19T15:02:19.793" v="3766" actId="1076"/>
          <ac:picMkLst>
            <pc:docMk/>
            <pc:sldMk cId="1640676232" sldId="305"/>
            <ac:picMk id="2050" creationId="{B0921E23-B7D1-4CF1-BB7E-75002997748B}"/>
          </ac:picMkLst>
        </pc:picChg>
      </pc:sldChg>
      <pc:sldChg chg="addSp delSp modSp add mod">
        <pc:chgData name="Aarush Pandey 202445" userId="3a51c17a-b0ca-4103-bbe0-4149d1343399" providerId="ADAL" clId="{279DC0D6-F706-467E-9182-C17E19549EC3}" dt="2021-12-19T15:13:40.904" v="4005" actId="20577"/>
        <pc:sldMkLst>
          <pc:docMk/>
          <pc:sldMk cId="450289837" sldId="306"/>
        </pc:sldMkLst>
        <pc:spChg chg="del">
          <ac:chgData name="Aarush Pandey 202445" userId="3a51c17a-b0ca-4103-bbe0-4149d1343399" providerId="ADAL" clId="{279DC0D6-F706-467E-9182-C17E19549EC3}" dt="2021-12-19T14:59:12.195" v="3739" actId="478"/>
          <ac:spMkLst>
            <pc:docMk/>
            <pc:sldMk cId="450289837" sldId="306"/>
            <ac:spMk id="2" creationId="{2FBB2281-D29D-48E3-A0C8-603A0D48CD3E}"/>
          </ac:spMkLst>
        </pc:spChg>
        <pc:spChg chg="mod">
          <ac:chgData name="Aarush Pandey 202445" userId="3a51c17a-b0ca-4103-bbe0-4149d1343399" providerId="ADAL" clId="{279DC0D6-F706-467E-9182-C17E19549EC3}" dt="2021-12-19T14:59:17.967" v="3741" actId="14100"/>
          <ac:spMkLst>
            <pc:docMk/>
            <pc:sldMk cId="450289837" sldId="306"/>
            <ac:spMk id="3" creationId="{4741444C-EFBD-4AF0-97BB-8087B44580D8}"/>
          </ac:spMkLst>
        </pc:spChg>
        <pc:spChg chg="add mod">
          <ac:chgData name="Aarush Pandey 202445" userId="3a51c17a-b0ca-4103-bbe0-4149d1343399" providerId="ADAL" clId="{279DC0D6-F706-467E-9182-C17E19549EC3}" dt="2021-12-19T15:13:40.904" v="4005" actId="20577"/>
          <ac:spMkLst>
            <pc:docMk/>
            <pc:sldMk cId="450289837" sldId="306"/>
            <ac:spMk id="4" creationId="{89B63179-1F50-4D78-8B28-2FD9D5D652E2}"/>
          </ac:spMkLst>
        </pc:spChg>
        <pc:spChg chg="add del mod">
          <ac:chgData name="Aarush Pandey 202445" userId="3a51c17a-b0ca-4103-bbe0-4149d1343399" providerId="ADAL" clId="{279DC0D6-F706-467E-9182-C17E19549EC3}" dt="2021-12-19T14:59:14.469" v="3740" actId="478"/>
          <ac:spMkLst>
            <pc:docMk/>
            <pc:sldMk cId="450289837" sldId="306"/>
            <ac:spMk id="6" creationId="{F89E4AEF-4ACF-4DCC-98D4-8AF0E15DE21D}"/>
          </ac:spMkLst>
        </pc:spChg>
        <pc:spChg chg="add mod">
          <ac:chgData name="Aarush Pandey 202445" userId="3a51c17a-b0ca-4103-bbe0-4149d1343399" providerId="ADAL" clId="{279DC0D6-F706-467E-9182-C17E19549EC3}" dt="2021-12-19T15:09:19.273" v="3892"/>
          <ac:spMkLst>
            <pc:docMk/>
            <pc:sldMk cId="450289837" sldId="306"/>
            <ac:spMk id="9" creationId="{DE4187F4-83B9-4E03-AE80-8B911FFDE126}"/>
          </ac:spMkLst>
        </pc:spChg>
        <pc:picChg chg="add del mod">
          <ac:chgData name="Aarush Pandey 202445" userId="3a51c17a-b0ca-4103-bbe0-4149d1343399" providerId="ADAL" clId="{279DC0D6-F706-467E-9182-C17E19549EC3}" dt="2021-12-19T15:00:11.736" v="3744" actId="478"/>
          <ac:picMkLst>
            <pc:docMk/>
            <pc:sldMk cId="450289837" sldId="306"/>
            <ac:picMk id="1026" creationId="{DD0B6FF8-D755-41C5-979D-DE51A45CAA36}"/>
          </ac:picMkLst>
        </pc:picChg>
        <pc:picChg chg="add del mod">
          <ac:chgData name="Aarush Pandey 202445" userId="3a51c17a-b0ca-4103-bbe0-4149d1343399" providerId="ADAL" clId="{279DC0D6-F706-467E-9182-C17E19549EC3}" dt="2021-12-19T15:00:32.740" v="3748" actId="21"/>
          <ac:picMkLst>
            <pc:docMk/>
            <pc:sldMk cId="450289837" sldId="306"/>
            <ac:picMk id="1028" creationId="{EF0A355F-8087-4DF6-9746-F0D77F1AEFFB}"/>
          </ac:picMkLst>
        </pc:picChg>
      </pc:sldChg>
      <pc:sldChg chg="addSp delSp modSp add mod">
        <pc:chgData name="Aarush Pandey 202445" userId="3a51c17a-b0ca-4103-bbe0-4149d1343399" providerId="ADAL" clId="{279DC0D6-F706-467E-9182-C17E19549EC3}" dt="2021-12-19T15:27:02.579" v="4618" actId="14100"/>
        <pc:sldMkLst>
          <pc:docMk/>
          <pc:sldMk cId="532478650" sldId="307"/>
        </pc:sldMkLst>
        <pc:spChg chg="del">
          <ac:chgData name="Aarush Pandey 202445" userId="3a51c17a-b0ca-4103-bbe0-4149d1343399" providerId="ADAL" clId="{279DC0D6-F706-467E-9182-C17E19549EC3}" dt="2021-12-19T15:19:21.771" v="4112" actId="478"/>
          <ac:spMkLst>
            <pc:docMk/>
            <pc:sldMk cId="532478650" sldId="307"/>
            <ac:spMk id="2" creationId="{2FBB2281-D29D-48E3-A0C8-603A0D48CD3E}"/>
          </ac:spMkLst>
        </pc:spChg>
        <pc:spChg chg="mod">
          <ac:chgData name="Aarush Pandey 202445" userId="3a51c17a-b0ca-4103-bbe0-4149d1343399" providerId="ADAL" clId="{279DC0D6-F706-467E-9182-C17E19549EC3}" dt="2021-12-19T15:27:02.579" v="4618" actId="14100"/>
          <ac:spMkLst>
            <pc:docMk/>
            <pc:sldMk cId="532478650" sldId="307"/>
            <ac:spMk id="3" creationId="{4741444C-EFBD-4AF0-97BB-8087B44580D8}"/>
          </ac:spMkLst>
        </pc:spChg>
        <pc:spChg chg="add mod">
          <ac:chgData name="Aarush Pandey 202445" userId="3a51c17a-b0ca-4103-bbe0-4149d1343399" providerId="ADAL" clId="{279DC0D6-F706-467E-9182-C17E19549EC3}" dt="2021-12-19T15:09:51.592" v="3932" actId="20577"/>
          <ac:spMkLst>
            <pc:docMk/>
            <pc:sldMk cId="532478650" sldId="307"/>
            <ac:spMk id="4" creationId="{2B982DC7-166F-4C00-BFC7-209D57257CC5}"/>
          </ac:spMkLst>
        </pc:spChg>
      </pc:sldChg>
      <pc:sldChg chg="addSp delSp modSp add mod">
        <pc:chgData name="Aarush Pandey 202445" userId="3a51c17a-b0ca-4103-bbe0-4149d1343399" providerId="ADAL" clId="{279DC0D6-F706-467E-9182-C17E19549EC3}" dt="2021-12-19T15:19:24.296" v="4113" actId="478"/>
        <pc:sldMkLst>
          <pc:docMk/>
          <pc:sldMk cId="2310203948" sldId="308"/>
        </pc:sldMkLst>
        <pc:spChg chg="del">
          <ac:chgData name="Aarush Pandey 202445" userId="3a51c17a-b0ca-4103-bbe0-4149d1343399" providerId="ADAL" clId="{279DC0D6-F706-467E-9182-C17E19549EC3}" dt="2021-12-19T15:19:24.296" v="4113" actId="478"/>
          <ac:spMkLst>
            <pc:docMk/>
            <pc:sldMk cId="2310203948" sldId="308"/>
            <ac:spMk id="2" creationId="{2FBB2281-D29D-48E3-A0C8-603A0D48CD3E}"/>
          </ac:spMkLst>
        </pc:spChg>
        <pc:spChg chg="add mod">
          <ac:chgData name="Aarush Pandey 202445" userId="3a51c17a-b0ca-4103-bbe0-4149d1343399" providerId="ADAL" clId="{279DC0D6-F706-467E-9182-C17E19549EC3}" dt="2021-12-19T15:10:23.681" v="3969" actId="1076"/>
          <ac:spMkLst>
            <pc:docMk/>
            <pc:sldMk cId="2310203948" sldId="308"/>
            <ac:spMk id="4" creationId="{45B2E0D2-87AE-4AD3-BC0D-248EE506AAEC}"/>
          </ac:spMkLst>
        </pc:spChg>
      </pc:sldChg>
      <pc:sldChg chg="addSp modSp add mod">
        <pc:chgData name="Aarush Pandey 202445" userId="3a51c17a-b0ca-4103-bbe0-4149d1343399" providerId="ADAL" clId="{279DC0D6-F706-467E-9182-C17E19549EC3}" dt="2021-12-19T15:07:03.232" v="3846" actId="1076"/>
        <pc:sldMkLst>
          <pc:docMk/>
          <pc:sldMk cId="3515666875" sldId="309"/>
        </pc:sldMkLst>
        <pc:spChg chg="mod">
          <ac:chgData name="Aarush Pandey 202445" userId="3a51c17a-b0ca-4103-bbe0-4149d1343399" providerId="ADAL" clId="{279DC0D6-F706-467E-9182-C17E19549EC3}" dt="2021-12-19T14:29:17.596" v="2176" actId="20577"/>
          <ac:spMkLst>
            <pc:docMk/>
            <pc:sldMk cId="3515666875" sldId="309"/>
            <ac:spMk id="3" creationId="{5BBF40A6-981D-49F8-BA47-70EBE75541E9}"/>
          </ac:spMkLst>
        </pc:spChg>
        <pc:spChg chg="mod">
          <ac:chgData name="Aarush Pandey 202445" userId="3a51c17a-b0ca-4103-bbe0-4149d1343399" providerId="ADAL" clId="{279DC0D6-F706-467E-9182-C17E19549EC3}" dt="2021-12-19T14:39:42.005" v="2772" actId="20577"/>
          <ac:spMkLst>
            <pc:docMk/>
            <pc:sldMk cId="3515666875" sldId="309"/>
            <ac:spMk id="4" creationId="{174F56D3-4B04-4561-9B52-FCA348D3448B}"/>
          </ac:spMkLst>
        </pc:spChg>
        <pc:picChg chg="add mod modCrop">
          <ac:chgData name="Aarush Pandey 202445" userId="3a51c17a-b0ca-4103-bbe0-4149d1343399" providerId="ADAL" clId="{279DC0D6-F706-467E-9182-C17E19549EC3}" dt="2021-12-19T15:07:03.232" v="3846" actId="1076"/>
          <ac:picMkLst>
            <pc:docMk/>
            <pc:sldMk cId="3515666875" sldId="309"/>
            <ac:picMk id="5" creationId="{D2B8CDB4-9A81-4415-AF5F-60BB6FFF8EB5}"/>
          </ac:picMkLst>
        </pc:picChg>
      </pc:sldChg>
      <pc:sldChg chg="addSp delSp modSp add mod">
        <pc:chgData name="Aarush Pandey 202445" userId="3a51c17a-b0ca-4103-bbe0-4149d1343399" providerId="ADAL" clId="{279DC0D6-F706-467E-9182-C17E19549EC3}" dt="2021-12-19T15:09:08.507" v="3890" actId="1076"/>
        <pc:sldMkLst>
          <pc:docMk/>
          <pc:sldMk cId="364480656" sldId="310"/>
        </pc:sldMkLst>
        <pc:spChg chg="mod">
          <ac:chgData name="Aarush Pandey 202445" userId="3a51c17a-b0ca-4103-bbe0-4149d1343399" providerId="ADAL" clId="{279DC0D6-F706-467E-9182-C17E19549EC3}" dt="2021-12-19T14:34:11.933" v="2656" actId="20577"/>
          <ac:spMkLst>
            <pc:docMk/>
            <pc:sldMk cId="364480656" sldId="310"/>
            <ac:spMk id="3" creationId="{5BBF40A6-981D-49F8-BA47-70EBE75541E9}"/>
          </ac:spMkLst>
        </pc:spChg>
        <pc:spChg chg="mod">
          <ac:chgData name="Aarush Pandey 202445" userId="3a51c17a-b0ca-4103-bbe0-4149d1343399" providerId="ADAL" clId="{279DC0D6-F706-467E-9182-C17E19549EC3}" dt="2021-12-19T14:46:54.494" v="3154" actId="14100"/>
          <ac:spMkLst>
            <pc:docMk/>
            <pc:sldMk cId="364480656" sldId="310"/>
            <ac:spMk id="4" creationId="{174F56D3-4B04-4561-9B52-FCA348D3448B}"/>
          </ac:spMkLst>
        </pc:spChg>
        <pc:picChg chg="add del">
          <ac:chgData name="Aarush Pandey 202445" userId="3a51c17a-b0ca-4103-bbe0-4149d1343399" providerId="ADAL" clId="{279DC0D6-F706-467E-9182-C17E19549EC3}" dt="2021-12-19T15:07:17.215" v="3850" actId="22"/>
          <ac:picMkLst>
            <pc:docMk/>
            <pc:sldMk cId="364480656" sldId="310"/>
            <ac:picMk id="5" creationId="{3D6CE494-30DC-446C-9705-C496FE755CB3}"/>
          </ac:picMkLst>
        </pc:picChg>
        <pc:picChg chg="add mod">
          <ac:chgData name="Aarush Pandey 202445" userId="3a51c17a-b0ca-4103-bbe0-4149d1343399" providerId="ADAL" clId="{279DC0D6-F706-467E-9182-C17E19549EC3}" dt="2021-12-19T15:07:34.410" v="3858" actId="1076"/>
          <ac:picMkLst>
            <pc:docMk/>
            <pc:sldMk cId="364480656" sldId="310"/>
            <ac:picMk id="6" creationId="{5E3BBBB1-56F1-46DC-B164-C7A5ADEE54A1}"/>
          </ac:picMkLst>
        </pc:picChg>
        <pc:picChg chg="add mod">
          <ac:chgData name="Aarush Pandey 202445" userId="3a51c17a-b0ca-4103-bbe0-4149d1343399" providerId="ADAL" clId="{279DC0D6-F706-467E-9182-C17E19549EC3}" dt="2021-12-19T15:07:36.014" v="3859" actId="1076"/>
          <ac:picMkLst>
            <pc:docMk/>
            <pc:sldMk cId="364480656" sldId="310"/>
            <ac:picMk id="7" creationId="{6EA0E7F1-EC98-4C68-A775-BABB6CFE63C2}"/>
          </ac:picMkLst>
        </pc:picChg>
        <pc:picChg chg="add mod">
          <ac:chgData name="Aarush Pandey 202445" userId="3a51c17a-b0ca-4103-bbe0-4149d1343399" providerId="ADAL" clId="{279DC0D6-F706-467E-9182-C17E19549EC3}" dt="2021-12-19T15:09:08.507" v="3890" actId="1076"/>
          <ac:picMkLst>
            <pc:docMk/>
            <pc:sldMk cId="364480656" sldId="310"/>
            <ac:picMk id="8" creationId="{015C49C6-ACB7-48B5-B7FA-048A17190C78}"/>
          </ac:picMkLst>
        </pc:picChg>
        <pc:picChg chg="add mod">
          <ac:chgData name="Aarush Pandey 202445" userId="3a51c17a-b0ca-4103-bbe0-4149d1343399" providerId="ADAL" clId="{279DC0D6-F706-467E-9182-C17E19549EC3}" dt="2021-12-19T15:08:59.996" v="3887" actId="1076"/>
          <ac:picMkLst>
            <pc:docMk/>
            <pc:sldMk cId="364480656" sldId="310"/>
            <ac:picMk id="9" creationId="{3569E9F4-19C7-4A3F-B148-080D2AA0B4DD}"/>
          </ac:picMkLst>
        </pc:picChg>
      </pc:sldChg>
      <pc:sldChg chg="modSp add mod">
        <pc:chgData name="Aarush Pandey 202445" userId="3a51c17a-b0ca-4103-bbe0-4149d1343399" providerId="ADAL" clId="{279DC0D6-F706-467E-9182-C17E19549EC3}" dt="2022-01-04T06:34:57.541" v="7720" actId="1076"/>
        <pc:sldMkLst>
          <pc:docMk/>
          <pc:sldMk cId="3912332963" sldId="311"/>
        </pc:sldMkLst>
        <pc:spChg chg="mod">
          <ac:chgData name="Aarush Pandey 202445" userId="3a51c17a-b0ca-4103-bbe0-4149d1343399" providerId="ADAL" clId="{279DC0D6-F706-467E-9182-C17E19549EC3}" dt="2021-12-19T15:41:49.150" v="5701" actId="14100"/>
          <ac:spMkLst>
            <pc:docMk/>
            <pc:sldMk cId="3912332963" sldId="311"/>
            <ac:spMk id="4084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53:32.636" v="6282" actId="20577"/>
          <ac:spMkLst>
            <pc:docMk/>
            <pc:sldMk cId="3912332963" sldId="311"/>
            <ac:spMk id="4085" creationId="{00000000-0000-0000-0000-000000000000}"/>
          </ac:spMkLst>
        </pc:spChg>
        <pc:picChg chg="mod">
          <ac:chgData name="Aarush Pandey 202445" userId="3a51c17a-b0ca-4103-bbe0-4149d1343399" providerId="ADAL" clId="{279DC0D6-F706-467E-9182-C17E19549EC3}" dt="2022-01-04T06:34:57.541" v="7720" actId="1076"/>
          <ac:picMkLst>
            <pc:docMk/>
            <pc:sldMk cId="3912332963" sldId="311"/>
            <ac:picMk id="2" creationId="{9CC28D78-5392-4C31-A8B4-93ACBB6AF8F8}"/>
          </ac:picMkLst>
        </pc:picChg>
        <pc:picChg chg="mod">
          <ac:chgData name="Aarush Pandey 202445" userId="3a51c17a-b0ca-4103-bbe0-4149d1343399" providerId="ADAL" clId="{279DC0D6-F706-467E-9182-C17E19549EC3}" dt="2021-12-19T15:54:06.338" v="6290" actId="1076"/>
          <ac:picMkLst>
            <pc:docMk/>
            <pc:sldMk cId="3912332963" sldId="311"/>
            <ac:picMk id="4086" creationId="{00000000-0000-0000-0000-000000000000}"/>
          </ac:picMkLst>
        </pc:picChg>
      </pc:sldChg>
      <pc:sldChg chg="addSp delSp modSp add del mod ord">
        <pc:chgData name="Aarush Pandey 202445" userId="3a51c17a-b0ca-4103-bbe0-4149d1343399" providerId="ADAL" clId="{279DC0D6-F706-467E-9182-C17E19549EC3}" dt="2021-12-19T16:01:30.413" v="6422" actId="47"/>
        <pc:sldMkLst>
          <pc:docMk/>
          <pc:sldMk cId="2489551926" sldId="312"/>
        </pc:sldMkLst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1" creationId="{2B2111A9-3B64-4DB2-8FC9-4A8CD8806D12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2" creationId="{BB070457-F98B-4DBA-AEE1-4A9D5A830945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3" creationId="{20562BC1-ECE5-4876-89B5-7179F49E3602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4" creationId="{86269073-8424-40D1-A066-2AE605CA4440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5" creationId="{47124B42-4411-46CB-8C37-5B5EDBD72BA0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6" creationId="{8A5DFBDF-B0CE-449C-942C-B410EB4AAB97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7" creationId="{25EAA9AE-94F7-45AE-B2D9-06BD91BF819B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8" creationId="{1C6AEC41-15E7-4F08-AE5D-D6CABFBC9B86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29" creationId="{6B1A4752-C120-4F6E-9C95-8ACC649CD2BC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0" creationId="{02956968-2323-4759-95FC-ECAA439D1B20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1" creationId="{2DEED3F4-084C-40C5-8955-426E326D75E7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2" creationId="{48FDB3F0-AFFB-4418-9BB8-524AC3D34179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3" creationId="{BF9171F1-F9FA-42FA-B3E7-69718D1B95EF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4" creationId="{2108B696-ECFC-4C70-B1F8-CACE0DDFF4FB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5" creationId="{72738246-4907-49EA-B4A2-18956C2C91AF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6" creationId="{A189C99E-59F4-49BC-9F52-BA950D39CD0E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7" creationId="{7AB5600E-6979-4281-831E-3E7063791759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8" creationId="{FA39A474-EE06-4E3E-80B8-07796C8BF162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39" creationId="{7967B1FF-BE7D-4BAD-8980-4AE4F99ECA1B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0" creationId="{6E410EE3-ABC4-4CE2-86B1-227642D69227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1" creationId="{2FD0A636-DBE8-45F2-A5E1-0A199AEE943C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2" creationId="{BE6831AE-05CA-4CF9-BCD3-953ACB3D3C90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3" creationId="{335EEE86-F412-4DEE-8907-2977DD50C7FA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4" creationId="{061B09AD-E770-4FC3-BD4C-EFC5F8A32F1D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5" creationId="{30CCEB5E-007C-4EC0-BCD4-B7124D070323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6" creationId="{0F500DDC-47D6-4E13-9A20-89C9790AD581}"/>
          </ac:spMkLst>
        </pc:spChg>
        <pc:spChg chg="mod">
          <ac:chgData name="Aarush Pandey 202445" userId="3a51c17a-b0ca-4103-bbe0-4149d1343399" providerId="ADAL" clId="{279DC0D6-F706-467E-9182-C17E19549EC3}" dt="2021-12-19T15:19:53.219" v="4115"/>
          <ac:spMkLst>
            <pc:docMk/>
            <pc:sldMk cId="2489551926" sldId="312"/>
            <ac:spMk id="47" creationId="{AEA3446C-78C7-41C9-ACA0-24252F120D86}"/>
          </ac:spMkLst>
        </pc:spChg>
        <pc:spChg chg="mod">
          <ac:chgData name="Aarush Pandey 202445" userId="3a51c17a-b0ca-4103-bbe0-4149d1343399" providerId="ADAL" clId="{279DC0D6-F706-467E-9182-C17E19549EC3}" dt="2021-12-19T15:33:07.397" v="5167" actId="1076"/>
          <ac:spMkLst>
            <pc:docMk/>
            <pc:sldMk cId="2489551926" sldId="312"/>
            <ac:spMk id="4188" creationId="{00000000-0000-0000-0000-000000000000}"/>
          </ac:spMkLst>
        </pc:spChg>
        <pc:grpChg chg="add del mod ord">
          <ac:chgData name="Aarush Pandey 202445" userId="3a51c17a-b0ca-4103-bbe0-4149d1343399" providerId="ADAL" clId="{279DC0D6-F706-467E-9182-C17E19549EC3}" dt="2021-12-19T15:20:22.449" v="4120" actId="478"/>
          <ac:grpSpMkLst>
            <pc:docMk/>
            <pc:sldMk cId="2489551926" sldId="312"/>
            <ac:grpSpMk id="20" creationId="{76F3F514-0FFF-49CB-B1BD-58396F4C8C8A}"/>
          </ac:grpSpMkLst>
        </pc:grpChg>
        <pc:grpChg chg="mod">
          <ac:chgData name="Aarush Pandey 202445" userId="3a51c17a-b0ca-4103-bbe0-4149d1343399" providerId="ADAL" clId="{279DC0D6-F706-467E-9182-C17E19549EC3}" dt="2021-12-19T15:19:53.219" v="4115"/>
          <ac:grpSpMkLst>
            <pc:docMk/>
            <pc:sldMk cId="2489551926" sldId="312"/>
            <ac:grpSpMk id="48" creationId="{0B9A85E4-B2FC-40D2-8C05-69DADCD9610B}"/>
          </ac:grpSpMkLst>
        </pc:grpChg>
        <pc:picChg chg="add mod">
          <ac:chgData name="Aarush Pandey 202445" userId="3a51c17a-b0ca-4103-bbe0-4149d1343399" providerId="ADAL" clId="{279DC0D6-F706-467E-9182-C17E19549EC3}" dt="2021-12-19T15:17:06.133" v="4067" actId="1076"/>
          <ac:picMkLst>
            <pc:docMk/>
            <pc:sldMk cId="2489551926" sldId="312"/>
            <ac:picMk id="19" creationId="{EE0D263F-2361-4F4D-9DA3-70501EB01707}"/>
          </ac:picMkLst>
        </pc:pic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49" creationId="{24993413-391A-4BD7-BA9C-D4BFF4A386DD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0" creationId="{022A8D7B-40A7-48B0-87E9-AA3D38E76137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1" creationId="{14E2434F-89BD-421F-BC55-7E643A5FB16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2" creationId="{1DF6F27D-038B-4395-9D7D-EA2078A0E6AE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3" creationId="{9B843D0C-9074-46FC-9C75-831C4ECD7046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4" creationId="{0C144FEF-97E4-4416-BE53-F0427B195BD2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5" creationId="{F2E74694-C376-4B58-8D5E-D93EAA4BDCC9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6" creationId="{631BAA1D-02A8-47E6-8463-A8B0308CFC45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7" creationId="{A080ADB0-BC98-40B1-ABAC-56EB690BA3D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8" creationId="{A8E6466E-31BE-43D5-87C0-9D261A642B7E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59" creationId="{2128652F-6A11-4AE0-A77C-53DF62307D14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0" creationId="{669794AD-0423-48FC-9202-326DD326F57F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1" creationId="{3093A746-0C4D-4267-A159-98A111B4D8E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2" creationId="{8B965CF4-7F0A-4E5F-9BDC-AE2A32565BF2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3" creationId="{26105EF1-769C-4D89-B49B-811E162330EF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4" creationId="{DF852D80-463E-45FA-9319-976DA019893A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5" creationId="{B3ABA26C-9A3B-48CE-B5AD-CD23058BACF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6" creationId="{E2500B71-D52B-47B5-A84C-376C0F2B30D4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7" creationId="{1363CEF4-C99E-4202-B954-7B9D072535E6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8" creationId="{54E4D944-92DB-453C-96E1-E3E26A5254C9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69" creationId="{0E7CC83B-DD5A-41A6-825D-01CA3D2DDCC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0" creationId="{216AA267-D0D2-40D9-9A15-E0E2EB578E0D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1" creationId="{6F86CCB7-DD4F-45A3-8439-A84E8AEFF7CA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2" creationId="{B5C0C222-AA35-499E-AB42-42F033744CCC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3" creationId="{DB22F065-C74F-4E56-85B5-273157708BF1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4" creationId="{7A3EDCB2-F4B1-4FAE-BDDE-8C0B066C3C38}"/>
          </ac:cxnSpMkLst>
        </pc:cxnChg>
        <pc:cxnChg chg="mod">
          <ac:chgData name="Aarush Pandey 202445" userId="3a51c17a-b0ca-4103-bbe0-4149d1343399" providerId="ADAL" clId="{279DC0D6-F706-467E-9182-C17E19549EC3}" dt="2021-12-19T15:19:53.219" v="4115"/>
          <ac:cxnSpMkLst>
            <pc:docMk/>
            <pc:sldMk cId="2489551926" sldId="312"/>
            <ac:cxnSpMk id="75" creationId="{442248DB-09B1-472C-A9A4-CBB4D7B19622}"/>
          </ac:cxnSpMkLst>
        </pc:cxnChg>
      </pc:sldChg>
      <pc:sldChg chg="addSp delSp modSp add del mod ord">
        <pc:chgData name="Aarush Pandey 202445" userId="3a51c17a-b0ca-4103-bbe0-4149d1343399" providerId="ADAL" clId="{279DC0D6-F706-467E-9182-C17E19549EC3}" dt="2021-12-19T16:02:42.215" v="6447" actId="47"/>
        <pc:sldMkLst>
          <pc:docMk/>
          <pc:sldMk cId="646145513" sldId="313"/>
        </pc:sldMkLst>
        <pc:spChg chg="add del mod">
          <ac:chgData name="Aarush Pandey 202445" userId="3a51c17a-b0ca-4103-bbe0-4149d1343399" providerId="ADAL" clId="{279DC0D6-F706-467E-9182-C17E19549EC3}" dt="2021-12-19T15:18:38.229" v="4095" actId="478"/>
          <ac:spMkLst>
            <pc:docMk/>
            <pc:sldMk cId="646145513" sldId="313"/>
            <ac:spMk id="20" creationId="{EAB63234-349F-4FC5-A183-E16A029A897A}"/>
          </ac:spMkLst>
        </pc:spChg>
        <pc:spChg chg="add del mod">
          <ac:chgData name="Aarush Pandey 202445" userId="3a51c17a-b0ca-4103-bbe0-4149d1343399" providerId="ADAL" clId="{279DC0D6-F706-467E-9182-C17E19549EC3}" dt="2021-12-19T15:18:57.757" v="4111" actId="1076"/>
          <ac:spMkLst>
            <pc:docMk/>
            <pc:sldMk cId="646145513" sldId="313"/>
            <ac:spMk id="21" creationId="{5BBA63F6-74D3-4436-83BC-35E5FE4456B0}"/>
          </ac:spMkLst>
        </pc:spChg>
        <pc:spChg chg="mod">
          <ac:chgData name="Aarush Pandey 202445" userId="3a51c17a-b0ca-4103-bbe0-4149d1343399" providerId="ADAL" clId="{279DC0D6-F706-467E-9182-C17E19549EC3}" dt="2021-12-19T15:45:53.026" v="6126" actId="14100"/>
          <ac:spMkLst>
            <pc:docMk/>
            <pc:sldMk cId="646145513" sldId="313"/>
            <ac:spMk id="4188" creationId="{00000000-0000-0000-0000-000000000000}"/>
          </ac:spMkLst>
        </pc:spChg>
        <pc:picChg chg="del">
          <ac:chgData name="Aarush Pandey 202445" userId="3a51c17a-b0ca-4103-bbe0-4149d1343399" providerId="ADAL" clId="{279DC0D6-F706-467E-9182-C17E19549EC3}" dt="2021-12-19T15:18:20.673" v="4088" actId="478"/>
          <ac:picMkLst>
            <pc:docMk/>
            <pc:sldMk cId="646145513" sldId="313"/>
            <ac:picMk id="19" creationId="{EE0D263F-2361-4F4D-9DA3-70501EB01707}"/>
          </ac:picMkLst>
        </pc:picChg>
      </pc:sldChg>
      <pc:sldChg chg="modSp add del mod ord">
        <pc:chgData name="Aarush Pandey 202445" userId="3a51c17a-b0ca-4103-bbe0-4149d1343399" providerId="ADAL" clId="{279DC0D6-F706-467E-9182-C17E19549EC3}" dt="2021-12-19T16:05:25.020" v="6512" actId="47"/>
        <pc:sldMkLst>
          <pc:docMk/>
          <pc:sldMk cId="2237450080" sldId="314"/>
        </pc:sldMkLst>
        <pc:spChg chg="mod">
          <ac:chgData name="Aarush Pandey 202445" userId="3a51c17a-b0ca-4103-bbe0-4149d1343399" providerId="ADAL" clId="{279DC0D6-F706-467E-9182-C17E19549EC3}" dt="2021-12-19T15:21:07.645" v="4143" actId="20577"/>
          <ac:spMkLst>
            <pc:docMk/>
            <pc:sldMk cId="2237450080" sldId="314"/>
            <ac:spMk id="21" creationId="{5BBA63F6-74D3-4436-83BC-35E5FE4456B0}"/>
          </ac:spMkLst>
        </pc:spChg>
        <pc:spChg chg="mod">
          <ac:chgData name="Aarush Pandey 202445" userId="3a51c17a-b0ca-4103-bbe0-4149d1343399" providerId="ADAL" clId="{279DC0D6-F706-467E-9182-C17E19549EC3}" dt="2021-12-19T15:32:35.624" v="5123"/>
          <ac:spMkLst>
            <pc:docMk/>
            <pc:sldMk cId="2237450080" sldId="314"/>
            <ac:spMk id="4188" creationId="{00000000-0000-0000-0000-000000000000}"/>
          </ac:spMkLst>
        </pc:spChg>
      </pc:sldChg>
      <pc:sldChg chg="modSp add del mod ord">
        <pc:chgData name="Aarush Pandey 202445" userId="3a51c17a-b0ca-4103-bbe0-4149d1343399" providerId="ADAL" clId="{279DC0D6-F706-467E-9182-C17E19549EC3}" dt="2021-12-19T16:03:15.498" v="6461" actId="47"/>
        <pc:sldMkLst>
          <pc:docMk/>
          <pc:sldMk cId="425386832" sldId="315"/>
        </pc:sldMkLst>
        <pc:spChg chg="mod">
          <ac:chgData name="Aarush Pandey 202445" userId="3a51c17a-b0ca-4103-bbe0-4149d1343399" providerId="ADAL" clId="{279DC0D6-F706-467E-9182-C17E19549EC3}" dt="2021-12-19T15:31:59.216" v="5075" actId="1076"/>
          <ac:spMkLst>
            <pc:docMk/>
            <pc:sldMk cId="425386832" sldId="315"/>
            <ac:spMk id="21" creationId="{5BBA63F6-74D3-4436-83BC-35E5FE4456B0}"/>
          </ac:spMkLst>
        </pc:spChg>
        <pc:spChg chg="mod">
          <ac:chgData name="Aarush Pandey 202445" userId="3a51c17a-b0ca-4103-bbe0-4149d1343399" providerId="ADAL" clId="{279DC0D6-F706-467E-9182-C17E19549EC3}" dt="2021-12-19T15:32:14.063" v="5100" actId="14100"/>
          <ac:spMkLst>
            <pc:docMk/>
            <pc:sldMk cId="425386832" sldId="315"/>
            <ac:spMk id="4188" creationId="{00000000-0000-0000-0000-000000000000}"/>
          </ac:spMkLst>
        </pc:spChg>
      </pc:sldChg>
      <pc:sldChg chg="modSp new mod">
        <pc:chgData name="Aarush Pandey 202445" userId="3a51c17a-b0ca-4103-bbe0-4149d1343399" providerId="ADAL" clId="{279DC0D6-F706-467E-9182-C17E19549EC3}" dt="2021-12-19T16:05:46.666" v="6514" actId="404"/>
        <pc:sldMkLst>
          <pc:docMk/>
          <pc:sldMk cId="1580122585" sldId="316"/>
        </pc:sldMkLst>
        <pc:spChg chg="mod">
          <ac:chgData name="Aarush Pandey 202445" userId="3a51c17a-b0ca-4103-bbe0-4149d1343399" providerId="ADAL" clId="{279DC0D6-F706-467E-9182-C17E19549EC3}" dt="2021-12-19T16:05:46.666" v="6514" actId="404"/>
          <ac:spMkLst>
            <pc:docMk/>
            <pc:sldMk cId="1580122585" sldId="316"/>
            <ac:spMk id="2" creationId="{D57E53F3-CB05-4ABD-92A9-0E4F0CD586E0}"/>
          </ac:spMkLst>
        </pc:spChg>
        <pc:spChg chg="mod">
          <ac:chgData name="Aarush Pandey 202445" userId="3a51c17a-b0ca-4103-bbe0-4149d1343399" providerId="ADAL" clId="{279DC0D6-F706-467E-9182-C17E19549EC3}" dt="2021-12-19T15:45:44.819" v="6125" actId="113"/>
          <ac:spMkLst>
            <pc:docMk/>
            <pc:sldMk cId="1580122585" sldId="316"/>
            <ac:spMk id="3" creationId="{F9D574FA-1738-417B-8CED-5C44DD14C119}"/>
          </ac:spMkLst>
        </pc:spChg>
      </pc:sldChg>
      <pc:sldChg chg="addSp delSp modSp add del mod ord">
        <pc:chgData name="Aarush Pandey 202445" userId="3a51c17a-b0ca-4103-bbe0-4149d1343399" providerId="ADAL" clId="{279DC0D6-F706-467E-9182-C17E19549EC3}" dt="2021-12-19T15:58:32.456" v="6388" actId="47"/>
        <pc:sldMkLst>
          <pc:docMk/>
          <pc:sldMk cId="3537632646" sldId="317"/>
        </pc:sldMkLst>
        <pc:spChg chg="add mod">
          <ac:chgData name="Aarush Pandey 202445" userId="3a51c17a-b0ca-4103-bbe0-4149d1343399" providerId="ADAL" clId="{279DC0D6-F706-467E-9182-C17E19549EC3}" dt="2021-12-19T15:39:15.202" v="5568" actId="20577"/>
          <ac:spMkLst>
            <pc:docMk/>
            <pc:sldMk cId="3537632646" sldId="317"/>
            <ac:spMk id="20" creationId="{BA27E128-7ACB-4FCC-9AC5-BA198F62BB9D}"/>
          </ac:spMkLst>
        </pc:spChg>
        <pc:spChg chg="mod">
          <ac:chgData name="Aarush Pandey 202445" userId="3a51c17a-b0ca-4103-bbe0-4149d1343399" providerId="ADAL" clId="{279DC0D6-F706-467E-9182-C17E19549EC3}" dt="2021-12-19T15:39:26.757" v="5588" actId="20577"/>
          <ac:spMkLst>
            <pc:docMk/>
            <pc:sldMk cId="3537632646" sldId="317"/>
            <ac:spMk id="4188" creationId="{00000000-0000-0000-0000-000000000000}"/>
          </ac:spMkLst>
        </pc:spChg>
        <pc:picChg chg="add del">
          <ac:chgData name="Aarush Pandey 202445" userId="3a51c17a-b0ca-4103-bbe0-4149d1343399" providerId="ADAL" clId="{279DC0D6-F706-467E-9182-C17E19549EC3}" dt="2021-12-19T15:39:05.740" v="5561" actId="478"/>
          <ac:picMkLst>
            <pc:docMk/>
            <pc:sldMk cId="3537632646" sldId="317"/>
            <ac:picMk id="19" creationId="{EE0D263F-2361-4F4D-9DA3-70501EB01707}"/>
          </ac:picMkLst>
        </pc:picChg>
      </pc:sldChg>
      <pc:sldChg chg="addSp delSp modSp add mod ord">
        <pc:chgData name="Aarush Pandey 202445" userId="3a51c17a-b0ca-4103-bbe0-4149d1343399" providerId="ADAL" clId="{279DC0D6-F706-467E-9182-C17E19549EC3}" dt="2021-12-22T04:58:33.532" v="6965" actId="166"/>
        <pc:sldMkLst>
          <pc:docMk/>
          <pc:sldMk cId="356664785" sldId="318"/>
        </pc:sldMkLst>
        <pc:spChg chg="add del mod">
          <ac:chgData name="Aarush Pandey 202445" userId="3a51c17a-b0ca-4103-bbe0-4149d1343399" providerId="ADAL" clId="{279DC0D6-F706-467E-9182-C17E19549EC3}" dt="2021-12-19T15:49:08.956" v="6241" actId="478"/>
          <ac:spMkLst>
            <pc:docMk/>
            <pc:sldMk cId="356664785" sldId="318"/>
            <ac:spMk id="3" creationId="{0AB36868-A72B-4CC1-ADCB-082247E2DCF6}"/>
          </ac:spMkLst>
        </pc:spChg>
        <pc:spChg chg="add mod">
          <ac:chgData name="Aarush Pandey 202445" userId="3a51c17a-b0ca-4103-bbe0-4149d1343399" providerId="ADAL" clId="{279DC0D6-F706-467E-9182-C17E19549EC3}" dt="2021-12-22T04:32:12.630" v="6531" actId="404"/>
          <ac:spMkLst>
            <pc:docMk/>
            <pc:sldMk cId="356664785" sldId="318"/>
            <ac:spMk id="30" creationId="{90696047-A025-4C5B-B08E-D0BB39BD9C97}"/>
          </ac:spMkLst>
        </pc:spChg>
        <pc:spChg chg="del">
          <ac:chgData name="Aarush Pandey 202445" userId="3a51c17a-b0ca-4103-bbe0-4149d1343399" providerId="ADAL" clId="{279DC0D6-F706-467E-9182-C17E19549EC3}" dt="2021-12-19T15:49:51.838" v="6246" actId="478"/>
          <ac:spMkLst>
            <pc:docMk/>
            <pc:sldMk cId="356664785" sldId="318"/>
            <ac:spMk id="4602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5:49:53.028" v="6247" actId="478"/>
          <ac:spMkLst>
            <pc:docMk/>
            <pc:sldMk cId="356664785" sldId="318"/>
            <ac:spMk id="4603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5:49:04.911" v="6239" actId="478"/>
          <ac:spMkLst>
            <pc:docMk/>
            <pc:sldMk cId="356664785" sldId="318"/>
            <ac:spMk id="4604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3:32.824" v="6907" actId="1076"/>
          <ac:spMkLst>
            <pc:docMk/>
            <pc:sldMk cId="356664785" sldId="318"/>
            <ac:spMk id="4606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3:49.615" v="6913" actId="121"/>
          <ac:spMkLst>
            <pc:docMk/>
            <pc:sldMk cId="356664785" sldId="318"/>
            <ac:spMk id="4607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4:18.680" v="6922" actId="1076"/>
          <ac:spMkLst>
            <pc:docMk/>
            <pc:sldMk cId="356664785" sldId="318"/>
            <ac:spMk id="4608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8:06.519" v="6958" actId="1076"/>
          <ac:spMkLst>
            <pc:docMk/>
            <pc:sldMk cId="356664785" sldId="318"/>
            <ac:spMk id="4609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8:17.950" v="6960" actId="14100"/>
          <ac:spMkLst>
            <pc:docMk/>
            <pc:sldMk cId="356664785" sldId="318"/>
            <ac:spMk id="4610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3:58.751" v="6916" actId="1076"/>
          <ac:spMkLst>
            <pc:docMk/>
            <pc:sldMk cId="356664785" sldId="318"/>
            <ac:spMk id="4612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4:53:55.030" v="6915" actId="120"/>
          <ac:spMkLst>
            <pc:docMk/>
            <pc:sldMk cId="356664785" sldId="318"/>
            <ac:spMk id="4613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4:31:44.358" v="6524" actId="478"/>
          <ac:spMkLst>
            <pc:docMk/>
            <pc:sldMk cId="356664785" sldId="318"/>
            <ac:spMk id="4614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4:31:36.451" v="6522" actId="478"/>
          <ac:spMkLst>
            <pc:docMk/>
            <pc:sldMk cId="356664785" sldId="318"/>
            <ac:spMk id="4615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4:31:49.392" v="6525" actId="478"/>
          <ac:spMkLst>
            <pc:docMk/>
            <pc:sldMk cId="356664785" sldId="318"/>
            <ac:spMk id="4616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4:31:40.920" v="6523" actId="478"/>
          <ac:spMkLst>
            <pc:docMk/>
            <pc:sldMk cId="356664785" sldId="318"/>
            <ac:spMk id="4617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5:49:53.886" v="6248" actId="478"/>
          <ac:spMkLst>
            <pc:docMk/>
            <pc:sldMk cId="356664785" sldId="318"/>
            <ac:spMk id="4627" creationId="{00000000-0000-0000-0000-000000000000}"/>
          </ac:spMkLst>
        </pc:spChg>
        <pc:picChg chg="add mod modCrop">
          <ac:chgData name="Aarush Pandey 202445" userId="3a51c17a-b0ca-4103-bbe0-4149d1343399" providerId="ADAL" clId="{279DC0D6-F706-467E-9182-C17E19549EC3}" dt="2021-12-22T04:57:54.925" v="6955" actId="732"/>
          <ac:picMkLst>
            <pc:docMk/>
            <pc:sldMk cId="356664785" sldId="318"/>
            <ac:picMk id="5" creationId="{E2548597-7F2D-45C1-89D5-A19180ACF5AC}"/>
          </ac:picMkLst>
        </pc:picChg>
        <pc:picChg chg="del mod">
          <ac:chgData name="Aarush Pandey 202445" userId="3a51c17a-b0ca-4103-bbe0-4149d1343399" providerId="ADAL" clId="{279DC0D6-F706-467E-9182-C17E19549EC3}" dt="2021-12-19T15:49:50.202" v="6245" actId="478"/>
          <ac:picMkLst>
            <pc:docMk/>
            <pc:sldMk cId="356664785" sldId="318"/>
            <ac:picMk id="4605" creationId="{00000000-0000-0000-0000-000000000000}"/>
          </ac:picMkLst>
        </pc:picChg>
        <pc:cxnChg chg="add mod">
          <ac:chgData name="Aarush Pandey 202445" userId="3a51c17a-b0ca-4103-bbe0-4149d1343399" providerId="ADAL" clId="{279DC0D6-F706-467E-9182-C17E19549EC3}" dt="2021-12-22T04:58:00.489" v="6956" actId="14100"/>
          <ac:cxnSpMkLst>
            <pc:docMk/>
            <pc:sldMk cId="356664785" sldId="318"/>
            <ac:cxnSpMk id="27" creationId="{73C2CD46-98DB-47FB-93DE-8AD2BBA411F1}"/>
          </ac:cxnSpMkLst>
        </pc:cxnChg>
        <pc:cxnChg chg="mod ord">
          <ac:chgData name="Aarush Pandey 202445" userId="3a51c17a-b0ca-4103-bbe0-4149d1343399" providerId="ADAL" clId="{279DC0D6-F706-467E-9182-C17E19549EC3}" dt="2021-12-22T04:58:33.532" v="6965" actId="166"/>
          <ac:cxnSpMkLst>
            <pc:docMk/>
            <pc:sldMk cId="356664785" sldId="318"/>
            <ac:cxnSpMk id="4618" creationId="{00000000-0000-0000-0000-000000000000}"/>
          </ac:cxnSpMkLst>
        </pc:cxnChg>
        <pc:cxnChg chg="mod">
          <ac:chgData name="Aarush Pandey 202445" userId="3a51c17a-b0ca-4103-bbe0-4149d1343399" providerId="ADAL" clId="{279DC0D6-F706-467E-9182-C17E19549EC3}" dt="2021-12-22T04:48:17.029" v="6772" actId="1076"/>
          <ac:cxnSpMkLst>
            <pc:docMk/>
            <pc:sldMk cId="356664785" sldId="318"/>
            <ac:cxnSpMk id="4619" creationId="{00000000-0000-0000-0000-000000000000}"/>
          </ac:cxnSpMkLst>
        </pc:cxnChg>
        <pc:cxnChg chg="mod ord">
          <ac:chgData name="Aarush Pandey 202445" userId="3a51c17a-b0ca-4103-bbe0-4149d1343399" providerId="ADAL" clId="{279DC0D6-F706-467E-9182-C17E19549EC3}" dt="2021-12-22T04:58:27.336" v="6963" actId="166"/>
          <ac:cxnSpMkLst>
            <pc:docMk/>
            <pc:sldMk cId="356664785" sldId="318"/>
            <ac:cxnSpMk id="4620" creationId="{00000000-0000-0000-0000-000000000000}"/>
          </ac:cxnSpMkLst>
        </pc:cxnChg>
        <pc:cxnChg chg="mod ord">
          <ac:chgData name="Aarush Pandey 202445" userId="3a51c17a-b0ca-4103-bbe0-4149d1343399" providerId="ADAL" clId="{279DC0D6-F706-467E-9182-C17E19549EC3}" dt="2021-12-22T04:58:30.052" v="6964" actId="166"/>
          <ac:cxnSpMkLst>
            <pc:docMk/>
            <pc:sldMk cId="356664785" sldId="318"/>
            <ac:cxnSpMk id="4621" creationId="{00000000-0000-0000-0000-000000000000}"/>
          </ac:cxnSpMkLst>
        </pc:cxnChg>
      </pc:sldChg>
      <pc:sldChg chg="addSp delSp modSp add mod ord">
        <pc:chgData name="Aarush Pandey 202445" userId="3a51c17a-b0ca-4103-bbe0-4149d1343399" providerId="ADAL" clId="{279DC0D6-F706-467E-9182-C17E19549EC3}" dt="2021-12-19T15:59:55.121" v="6396" actId="1076"/>
        <pc:sldMkLst>
          <pc:docMk/>
          <pc:sldMk cId="1315640688" sldId="319"/>
        </pc:sldMkLst>
        <pc:spChg chg="add del mod">
          <ac:chgData name="Aarush Pandey 202445" userId="3a51c17a-b0ca-4103-bbe0-4149d1343399" providerId="ADAL" clId="{279DC0D6-F706-467E-9182-C17E19549EC3}" dt="2021-12-19T15:56:08.392" v="6323" actId="478"/>
          <ac:spMkLst>
            <pc:docMk/>
            <pc:sldMk cId="1315640688" sldId="319"/>
            <ac:spMk id="3" creationId="{0688532F-19AC-4560-BBCE-58A349E065EE}"/>
          </ac:spMkLst>
        </pc:spChg>
        <pc:spChg chg="add del mod">
          <ac:chgData name="Aarush Pandey 202445" userId="3a51c17a-b0ca-4103-bbe0-4149d1343399" providerId="ADAL" clId="{279DC0D6-F706-467E-9182-C17E19549EC3}" dt="2021-12-19T15:56:12.360" v="6325" actId="478"/>
          <ac:spMkLst>
            <pc:docMk/>
            <pc:sldMk cId="1315640688" sldId="319"/>
            <ac:spMk id="5" creationId="{A0212B7D-1FA7-42D7-A64B-B8D56586C96D}"/>
          </ac:spMkLst>
        </pc:spChg>
        <pc:spChg chg="add del mod">
          <ac:chgData name="Aarush Pandey 202445" userId="3a51c17a-b0ca-4103-bbe0-4149d1343399" providerId="ADAL" clId="{279DC0D6-F706-467E-9182-C17E19549EC3}" dt="2021-12-19T15:56:45.592" v="6334" actId="478"/>
          <ac:spMkLst>
            <pc:docMk/>
            <pc:sldMk cId="1315640688" sldId="319"/>
            <ac:spMk id="7" creationId="{8E4D4AB7-3E3F-496A-AC96-A5C16C001CBE}"/>
          </ac:spMkLst>
        </pc:spChg>
        <pc:spChg chg="add del mod">
          <ac:chgData name="Aarush Pandey 202445" userId="3a51c17a-b0ca-4103-bbe0-4149d1343399" providerId="ADAL" clId="{279DC0D6-F706-467E-9182-C17E19549EC3}" dt="2021-12-19T15:56:37.885" v="6332" actId="478"/>
          <ac:spMkLst>
            <pc:docMk/>
            <pc:sldMk cId="1315640688" sldId="319"/>
            <ac:spMk id="20" creationId="{F915D5E8-7910-4FAE-88B6-39F7BD571B05}"/>
          </ac:spMkLst>
        </pc:spChg>
        <pc:spChg chg="add mod">
          <ac:chgData name="Aarush Pandey 202445" userId="3a51c17a-b0ca-4103-bbe0-4149d1343399" providerId="ADAL" clId="{279DC0D6-F706-467E-9182-C17E19549EC3}" dt="2021-12-19T15:58:29.129" v="6387" actId="1076"/>
          <ac:spMkLst>
            <pc:docMk/>
            <pc:sldMk cId="1315640688" sldId="319"/>
            <ac:spMk id="23" creationId="{424F8E04-C219-4683-9D1D-23835E1E3446}"/>
          </ac:spMkLst>
        </pc:spChg>
        <pc:spChg chg="del">
          <ac:chgData name="Aarush Pandey 202445" userId="3a51c17a-b0ca-4103-bbe0-4149d1343399" providerId="ADAL" clId="{279DC0D6-F706-467E-9182-C17E19549EC3}" dt="2021-12-19T15:56:05.871" v="6322" actId="478"/>
          <ac:spMkLst>
            <pc:docMk/>
            <pc:sldMk cId="1315640688" sldId="319"/>
            <ac:spMk id="4251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19T15:59:42.654" v="6391" actId="207"/>
          <ac:spMkLst>
            <pc:docMk/>
            <pc:sldMk cId="1315640688" sldId="319"/>
            <ac:spMk id="4252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19T15:56:11.259" v="6324" actId="478"/>
          <ac:spMkLst>
            <pc:docMk/>
            <pc:sldMk cId="1315640688" sldId="319"/>
            <ac:spMk id="4253" creationId="{00000000-0000-0000-0000-000000000000}"/>
          </ac:spMkLst>
        </pc:spChg>
        <pc:picChg chg="add mod">
          <ac:chgData name="Aarush Pandey 202445" userId="3a51c17a-b0ca-4103-bbe0-4149d1343399" providerId="ADAL" clId="{279DC0D6-F706-467E-9182-C17E19549EC3}" dt="2021-12-19T15:59:55.121" v="6396" actId="1076"/>
          <ac:picMkLst>
            <pc:docMk/>
            <pc:sldMk cId="1315640688" sldId="319"/>
            <ac:picMk id="9" creationId="{37274B8C-8DFF-46CD-A448-E9CD94022905}"/>
          </ac:picMkLst>
        </pc:picChg>
        <pc:picChg chg="add mod">
          <ac:chgData name="Aarush Pandey 202445" userId="3a51c17a-b0ca-4103-bbe0-4149d1343399" providerId="ADAL" clId="{279DC0D6-F706-467E-9182-C17E19549EC3}" dt="2021-12-19T15:59:53.097" v="6395" actId="1076"/>
          <ac:picMkLst>
            <pc:docMk/>
            <pc:sldMk cId="1315640688" sldId="319"/>
            <ac:picMk id="11" creationId="{402016DE-F3A9-4B16-8AC1-14874358C0C7}"/>
          </ac:picMkLst>
        </pc:picChg>
      </pc:sldChg>
      <pc:sldChg chg="delSp modSp add mod ord">
        <pc:chgData name="Aarush Pandey 202445" userId="3a51c17a-b0ca-4103-bbe0-4149d1343399" providerId="ADAL" clId="{279DC0D6-F706-467E-9182-C17E19549EC3}" dt="2021-12-19T16:01:25.839" v="6421" actId="20577"/>
        <pc:sldMkLst>
          <pc:docMk/>
          <pc:sldMk cId="1735473824" sldId="320"/>
        </pc:sldMkLst>
        <pc:spChg chg="mod">
          <ac:chgData name="Aarush Pandey 202445" userId="3a51c17a-b0ca-4103-bbe0-4149d1343399" providerId="ADAL" clId="{279DC0D6-F706-467E-9182-C17E19549EC3}" dt="2021-12-19T16:01:18.966" v="6419" actId="403"/>
          <ac:spMkLst>
            <pc:docMk/>
            <pc:sldMk cId="1735473824" sldId="320"/>
            <ac:spMk id="23" creationId="{424F8E04-C219-4683-9D1D-23835E1E3446}"/>
          </ac:spMkLst>
        </pc:spChg>
        <pc:spChg chg="mod">
          <ac:chgData name="Aarush Pandey 202445" userId="3a51c17a-b0ca-4103-bbe0-4149d1343399" providerId="ADAL" clId="{279DC0D6-F706-467E-9182-C17E19549EC3}" dt="2021-12-19T16:01:25.839" v="6421" actId="20577"/>
          <ac:spMkLst>
            <pc:docMk/>
            <pc:sldMk cId="1735473824" sldId="320"/>
            <ac:spMk id="4252" creationId="{00000000-0000-0000-0000-000000000000}"/>
          </ac:spMkLst>
        </pc:spChg>
        <pc:picChg chg="del">
          <ac:chgData name="Aarush Pandey 202445" userId="3a51c17a-b0ca-4103-bbe0-4149d1343399" providerId="ADAL" clId="{279DC0D6-F706-467E-9182-C17E19549EC3}" dt="2021-12-19T16:00:29.902" v="6409" actId="478"/>
          <ac:picMkLst>
            <pc:docMk/>
            <pc:sldMk cId="1735473824" sldId="320"/>
            <ac:picMk id="9" creationId="{37274B8C-8DFF-46CD-A448-E9CD94022905}"/>
          </ac:picMkLst>
        </pc:picChg>
        <pc:picChg chg="del mod">
          <ac:chgData name="Aarush Pandey 202445" userId="3a51c17a-b0ca-4103-bbe0-4149d1343399" providerId="ADAL" clId="{279DC0D6-F706-467E-9182-C17E19549EC3}" dt="2021-12-19T16:00:29.257" v="6408" actId="478"/>
          <ac:picMkLst>
            <pc:docMk/>
            <pc:sldMk cId="1735473824" sldId="320"/>
            <ac:picMk id="11" creationId="{402016DE-F3A9-4B16-8AC1-14874358C0C7}"/>
          </ac:picMkLst>
        </pc:picChg>
      </pc:sldChg>
      <pc:sldChg chg="modSp add mod ord">
        <pc:chgData name="Aarush Pandey 202445" userId="3a51c17a-b0ca-4103-bbe0-4149d1343399" providerId="ADAL" clId="{279DC0D6-F706-467E-9182-C17E19549EC3}" dt="2021-12-19T16:02:36.360" v="6446" actId="13926"/>
        <pc:sldMkLst>
          <pc:docMk/>
          <pc:sldMk cId="4256686821" sldId="321"/>
        </pc:sldMkLst>
        <pc:spChg chg="mod">
          <ac:chgData name="Aarush Pandey 202445" userId="3a51c17a-b0ca-4103-bbe0-4149d1343399" providerId="ADAL" clId="{279DC0D6-F706-467E-9182-C17E19549EC3}" dt="2021-12-19T16:02:36.360" v="6446" actId="13926"/>
          <ac:spMkLst>
            <pc:docMk/>
            <pc:sldMk cId="4256686821" sldId="321"/>
            <ac:spMk id="23" creationId="{424F8E04-C219-4683-9D1D-23835E1E3446}"/>
          </ac:spMkLst>
        </pc:spChg>
        <pc:spChg chg="mod">
          <ac:chgData name="Aarush Pandey 202445" userId="3a51c17a-b0ca-4103-bbe0-4149d1343399" providerId="ADAL" clId="{279DC0D6-F706-467E-9182-C17E19549EC3}" dt="2021-12-19T16:01:39.911" v="6427" actId="20577"/>
          <ac:spMkLst>
            <pc:docMk/>
            <pc:sldMk cId="4256686821" sldId="321"/>
            <ac:spMk id="4252" creationId="{00000000-0000-0000-0000-000000000000}"/>
          </ac:spMkLst>
        </pc:spChg>
      </pc:sldChg>
      <pc:sldChg chg="modSp add mod ord">
        <pc:chgData name="Aarush Pandey 202445" userId="3a51c17a-b0ca-4103-bbe0-4149d1343399" providerId="ADAL" clId="{279DC0D6-F706-467E-9182-C17E19549EC3}" dt="2021-12-19T16:03:12.782" v="6460" actId="20577"/>
        <pc:sldMkLst>
          <pc:docMk/>
          <pc:sldMk cId="3633175605" sldId="322"/>
        </pc:sldMkLst>
        <pc:spChg chg="mod">
          <ac:chgData name="Aarush Pandey 202445" userId="3a51c17a-b0ca-4103-bbe0-4149d1343399" providerId="ADAL" clId="{279DC0D6-F706-467E-9182-C17E19549EC3}" dt="2021-12-19T16:03:08.837" v="6459" actId="13926"/>
          <ac:spMkLst>
            <pc:docMk/>
            <pc:sldMk cId="3633175605" sldId="322"/>
            <ac:spMk id="23" creationId="{424F8E04-C219-4683-9D1D-23835E1E3446}"/>
          </ac:spMkLst>
        </pc:spChg>
        <pc:spChg chg="mod">
          <ac:chgData name="Aarush Pandey 202445" userId="3a51c17a-b0ca-4103-bbe0-4149d1343399" providerId="ADAL" clId="{279DC0D6-F706-467E-9182-C17E19549EC3}" dt="2021-12-19T16:03:12.782" v="6460" actId="20577"/>
          <ac:spMkLst>
            <pc:docMk/>
            <pc:sldMk cId="3633175605" sldId="322"/>
            <ac:spMk id="4252" creationId="{00000000-0000-0000-0000-000000000000}"/>
          </ac:spMkLst>
        </pc:spChg>
      </pc:sldChg>
      <pc:sldChg chg="modSp add mod ord">
        <pc:chgData name="Aarush Pandey 202445" userId="3a51c17a-b0ca-4103-bbe0-4149d1343399" providerId="ADAL" clId="{279DC0D6-F706-467E-9182-C17E19549EC3}" dt="2021-12-19T16:05:22.429" v="6511" actId="20577"/>
        <pc:sldMkLst>
          <pc:docMk/>
          <pc:sldMk cId="3048264276" sldId="323"/>
        </pc:sldMkLst>
        <pc:spChg chg="mod">
          <ac:chgData name="Aarush Pandey 202445" userId="3a51c17a-b0ca-4103-bbe0-4149d1343399" providerId="ADAL" clId="{279DC0D6-F706-467E-9182-C17E19549EC3}" dt="2021-12-19T16:05:16.297" v="6509" actId="13926"/>
          <ac:spMkLst>
            <pc:docMk/>
            <pc:sldMk cId="3048264276" sldId="323"/>
            <ac:spMk id="23" creationId="{424F8E04-C219-4683-9D1D-23835E1E3446}"/>
          </ac:spMkLst>
        </pc:spChg>
        <pc:spChg chg="mod">
          <ac:chgData name="Aarush Pandey 202445" userId="3a51c17a-b0ca-4103-bbe0-4149d1343399" providerId="ADAL" clId="{279DC0D6-F706-467E-9182-C17E19549EC3}" dt="2021-12-19T16:05:22.429" v="6511" actId="20577"/>
          <ac:spMkLst>
            <pc:docMk/>
            <pc:sldMk cId="3048264276" sldId="323"/>
            <ac:spMk id="4252" creationId="{00000000-0000-0000-0000-000000000000}"/>
          </ac:spMkLst>
        </pc:spChg>
      </pc:sldChg>
      <pc:sldChg chg="addSp delSp modSp new mod">
        <pc:chgData name="Aarush Pandey 202445" userId="3a51c17a-b0ca-4103-bbe0-4149d1343399" providerId="ADAL" clId="{279DC0D6-F706-467E-9182-C17E19549EC3}" dt="2021-12-22T04:46:00.990" v="6745" actId="1076"/>
        <pc:sldMkLst>
          <pc:docMk/>
          <pc:sldMk cId="4218520907" sldId="324"/>
        </pc:sldMkLst>
        <pc:spChg chg="mod">
          <ac:chgData name="Aarush Pandey 202445" userId="3a51c17a-b0ca-4103-bbe0-4149d1343399" providerId="ADAL" clId="{279DC0D6-F706-467E-9182-C17E19549EC3}" dt="2021-12-22T04:38:24.519" v="6556" actId="20577"/>
          <ac:spMkLst>
            <pc:docMk/>
            <pc:sldMk cId="4218520907" sldId="324"/>
            <ac:spMk id="2" creationId="{8C2833EA-2611-4481-A893-03EC1339EFCF}"/>
          </ac:spMkLst>
        </pc:spChg>
        <pc:spChg chg="add mod">
          <ac:chgData name="Aarush Pandey 202445" userId="3a51c17a-b0ca-4103-bbe0-4149d1343399" providerId="ADAL" clId="{279DC0D6-F706-467E-9182-C17E19549EC3}" dt="2021-12-22T04:40:53.595" v="6603" actId="1076"/>
          <ac:spMkLst>
            <pc:docMk/>
            <pc:sldMk cId="4218520907" sldId="324"/>
            <ac:spMk id="3" creationId="{D02B7CC3-FCBF-4487-BCEC-B119D62E2C15}"/>
          </ac:spMkLst>
        </pc:spChg>
        <pc:spChg chg="add del mod">
          <ac:chgData name="Aarush Pandey 202445" userId="3a51c17a-b0ca-4103-bbe0-4149d1343399" providerId="ADAL" clId="{279DC0D6-F706-467E-9182-C17E19549EC3}" dt="2021-12-22T04:44:16.285" v="6719" actId="403"/>
          <ac:spMkLst>
            <pc:docMk/>
            <pc:sldMk cId="4218520907" sldId="324"/>
            <ac:spMk id="4" creationId="{7C4A69BF-2B8C-4B22-B494-49C1866E85A6}"/>
          </ac:spMkLst>
        </pc:spChg>
        <pc:spChg chg="add mod">
          <ac:chgData name="Aarush Pandey 202445" userId="3a51c17a-b0ca-4103-bbe0-4149d1343399" providerId="ADAL" clId="{279DC0D6-F706-467E-9182-C17E19549EC3}" dt="2021-12-22T04:45:43.373" v="6743" actId="1076"/>
          <ac:spMkLst>
            <pc:docMk/>
            <pc:sldMk cId="4218520907" sldId="324"/>
            <ac:spMk id="5" creationId="{E243C338-6C22-4B2E-861B-EEBC20C580E4}"/>
          </ac:spMkLst>
        </pc:spChg>
        <pc:spChg chg="add del mod">
          <ac:chgData name="Aarush Pandey 202445" userId="3a51c17a-b0ca-4103-bbe0-4149d1343399" providerId="ADAL" clId="{279DC0D6-F706-467E-9182-C17E19549EC3}" dt="2021-12-22T04:44:29.658" v="6723" actId="478"/>
          <ac:spMkLst>
            <pc:docMk/>
            <pc:sldMk cId="4218520907" sldId="324"/>
            <ac:spMk id="6" creationId="{89AA4ED6-3235-454F-8C37-1111B9726A8E}"/>
          </ac:spMkLst>
        </pc:spChg>
        <pc:spChg chg="add mod">
          <ac:chgData name="Aarush Pandey 202445" userId="3a51c17a-b0ca-4103-bbe0-4149d1343399" providerId="ADAL" clId="{279DC0D6-F706-467E-9182-C17E19549EC3}" dt="2021-12-22T04:46:00.990" v="6745" actId="1076"/>
          <ac:spMkLst>
            <pc:docMk/>
            <pc:sldMk cId="4218520907" sldId="324"/>
            <ac:spMk id="7" creationId="{CD5818BE-160C-4385-A897-CE8DE16139BF}"/>
          </ac:spMkLst>
        </pc:spChg>
      </pc:sldChg>
      <pc:sldChg chg="addSp delSp modSp add mod">
        <pc:chgData name="Aarush Pandey 202445" userId="3a51c17a-b0ca-4103-bbe0-4149d1343399" providerId="ADAL" clId="{279DC0D6-F706-467E-9182-C17E19549EC3}" dt="2021-12-22T04:52:49.331" v="6901" actId="1076"/>
        <pc:sldMkLst>
          <pc:docMk/>
          <pc:sldMk cId="1934250835" sldId="325"/>
        </pc:sldMkLst>
        <pc:spChg chg="mod">
          <ac:chgData name="Aarush Pandey 202445" userId="3a51c17a-b0ca-4103-bbe0-4149d1343399" providerId="ADAL" clId="{279DC0D6-F706-467E-9182-C17E19549EC3}" dt="2021-12-22T04:51:50.992" v="6830" actId="1076"/>
          <ac:spMkLst>
            <pc:docMk/>
            <pc:sldMk cId="1934250835" sldId="325"/>
            <ac:spMk id="3" creationId="{D02B7CC3-FCBF-4487-BCEC-B119D62E2C15}"/>
          </ac:spMkLst>
        </pc:spChg>
        <pc:spChg chg="mod">
          <ac:chgData name="Aarush Pandey 202445" userId="3a51c17a-b0ca-4103-bbe0-4149d1343399" providerId="ADAL" clId="{279DC0D6-F706-467E-9182-C17E19549EC3}" dt="2021-12-22T04:51:30.076" v="6825" actId="20577"/>
          <ac:spMkLst>
            <pc:docMk/>
            <pc:sldMk cId="1934250835" sldId="325"/>
            <ac:spMk id="4" creationId="{7C4A69BF-2B8C-4B22-B494-49C1866E85A6}"/>
          </ac:spMkLst>
        </pc:spChg>
        <pc:spChg chg="del">
          <ac:chgData name="Aarush Pandey 202445" userId="3a51c17a-b0ca-4103-bbe0-4149d1343399" providerId="ADAL" clId="{279DC0D6-F706-467E-9182-C17E19549EC3}" dt="2021-12-22T04:46:18.698" v="6748" actId="478"/>
          <ac:spMkLst>
            <pc:docMk/>
            <pc:sldMk cId="1934250835" sldId="325"/>
            <ac:spMk id="5" creationId="{E243C338-6C22-4B2E-861B-EEBC20C580E4}"/>
          </ac:spMkLst>
        </pc:spChg>
        <pc:spChg chg="del">
          <ac:chgData name="Aarush Pandey 202445" userId="3a51c17a-b0ca-4103-bbe0-4149d1343399" providerId="ADAL" clId="{279DC0D6-F706-467E-9182-C17E19549EC3}" dt="2021-12-22T04:46:13.121" v="6747" actId="478"/>
          <ac:spMkLst>
            <pc:docMk/>
            <pc:sldMk cId="1934250835" sldId="325"/>
            <ac:spMk id="7" creationId="{CD5818BE-160C-4385-A897-CE8DE16139BF}"/>
          </ac:spMkLst>
        </pc:spChg>
        <pc:spChg chg="add mod">
          <ac:chgData name="Aarush Pandey 202445" userId="3a51c17a-b0ca-4103-bbe0-4149d1343399" providerId="ADAL" clId="{279DC0D6-F706-467E-9182-C17E19549EC3}" dt="2021-12-22T04:52:28.291" v="6891" actId="1076"/>
          <ac:spMkLst>
            <pc:docMk/>
            <pc:sldMk cId="1934250835" sldId="325"/>
            <ac:spMk id="8" creationId="{7F82823C-9729-4B0C-845B-913D49AFF782}"/>
          </ac:spMkLst>
        </pc:spChg>
        <pc:spChg chg="add mod">
          <ac:chgData name="Aarush Pandey 202445" userId="3a51c17a-b0ca-4103-bbe0-4149d1343399" providerId="ADAL" clId="{279DC0D6-F706-467E-9182-C17E19549EC3}" dt="2021-12-22T04:52:49.331" v="6901" actId="1076"/>
          <ac:spMkLst>
            <pc:docMk/>
            <pc:sldMk cId="1934250835" sldId="325"/>
            <ac:spMk id="9" creationId="{A062C1F0-50E5-4849-8470-34236AE5916F}"/>
          </ac:spMkLst>
        </pc:spChg>
      </pc:sldChg>
      <pc:sldChg chg="addSp delSp modSp add mod">
        <pc:chgData name="Aarush Pandey 202445" userId="3a51c17a-b0ca-4103-bbe0-4149d1343399" providerId="ADAL" clId="{279DC0D6-F706-467E-9182-C17E19549EC3}" dt="2021-12-22T05:29:20.201" v="7592" actId="20577"/>
        <pc:sldMkLst>
          <pc:docMk/>
          <pc:sldMk cId="1510058569" sldId="326"/>
        </pc:sldMkLst>
        <pc:spChg chg="add mod">
          <ac:chgData name="Aarush Pandey 202445" userId="3a51c17a-b0ca-4103-bbe0-4149d1343399" providerId="ADAL" clId="{279DC0D6-F706-467E-9182-C17E19549EC3}" dt="2021-12-22T05:12:59.745" v="6975" actId="478"/>
          <ac:spMkLst>
            <pc:docMk/>
            <pc:sldMk cId="1510058569" sldId="326"/>
            <ac:spMk id="3" creationId="{2D1BEB7A-6F8A-4579-9D15-4BAFE4F0F814}"/>
          </ac:spMkLst>
        </pc:spChg>
        <pc:spChg chg="add del mod">
          <ac:chgData name="Aarush Pandey 202445" userId="3a51c17a-b0ca-4103-bbe0-4149d1343399" providerId="ADAL" clId="{279DC0D6-F706-467E-9182-C17E19549EC3}" dt="2021-12-22T05:13:09.234" v="6977" actId="478"/>
          <ac:spMkLst>
            <pc:docMk/>
            <pc:sldMk cId="1510058569" sldId="326"/>
            <ac:spMk id="5" creationId="{8AAD6791-0B35-4362-8918-FE1A63A1C8F3}"/>
          </ac:spMkLst>
        </pc:spChg>
        <pc:spChg chg="add del mod">
          <ac:chgData name="Aarush Pandey 202445" userId="3a51c17a-b0ca-4103-bbe0-4149d1343399" providerId="ADAL" clId="{279DC0D6-F706-467E-9182-C17E19549EC3}" dt="2021-12-22T05:13:12.849" v="6979" actId="478"/>
          <ac:spMkLst>
            <pc:docMk/>
            <pc:sldMk cId="1510058569" sldId="326"/>
            <ac:spMk id="7" creationId="{FC81DCD9-48CA-4034-B558-7DFF2C45194A}"/>
          </ac:spMkLst>
        </pc:spChg>
        <pc:spChg chg="mod">
          <ac:chgData name="Aarush Pandey 202445" userId="3a51c17a-b0ca-4103-bbe0-4149d1343399" providerId="ADAL" clId="{279DC0D6-F706-467E-9182-C17E19549EC3}" dt="2021-12-22T05:22:39.428" v="7206" actId="20577"/>
          <ac:spMkLst>
            <pc:docMk/>
            <pc:sldMk cId="1510058569" sldId="326"/>
            <ac:spMk id="4651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4:47.711" v="7419" actId="14100"/>
          <ac:spMkLst>
            <pc:docMk/>
            <pc:sldMk cId="1510058569" sldId="326"/>
            <ac:spMk id="4652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2:49.943" v="7214" actId="20577"/>
          <ac:spMkLst>
            <pc:docMk/>
            <pc:sldMk cId="1510058569" sldId="326"/>
            <ac:spMk id="4653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5:51.792" v="7477" actId="20577"/>
          <ac:spMkLst>
            <pc:docMk/>
            <pc:sldMk cId="1510058569" sldId="326"/>
            <ac:spMk id="4654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4:54.232" v="7427" actId="20577"/>
          <ac:spMkLst>
            <pc:docMk/>
            <pc:sldMk cId="1510058569" sldId="326"/>
            <ac:spMk id="4655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9:20.201" v="7592" actId="20577"/>
          <ac:spMkLst>
            <pc:docMk/>
            <pc:sldMk cId="1510058569" sldId="326"/>
            <ac:spMk id="4656" creationId="{00000000-0000-0000-0000-000000000000}"/>
          </ac:spMkLst>
        </pc:spChg>
        <pc:spChg chg="mod">
          <ac:chgData name="Aarush Pandey 202445" userId="3a51c17a-b0ca-4103-bbe0-4149d1343399" providerId="ADAL" clId="{279DC0D6-F706-467E-9182-C17E19549EC3}" dt="2021-12-22T05:27:10.830" v="7493" actId="1076"/>
          <ac:spMkLst>
            <pc:docMk/>
            <pc:sldMk cId="1510058569" sldId="326"/>
            <ac:spMk id="4657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2:59.745" v="6975" actId="478"/>
          <ac:spMkLst>
            <pc:docMk/>
            <pc:sldMk cId="1510058569" sldId="326"/>
            <ac:spMk id="4658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3:06.536" v="6976" actId="478"/>
          <ac:spMkLst>
            <pc:docMk/>
            <pc:sldMk cId="1510058569" sldId="326"/>
            <ac:spMk id="4659" creationId="{00000000-0000-0000-0000-000000000000}"/>
          </ac:spMkLst>
        </pc:spChg>
        <pc:spChg chg="del">
          <ac:chgData name="Aarush Pandey 202445" userId="3a51c17a-b0ca-4103-bbe0-4149d1343399" providerId="ADAL" clId="{279DC0D6-F706-467E-9182-C17E19549EC3}" dt="2021-12-22T05:13:11.187" v="6978" actId="478"/>
          <ac:spMkLst>
            <pc:docMk/>
            <pc:sldMk cId="1510058569" sldId="326"/>
            <ac:spMk id="4660" creationId="{00000000-0000-0000-0000-000000000000}"/>
          </ac:spMkLst>
        </pc:spChg>
        <pc:picChg chg="add mod">
          <ac:chgData name="Aarush Pandey 202445" userId="3a51c17a-b0ca-4103-bbe0-4149d1343399" providerId="ADAL" clId="{279DC0D6-F706-467E-9182-C17E19549EC3}" dt="2021-12-22T05:25:32.878" v="7431" actId="1076"/>
          <ac:picMkLst>
            <pc:docMk/>
            <pc:sldMk cId="1510058569" sldId="326"/>
            <ac:picMk id="2050" creationId="{958A2B17-218B-49FA-8697-0F98CF1B0BB1}"/>
          </ac:picMkLst>
        </pc:picChg>
        <pc:picChg chg="add mod">
          <ac:chgData name="Aarush Pandey 202445" userId="3a51c17a-b0ca-4103-bbe0-4149d1343399" providerId="ADAL" clId="{279DC0D6-F706-467E-9182-C17E19549EC3}" dt="2021-12-22T05:26:24.486" v="7482" actId="1076"/>
          <ac:picMkLst>
            <pc:docMk/>
            <pc:sldMk cId="1510058569" sldId="326"/>
            <ac:picMk id="2052" creationId="{1BE27DA9-F4BC-438A-BCAE-DD3FF0370D00}"/>
          </ac:picMkLst>
        </pc:picChg>
        <pc:picChg chg="add mod">
          <ac:chgData name="Aarush Pandey 202445" userId="3a51c17a-b0ca-4103-bbe0-4149d1343399" providerId="ADAL" clId="{279DC0D6-F706-467E-9182-C17E19549EC3}" dt="2021-12-22T05:27:42.106" v="7510" actId="1076"/>
          <ac:picMkLst>
            <pc:docMk/>
            <pc:sldMk cId="1510058569" sldId="326"/>
            <ac:picMk id="2054" creationId="{55ED1A9B-26F4-4487-8F80-36B4497BE26F}"/>
          </ac:picMkLst>
        </pc:picChg>
      </pc:sldChg>
      <pc:sldChg chg="add del">
        <pc:chgData name="Aarush Pandey 202445" userId="3a51c17a-b0ca-4103-bbe0-4149d1343399" providerId="ADAL" clId="{279DC0D6-F706-467E-9182-C17E19549EC3}" dt="2021-12-22T05:11:49.539" v="6971" actId="47"/>
        <pc:sldMkLst>
          <pc:docMk/>
          <pc:sldMk cId="2215180299" sldId="326"/>
        </pc:sldMkLst>
      </pc:sldChg>
      <pc:sldChg chg="modSp add mod ord">
        <pc:chgData name="Aarush Pandey 202445" userId="3a51c17a-b0ca-4103-bbe0-4149d1343399" providerId="ADAL" clId="{279DC0D6-F706-467E-9182-C17E19549EC3}" dt="2022-01-04T06:33:30.944" v="7717" actId="20577"/>
        <pc:sldMkLst>
          <pc:docMk/>
          <pc:sldMk cId="30112157" sldId="327"/>
        </pc:sldMkLst>
        <pc:spChg chg="mod">
          <ac:chgData name="Aarush Pandey 202445" userId="3a51c17a-b0ca-4103-bbe0-4149d1343399" providerId="ADAL" clId="{279DC0D6-F706-467E-9182-C17E19549EC3}" dt="2022-01-04T06:33:30.944" v="7717" actId="20577"/>
          <ac:spMkLst>
            <pc:docMk/>
            <pc:sldMk cId="30112157" sldId="327"/>
            <ac:spMk id="23" creationId="{424F8E04-C219-4683-9D1D-23835E1E3446}"/>
          </ac:spMkLst>
        </pc:spChg>
        <pc:spChg chg="mod">
          <ac:chgData name="Aarush Pandey 202445" userId="3a51c17a-b0ca-4103-bbe0-4149d1343399" providerId="ADAL" clId="{279DC0D6-F706-467E-9182-C17E19549EC3}" dt="2022-01-04T06:33:27.269" v="7713" actId="20577"/>
          <ac:spMkLst>
            <pc:docMk/>
            <pc:sldMk cId="30112157" sldId="327"/>
            <ac:spMk id="4252" creationId="{00000000-0000-0000-0000-000000000000}"/>
          </ac:spMkLst>
        </pc:spChg>
      </pc:sldChg>
      <pc:sldMasterChg chg="delSldLayout modSldLayout">
        <pc:chgData name="Aarush Pandey 202445" userId="3a51c17a-b0ca-4103-bbe0-4149d1343399" providerId="ADAL" clId="{279DC0D6-F706-467E-9182-C17E19549EC3}" dt="2022-01-04T06:33:07.318" v="7707" actId="47"/>
        <pc:sldMasterMkLst>
          <pc:docMk/>
          <pc:sldMasterMk cId="0" sldId="2147483671"/>
        </pc:sldMasterMkLst>
        <pc:sldLayoutChg chg="del">
          <pc:chgData name="Aarush Pandey 202445" userId="3a51c17a-b0ca-4103-bbe0-4149d1343399" providerId="ADAL" clId="{279DC0D6-F706-467E-9182-C17E19549EC3}" dt="2022-01-04T06:27:55.762" v="7632" actId="47"/>
          <pc:sldLayoutMkLst>
            <pc:docMk/>
            <pc:sldMasterMk cId="0" sldId="2147483671"/>
            <pc:sldLayoutMk cId="0" sldId="2147483652"/>
          </pc:sldLayoutMkLst>
        </pc:sldLayoutChg>
        <pc:sldLayoutChg chg="modSp del mod">
          <pc:chgData name="Aarush Pandey 202445" userId="3a51c17a-b0ca-4103-bbe0-4149d1343399" providerId="ADAL" clId="{279DC0D6-F706-467E-9182-C17E19549EC3}" dt="2022-01-04T06:33:07.318" v="7707" actId="47"/>
          <pc:sldLayoutMkLst>
            <pc:docMk/>
            <pc:sldMasterMk cId="0" sldId="2147483671"/>
            <pc:sldLayoutMk cId="0" sldId="2147483654"/>
          </pc:sldLayoutMkLst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2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3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4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5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6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7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8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59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0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1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2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3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4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5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6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7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8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69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0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1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2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3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4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5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6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7" creationId="{00000000-0000-0000-0000-000000000000}"/>
            </ac:spMkLst>
          </pc:spChg>
          <pc:spChg chg="mod">
            <ac:chgData name="Aarush Pandey 202445" userId="3a51c17a-b0ca-4103-bbe0-4149d1343399" providerId="ADAL" clId="{279DC0D6-F706-467E-9182-C17E19549EC3}" dt="2021-12-19T15:19:38.938" v="4114" actId="207"/>
            <ac:spMkLst>
              <pc:docMk/>
              <pc:sldMasterMk cId="0" sldId="2147483671"/>
              <pc:sldLayoutMk cId="0" sldId="2147483654"/>
              <ac:spMk id="1378" creationId="{00000000-0000-0000-0000-000000000000}"/>
            </ac:spMkLst>
          </pc:spChg>
          <pc:grpChg chg="mod">
            <ac:chgData name="Aarush Pandey 202445" userId="3a51c17a-b0ca-4103-bbe0-4149d1343399" providerId="ADAL" clId="{279DC0D6-F706-467E-9182-C17E19549EC3}" dt="2021-12-19T15:19:38.938" v="4114" actId="207"/>
            <ac:grpSpMkLst>
              <pc:docMk/>
              <pc:sldMasterMk cId="0" sldId="2147483671"/>
              <pc:sldLayoutMk cId="0" sldId="2147483654"/>
              <ac:grpSpMk id="1351" creationId="{00000000-0000-0000-0000-000000000000}"/>
            </ac:grpSpMkLst>
          </pc:grpChg>
          <pc:grpChg chg="mod">
            <ac:chgData name="Aarush Pandey 202445" userId="3a51c17a-b0ca-4103-bbe0-4149d1343399" providerId="ADAL" clId="{279DC0D6-F706-467E-9182-C17E19549EC3}" dt="2021-12-19T15:19:38.938" v="4114" actId="207"/>
            <ac:grpSpMkLst>
              <pc:docMk/>
              <pc:sldMasterMk cId="0" sldId="2147483671"/>
              <pc:sldLayoutMk cId="0" sldId="2147483654"/>
              <ac:grpSpMk id="1379" creationId="{00000000-0000-0000-0000-000000000000}"/>
            </ac:grpSpMkLst>
          </pc:grp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0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1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2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3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4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5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6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7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8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89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0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1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2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3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4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5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6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7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8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399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0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1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2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3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4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5" creationId="{00000000-0000-0000-0000-000000000000}"/>
            </ac:cxnSpMkLst>
          </pc:cxnChg>
          <pc:cxnChg chg="mod">
            <ac:chgData name="Aarush Pandey 202445" userId="3a51c17a-b0ca-4103-bbe0-4149d1343399" providerId="ADAL" clId="{279DC0D6-F706-467E-9182-C17E19549EC3}" dt="2021-12-19T15:19:38.938" v="4114" actId="207"/>
            <ac:cxnSpMkLst>
              <pc:docMk/>
              <pc:sldMasterMk cId="0" sldId="2147483671"/>
              <pc:sldLayoutMk cId="0" sldId="2147483654"/>
              <ac:cxnSpMk id="1406" creationId="{00000000-0000-0000-0000-000000000000}"/>
            </ac:cxnSpMkLst>
          </pc:cxnChg>
        </pc:sldLayoutChg>
        <pc:sldLayoutChg chg="del">
          <pc:chgData name="Aarush Pandey 202445" userId="3a51c17a-b0ca-4103-bbe0-4149d1343399" providerId="ADAL" clId="{279DC0D6-F706-467E-9182-C17E19549EC3}" dt="2022-01-04T06:32:06.697" v="7637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Aarush Pandey 202445" userId="3a51c17a-b0ca-4103-bbe0-4149d1343399" providerId="ADAL" clId="{279DC0D6-F706-467E-9182-C17E19549EC3}" dt="2022-01-04T06:27:53.934" v="7631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Aarush Pandey 202445" userId="3a51c17a-b0ca-4103-bbe0-4149d1343399" providerId="ADAL" clId="{279DC0D6-F706-467E-9182-C17E19549EC3}" dt="2022-01-04T06:32:11.606" v="7639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Aarush Pandey 202445" userId="3a51c17a-b0ca-4103-bbe0-4149d1343399" providerId="ADAL" clId="{279DC0D6-F706-467E-9182-C17E19549EC3}" dt="2022-01-04T06:27:51.538" v="7630" actId="47"/>
          <pc:sldLayoutMkLst>
            <pc:docMk/>
            <pc:sldMasterMk cId="0" sldId="2147483671"/>
            <pc:sldLayoutMk cId="0" sldId="2147483666"/>
          </pc:sldLayoutMkLst>
        </pc:sldLayoutChg>
      </pc:sldMasterChg>
      <pc:sldMasterChg chg="del delSldLayout">
        <pc:chgData name="Aarush Pandey 202445" userId="3a51c17a-b0ca-4103-bbe0-4149d1343399" providerId="ADAL" clId="{279DC0D6-F706-467E-9182-C17E19549EC3}" dt="2022-01-04T06:27:30.326" v="7618" actId="47"/>
        <pc:sldMasterMkLst>
          <pc:docMk/>
          <pc:sldMasterMk cId="0" sldId="2147483672"/>
        </pc:sldMasterMkLst>
        <pc:sldLayoutChg chg="del">
          <pc:chgData name="Aarush Pandey 202445" userId="3a51c17a-b0ca-4103-bbe0-4149d1343399" providerId="ADAL" clId="{279DC0D6-F706-467E-9182-C17E19549EC3}" dt="2022-01-04T06:27:30.326" v="7618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Akshar Damodar 202632" userId="193de717-0491-4a66-8278-7f13602dc282" providerId="ADAL" clId="{AB65B3FF-62B3-4A46-9F79-8D3004A03EBC}"/>
    <pc:docChg chg="undo custSel modSld">
      <pc:chgData name="Akshar Damodar 202632" userId="193de717-0491-4a66-8278-7f13602dc282" providerId="ADAL" clId="{AB65B3FF-62B3-4A46-9F79-8D3004A03EBC}" dt="2022-01-04T06:52:14.446" v="860" actId="20577"/>
      <pc:docMkLst>
        <pc:docMk/>
      </pc:docMkLst>
      <pc:sldChg chg="modSp mod">
        <pc:chgData name="Akshar Damodar 202632" userId="193de717-0491-4a66-8278-7f13602dc282" providerId="ADAL" clId="{AB65B3FF-62B3-4A46-9F79-8D3004A03EBC}" dt="2021-12-22T05:11:04.368" v="272" actId="313"/>
        <pc:sldMkLst>
          <pc:docMk/>
          <pc:sldMk cId="0" sldId="257"/>
        </pc:sldMkLst>
        <pc:spChg chg="mod">
          <ac:chgData name="Akshar Damodar 202632" userId="193de717-0491-4a66-8278-7f13602dc282" providerId="ADAL" clId="{AB65B3FF-62B3-4A46-9F79-8D3004A03EBC}" dt="2021-12-22T05:11:04.368" v="272" actId="313"/>
          <ac:spMkLst>
            <pc:docMk/>
            <pc:sldMk cId="0" sldId="257"/>
            <ac:spMk id="32" creationId="{B52BAF5C-A75B-4541-AB1E-767EE313DB72}"/>
          </ac:spMkLst>
        </pc:spChg>
      </pc:sldChg>
      <pc:sldChg chg="delSp mod">
        <pc:chgData name="Akshar Damodar 202632" userId="193de717-0491-4a66-8278-7f13602dc282" providerId="ADAL" clId="{AB65B3FF-62B3-4A46-9F79-8D3004A03EBC}" dt="2021-12-22T04:34:02.425" v="1" actId="21"/>
        <pc:sldMkLst>
          <pc:docMk/>
          <pc:sldMk cId="0" sldId="260"/>
        </pc:sldMkLst>
        <pc:picChg chg="del">
          <ac:chgData name="Akshar Damodar 202632" userId="193de717-0491-4a66-8278-7f13602dc282" providerId="ADAL" clId="{AB65B3FF-62B3-4A46-9F79-8D3004A03EBC}" dt="2021-12-22T04:34:02.425" v="1" actId="21"/>
          <ac:picMkLst>
            <pc:docMk/>
            <pc:sldMk cId="0" sldId="260"/>
            <ac:picMk id="37" creationId="{2328C0D5-675F-494E-AA6B-659A588A78D0}"/>
          </ac:picMkLst>
        </pc:picChg>
        <pc:picChg chg="del">
          <ac:chgData name="Akshar Damodar 202632" userId="193de717-0491-4a66-8278-7f13602dc282" providerId="ADAL" clId="{AB65B3FF-62B3-4A46-9F79-8D3004A03EBC}" dt="2021-12-22T04:33:59.127" v="0" actId="21"/>
          <ac:picMkLst>
            <pc:docMk/>
            <pc:sldMk cId="0" sldId="260"/>
            <ac:picMk id="38" creationId="{B283840E-C72E-4FAC-B99B-741C78A0D6A5}"/>
          </ac:picMkLst>
        </pc:picChg>
      </pc:sldChg>
      <pc:sldChg chg="modSp mod">
        <pc:chgData name="Akshar Damodar 202632" userId="193de717-0491-4a66-8278-7f13602dc282" providerId="ADAL" clId="{AB65B3FF-62B3-4A46-9F79-8D3004A03EBC}" dt="2022-01-04T06:33:36.469" v="838" actId="113"/>
        <pc:sldMkLst>
          <pc:docMk/>
          <pc:sldMk cId="0" sldId="261"/>
        </pc:sldMkLst>
        <pc:spChg chg="mod">
          <ac:chgData name="Akshar Damodar 202632" userId="193de717-0491-4a66-8278-7f13602dc282" providerId="ADAL" clId="{AB65B3FF-62B3-4A46-9F79-8D3004A03EBC}" dt="2022-01-04T06:33:36.469" v="838" actId="113"/>
          <ac:spMkLst>
            <pc:docMk/>
            <pc:sldMk cId="0" sldId="261"/>
            <ac:spMk id="4148" creationId="{00000000-0000-0000-0000-000000000000}"/>
          </ac:spMkLst>
        </pc:spChg>
      </pc:sldChg>
      <pc:sldChg chg="modSp mod">
        <pc:chgData name="Akshar Damodar 202632" userId="193de717-0491-4a66-8278-7f13602dc282" providerId="ADAL" clId="{AB65B3FF-62B3-4A46-9F79-8D3004A03EBC}" dt="2021-12-22T05:29:17.661" v="651" actId="20577"/>
        <pc:sldMkLst>
          <pc:docMk/>
          <pc:sldMk cId="0" sldId="266"/>
        </pc:sldMkLst>
        <pc:spChg chg="mod">
          <ac:chgData name="Akshar Damodar 202632" userId="193de717-0491-4a66-8278-7f13602dc282" providerId="ADAL" clId="{AB65B3FF-62B3-4A46-9F79-8D3004A03EBC}" dt="2021-12-22T05:12:48.768" v="297" actId="20577"/>
          <ac:spMkLst>
            <pc:docMk/>
            <pc:sldMk cId="0" sldId="266"/>
            <ac:spMk id="4269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9:17.661" v="651" actId="20577"/>
          <ac:spMkLst>
            <pc:docMk/>
            <pc:sldMk cId="0" sldId="266"/>
            <ac:spMk id="4270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8:56.099" v="646" actId="1076"/>
          <ac:spMkLst>
            <pc:docMk/>
            <pc:sldMk cId="0" sldId="266"/>
            <ac:spMk id="4271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9:06.076" v="647" actId="1076"/>
          <ac:spMkLst>
            <pc:docMk/>
            <pc:sldMk cId="0" sldId="266"/>
            <ac:spMk id="4273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8:38.160" v="644" actId="1076"/>
          <ac:spMkLst>
            <pc:docMk/>
            <pc:sldMk cId="0" sldId="266"/>
            <ac:spMk id="4275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9:12.006" v="467" actId="1076"/>
          <ac:spMkLst>
            <pc:docMk/>
            <pc:sldMk cId="0" sldId="266"/>
            <ac:spMk id="4276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8:53.247" v="464" actId="1076"/>
          <ac:spMkLst>
            <pc:docMk/>
            <pc:sldMk cId="0" sldId="266"/>
            <ac:spMk id="4277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9:01.578" v="466" actId="1076"/>
          <ac:spMkLst>
            <pc:docMk/>
            <pc:sldMk cId="0" sldId="266"/>
            <ac:spMk id="4278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8:55.916" v="465" actId="1076"/>
          <ac:spMkLst>
            <pc:docMk/>
            <pc:sldMk cId="0" sldId="266"/>
            <ac:spMk id="4279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5:01.603" v="537" actId="20577"/>
          <ac:spMkLst>
            <pc:docMk/>
            <pc:sldMk cId="0" sldId="266"/>
            <ac:spMk id="4280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4:52.090" v="535" actId="1076"/>
          <ac:spMkLst>
            <pc:docMk/>
            <pc:sldMk cId="0" sldId="266"/>
            <ac:spMk id="4281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8:09.868" v="460" actId="1076"/>
          <ac:spMkLst>
            <pc:docMk/>
            <pc:sldMk cId="0" sldId="266"/>
            <ac:spMk id="4282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7:35.451" v="456" actId="1076"/>
          <ac:spMkLst>
            <pc:docMk/>
            <pc:sldMk cId="0" sldId="266"/>
            <ac:spMk id="4283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8:30.737" v="462" actId="1076"/>
          <ac:spMkLst>
            <pc:docMk/>
            <pc:sldMk cId="0" sldId="266"/>
            <ac:spMk id="4284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7:25.712" v="638" actId="1076"/>
          <ac:spMkLst>
            <pc:docMk/>
            <pc:sldMk cId="0" sldId="266"/>
            <ac:spMk id="4285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8:27.546" v="642" actId="1076"/>
          <ac:spMkLst>
            <pc:docMk/>
            <pc:sldMk cId="0" sldId="266"/>
            <ac:spMk id="4286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28:17.396" v="641" actId="1076"/>
          <ac:spMkLst>
            <pc:docMk/>
            <pc:sldMk cId="0" sldId="266"/>
            <ac:spMk id="4287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5:17:39.657" v="457" actId="1076"/>
          <ac:spMkLst>
            <pc:docMk/>
            <pc:sldMk cId="0" sldId="266"/>
            <ac:spMk id="4303" creationId="{00000000-0000-0000-0000-000000000000}"/>
          </ac:spMkLst>
        </pc:spChg>
        <pc:grpChg chg="mod">
          <ac:chgData name="Akshar Damodar 202632" userId="193de717-0491-4a66-8278-7f13602dc282" providerId="ADAL" clId="{AB65B3FF-62B3-4A46-9F79-8D3004A03EBC}" dt="2021-12-22T05:27:31.707" v="639" actId="1076"/>
          <ac:grpSpMkLst>
            <pc:docMk/>
            <pc:sldMk cId="0" sldId="266"/>
            <ac:grpSpMk id="4288" creationId="{00000000-0000-0000-0000-000000000000}"/>
          </ac:grpSpMkLst>
        </pc:grpChg>
        <pc:grpChg chg="mod">
          <ac:chgData name="Akshar Damodar 202632" userId="193de717-0491-4a66-8278-7f13602dc282" providerId="ADAL" clId="{AB65B3FF-62B3-4A46-9F79-8D3004A03EBC}" dt="2021-12-22T05:18:19.717" v="461" actId="1076"/>
          <ac:grpSpMkLst>
            <pc:docMk/>
            <pc:sldMk cId="0" sldId="266"/>
            <ac:grpSpMk id="4292" creationId="{00000000-0000-0000-0000-000000000000}"/>
          </ac:grpSpMkLst>
        </pc:grpChg>
        <pc:grpChg chg="mod">
          <ac:chgData name="Akshar Damodar 202632" userId="193de717-0491-4a66-8278-7f13602dc282" providerId="ADAL" clId="{AB65B3FF-62B3-4A46-9F79-8D3004A03EBC}" dt="2021-12-22T05:27:46.900" v="640" actId="1076"/>
          <ac:grpSpMkLst>
            <pc:docMk/>
            <pc:sldMk cId="0" sldId="266"/>
            <ac:grpSpMk id="4296" creationId="{00000000-0000-0000-0000-000000000000}"/>
          </ac:grpSpMkLst>
        </pc:grpChg>
        <pc:grpChg chg="mod">
          <ac:chgData name="Akshar Damodar 202632" userId="193de717-0491-4a66-8278-7f13602dc282" providerId="ADAL" clId="{AB65B3FF-62B3-4A46-9F79-8D3004A03EBC}" dt="2021-12-22T05:28:33.287" v="643" actId="1076"/>
          <ac:grpSpMkLst>
            <pc:docMk/>
            <pc:sldMk cId="0" sldId="266"/>
            <ac:grpSpMk id="4304" creationId="{00000000-0000-0000-0000-000000000000}"/>
          </ac:grpSpMkLst>
        </pc:grpChg>
        <pc:grpChg chg="mod">
          <ac:chgData name="Akshar Damodar 202632" userId="193de717-0491-4a66-8278-7f13602dc282" providerId="ADAL" clId="{AB65B3FF-62B3-4A46-9F79-8D3004A03EBC}" dt="2021-12-22T05:18:46.936" v="463" actId="1076"/>
          <ac:grpSpMkLst>
            <pc:docMk/>
            <pc:sldMk cId="0" sldId="266"/>
            <ac:grpSpMk id="4313" creationId="{00000000-0000-0000-0000-000000000000}"/>
          </ac:grpSpMkLst>
        </pc:grpChg>
      </pc:sldChg>
      <pc:sldChg chg="modSp mod">
        <pc:chgData name="Akshar Damodar 202632" userId="193de717-0491-4a66-8278-7f13602dc282" providerId="ADAL" clId="{AB65B3FF-62B3-4A46-9F79-8D3004A03EBC}" dt="2021-12-22T05:03:08.411" v="271" actId="1076"/>
        <pc:sldMkLst>
          <pc:docMk/>
          <pc:sldMk cId="0" sldId="272"/>
        </pc:sldMkLst>
        <pc:spChg chg="mod">
          <ac:chgData name="Akshar Damodar 202632" userId="193de717-0491-4a66-8278-7f13602dc282" providerId="ADAL" clId="{AB65B3FF-62B3-4A46-9F79-8D3004A03EBC}" dt="2021-12-22T05:03:08.411" v="271" actId="1076"/>
          <ac:spMkLst>
            <pc:docMk/>
            <pc:sldMk cId="0" sldId="272"/>
            <ac:spMk id="4692" creationId="{00000000-0000-0000-0000-000000000000}"/>
          </ac:spMkLst>
        </pc:spChg>
      </pc:sldChg>
      <pc:sldChg chg="modSp mod">
        <pc:chgData name="Akshar Damodar 202632" userId="193de717-0491-4a66-8278-7f13602dc282" providerId="ADAL" clId="{AB65B3FF-62B3-4A46-9F79-8D3004A03EBC}" dt="2022-01-04T06:52:14.446" v="860" actId="20577"/>
        <pc:sldMkLst>
          <pc:docMk/>
          <pc:sldMk cId="1718543962" sldId="304"/>
        </pc:sldMkLst>
        <pc:spChg chg="mod">
          <ac:chgData name="Akshar Damodar 202632" userId="193de717-0491-4a66-8278-7f13602dc282" providerId="ADAL" clId="{AB65B3FF-62B3-4A46-9F79-8D3004A03EBC}" dt="2022-01-04T06:52:14.446" v="860" actId="20577"/>
          <ac:spMkLst>
            <pc:docMk/>
            <pc:sldMk cId="1718543962" sldId="304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AB65B3FF-62B3-4A46-9F79-8D3004A03EBC}" dt="2021-12-22T05:11:26.409" v="273" actId="313"/>
        <pc:sldMkLst>
          <pc:docMk/>
          <pc:sldMk cId="2310203948" sldId="308"/>
        </pc:sldMkLst>
        <pc:spChg chg="mod">
          <ac:chgData name="Akshar Damodar 202632" userId="193de717-0491-4a66-8278-7f13602dc282" providerId="ADAL" clId="{AB65B3FF-62B3-4A46-9F79-8D3004A03EBC}" dt="2021-12-22T05:11:26.409" v="273" actId="313"/>
          <ac:spMkLst>
            <pc:docMk/>
            <pc:sldMk cId="2310203948" sldId="308"/>
            <ac:spMk id="3" creationId="{4741444C-EFBD-4AF0-97BB-8087B44580D8}"/>
          </ac:spMkLst>
        </pc:spChg>
      </pc:sldChg>
      <pc:sldChg chg="delSp modSp mod">
        <pc:chgData name="Akshar Damodar 202632" userId="193de717-0491-4a66-8278-7f13602dc282" providerId="ADAL" clId="{AB65B3FF-62B3-4A46-9F79-8D3004A03EBC}" dt="2021-12-22T04:57:20.662" v="270" actId="255"/>
        <pc:sldMkLst>
          <pc:docMk/>
          <pc:sldMk cId="356664785" sldId="318"/>
        </pc:sldMkLst>
        <pc:spChg chg="mod">
          <ac:chgData name="Akshar Damodar 202632" userId="193de717-0491-4a66-8278-7f13602dc282" providerId="ADAL" clId="{AB65B3FF-62B3-4A46-9F79-8D3004A03EBC}" dt="2021-12-22T04:57:20.662" v="270" actId="255"/>
          <ac:spMkLst>
            <pc:docMk/>
            <pc:sldMk cId="356664785" sldId="318"/>
            <ac:spMk id="30" creationId="{90696047-A025-4C5B-B08E-D0BB39BD9C97}"/>
          </ac:spMkLst>
        </pc:spChg>
        <pc:spChg chg="mod">
          <ac:chgData name="Akshar Damodar 202632" userId="193de717-0491-4a66-8278-7f13602dc282" providerId="ADAL" clId="{AB65B3FF-62B3-4A46-9F79-8D3004A03EBC}" dt="2021-12-22T04:49:34.955" v="208" actId="20577"/>
          <ac:spMkLst>
            <pc:docMk/>
            <pc:sldMk cId="356664785" sldId="318"/>
            <ac:spMk id="4606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48:04.775" v="201" actId="1076"/>
          <ac:spMkLst>
            <pc:docMk/>
            <pc:sldMk cId="356664785" sldId="318"/>
            <ac:spMk id="4607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47:20.799" v="196" actId="14100"/>
          <ac:spMkLst>
            <pc:docMk/>
            <pc:sldMk cId="356664785" sldId="318"/>
            <ac:spMk id="4608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38:27.803" v="28" actId="14100"/>
          <ac:spMkLst>
            <pc:docMk/>
            <pc:sldMk cId="356664785" sldId="318"/>
            <ac:spMk id="4609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55:03.945" v="258" actId="20577"/>
          <ac:spMkLst>
            <pc:docMk/>
            <pc:sldMk cId="356664785" sldId="318"/>
            <ac:spMk id="4610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53:27.237" v="242" actId="20577"/>
          <ac:spMkLst>
            <pc:docMk/>
            <pc:sldMk cId="356664785" sldId="318"/>
            <ac:spMk id="4611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43:27.662" v="105" actId="14100"/>
          <ac:spMkLst>
            <pc:docMk/>
            <pc:sldMk cId="356664785" sldId="318"/>
            <ac:spMk id="4612" creationId="{00000000-0000-0000-0000-000000000000}"/>
          </ac:spMkLst>
        </pc:spChg>
        <pc:spChg chg="mod">
          <ac:chgData name="Akshar Damodar 202632" userId="193de717-0491-4a66-8278-7f13602dc282" providerId="ADAL" clId="{AB65B3FF-62B3-4A46-9F79-8D3004A03EBC}" dt="2021-12-22T04:41:45.174" v="88" actId="14100"/>
          <ac:spMkLst>
            <pc:docMk/>
            <pc:sldMk cId="356664785" sldId="318"/>
            <ac:spMk id="4613" creationId="{00000000-0000-0000-0000-000000000000}"/>
          </ac:spMkLst>
        </pc:spChg>
        <pc:cxnChg chg="mod">
          <ac:chgData name="Akshar Damodar 202632" userId="193de717-0491-4a66-8278-7f13602dc282" providerId="ADAL" clId="{AB65B3FF-62B3-4A46-9F79-8D3004A03EBC}" dt="2021-12-22T04:38:27.803" v="28" actId="14100"/>
          <ac:cxnSpMkLst>
            <pc:docMk/>
            <pc:sldMk cId="356664785" sldId="318"/>
            <ac:cxnSpMk id="4618" creationId="{00000000-0000-0000-0000-000000000000}"/>
          </ac:cxnSpMkLst>
        </pc:cxnChg>
        <pc:cxnChg chg="del mod">
          <ac:chgData name="Akshar Damodar 202632" userId="193de717-0491-4a66-8278-7f13602dc282" providerId="ADAL" clId="{AB65B3FF-62B3-4A46-9F79-8D3004A03EBC}" dt="2021-12-22T04:48:35.228" v="204" actId="21"/>
          <ac:cxnSpMkLst>
            <pc:docMk/>
            <pc:sldMk cId="356664785" sldId="318"/>
            <ac:cxnSpMk id="4619" creationId="{00000000-0000-0000-0000-000000000000}"/>
          </ac:cxnSpMkLst>
        </pc:cxnChg>
        <pc:cxnChg chg="mod">
          <ac:chgData name="Akshar Damodar 202632" userId="193de717-0491-4a66-8278-7f13602dc282" providerId="ADAL" clId="{AB65B3FF-62B3-4A46-9F79-8D3004A03EBC}" dt="2021-12-22T04:41:45.174" v="88" actId="14100"/>
          <ac:cxnSpMkLst>
            <pc:docMk/>
            <pc:sldMk cId="356664785" sldId="318"/>
            <ac:cxnSpMk id="4620" creationId="{00000000-0000-0000-0000-000000000000}"/>
          </ac:cxnSpMkLst>
        </pc:cxnChg>
        <pc:cxnChg chg="mod">
          <ac:chgData name="Akshar Damodar 202632" userId="193de717-0491-4a66-8278-7f13602dc282" providerId="ADAL" clId="{AB65B3FF-62B3-4A46-9F79-8D3004A03EBC}" dt="2021-12-22T04:50:40.264" v="210" actId="1076"/>
          <ac:cxnSpMkLst>
            <pc:docMk/>
            <pc:sldMk cId="356664785" sldId="318"/>
            <ac:cxnSpMk id="4621" creationId="{00000000-0000-0000-0000-000000000000}"/>
          </ac:cxnSpMkLst>
        </pc:cxnChg>
      </pc:sldChg>
      <pc:sldChg chg="modSp mod">
        <pc:chgData name="Akshar Damodar 202632" userId="193de717-0491-4a66-8278-7f13602dc282" providerId="ADAL" clId="{AB65B3FF-62B3-4A46-9F79-8D3004A03EBC}" dt="2021-12-22T04:52:33.056" v="228" actId="20577"/>
        <pc:sldMkLst>
          <pc:docMk/>
          <pc:sldMk cId="4218520907" sldId="324"/>
        </pc:sldMkLst>
        <pc:spChg chg="mod">
          <ac:chgData name="Akshar Damodar 202632" userId="193de717-0491-4a66-8278-7f13602dc282" providerId="ADAL" clId="{AB65B3FF-62B3-4A46-9F79-8D3004A03EBC}" dt="2021-12-22T04:52:33.056" v="228" actId="20577"/>
          <ac:spMkLst>
            <pc:docMk/>
            <pc:sldMk cId="4218520907" sldId="324"/>
            <ac:spMk id="4" creationId="{7C4A69BF-2B8C-4B22-B494-49C1866E85A6}"/>
          </ac:spMkLst>
        </pc:spChg>
        <pc:spChg chg="mod">
          <ac:chgData name="Akshar Damodar 202632" userId="193de717-0491-4a66-8278-7f13602dc282" providerId="ADAL" clId="{AB65B3FF-62B3-4A46-9F79-8D3004A03EBC}" dt="2021-12-22T04:51:53.395" v="215" actId="20577"/>
          <ac:spMkLst>
            <pc:docMk/>
            <pc:sldMk cId="4218520907" sldId="324"/>
            <ac:spMk id="7" creationId="{CD5818BE-160C-4385-A897-CE8DE16139BF}"/>
          </ac:spMkLst>
        </pc:spChg>
      </pc:sldChg>
    </pc:docChg>
  </pc:docChgLst>
  <pc:docChgLst>
    <pc:chgData name="Aarush Pandey 202445" userId="3a51c17a-b0ca-4103-bbe0-4149d1343399" providerId="ADAL" clId="{B77F0A4C-2BA3-46B7-8614-FEF5AFBF4940}"/>
    <pc:docChg chg="undo custSel modSld">
      <pc:chgData name="Aarush Pandey 202445" userId="3a51c17a-b0ca-4103-bbe0-4149d1343399" providerId="ADAL" clId="{B77F0A4C-2BA3-46B7-8614-FEF5AFBF4940}" dt="2022-10-27T00:50:30.081" v="29" actId="1076"/>
      <pc:docMkLst>
        <pc:docMk/>
      </pc:docMkLst>
      <pc:sldChg chg="addSp delSp modSp mod addAnim delAnim">
        <pc:chgData name="Aarush Pandey 202445" userId="3a51c17a-b0ca-4103-bbe0-4149d1343399" providerId="ADAL" clId="{B77F0A4C-2BA3-46B7-8614-FEF5AFBF4940}" dt="2022-10-27T00:50:30.081" v="29" actId="1076"/>
        <pc:sldMkLst>
          <pc:docMk/>
          <pc:sldMk cId="3764443567" sldId="298"/>
        </pc:sldMkLst>
        <pc:grpChg chg="add del mod">
          <ac:chgData name="Aarush Pandey 202445" userId="3a51c17a-b0ca-4103-bbe0-4149d1343399" providerId="ADAL" clId="{B77F0A4C-2BA3-46B7-8614-FEF5AFBF4940}" dt="2022-10-27T00:50:29.285" v="27" actId="164"/>
          <ac:grpSpMkLst>
            <pc:docMk/>
            <pc:sldMk cId="3764443567" sldId="298"/>
            <ac:grpSpMk id="2" creationId="{2171D175-11E5-8386-774B-BD28FA654109}"/>
          </ac:grpSpMkLst>
        </pc:grpChg>
        <pc:grpChg chg="add del topLvl">
          <ac:chgData name="Aarush Pandey 202445" userId="3a51c17a-b0ca-4103-bbe0-4149d1343399" providerId="ADAL" clId="{B77F0A4C-2BA3-46B7-8614-FEF5AFBF4940}" dt="2022-10-27T00:50:27.950" v="25" actId="164"/>
          <ac:grpSpMkLst>
            <pc:docMk/>
            <pc:sldMk cId="3764443567" sldId="298"/>
            <ac:grpSpMk id="4" creationId="{300494C1-0361-A54F-D7D4-02539B2D8B63}"/>
          </ac:grpSpMkLst>
        </pc:grpChg>
        <pc:grpChg chg="add del">
          <ac:chgData name="Aarush Pandey 202445" userId="3a51c17a-b0ca-4103-bbe0-4149d1343399" providerId="ADAL" clId="{B77F0A4C-2BA3-46B7-8614-FEF5AFBF4940}" dt="2022-10-27T00:50:26.695" v="20" actId="164"/>
          <ac:grpSpMkLst>
            <pc:docMk/>
            <pc:sldMk cId="3764443567" sldId="298"/>
            <ac:grpSpMk id="5" creationId="{B7D00FE9-3675-676C-125D-FF06FCB8277B}"/>
          </ac:grpSpMkLst>
        </pc:grpChg>
        <pc:grpChg chg="mod topLvl">
          <ac:chgData name="Aarush Pandey 202445" userId="3a51c17a-b0ca-4103-bbe0-4149d1343399" providerId="ADAL" clId="{B77F0A4C-2BA3-46B7-8614-FEF5AFBF4940}" dt="2022-10-27T00:50:29.285" v="27" actId="164"/>
          <ac:grpSpMkLst>
            <pc:docMk/>
            <pc:sldMk cId="3764443567" sldId="298"/>
            <ac:grpSpMk id="35" creationId="{C2ABEB1D-3451-4619-98DC-2571892955A0}"/>
          </ac:grpSpMkLst>
        </pc:grpChg>
        <pc:grpChg chg="topLvl">
          <ac:chgData name="Aarush Pandey 202445" userId="3a51c17a-b0ca-4103-bbe0-4149d1343399" providerId="ADAL" clId="{B77F0A4C-2BA3-46B7-8614-FEF5AFBF4940}" dt="2022-10-27T00:50:26.695" v="20" actId="164"/>
          <ac:grpSpMkLst>
            <pc:docMk/>
            <pc:sldMk cId="3764443567" sldId="298"/>
            <ac:grpSpMk id="58" creationId="{1421DB24-04D5-4C43-BAD0-225492566C01}"/>
          </ac:grpSpMkLst>
        </pc:grpChg>
        <pc:grpChg chg="topLvl">
          <ac:chgData name="Aarush Pandey 202445" userId="3a51c17a-b0ca-4103-bbe0-4149d1343399" providerId="ADAL" clId="{B77F0A4C-2BA3-46B7-8614-FEF5AFBF4940}" dt="2022-10-27T00:50:27.950" v="25" actId="164"/>
          <ac:grpSpMkLst>
            <pc:docMk/>
            <pc:sldMk cId="3764443567" sldId="298"/>
            <ac:grpSpMk id="61" creationId="{08D0B29F-B9E3-41CE-82BB-565A14294916}"/>
          </ac:grpSpMkLst>
        </pc:grpChg>
        <pc:grpChg chg="mod">
          <ac:chgData name="Aarush Pandey 202445" userId="3a51c17a-b0ca-4103-bbe0-4149d1343399" providerId="ADAL" clId="{B77F0A4C-2BA3-46B7-8614-FEF5AFBF4940}" dt="2022-10-27T00:50:30.081" v="29" actId="1076"/>
          <ac:grpSpMkLst>
            <pc:docMk/>
            <pc:sldMk cId="3764443567" sldId="298"/>
            <ac:grpSpMk id="90" creationId="{C0F66FF9-6AF1-424E-8CFD-48E5F6B28B10}"/>
          </ac:grpSpMkLst>
        </pc:grpChg>
        <pc:picChg chg="topLvl">
          <ac:chgData name="Aarush Pandey 202445" userId="3a51c17a-b0ca-4103-bbe0-4149d1343399" providerId="ADAL" clId="{B77F0A4C-2BA3-46B7-8614-FEF5AFBF4940}" dt="2022-10-27T00:50:29.285" v="27" actId="164"/>
          <ac:picMkLst>
            <pc:docMk/>
            <pc:sldMk cId="3764443567" sldId="298"/>
            <ac:picMk id="36" creationId="{9F74FFE4-8BFF-4250-94C0-F13CD2EEB7C8}"/>
          </ac:picMkLst>
        </pc:picChg>
        <pc:picChg chg="topLvl">
          <ac:chgData name="Aarush Pandey 202445" userId="3a51c17a-b0ca-4103-bbe0-4149d1343399" providerId="ADAL" clId="{B77F0A4C-2BA3-46B7-8614-FEF5AFBF4940}" dt="2022-10-27T00:50:27.950" v="25" actId="164"/>
          <ac:picMkLst>
            <pc:docMk/>
            <pc:sldMk cId="3764443567" sldId="298"/>
            <ac:picMk id="64" creationId="{3D0BA87C-5AB5-4B2D-B193-511A40424378}"/>
          </ac:picMkLst>
        </pc:picChg>
      </pc:sldChg>
    </pc:docChg>
  </pc:docChgLst>
  <pc:docChgLst>
    <pc:chgData name="Akshar Damodar 202632" userId="193de717-0491-4a66-8278-7f13602dc282" providerId="ADAL" clId="{0F8F5EFD-522D-4F00-BC06-20C70363228B}"/>
    <pc:docChg chg="undo custSel addSld modSld">
      <pc:chgData name="Akshar Damodar 202632" userId="193de717-0491-4a66-8278-7f13602dc282" providerId="ADAL" clId="{0F8F5EFD-522D-4F00-BC06-20C70363228B}" dt="2021-12-19T16:00:45.525" v="2679" actId="21"/>
      <pc:docMkLst>
        <pc:docMk/>
      </pc:docMkLst>
      <pc:sldChg chg="modSp mod">
        <pc:chgData name="Akshar Damodar 202632" userId="193de717-0491-4a66-8278-7f13602dc282" providerId="ADAL" clId="{0F8F5EFD-522D-4F00-BC06-20C70363228B}" dt="2021-12-19T14:15:41.205" v="139" actId="20577"/>
        <pc:sldMkLst>
          <pc:docMk/>
          <pc:sldMk cId="0" sldId="262"/>
        </pc:sldMkLst>
        <pc:spChg chg="mod">
          <ac:chgData name="Akshar Damodar 202632" userId="193de717-0491-4a66-8278-7f13602dc282" providerId="ADAL" clId="{0F8F5EFD-522D-4F00-BC06-20C70363228B}" dt="2021-12-19T14:13:47.932" v="71" actId="20577"/>
          <ac:spMkLst>
            <pc:docMk/>
            <pc:sldMk cId="0" sldId="262"/>
            <ac:spMk id="4156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4:13:50.269" v="73" actId="20577"/>
          <ac:spMkLst>
            <pc:docMk/>
            <pc:sldMk cId="0" sldId="262"/>
            <ac:spMk id="4157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4:15:41.205" v="139" actId="20577"/>
          <ac:spMkLst>
            <pc:docMk/>
            <pc:sldMk cId="0" sldId="262"/>
            <ac:spMk id="4158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4:14:03.763" v="80" actId="20577"/>
          <ac:spMkLst>
            <pc:docMk/>
            <pc:sldMk cId="0" sldId="262"/>
            <ac:spMk id="4159" creationId="{00000000-0000-0000-0000-000000000000}"/>
          </ac:spMkLst>
        </pc:spChg>
      </pc:sldChg>
      <pc:sldChg chg="modSp mod">
        <pc:chgData name="Akshar Damodar 202632" userId="193de717-0491-4a66-8278-7f13602dc282" providerId="ADAL" clId="{0F8F5EFD-522D-4F00-BC06-20C70363228B}" dt="2021-12-19T15:50:45.210" v="2622" actId="255"/>
        <pc:sldMkLst>
          <pc:docMk/>
          <pc:sldMk cId="0" sldId="264"/>
        </pc:sldMkLst>
        <pc:spChg chg="mod">
          <ac:chgData name="Akshar Damodar 202632" userId="193de717-0491-4a66-8278-7f13602dc282" providerId="ADAL" clId="{0F8F5EFD-522D-4F00-BC06-20C70363228B}" dt="2021-12-19T15:41:44.547" v="2121" actId="20577"/>
          <ac:spMkLst>
            <pc:docMk/>
            <pc:sldMk cId="0" sldId="264"/>
            <ac:spMk id="4209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8:34.374" v="2470" actId="20577"/>
          <ac:spMkLst>
            <pc:docMk/>
            <pc:sldMk cId="0" sldId="264"/>
            <ac:spMk id="4210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8:21.694" v="2466" actId="1076"/>
          <ac:spMkLst>
            <pc:docMk/>
            <pc:sldMk cId="0" sldId="264"/>
            <ac:spMk id="4211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50:45.210" v="2622" actId="255"/>
          <ac:spMkLst>
            <pc:docMk/>
            <pc:sldMk cId="0" sldId="264"/>
            <ac:spMk id="4212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9:26.552" v="2485" actId="20577"/>
          <ac:spMkLst>
            <pc:docMk/>
            <pc:sldMk cId="0" sldId="264"/>
            <ac:spMk id="4213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8:13.427" v="2465" actId="1076"/>
          <ac:spMkLst>
            <pc:docMk/>
            <pc:sldMk cId="0" sldId="264"/>
            <ac:spMk id="4214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6:02.450" v="2374" actId="1076"/>
          <ac:spMkLst>
            <pc:docMk/>
            <pc:sldMk cId="0" sldId="264"/>
            <ac:spMk id="4215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8:45.013" v="2471" actId="20577"/>
          <ac:spMkLst>
            <pc:docMk/>
            <pc:sldMk cId="0" sldId="264"/>
            <ac:spMk id="4216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45:59.983" v="2373" actId="1076"/>
          <ac:spMkLst>
            <pc:docMk/>
            <pc:sldMk cId="0" sldId="264"/>
            <ac:spMk id="4217" creationId="{00000000-0000-0000-0000-000000000000}"/>
          </ac:spMkLst>
        </pc:spChg>
      </pc:sldChg>
      <pc:sldChg chg="delSp modSp mod">
        <pc:chgData name="Akshar Damodar 202632" userId="193de717-0491-4a66-8278-7f13602dc282" providerId="ADAL" clId="{0F8F5EFD-522D-4F00-BC06-20C70363228B}" dt="2021-12-19T16:00:45.525" v="2679" actId="21"/>
        <pc:sldMkLst>
          <pc:docMk/>
          <pc:sldMk cId="0" sldId="276"/>
        </pc:sldMkLst>
        <pc:spChg chg="del mod">
          <ac:chgData name="Akshar Damodar 202632" userId="193de717-0491-4a66-8278-7f13602dc282" providerId="ADAL" clId="{0F8F5EFD-522D-4F00-BC06-20C70363228B}" dt="2021-12-19T16:00:45.525" v="2679" actId="21"/>
          <ac:spMkLst>
            <pc:docMk/>
            <pc:sldMk cId="0" sldId="276"/>
            <ac:spMk id="4816" creationId="{00000000-0000-0000-0000-000000000000}"/>
          </ac:spMkLst>
        </pc:spChg>
      </pc:sldChg>
      <pc:sldChg chg="modSp mod">
        <pc:chgData name="Akshar Damodar 202632" userId="193de717-0491-4a66-8278-7f13602dc282" providerId="ADAL" clId="{0F8F5EFD-522D-4F00-BC06-20C70363228B}" dt="2021-12-19T15:54:38.525" v="2639" actId="20577"/>
        <pc:sldMkLst>
          <pc:docMk/>
          <pc:sldMk cId="1595881856" sldId="300"/>
        </pc:sldMkLst>
        <pc:spChg chg="mod">
          <ac:chgData name="Akshar Damodar 202632" userId="193de717-0491-4a66-8278-7f13602dc282" providerId="ADAL" clId="{0F8F5EFD-522D-4F00-BC06-20C70363228B}" dt="2021-12-19T15:54:38.525" v="2639" actId="20577"/>
          <ac:spMkLst>
            <pc:docMk/>
            <pc:sldMk cId="1595881856" sldId="300"/>
            <ac:spMk id="4" creationId="{174F56D3-4B04-4561-9B52-FCA348D3448B}"/>
          </ac:spMkLst>
        </pc:spChg>
      </pc:sldChg>
      <pc:sldChg chg="modSp mod">
        <pc:chgData name="Akshar Damodar 202632" userId="193de717-0491-4a66-8278-7f13602dc282" providerId="ADAL" clId="{0F8F5EFD-522D-4F00-BC06-20C70363228B}" dt="2021-12-19T15:15:03.562" v="1229" actId="20577"/>
        <pc:sldMkLst>
          <pc:docMk/>
          <pc:sldMk cId="2100397813" sldId="303"/>
        </pc:sldMkLst>
        <pc:spChg chg="mod">
          <ac:chgData name="Akshar Damodar 202632" userId="193de717-0491-4a66-8278-7f13602dc282" providerId="ADAL" clId="{0F8F5EFD-522D-4F00-BC06-20C70363228B}" dt="2021-12-19T14:18:13.588" v="188" actId="20577"/>
          <ac:spMkLst>
            <pc:docMk/>
            <pc:sldMk cId="2100397813" sldId="303"/>
            <ac:spMk id="4154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4:17:52.709" v="161" actId="20577"/>
          <ac:spMkLst>
            <pc:docMk/>
            <pc:sldMk cId="2100397813" sldId="303"/>
            <ac:spMk id="4155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5:15:03.562" v="1229" actId="20577"/>
          <ac:spMkLst>
            <pc:docMk/>
            <pc:sldMk cId="2100397813" sldId="303"/>
            <ac:spMk id="4158" creationId="{00000000-0000-0000-0000-000000000000}"/>
          </ac:spMkLst>
        </pc:spChg>
        <pc:spChg chg="mod">
          <ac:chgData name="Akshar Damodar 202632" userId="193de717-0491-4a66-8278-7f13602dc282" providerId="ADAL" clId="{0F8F5EFD-522D-4F00-BC06-20C70363228B}" dt="2021-12-19T14:18:22.397" v="190" actId="20577"/>
          <ac:spMkLst>
            <pc:docMk/>
            <pc:sldMk cId="2100397813" sldId="303"/>
            <ac:spMk id="4159" creationId="{00000000-0000-0000-0000-000000000000}"/>
          </ac:spMkLst>
        </pc:spChg>
      </pc:sldChg>
      <pc:sldChg chg="new">
        <pc:chgData name="Akshar Damodar 202632" userId="193de717-0491-4a66-8278-7f13602dc282" providerId="ADAL" clId="{0F8F5EFD-522D-4F00-BC06-20C70363228B}" dt="2021-12-19T14:14:44.441" v="128" actId="680"/>
        <pc:sldMkLst>
          <pc:docMk/>
          <pc:sldMk cId="3259951141" sldId="303"/>
        </pc:sldMkLst>
      </pc:sldChg>
      <pc:sldChg chg="new">
        <pc:chgData name="Akshar Damodar 202632" userId="193de717-0491-4a66-8278-7f13602dc282" providerId="ADAL" clId="{0F8F5EFD-522D-4F00-BC06-20C70363228B}" dt="2021-12-19T14:15:12.306" v="129" actId="680"/>
        <pc:sldMkLst>
          <pc:docMk/>
          <pc:sldMk cId="963140587" sldId="304"/>
        </pc:sldMkLst>
      </pc:sldChg>
      <pc:sldChg chg="modSp mod">
        <pc:chgData name="Akshar Damodar 202632" userId="193de717-0491-4a66-8278-7f13602dc282" providerId="ADAL" clId="{0F8F5EFD-522D-4F00-BC06-20C70363228B}" dt="2021-12-19T14:44:26.916" v="1178" actId="20577"/>
        <pc:sldMkLst>
          <pc:docMk/>
          <pc:sldMk cId="1718543962" sldId="304"/>
        </pc:sldMkLst>
        <pc:spChg chg="mod">
          <ac:chgData name="Akshar Damodar 202632" userId="193de717-0491-4a66-8278-7f13602dc282" providerId="ADAL" clId="{0F8F5EFD-522D-4F00-BC06-20C70363228B}" dt="2021-12-19T14:19:44.710" v="251" actId="20577"/>
          <ac:spMkLst>
            <pc:docMk/>
            <pc:sldMk cId="1718543962" sldId="304"/>
            <ac:spMk id="2" creationId="{2FBB2281-D29D-48E3-A0C8-603A0D48CD3E}"/>
          </ac:spMkLst>
        </pc:spChg>
        <pc:spChg chg="mod">
          <ac:chgData name="Akshar Damodar 202632" userId="193de717-0491-4a66-8278-7f13602dc282" providerId="ADAL" clId="{0F8F5EFD-522D-4F00-BC06-20C70363228B}" dt="2021-12-19T14:44:26.916" v="1178" actId="20577"/>
          <ac:spMkLst>
            <pc:docMk/>
            <pc:sldMk cId="1718543962" sldId="304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0F8F5EFD-522D-4F00-BC06-20C70363228B}" dt="2021-12-19T14:46:29.453" v="1214" actId="20577"/>
        <pc:sldMkLst>
          <pc:docMk/>
          <pc:sldMk cId="1640676232" sldId="305"/>
        </pc:sldMkLst>
        <pc:spChg chg="mod">
          <ac:chgData name="Akshar Damodar 202632" userId="193de717-0491-4a66-8278-7f13602dc282" providerId="ADAL" clId="{0F8F5EFD-522D-4F00-BC06-20C70363228B}" dt="2021-12-19T14:37:43.217" v="1009" actId="20577"/>
          <ac:spMkLst>
            <pc:docMk/>
            <pc:sldMk cId="1640676232" sldId="305"/>
            <ac:spMk id="2" creationId="{2FBB2281-D29D-48E3-A0C8-603A0D48CD3E}"/>
          </ac:spMkLst>
        </pc:spChg>
        <pc:spChg chg="mod">
          <ac:chgData name="Akshar Damodar 202632" userId="193de717-0491-4a66-8278-7f13602dc282" providerId="ADAL" clId="{0F8F5EFD-522D-4F00-BC06-20C70363228B}" dt="2021-12-19T14:46:29.453" v="1214" actId="20577"/>
          <ac:spMkLst>
            <pc:docMk/>
            <pc:sldMk cId="1640676232" sldId="305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0F8F5EFD-522D-4F00-BC06-20C70363228B}" dt="2021-12-19T15:17:12.730" v="1235" actId="113"/>
        <pc:sldMkLst>
          <pc:docMk/>
          <pc:sldMk cId="450289837" sldId="306"/>
        </pc:sldMkLst>
        <pc:spChg chg="mod">
          <ac:chgData name="Akshar Damodar 202632" userId="193de717-0491-4a66-8278-7f13602dc282" providerId="ADAL" clId="{0F8F5EFD-522D-4F00-BC06-20C70363228B}" dt="2021-12-19T14:30:03.953" v="724" actId="14100"/>
          <ac:spMkLst>
            <pc:docMk/>
            <pc:sldMk cId="450289837" sldId="306"/>
            <ac:spMk id="2" creationId="{2FBB2281-D29D-48E3-A0C8-603A0D48CD3E}"/>
          </ac:spMkLst>
        </pc:spChg>
        <pc:spChg chg="mod">
          <ac:chgData name="Akshar Damodar 202632" userId="193de717-0491-4a66-8278-7f13602dc282" providerId="ADAL" clId="{0F8F5EFD-522D-4F00-BC06-20C70363228B}" dt="2021-12-19T15:17:12.730" v="1235" actId="113"/>
          <ac:spMkLst>
            <pc:docMk/>
            <pc:sldMk cId="450289837" sldId="306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0F8F5EFD-522D-4F00-BC06-20C70363228B}" dt="2021-12-19T15:36:58.156" v="2031" actId="20577"/>
        <pc:sldMkLst>
          <pc:docMk/>
          <pc:sldMk cId="532478650" sldId="307"/>
        </pc:sldMkLst>
        <pc:spChg chg="mod">
          <ac:chgData name="Akshar Damodar 202632" userId="193de717-0491-4a66-8278-7f13602dc282" providerId="ADAL" clId="{0F8F5EFD-522D-4F00-BC06-20C70363228B}" dt="2021-12-19T15:18:02.925" v="1238" actId="1076"/>
          <ac:spMkLst>
            <pc:docMk/>
            <pc:sldMk cId="532478650" sldId="307"/>
            <ac:spMk id="2" creationId="{2FBB2281-D29D-48E3-A0C8-603A0D48CD3E}"/>
          </ac:spMkLst>
        </pc:spChg>
        <pc:spChg chg="mod">
          <ac:chgData name="Akshar Damodar 202632" userId="193de717-0491-4a66-8278-7f13602dc282" providerId="ADAL" clId="{0F8F5EFD-522D-4F00-BC06-20C70363228B}" dt="2021-12-19T15:36:58.156" v="2031" actId="20577"/>
          <ac:spMkLst>
            <pc:docMk/>
            <pc:sldMk cId="532478650" sldId="307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0F8F5EFD-522D-4F00-BC06-20C70363228B}" dt="2021-12-19T15:37:41.102" v="2079" actId="20577"/>
        <pc:sldMkLst>
          <pc:docMk/>
          <pc:sldMk cId="2310203948" sldId="308"/>
        </pc:sldMkLst>
        <pc:spChg chg="mod">
          <ac:chgData name="Akshar Damodar 202632" userId="193de717-0491-4a66-8278-7f13602dc282" providerId="ADAL" clId="{0F8F5EFD-522D-4F00-BC06-20C70363228B}" dt="2021-12-19T15:37:41.102" v="2079" actId="20577"/>
          <ac:spMkLst>
            <pc:docMk/>
            <pc:sldMk cId="2310203948" sldId="308"/>
            <ac:spMk id="3" creationId="{4741444C-EFBD-4AF0-97BB-8087B44580D8}"/>
          </ac:spMkLst>
        </pc:spChg>
      </pc:sldChg>
      <pc:sldChg chg="modSp mod">
        <pc:chgData name="Akshar Damodar 202632" userId="193de717-0491-4a66-8278-7f13602dc282" providerId="ADAL" clId="{0F8F5EFD-522D-4F00-BC06-20C70363228B}" dt="2021-12-19T15:55:55.732" v="2677" actId="20577"/>
        <pc:sldMkLst>
          <pc:docMk/>
          <pc:sldMk cId="364480656" sldId="310"/>
        </pc:sldMkLst>
        <pc:spChg chg="mod">
          <ac:chgData name="Akshar Damodar 202632" userId="193de717-0491-4a66-8278-7f13602dc282" providerId="ADAL" clId="{0F8F5EFD-522D-4F00-BC06-20C70363228B}" dt="2021-12-19T15:55:55.732" v="2677" actId="20577"/>
          <ac:spMkLst>
            <pc:docMk/>
            <pc:sldMk cId="364480656" sldId="310"/>
            <ac:spMk id="4" creationId="{174F56D3-4B04-4561-9B52-FCA348D3448B}"/>
          </ac:spMkLst>
        </pc:spChg>
      </pc:sldChg>
      <pc:sldChg chg="modSp mod">
        <pc:chgData name="Akshar Damodar 202632" userId="193de717-0491-4a66-8278-7f13602dc282" providerId="ADAL" clId="{0F8F5EFD-522D-4F00-BC06-20C70363228B}" dt="2021-12-19T15:53:14.405" v="2633" actId="20577"/>
        <pc:sldMkLst>
          <pc:docMk/>
          <pc:sldMk cId="3912332963" sldId="311"/>
        </pc:sldMkLst>
        <pc:spChg chg="mod">
          <ac:chgData name="Akshar Damodar 202632" userId="193de717-0491-4a66-8278-7f13602dc282" providerId="ADAL" clId="{0F8F5EFD-522D-4F00-BC06-20C70363228B}" dt="2021-12-19T15:53:14.405" v="2633" actId="20577"/>
          <ac:spMkLst>
            <pc:docMk/>
            <pc:sldMk cId="3912332963" sldId="311"/>
            <ac:spMk id="40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84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ge7d95815de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1" name="Google Shape;4151;ge7d95815de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ge7d95815de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1" name="Google Shape;4151;ge7d95815de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72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96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ge7d95815de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7" name="Google Shape;4207;ge7d95815de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ge7d95815de_0_23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0" name="Google Shape;4600;ge7d95815de_0_23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727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34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7d95815de_0_1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7d95815de_0_1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ge7d95815de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6" name="Google Shape;4646;ge7d95815de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ge7d95815de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6" name="Google Shape;4646;ge7d95815de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2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ge57b8f4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8" name="Google Shape;4038;ge57b8f4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7d95815de_0_2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7d95815de_0_2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24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" name="Google Shape;4812;ge7d95815de_0_24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3" name="Google Shape;4813;ge7d95815de_0_24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ge57b8f44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8" name="Google Shape;4058;ge57b8f44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20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ge57b8f4418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2" name="Google Shape;4082;ge57b8f4418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ge57b8f4418_0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2" name="Google Shape;4082;ge57b8f4418_0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5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e7d95815de_0_3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e7d95815de_0_3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5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ge57b8f4418_0_2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9" name="Google Shape;4109;ge57b8f4418_0_2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 userDrawn="1"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0" name="Google Shape;10;p2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 userDrawn="1"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" name="Google Shape;65;p2"/>
          <p:cNvGrpSpPr/>
          <p:nvPr/>
        </p:nvGrpSpPr>
        <p:grpSpPr>
          <a:xfrm>
            <a:off x="66150" y="67346"/>
            <a:ext cx="1556085" cy="1704769"/>
            <a:chOff x="66150" y="67346"/>
            <a:chExt cx="1556085" cy="1704769"/>
          </a:xfrm>
        </p:grpSpPr>
        <p:sp>
          <p:nvSpPr>
            <p:cNvPr id="66" name="Google Shape;66;p2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7498913" y="-310087"/>
            <a:ext cx="1729771" cy="1759030"/>
            <a:chOff x="5436250" y="1181600"/>
            <a:chExt cx="611875" cy="622225"/>
          </a:xfrm>
        </p:grpSpPr>
        <p:sp>
          <p:nvSpPr>
            <p:cNvPr id="71" name="Google Shape;71;p2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977425" y="629625"/>
            <a:ext cx="77040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858875" y="511050"/>
            <a:ext cx="77040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858825" y="511050"/>
            <a:ext cx="77040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720000" y="374500"/>
            <a:ext cx="7704000" cy="4202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4763800" y="3747075"/>
            <a:ext cx="3573600" cy="1313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719950" y="374500"/>
            <a:ext cx="7704000" cy="297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4672300" y="3655600"/>
            <a:ext cx="3573600" cy="1313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4672275" y="3655600"/>
            <a:ext cx="35736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897875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1107650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1317425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7537050" y="3746950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 txBox="1">
            <a:spLocks noGrp="1"/>
          </p:cNvSpPr>
          <p:nvPr>
            <p:ph type="ctrTitle"/>
          </p:nvPr>
        </p:nvSpPr>
        <p:spPr>
          <a:xfrm>
            <a:off x="1193950" y="1702375"/>
            <a:ext cx="6756000" cy="1738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"/>
          <p:cNvSpPr txBox="1">
            <a:spLocks noGrp="1"/>
          </p:cNvSpPr>
          <p:nvPr>
            <p:ph type="subTitle" idx="1"/>
          </p:nvPr>
        </p:nvSpPr>
        <p:spPr>
          <a:xfrm>
            <a:off x="4878700" y="4090550"/>
            <a:ext cx="31608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bg>
      <p:bgPr>
        <a:solidFill>
          <a:schemeClr val="dk2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15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2032" name="Google Shape;2032;p15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3" name="Google Shape;2033;p15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4" name="Google Shape;2034;p15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5" name="Google Shape;2035;p15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6" name="Google Shape;2036;p15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7" name="Google Shape;2037;p15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8" name="Google Shape;2038;p15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9" name="Google Shape;2039;p15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0" name="Google Shape;2040;p15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1" name="Google Shape;2041;p15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2" name="Google Shape;2042;p15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3" name="Google Shape;2043;p15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4" name="Google Shape;2044;p15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5" name="Google Shape;2045;p15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6" name="Google Shape;2046;p15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7" name="Google Shape;2047;p15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8" name="Google Shape;2048;p15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9" name="Google Shape;2049;p15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0" name="Google Shape;2050;p15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1" name="Google Shape;2051;p15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2" name="Google Shape;2052;p15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3" name="Google Shape;2053;p15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4" name="Google Shape;2054;p15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5" name="Google Shape;2055;p15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6" name="Google Shape;2056;p15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7" name="Google Shape;2057;p15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8" name="Google Shape;2058;p15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059" name="Google Shape;2059;p15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060" name="Google Shape;2060;p15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15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15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15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15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15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15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15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15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15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15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15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15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15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15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15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15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15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15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15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15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15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15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15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15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15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15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87" name="Google Shape;2087;p15"/>
          <p:cNvGrpSpPr/>
          <p:nvPr/>
        </p:nvGrpSpPr>
        <p:grpSpPr>
          <a:xfrm>
            <a:off x="7235582" y="1951477"/>
            <a:ext cx="2153989" cy="4314973"/>
            <a:chOff x="4607800" y="1290325"/>
            <a:chExt cx="523550" cy="1048800"/>
          </a:xfrm>
        </p:grpSpPr>
        <p:sp>
          <p:nvSpPr>
            <p:cNvPr id="2088" name="Google Shape;2088;p15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rgbClr val="A6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5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5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5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5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5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5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5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5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5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5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3" name="Google Shape;2233;p15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15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15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15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15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15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40" name="Google Shape;2240;p15"/>
          <p:cNvSpPr txBox="1">
            <a:spLocks noGrp="1"/>
          </p:cNvSpPr>
          <p:nvPr>
            <p:ph type="subTitle" idx="1"/>
          </p:nvPr>
        </p:nvSpPr>
        <p:spPr>
          <a:xfrm>
            <a:off x="899701" y="3769500"/>
            <a:ext cx="24864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1" name="Google Shape;2241;p15"/>
          <p:cNvSpPr txBox="1">
            <a:spLocks noGrp="1"/>
          </p:cNvSpPr>
          <p:nvPr>
            <p:ph type="subTitle" idx="2"/>
          </p:nvPr>
        </p:nvSpPr>
        <p:spPr>
          <a:xfrm>
            <a:off x="899710" y="3313475"/>
            <a:ext cx="248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242" name="Google Shape;2242;p15"/>
          <p:cNvSpPr txBox="1">
            <a:spLocks noGrp="1"/>
          </p:cNvSpPr>
          <p:nvPr>
            <p:ph type="subTitle" idx="3"/>
          </p:nvPr>
        </p:nvSpPr>
        <p:spPr>
          <a:xfrm>
            <a:off x="5757900" y="3769500"/>
            <a:ext cx="24864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3" name="Google Shape;2243;p15"/>
          <p:cNvSpPr txBox="1">
            <a:spLocks noGrp="1"/>
          </p:cNvSpPr>
          <p:nvPr>
            <p:ph type="subTitle" idx="4"/>
          </p:nvPr>
        </p:nvSpPr>
        <p:spPr>
          <a:xfrm>
            <a:off x="5757909" y="3313475"/>
            <a:ext cx="248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244" name="Google Shape;2244;p15"/>
          <p:cNvSpPr txBox="1">
            <a:spLocks noGrp="1"/>
          </p:cNvSpPr>
          <p:nvPr>
            <p:ph type="subTitle" idx="5"/>
          </p:nvPr>
        </p:nvSpPr>
        <p:spPr>
          <a:xfrm>
            <a:off x="899701" y="2243125"/>
            <a:ext cx="24864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5" name="Google Shape;2245;p15"/>
          <p:cNvSpPr txBox="1">
            <a:spLocks noGrp="1"/>
          </p:cNvSpPr>
          <p:nvPr>
            <p:ph type="subTitle" idx="6"/>
          </p:nvPr>
        </p:nvSpPr>
        <p:spPr>
          <a:xfrm>
            <a:off x="899710" y="1787100"/>
            <a:ext cx="248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246" name="Google Shape;2246;p15"/>
          <p:cNvSpPr txBox="1">
            <a:spLocks noGrp="1"/>
          </p:cNvSpPr>
          <p:nvPr>
            <p:ph type="subTitle" idx="7"/>
          </p:nvPr>
        </p:nvSpPr>
        <p:spPr>
          <a:xfrm>
            <a:off x="5757900" y="2243125"/>
            <a:ext cx="24864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7" name="Google Shape;2247;p15"/>
          <p:cNvSpPr txBox="1">
            <a:spLocks noGrp="1"/>
          </p:cNvSpPr>
          <p:nvPr>
            <p:ph type="subTitle" idx="8"/>
          </p:nvPr>
        </p:nvSpPr>
        <p:spPr>
          <a:xfrm>
            <a:off x="5757909" y="1787100"/>
            <a:ext cx="248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2_1">
    <p:bg>
      <p:bgPr>
        <a:solidFill>
          <a:schemeClr val="accent2"/>
        </a:solidFill>
        <a:effectLst/>
      </p:bgPr>
    </p:bg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16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2250" name="Google Shape;2250;p16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277" name="Google Shape;2277;p16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278" name="Google Shape;2278;p16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9" name="Google Shape;2279;p16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0" name="Google Shape;2280;p16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1" name="Google Shape;2281;p16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2" name="Google Shape;2282;p16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3" name="Google Shape;2283;p16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4" name="Google Shape;2284;p16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5" name="Google Shape;2285;p16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6" name="Google Shape;2286;p16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7" name="Google Shape;2287;p16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8" name="Google Shape;2288;p16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9" name="Google Shape;2289;p16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0" name="Google Shape;2290;p16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1" name="Google Shape;2291;p16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2" name="Google Shape;2292;p16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3" name="Google Shape;2293;p16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4" name="Google Shape;2294;p16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5" name="Google Shape;2295;p16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6" name="Google Shape;2296;p16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7" name="Google Shape;2297;p16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8" name="Google Shape;2298;p16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9" name="Google Shape;2299;p16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0" name="Google Shape;2300;p16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1" name="Google Shape;2301;p16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2" name="Google Shape;2302;p16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3" name="Google Shape;2303;p16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4" name="Google Shape;2304;p16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05" name="Google Shape;2305;p16"/>
          <p:cNvGrpSpPr/>
          <p:nvPr/>
        </p:nvGrpSpPr>
        <p:grpSpPr>
          <a:xfrm>
            <a:off x="66150" y="3389821"/>
            <a:ext cx="1556085" cy="1704769"/>
            <a:chOff x="66150" y="67346"/>
            <a:chExt cx="1556085" cy="1704769"/>
          </a:xfrm>
        </p:grpSpPr>
        <p:sp>
          <p:nvSpPr>
            <p:cNvPr id="2306" name="Google Shape;2306;p16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16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16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16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16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16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16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16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subTitle" idx="1"/>
          </p:nvPr>
        </p:nvSpPr>
        <p:spPr>
          <a:xfrm>
            <a:off x="720005" y="407520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8" name="Google Shape;2318;p16"/>
          <p:cNvSpPr txBox="1">
            <a:spLocks noGrp="1"/>
          </p:cNvSpPr>
          <p:nvPr>
            <p:ph type="subTitle" idx="2"/>
          </p:nvPr>
        </p:nvSpPr>
        <p:spPr>
          <a:xfrm>
            <a:off x="720005" y="36820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319" name="Google Shape;2319;p16"/>
          <p:cNvSpPr txBox="1">
            <a:spLocks noGrp="1"/>
          </p:cNvSpPr>
          <p:nvPr>
            <p:ph type="subTitle" idx="3"/>
          </p:nvPr>
        </p:nvSpPr>
        <p:spPr>
          <a:xfrm>
            <a:off x="3437630" y="407520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0" name="Google Shape;2320;p16"/>
          <p:cNvSpPr txBox="1">
            <a:spLocks noGrp="1"/>
          </p:cNvSpPr>
          <p:nvPr>
            <p:ph type="subTitle" idx="4"/>
          </p:nvPr>
        </p:nvSpPr>
        <p:spPr>
          <a:xfrm>
            <a:off x="3437630" y="36820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321" name="Google Shape;2321;p16"/>
          <p:cNvSpPr txBox="1">
            <a:spLocks noGrp="1"/>
          </p:cNvSpPr>
          <p:nvPr>
            <p:ph type="subTitle" idx="5"/>
          </p:nvPr>
        </p:nvSpPr>
        <p:spPr>
          <a:xfrm>
            <a:off x="6155255" y="407520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2" name="Google Shape;2322;p16"/>
          <p:cNvSpPr txBox="1">
            <a:spLocks noGrp="1"/>
          </p:cNvSpPr>
          <p:nvPr>
            <p:ph type="subTitle" idx="6"/>
          </p:nvPr>
        </p:nvSpPr>
        <p:spPr>
          <a:xfrm>
            <a:off x="6155255" y="36820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323" name="Google Shape;2323;p16"/>
          <p:cNvSpPr txBox="1">
            <a:spLocks noGrp="1"/>
          </p:cNvSpPr>
          <p:nvPr>
            <p:ph type="subTitle" idx="7"/>
          </p:nvPr>
        </p:nvSpPr>
        <p:spPr>
          <a:xfrm>
            <a:off x="720005" y="2421325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16"/>
          <p:cNvSpPr txBox="1">
            <a:spLocks noGrp="1"/>
          </p:cNvSpPr>
          <p:nvPr>
            <p:ph type="subTitle" idx="8"/>
          </p:nvPr>
        </p:nvSpPr>
        <p:spPr>
          <a:xfrm>
            <a:off x="720005" y="2028150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325" name="Google Shape;2325;p16"/>
          <p:cNvSpPr txBox="1">
            <a:spLocks noGrp="1"/>
          </p:cNvSpPr>
          <p:nvPr>
            <p:ph type="subTitle" idx="9"/>
          </p:nvPr>
        </p:nvSpPr>
        <p:spPr>
          <a:xfrm>
            <a:off x="3437630" y="2421325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6" name="Google Shape;2326;p16"/>
          <p:cNvSpPr txBox="1">
            <a:spLocks noGrp="1"/>
          </p:cNvSpPr>
          <p:nvPr>
            <p:ph type="subTitle" idx="13"/>
          </p:nvPr>
        </p:nvSpPr>
        <p:spPr>
          <a:xfrm>
            <a:off x="3437630" y="2028150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327" name="Google Shape;2327;p16"/>
          <p:cNvSpPr txBox="1">
            <a:spLocks noGrp="1"/>
          </p:cNvSpPr>
          <p:nvPr>
            <p:ph type="subTitle" idx="14"/>
          </p:nvPr>
        </p:nvSpPr>
        <p:spPr>
          <a:xfrm>
            <a:off x="6155255" y="2421325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8" name="Google Shape;2328;p16"/>
          <p:cNvSpPr txBox="1">
            <a:spLocks noGrp="1"/>
          </p:cNvSpPr>
          <p:nvPr>
            <p:ph type="subTitle" idx="15"/>
          </p:nvPr>
        </p:nvSpPr>
        <p:spPr>
          <a:xfrm>
            <a:off x="6155255" y="2028150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1">
    <p:bg>
      <p:bgPr>
        <a:solidFill>
          <a:schemeClr val="lt2"/>
        </a:solidFill>
        <a:effectLst/>
      </p:bgPr>
    </p:bg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0" name="Google Shape;2330;p17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2331" name="Google Shape;2331;p17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2" name="Google Shape;2332;p17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3" name="Google Shape;2333;p17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4" name="Google Shape;2334;p17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5" name="Google Shape;2335;p17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6" name="Google Shape;2336;p17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7" name="Google Shape;2337;p17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8" name="Google Shape;2338;p17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39" name="Google Shape;2339;p17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0" name="Google Shape;2340;p17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1" name="Google Shape;2341;p17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2" name="Google Shape;2342;p17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3" name="Google Shape;2343;p17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4" name="Google Shape;2344;p17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5" name="Google Shape;2345;p17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6" name="Google Shape;2346;p17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7" name="Google Shape;2347;p17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8" name="Google Shape;2348;p17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49" name="Google Shape;2349;p17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0" name="Google Shape;2350;p17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1" name="Google Shape;2351;p17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2" name="Google Shape;2352;p17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3" name="Google Shape;2353;p17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4" name="Google Shape;2354;p17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5" name="Google Shape;2355;p17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6" name="Google Shape;2356;p17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357" name="Google Shape;2357;p17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358" name="Google Shape;2358;p17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359" name="Google Shape;2359;p17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0" name="Google Shape;2360;p17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1" name="Google Shape;2361;p17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2" name="Google Shape;2362;p17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3" name="Google Shape;2363;p17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4" name="Google Shape;2364;p17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5" name="Google Shape;2365;p17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6" name="Google Shape;2366;p17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17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8" name="Google Shape;2368;p17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9" name="Google Shape;2369;p17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0" name="Google Shape;2370;p17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17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2" name="Google Shape;2372;p17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3" name="Google Shape;2373;p17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4" name="Google Shape;2374;p17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5" name="Google Shape;2375;p17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6" name="Google Shape;2376;p17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7" name="Google Shape;2377;p17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8" name="Google Shape;2378;p17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9" name="Google Shape;2379;p17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0" name="Google Shape;2380;p17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1" name="Google Shape;2381;p17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2" name="Google Shape;2382;p17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3" name="Google Shape;2383;p17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4" name="Google Shape;2384;p17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5" name="Google Shape;2385;p17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6" name="Google Shape;2386;p17"/>
          <p:cNvGrpSpPr/>
          <p:nvPr/>
        </p:nvGrpSpPr>
        <p:grpSpPr>
          <a:xfrm>
            <a:off x="7286032" y="-1150423"/>
            <a:ext cx="2153989" cy="4314973"/>
            <a:chOff x="4607800" y="1290325"/>
            <a:chExt cx="523550" cy="1048800"/>
          </a:xfrm>
        </p:grpSpPr>
        <p:sp>
          <p:nvSpPr>
            <p:cNvPr id="2387" name="Google Shape;2387;p17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7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7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7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7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7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7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7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7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7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7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7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7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7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7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7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7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7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7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7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7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7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7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7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7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7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7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7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7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7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7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7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7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7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7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7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7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7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7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7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7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7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7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7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7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7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7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7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7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7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7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7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7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7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7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7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7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7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7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7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7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7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7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7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7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7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7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7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7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7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7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7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7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7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7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7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7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7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7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7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7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7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7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7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7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7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7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7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7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7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7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7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7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7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7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7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7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7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7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7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7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7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7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7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7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7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7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7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7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7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17"/>
          <p:cNvGrpSpPr/>
          <p:nvPr/>
        </p:nvGrpSpPr>
        <p:grpSpPr>
          <a:xfrm>
            <a:off x="-720476" y="3376040"/>
            <a:ext cx="1885503" cy="1784291"/>
            <a:chOff x="2334550" y="3821100"/>
            <a:chExt cx="1037815" cy="982106"/>
          </a:xfrm>
        </p:grpSpPr>
        <p:sp>
          <p:nvSpPr>
            <p:cNvPr id="2533" name="Google Shape;2533;p17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7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7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7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7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7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7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7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1" name="Google Shape;2541;p17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17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17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17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17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17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17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8" name="Google Shape;2548;p17"/>
          <p:cNvSpPr txBox="1">
            <a:spLocks noGrp="1"/>
          </p:cNvSpPr>
          <p:nvPr>
            <p:ph type="subTitle" idx="1"/>
          </p:nvPr>
        </p:nvSpPr>
        <p:spPr>
          <a:xfrm>
            <a:off x="720000" y="3376050"/>
            <a:ext cx="22623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9" name="Google Shape;2549;p17"/>
          <p:cNvSpPr txBox="1">
            <a:spLocks noGrp="1"/>
          </p:cNvSpPr>
          <p:nvPr>
            <p:ph type="subTitle" idx="2"/>
          </p:nvPr>
        </p:nvSpPr>
        <p:spPr>
          <a:xfrm>
            <a:off x="720009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550" name="Google Shape;2550;p17"/>
          <p:cNvSpPr txBox="1">
            <a:spLocks noGrp="1"/>
          </p:cNvSpPr>
          <p:nvPr>
            <p:ph type="subTitle" idx="3"/>
          </p:nvPr>
        </p:nvSpPr>
        <p:spPr>
          <a:xfrm>
            <a:off x="3437625" y="3376050"/>
            <a:ext cx="22623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1" name="Google Shape;2551;p17"/>
          <p:cNvSpPr txBox="1">
            <a:spLocks noGrp="1"/>
          </p:cNvSpPr>
          <p:nvPr>
            <p:ph type="subTitle" idx="4"/>
          </p:nvPr>
        </p:nvSpPr>
        <p:spPr>
          <a:xfrm>
            <a:off x="3437634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552" name="Google Shape;2552;p17"/>
          <p:cNvSpPr txBox="1">
            <a:spLocks noGrp="1"/>
          </p:cNvSpPr>
          <p:nvPr>
            <p:ph type="subTitle" idx="5"/>
          </p:nvPr>
        </p:nvSpPr>
        <p:spPr>
          <a:xfrm>
            <a:off x="6155250" y="3376050"/>
            <a:ext cx="22623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3" name="Google Shape;2553;p17"/>
          <p:cNvSpPr txBox="1">
            <a:spLocks noGrp="1"/>
          </p:cNvSpPr>
          <p:nvPr>
            <p:ph type="subTitle" idx="6"/>
          </p:nvPr>
        </p:nvSpPr>
        <p:spPr>
          <a:xfrm>
            <a:off x="6155259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554" name="Google Shape;2554;p17"/>
          <p:cNvSpPr txBox="1">
            <a:spLocks noGrp="1"/>
          </p:cNvSpPr>
          <p:nvPr>
            <p:ph type="title" idx="7" hasCustomPrompt="1"/>
          </p:nvPr>
        </p:nvSpPr>
        <p:spPr>
          <a:xfrm>
            <a:off x="1077450" y="1613200"/>
            <a:ext cx="15474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5" name="Google Shape;2555;p17"/>
          <p:cNvSpPr txBox="1">
            <a:spLocks noGrp="1"/>
          </p:cNvSpPr>
          <p:nvPr>
            <p:ph type="title" idx="8" hasCustomPrompt="1"/>
          </p:nvPr>
        </p:nvSpPr>
        <p:spPr>
          <a:xfrm>
            <a:off x="3795075" y="1613200"/>
            <a:ext cx="15474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6" name="Google Shape;2556;p17"/>
          <p:cNvSpPr txBox="1">
            <a:spLocks noGrp="1"/>
          </p:cNvSpPr>
          <p:nvPr>
            <p:ph type="title" idx="9" hasCustomPrompt="1"/>
          </p:nvPr>
        </p:nvSpPr>
        <p:spPr>
          <a:xfrm>
            <a:off x="6512700" y="1613200"/>
            <a:ext cx="15474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BODY_2">
    <p:bg>
      <p:bgPr>
        <a:solidFill>
          <a:schemeClr val="lt2"/>
        </a:solidFill>
        <a:effectLst/>
      </p:bgPr>
    </p:bg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8" name="Google Shape;2558;p18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2559" name="Google Shape;2559;p18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586" name="Google Shape;2586;p18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587" name="Google Shape;2587;p18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18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9" name="Google Shape;2589;p18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0" name="Google Shape;2590;p18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1" name="Google Shape;2591;p18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18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3" name="Google Shape;2593;p18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4" name="Google Shape;2594;p18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18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6" name="Google Shape;2596;p18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7" name="Google Shape;2597;p18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8" name="Google Shape;2598;p18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18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0" name="Google Shape;2600;p18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1" name="Google Shape;2601;p18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18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3" name="Google Shape;2603;p18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4" name="Google Shape;2604;p18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5" name="Google Shape;2605;p18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6" name="Google Shape;2606;p18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07;p18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8" name="Google Shape;2608;p18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18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18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18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18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3" name="Google Shape;2613;p18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14" name="Google Shape;2614;p18"/>
          <p:cNvGrpSpPr/>
          <p:nvPr/>
        </p:nvGrpSpPr>
        <p:grpSpPr>
          <a:xfrm>
            <a:off x="7971424" y="3826465"/>
            <a:ext cx="1885503" cy="1784291"/>
            <a:chOff x="2334550" y="3821100"/>
            <a:chExt cx="1037815" cy="982106"/>
          </a:xfrm>
        </p:grpSpPr>
        <p:sp>
          <p:nvSpPr>
            <p:cNvPr id="2615" name="Google Shape;2615;p18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18"/>
          <p:cNvGrpSpPr/>
          <p:nvPr/>
        </p:nvGrpSpPr>
        <p:grpSpPr>
          <a:xfrm>
            <a:off x="-277368" y="-1322548"/>
            <a:ext cx="2153989" cy="4314973"/>
            <a:chOff x="4607800" y="1290325"/>
            <a:chExt cx="523550" cy="1048800"/>
          </a:xfrm>
        </p:grpSpPr>
        <p:sp>
          <p:nvSpPr>
            <p:cNvPr id="2624" name="Google Shape;2624;p18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8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8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9" name="Google Shape;2769;p18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18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18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18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18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18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1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accent2"/>
        </a:solidFill>
        <a:effectLst/>
      </p:bgPr>
    </p:bg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21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3156" name="Google Shape;3156;p21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57" name="Google Shape;3157;p21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58" name="Google Shape;3158;p21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59" name="Google Shape;3159;p21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0" name="Google Shape;3160;p21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1" name="Google Shape;3161;p21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2" name="Google Shape;3162;p21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3" name="Google Shape;3163;p21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4" name="Google Shape;3164;p21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5" name="Google Shape;3165;p21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6" name="Google Shape;3166;p21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7" name="Google Shape;3167;p21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8" name="Google Shape;3168;p21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69" name="Google Shape;3169;p21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0" name="Google Shape;3170;p21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1" name="Google Shape;3171;p21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2" name="Google Shape;3172;p21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3" name="Google Shape;3173;p21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4" name="Google Shape;3174;p21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5" name="Google Shape;3175;p21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6" name="Google Shape;3176;p21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7" name="Google Shape;3177;p21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8" name="Google Shape;3178;p21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79" name="Google Shape;3179;p21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80" name="Google Shape;3180;p21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81" name="Google Shape;3181;p21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182" name="Google Shape;3182;p21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183" name="Google Shape;3183;p21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184" name="Google Shape;3184;p21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" name="Google Shape;3185;p21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" name="Google Shape;3186;p21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7" name="Google Shape;3187;p21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8" name="Google Shape;3188;p21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9" name="Google Shape;3189;p21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0" name="Google Shape;3190;p21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1" name="Google Shape;3191;p21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2" name="Google Shape;3192;p21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3" name="Google Shape;3193;p21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4" name="Google Shape;3194;p21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5" name="Google Shape;3195;p21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6" name="Google Shape;3196;p21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7" name="Google Shape;3197;p21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8" name="Google Shape;3198;p21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9" name="Google Shape;3199;p21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0" name="Google Shape;3200;p21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1" name="Google Shape;3201;p21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2" name="Google Shape;3202;p21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3" name="Google Shape;3203;p21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4" name="Google Shape;3204;p21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5" name="Google Shape;3205;p21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6" name="Google Shape;3206;p21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7" name="Google Shape;3207;p21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8" name="Google Shape;3208;p21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9" name="Google Shape;3209;p21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0" name="Google Shape;3210;p21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11" name="Google Shape;3211;p21"/>
          <p:cNvGrpSpPr/>
          <p:nvPr/>
        </p:nvGrpSpPr>
        <p:grpSpPr>
          <a:xfrm>
            <a:off x="-277368" y="-1322548"/>
            <a:ext cx="2153989" cy="4314973"/>
            <a:chOff x="4607800" y="1290325"/>
            <a:chExt cx="523550" cy="1048800"/>
          </a:xfrm>
        </p:grpSpPr>
        <p:sp>
          <p:nvSpPr>
            <p:cNvPr id="3212" name="Google Shape;3212;p21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1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1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1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1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1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1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1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1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1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1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1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1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1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1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1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1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1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1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1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1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1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1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1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1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1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1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1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1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1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1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1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1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1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1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1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1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1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1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1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1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1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1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1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1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1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1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7" name="Google Shape;3357;p21"/>
          <p:cNvGrpSpPr/>
          <p:nvPr/>
        </p:nvGrpSpPr>
        <p:grpSpPr>
          <a:xfrm>
            <a:off x="7537050" y="109196"/>
            <a:ext cx="1556085" cy="1704769"/>
            <a:chOff x="66150" y="67346"/>
            <a:chExt cx="1556085" cy="1704769"/>
          </a:xfrm>
        </p:grpSpPr>
        <p:sp>
          <p:nvSpPr>
            <p:cNvPr id="3358" name="Google Shape;3358;p21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2" name="Google Shape;3362;p21"/>
          <p:cNvGrpSpPr/>
          <p:nvPr/>
        </p:nvGrpSpPr>
        <p:grpSpPr>
          <a:xfrm>
            <a:off x="-144887" y="3655588"/>
            <a:ext cx="1729771" cy="1759030"/>
            <a:chOff x="5436250" y="1181600"/>
            <a:chExt cx="611875" cy="622225"/>
          </a:xfrm>
        </p:grpSpPr>
        <p:sp>
          <p:nvSpPr>
            <p:cNvPr id="3363" name="Google Shape;3363;p21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1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1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1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1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1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1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1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1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1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1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1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1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1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1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1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1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1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1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1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7" name="Google Shape;3457;p21"/>
          <p:cNvSpPr/>
          <p:nvPr/>
        </p:nvSpPr>
        <p:spPr>
          <a:xfrm>
            <a:off x="977425" y="629625"/>
            <a:ext cx="77040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8" name="Google Shape;3458;p21"/>
          <p:cNvSpPr/>
          <p:nvPr/>
        </p:nvSpPr>
        <p:spPr>
          <a:xfrm>
            <a:off x="858875" y="511050"/>
            <a:ext cx="77040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9" name="Google Shape;3459;p21"/>
          <p:cNvSpPr/>
          <p:nvPr/>
        </p:nvSpPr>
        <p:spPr>
          <a:xfrm>
            <a:off x="858825" y="511050"/>
            <a:ext cx="77040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p21"/>
          <p:cNvSpPr/>
          <p:nvPr/>
        </p:nvSpPr>
        <p:spPr>
          <a:xfrm>
            <a:off x="720000" y="374500"/>
            <a:ext cx="7704000" cy="4202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1" name="Google Shape;3461;p21"/>
          <p:cNvSpPr/>
          <p:nvPr/>
        </p:nvSpPr>
        <p:spPr>
          <a:xfrm>
            <a:off x="2041825" y="3747075"/>
            <a:ext cx="5151900" cy="11763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21"/>
          <p:cNvSpPr/>
          <p:nvPr/>
        </p:nvSpPr>
        <p:spPr>
          <a:xfrm>
            <a:off x="719950" y="374500"/>
            <a:ext cx="77040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21"/>
          <p:cNvSpPr/>
          <p:nvPr/>
        </p:nvSpPr>
        <p:spPr>
          <a:xfrm>
            <a:off x="1950200" y="3655600"/>
            <a:ext cx="5151900" cy="11763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21"/>
          <p:cNvSpPr/>
          <p:nvPr/>
        </p:nvSpPr>
        <p:spPr>
          <a:xfrm>
            <a:off x="1950176" y="3655600"/>
            <a:ext cx="51519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3465;p21"/>
          <p:cNvSpPr/>
          <p:nvPr/>
        </p:nvSpPr>
        <p:spPr>
          <a:xfrm>
            <a:off x="897875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21"/>
          <p:cNvSpPr/>
          <p:nvPr/>
        </p:nvSpPr>
        <p:spPr>
          <a:xfrm>
            <a:off x="1107650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21"/>
          <p:cNvSpPr/>
          <p:nvPr/>
        </p:nvSpPr>
        <p:spPr>
          <a:xfrm>
            <a:off x="1317425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3468;p21"/>
          <p:cNvSpPr/>
          <p:nvPr/>
        </p:nvSpPr>
        <p:spPr>
          <a:xfrm>
            <a:off x="6393350" y="3746950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3469;p21"/>
          <p:cNvSpPr txBox="1">
            <a:spLocks noGrp="1"/>
          </p:cNvSpPr>
          <p:nvPr>
            <p:ph type="ctrTitle"/>
          </p:nvPr>
        </p:nvSpPr>
        <p:spPr>
          <a:xfrm>
            <a:off x="1885400" y="838875"/>
            <a:ext cx="5373000" cy="972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70" name="Google Shape;3470;p21"/>
          <p:cNvSpPr txBox="1">
            <a:spLocks noGrp="1"/>
          </p:cNvSpPr>
          <p:nvPr>
            <p:ph type="subTitle" idx="1"/>
          </p:nvPr>
        </p:nvSpPr>
        <p:spPr>
          <a:xfrm>
            <a:off x="2313775" y="2193850"/>
            <a:ext cx="43263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1" name="Google Shape;3471;p21"/>
          <p:cNvSpPr txBox="1">
            <a:spLocks noGrp="1"/>
          </p:cNvSpPr>
          <p:nvPr>
            <p:ph type="subTitle" idx="2"/>
          </p:nvPr>
        </p:nvSpPr>
        <p:spPr>
          <a:xfrm>
            <a:off x="1587100" y="1860250"/>
            <a:ext cx="5779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3472" name="Google Shape;3472;p21"/>
          <p:cNvSpPr txBox="1"/>
          <p:nvPr/>
        </p:nvSpPr>
        <p:spPr>
          <a:xfrm>
            <a:off x="1950200" y="4011850"/>
            <a:ext cx="5151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ourier Prime"/>
                <a:ea typeface="Courier Prime"/>
                <a:cs typeface="Courier Prime"/>
                <a:sym typeface="Courier Pri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solidFill>
          <a:schemeClr val="dk2"/>
        </a:solidFill>
        <a:effectLst/>
      </p:bgPr>
    </p:bg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4" name="Google Shape;3474;p22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3475" name="Google Shape;3475;p22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502" name="Google Shape;3502;p22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503" name="Google Shape;3503;p22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4" name="Google Shape;3504;p22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5" name="Google Shape;3505;p22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6" name="Google Shape;3506;p22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7" name="Google Shape;3507;p22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8" name="Google Shape;3508;p22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9" name="Google Shape;3509;p22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0" name="Google Shape;3510;p22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1" name="Google Shape;3511;p22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2" name="Google Shape;3512;p22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3" name="Google Shape;3513;p22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4" name="Google Shape;3514;p22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5" name="Google Shape;3515;p22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6" name="Google Shape;3516;p22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7" name="Google Shape;3517;p22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8" name="Google Shape;3518;p22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9" name="Google Shape;3519;p22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0" name="Google Shape;3520;p22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1" name="Google Shape;3521;p22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2" name="Google Shape;3522;p22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3" name="Google Shape;3523;p22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4" name="Google Shape;3524;p22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5" name="Google Shape;3525;p22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6" name="Google Shape;3526;p22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7" name="Google Shape;3527;p22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8" name="Google Shape;3528;p22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9" name="Google Shape;3529;p22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530" name="Google Shape;3530;p22"/>
          <p:cNvGrpSpPr/>
          <p:nvPr/>
        </p:nvGrpSpPr>
        <p:grpSpPr>
          <a:xfrm>
            <a:off x="-847900" y="-686563"/>
            <a:ext cx="2667530" cy="2712652"/>
            <a:chOff x="5436250" y="1181600"/>
            <a:chExt cx="611875" cy="622225"/>
          </a:xfrm>
        </p:grpSpPr>
        <p:sp>
          <p:nvSpPr>
            <p:cNvPr id="3531" name="Google Shape;3531;p22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22"/>
          <p:cNvGrpSpPr/>
          <p:nvPr/>
        </p:nvGrpSpPr>
        <p:grpSpPr>
          <a:xfrm>
            <a:off x="7235582" y="1951477"/>
            <a:ext cx="2153989" cy="4314973"/>
            <a:chOff x="4607800" y="1290325"/>
            <a:chExt cx="523550" cy="1048800"/>
          </a:xfrm>
        </p:grpSpPr>
        <p:sp>
          <p:nvSpPr>
            <p:cNvPr id="3626" name="Google Shape;3626;p22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rgbClr val="A6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2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2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1" name="Google Shape;3771;p22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2" name="Google Shape;3772;p22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22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22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22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22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bg>
      <p:bgPr>
        <a:solidFill>
          <a:schemeClr val="lt2"/>
        </a:solidFill>
        <a:effectLst/>
      </p:bgPr>
    </p:bg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8" name="Google Shape;3778;p2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3779" name="Google Shape;3779;p2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0" name="Google Shape;3780;p2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1" name="Google Shape;3781;p2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2" name="Google Shape;3782;p2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3" name="Google Shape;3783;p2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4" name="Google Shape;3784;p2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5" name="Google Shape;3785;p2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6" name="Google Shape;3786;p2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7" name="Google Shape;3787;p2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8" name="Google Shape;3788;p2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89" name="Google Shape;3789;p2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0" name="Google Shape;3790;p2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1" name="Google Shape;3791;p2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2" name="Google Shape;3792;p2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3" name="Google Shape;3793;p2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4" name="Google Shape;3794;p2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5" name="Google Shape;3795;p2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6" name="Google Shape;3796;p2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7" name="Google Shape;3797;p2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8" name="Google Shape;3798;p2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799" name="Google Shape;3799;p2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0" name="Google Shape;3800;p2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1" name="Google Shape;3801;p2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2" name="Google Shape;3802;p2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3" name="Google Shape;3803;p2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4" name="Google Shape;3804;p2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3805" name="Google Shape;3805;p2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3806" name="Google Shape;3806;p2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3807" name="Google Shape;3807;p2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8" name="Google Shape;3808;p2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9" name="Google Shape;3809;p2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0" name="Google Shape;3810;p2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1" name="Google Shape;3811;p2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2" name="Google Shape;3812;p2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3" name="Google Shape;3813;p2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4" name="Google Shape;3814;p2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5" name="Google Shape;3815;p2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6" name="Google Shape;3816;p2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7" name="Google Shape;3817;p2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8" name="Google Shape;3818;p2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9" name="Google Shape;3819;p2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0" name="Google Shape;3820;p2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1" name="Google Shape;3821;p2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2" name="Google Shape;3822;p2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3" name="Google Shape;3823;p2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4" name="Google Shape;3824;p2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5" name="Google Shape;3825;p2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6" name="Google Shape;3826;p2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7" name="Google Shape;3827;p2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8" name="Google Shape;3828;p2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9" name="Google Shape;3829;p2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0" name="Google Shape;3830;p2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1" name="Google Shape;3831;p2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2" name="Google Shape;3832;p2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3" name="Google Shape;3833;p2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Google Shape;3834;p23"/>
          <p:cNvGrpSpPr/>
          <p:nvPr/>
        </p:nvGrpSpPr>
        <p:grpSpPr>
          <a:xfrm flipH="1">
            <a:off x="-582168" y="3826465"/>
            <a:ext cx="1885503" cy="1784291"/>
            <a:chOff x="2334550" y="3821100"/>
            <a:chExt cx="1037815" cy="982106"/>
          </a:xfrm>
        </p:grpSpPr>
        <p:sp>
          <p:nvSpPr>
            <p:cNvPr id="3835" name="Google Shape;3835;p23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3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3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3" name="Google Shape;3843;p23"/>
          <p:cNvGrpSpPr/>
          <p:nvPr/>
        </p:nvGrpSpPr>
        <p:grpSpPr>
          <a:xfrm flipH="1">
            <a:off x="7398137" y="-1322548"/>
            <a:ext cx="2153989" cy="4314973"/>
            <a:chOff x="4607800" y="1290325"/>
            <a:chExt cx="523550" cy="1048800"/>
          </a:xfrm>
        </p:grpSpPr>
        <p:sp>
          <p:nvSpPr>
            <p:cNvPr id="3844" name="Google Shape;3844;p2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9" name="Google Shape;3989;p23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23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23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23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23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23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81" name="Google Shape;181;p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208" name="Google Shape;208;p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209" name="Google Shape;209;p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6" name="Google Shape;236;p3"/>
          <p:cNvGrpSpPr/>
          <p:nvPr/>
        </p:nvGrpSpPr>
        <p:grpSpPr>
          <a:xfrm>
            <a:off x="-147543" y="1951477"/>
            <a:ext cx="2153989" cy="4314973"/>
            <a:chOff x="4607800" y="1290325"/>
            <a:chExt cx="523550" cy="1048800"/>
          </a:xfrm>
        </p:grpSpPr>
        <p:sp>
          <p:nvSpPr>
            <p:cNvPr id="237" name="Google Shape;237;p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"/>
          <p:cNvGrpSpPr/>
          <p:nvPr/>
        </p:nvGrpSpPr>
        <p:grpSpPr>
          <a:xfrm>
            <a:off x="7810413" y="2044588"/>
            <a:ext cx="1729771" cy="1759030"/>
            <a:chOff x="5436250" y="1181600"/>
            <a:chExt cx="611875" cy="622225"/>
          </a:xfrm>
        </p:grpSpPr>
        <p:sp>
          <p:nvSpPr>
            <p:cNvPr id="383" name="Google Shape;383;p3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"/>
          <p:cNvGrpSpPr/>
          <p:nvPr/>
        </p:nvGrpSpPr>
        <p:grpSpPr>
          <a:xfrm>
            <a:off x="-49195" y="-229156"/>
            <a:ext cx="2115483" cy="2001926"/>
            <a:chOff x="2334550" y="3821100"/>
            <a:chExt cx="1037815" cy="982106"/>
          </a:xfrm>
        </p:grpSpPr>
        <p:sp>
          <p:nvSpPr>
            <p:cNvPr id="478" name="Google Shape;478;p3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"/>
          <p:cNvSpPr/>
          <p:nvPr/>
        </p:nvSpPr>
        <p:spPr>
          <a:xfrm>
            <a:off x="34975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"/>
          <p:cNvSpPr/>
          <p:nvPr/>
        </p:nvSpPr>
        <p:spPr>
          <a:xfrm>
            <a:off x="33683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"/>
          <p:cNvSpPr/>
          <p:nvPr/>
        </p:nvSpPr>
        <p:spPr>
          <a:xfrm>
            <a:off x="3368365" y="511050"/>
            <a:ext cx="51873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"/>
          <p:cNvSpPr/>
          <p:nvPr/>
        </p:nvSpPr>
        <p:spPr>
          <a:xfrm>
            <a:off x="3217159" y="374500"/>
            <a:ext cx="5187300" cy="420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"/>
          <p:cNvSpPr/>
          <p:nvPr/>
        </p:nvSpPr>
        <p:spPr>
          <a:xfrm>
            <a:off x="3217125" y="374500"/>
            <a:ext cx="51873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"/>
          <p:cNvSpPr/>
          <p:nvPr/>
        </p:nvSpPr>
        <p:spPr>
          <a:xfrm>
            <a:off x="33950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"/>
          <p:cNvSpPr/>
          <p:nvPr/>
        </p:nvSpPr>
        <p:spPr>
          <a:xfrm>
            <a:off x="36048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"/>
          <p:cNvSpPr/>
          <p:nvPr/>
        </p:nvSpPr>
        <p:spPr>
          <a:xfrm>
            <a:off x="38146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"/>
          <p:cNvSpPr/>
          <p:nvPr/>
        </p:nvSpPr>
        <p:spPr>
          <a:xfrm>
            <a:off x="659597" y="1481936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"/>
          <p:cNvSpPr/>
          <p:nvPr/>
        </p:nvSpPr>
        <p:spPr>
          <a:xfrm>
            <a:off x="524775" y="1339864"/>
            <a:ext cx="3404100" cy="232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"/>
          <p:cNvSpPr/>
          <p:nvPr/>
        </p:nvSpPr>
        <p:spPr>
          <a:xfrm>
            <a:off x="524750" y="1339864"/>
            <a:ext cx="34041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"/>
          <p:cNvSpPr/>
          <p:nvPr/>
        </p:nvSpPr>
        <p:spPr>
          <a:xfrm>
            <a:off x="3217125" y="1431214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"/>
          <p:cNvSpPr txBox="1">
            <a:spLocks noGrp="1"/>
          </p:cNvSpPr>
          <p:nvPr>
            <p:ph type="title"/>
          </p:nvPr>
        </p:nvSpPr>
        <p:spPr>
          <a:xfrm>
            <a:off x="3949200" y="1953200"/>
            <a:ext cx="447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"/>
          <p:cNvSpPr txBox="1">
            <a:spLocks noGrp="1"/>
          </p:cNvSpPr>
          <p:nvPr>
            <p:ph type="title" idx="2" hasCustomPrompt="1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0" name="Google Shape;500;p3"/>
          <p:cNvSpPr txBox="1">
            <a:spLocks noGrp="1"/>
          </p:cNvSpPr>
          <p:nvPr>
            <p:ph type="subTitle" idx="1"/>
          </p:nvPr>
        </p:nvSpPr>
        <p:spPr>
          <a:xfrm>
            <a:off x="4522500" y="2696025"/>
            <a:ext cx="3328200" cy="4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503" name="Google Shape;503;p4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530" name="Google Shape;530;p4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531" name="Google Shape;531;p4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4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4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4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4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4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4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4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4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4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4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4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58" name="Google Shape;558;p4"/>
          <p:cNvSpPr/>
          <p:nvPr/>
        </p:nvSpPr>
        <p:spPr>
          <a:xfrm>
            <a:off x="-227230" y="-700988"/>
            <a:ext cx="230110" cy="206491"/>
          </a:xfrm>
          <a:custGeom>
            <a:avLst/>
            <a:gdLst/>
            <a:ahLst/>
            <a:cxnLst/>
            <a:rect l="l" t="t" r="r" b="b"/>
            <a:pathLst>
              <a:path w="2533" h="2273" extrusionOk="0">
                <a:moveTo>
                  <a:pt x="2070" y="0"/>
                </a:moveTo>
                <a:cubicBezTo>
                  <a:pt x="1988" y="0"/>
                  <a:pt x="1906" y="24"/>
                  <a:pt x="1836" y="75"/>
                </a:cubicBezTo>
                <a:cubicBezTo>
                  <a:pt x="1217" y="517"/>
                  <a:pt x="658" y="1036"/>
                  <a:pt x="148" y="1605"/>
                </a:cubicBezTo>
                <a:cubicBezTo>
                  <a:pt x="0" y="1763"/>
                  <a:pt x="20" y="2018"/>
                  <a:pt x="177" y="2165"/>
                </a:cubicBezTo>
                <a:cubicBezTo>
                  <a:pt x="256" y="2234"/>
                  <a:pt x="354" y="2273"/>
                  <a:pt x="452" y="2273"/>
                </a:cubicBezTo>
                <a:cubicBezTo>
                  <a:pt x="560" y="2273"/>
                  <a:pt x="668" y="2224"/>
                  <a:pt x="746" y="2135"/>
                </a:cubicBezTo>
                <a:cubicBezTo>
                  <a:pt x="1217" y="1616"/>
                  <a:pt x="1747" y="1134"/>
                  <a:pt x="2307" y="722"/>
                </a:cubicBezTo>
                <a:cubicBezTo>
                  <a:pt x="2493" y="595"/>
                  <a:pt x="2532" y="340"/>
                  <a:pt x="2395" y="163"/>
                </a:cubicBezTo>
                <a:cubicBezTo>
                  <a:pt x="2318" y="57"/>
                  <a:pt x="2194" y="0"/>
                  <a:pt x="2070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"/>
          <p:cNvSpPr/>
          <p:nvPr/>
        </p:nvSpPr>
        <p:spPr>
          <a:xfrm>
            <a:off x="-233407" y="-706712"/>
            <a:ext cx="241648" cy="217574"/>
          </a:xfrm>
          <a:custGeom>
            <a:avLst/>
            <a:gdLst/>
            <a:ahLst/>
            <a:cxnLst/>
            <a:rect l="l" t="t" r="r" b="b"/>
            <a:pathLst>
              <a:path w="2660" h="2395" extrusionOk="0">
                <a:moveTo>
                  <a:pt x="2139" y="118"/>
                </a:moveTo>
                <a:cubicBezTo>
                  <a:pt x="2247" y="118"/>
                  <a:pt x="2355" y="167"/>
                  <a:pt x="2414" y="255"/>
                </a:cubicBezTo>
                <a:cubicBezTo>
                  <a:pt x="2532" y="412"/>
                  <a:pt x="2493" y="628"/>
                  <a:pt x="2345" y="737"/>
                </a:cubicBezTo>
                <a:cubicBezTo>
                  <a:pt x="1776" y="1158"/>
                  <a:pt x="1246" y="1629"/>
                  <a:pt x="775" y="2159"/>
                </a:cubicBezTo>
                <a:cubicBezTo>
                  <a:pt x="711" y="2233"/>
                  <a:pt x="614" y="2270"/>
                  <a:pt x="517" y="2270"/>
                </a:cubicBezTo>
                <a:cubicBezTo>
                  <a:pt x="435" y="2270"/>
                  <a:pt x="353" y="2243"/>
                  <a:pt x="295" y="2189"/>
                </a:cubicBezTo>
                <a:cubicBezTo>
                  <a:pt x="147" y="2061"/>
                  <a:pt x="138" y="1845"/>
                  <a:pt x="265" y="1708"/>
                </a:cubicBezTo>
                <a:cubicBezTo>
                  <a:pt x="766" y="1139"/>
                  <a:pt x="1324" y="628"/>
                  <a:pt x="1943" y="187"/>
                </a:cubicBezTo>
                <a:cubicBezTo>
                  <a:pt x="2002" y="138"/>
                  <a:pt x="2070" y="118"/>
                  <a:pt x="2139" y="118"/>
                </a:cubicBezTo>
                <a:close/>
                <a:moveTo>
                  <a:pt x="2141" y="0"/>
                </a:moveTo>
                <a:cubicBezTo>
                  <a:pt x="2045" y="0"/>
                  <a:pt x="1948" y="29"/>
                  <a:pt x="1865" y="89"/>
                </a:cubicBezTo>
                <a:cubicBezTo>
                  <a:pt x="1256" y="540"/>
                  <a:pt x="677" y="1051"/>
                  <a:pt x="177" y="1620"/>
                </a:cubicBezTo>
                <a:cubicBezTo>
                  <a:pt x="0" y="1816"/>
                  <a:pt x="20" y="2110"/>
                  <a:pt x="206" y="2277"/>
                </a:cubicBezTo>
                <a:cubicBezTo>
                  <a:pt x="295" y="2355"/>
                  <a:pt x="402" y="2395"/>
                  <a:pt x="520" y="2395"/>
                </a:cubicBezTo>
                <a:cubicBezTo>
                  <a:pt x="648" y="2395"/>
                  <a:pt x="775" y="2336"/>
                  <a:pt x="864" y="2238"/>
                </a:cubicBezTo>
                <a:cubicBezTo>
                  <a:pt x="1324" y="1718"/>
                  <a:pt x="1845" y="1247"/>
                  <a:pt x="2414" y="835"/>
                </a:cubicBezTo>
                <a:cubicBezTo>
                  <a:pt x="2620" y="687"/>
                  <a:pt x="2659" y="393"/>
                  <a:pt x="2512" y="187"/>
                </a:cubicBezTo>
                <a:cubicBezTo>
                  <a:pt x="2424" y="64"/>
                  <a:pt x="2284" y="0"/>
                  <a:pt x="214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"/>
          <p:cNvSpPr/>
          <p:nvPr/>
        </p:nvSpPr>
        <p:spPr>
          <a:xfrm>
            <a:off x="50029" y="-638760"/>
            <a:ext cx="218482" cy="221843"/>
          </a:xfrm>
          <a:custGeom>
            <a:avLst/>
            <a:gdLst/>
            <a:ahLst/>
            <a:cxnLst/>
            <a:rect l="l" t="t" r="r" b="b"/>
            <a:pathLst>
              <a:path w="2405" h="2442" extrusionOk="0">
                <a:moveTo>
                  <a:pt x="458" y="0"/>
                </a:moveTo>
                <a:cubicBezTo>
                  <a:pt x="370" y="0"/>
                  <a:pt x="281" y="29"/>
                  <a:pt x="206" y="87"/>
                </a:cubicBezTo>
                <a:cubicBezTo>
                  <a:pt x="30" y="224"/>
                  <a:pt x="1" y="479"/>
                  <a:pt x="138" y="646"/>
                </a:cubicBezTo>
                <a:cubicBezTo>
                  <a:pt x="609" y="1245"/>
                  <a:pt x="1129" y="1814"/>
                  <a:pt x="1689" y="2334"/>
                </a:cubicBezTo>
                <a:cubicBezTo>
                  <a:pt x="1767" y="2412"/>
                  <a:pt x="1865" y="2442"/>
                  <a:pt x="1963" y="2442"/>
                </a:cubicBezTo>
                <a:cubicBezTo>
                  <a:pt x="2071" y="2442"/>
                  <a:pt x="2179" y="2403"/>
                  <a:pt x="2258" y="2314"/>
                </a:cubicBezTo>
                <a:cubicBezTo>
                  <a:pt x="2405" y="2157"/>
                  <a:pt x="2405" y="1902"/>
                  <a:pt x="2238" y="1745"/>
                </a:cubicBezTo>
                <a:cubicBezTo>
                  <a:pt x="1708" y="1254"/>
                  <a:pt x="1218" y="715"/>
                  <a:pt x="776" y="155"/>
                </a:cubicBezTo>
                <a:cubicBezTo>
                  <a:pt x="696" y="53"/>
                  <a:pt x="578" y="0"/>
                  <a:pt x="458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"/>
          <p:cNvSpPr/>
          <p:nvPr/>
        </p:nvSpPr>
        <p:spPr>
          <a:xfrm>
            <a:off x="43761" y="-644483"/>
            <a:ext cx="231019" cy="232927"/>
          </a:xfrm>
          <a:custGeom>
            <a:avLst/>
            <a:gdLst/>
            <a:ahLst/>
            <a:cxnLst/>
            <a:rect l="l" t="t" r="r" b="b"/>
            <a:pathLst>
              <a:path w="2543" h="2564" extrusionOk="0">
                <a:moveTo>
                  <a:pt x="521" y="120"/>
                </a:moveTo>
                <a:cubicBezTo>
                  <a:pt x="629" y="120"/>
                  <a:pt x="727" y="169"/>
                  <a:pt x="796" y="248"/>
                </a:cubicBezTo>
                <a:cubicBezTo>
                  <a:pt x="1247" y="817"/>
                  <a:pt x="1738" y="1356"/>
                  <a:pt x="2268" y="1857"/>
                </a:cubicBezTo>
                <a:cubicBezTo>
                  <a:pt x="2405" y="1984"/>
                  <a:pt x="2415" y="2200"/>
                  <a:pt x="2287" y="2338"/>
                </a:cubicBezTo>
                <a:cubicBezTo>
                  <a:pt x="2220" y="2410"/>
                  <a:pt x="2125" y="2447"/>
                  <a:pt x="2031" y="2447"/>
                </a:cubicBezTo>
                <a:cubicBezTo>
                  <a:pt x="1946" y="2447"/>
                  <a:pt x="1862" y="2418"/>
                  <a:pt x="1797" y="2357"/>
                </a:cubicBezTo>
                <a:cubicBezTo>
                  <a:pt x="1247" y="1838"/>
                  <a:pt x="727" y="1268"/>
                  <a:pt x="256" y="680"/>
                </a:cubicBezTo>
                <a:cubicBezTo>
                  <a:pt x="138" y="523"/>
                  <a:pt x="168" y="307"/>
                  <a:pt x="315" y="189"/>
                </a:cubicBezTo>
                <a:cubicBezTo>
                  <a:pt x="373" y="140"/>
                  <a:pt x="452" y="120"/>
                  <a:pt x="521" y="120"/>
                </a:cubicBezTo>
                <a:close/>
                <a:moveTo>
                  <a:pt x="526" y="1"/>
                </a:moveTo>
                <a:cubicBezTo>
                  <a:pt x="426" y="1"/>
                  <a:pt x="324" y="34"/>
                  <a:pt x="236" y="100"/>
                </a:cubicBezTo>
                <a:cubicBezTo>
                  <a:pt x="40" y="257"/>
                  <a:pt x="1" y="552"/>
                  <a:pt x="158" y="748"/>
                </a:cubicBezTo>
                <a:cubicBezTo>
                  <a:pt x="639" y="1347"/>
                  <a:pt x="1159" y="1916"/>
                  <a:pt x="1718" y="2446"/>
                </a:cubicBezTo>
                <a:cubicBezTo>
                  <a:pt x="1806" y="2525"/>
                  <a:pt x="1915" y="2564"/>
                  <a:pt x="2032" y="2564"/>
                </a:cubicBezTo>
                <a:cubicBezTo>
                  <a:pt x="2159" y="2564"/>
                  <a:pt x="2287" y="2514"/>
                  <a:pt x="2366" y="2426"/>
                </a:cubicBezTo>
                <a:cubicBezTo>
                  <a:pt x="2543" y="2240"/>
                  <a:pt x="2532" y="1945"/>
                  <a:pt x="2346" y="1769"/>
                </a:cubicBezTo>
                <a:cubicBezTo>
                  <a:pt x="1826" y="1278"/>
                  <a:pt x="1335" y="739"/>
                  <a:pt x="884" y="179"/>
                </a:cubicBezTo>
                <a:cubicBezTo>
                  <a:pt x="794" y="61"/>
                  <a:pt x="661" y="1"/>
                  <a:pt x="52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"/>
          <p:cNvSpPr/>
          <p:nvPr/>
        </p:nvSpPr>
        <p:spPr>
          <a:xfrm>
            <a:off x="175668" y="-854426"/>
            <a:ext cx="202494" cy="215575"/>
          </a:xfrm>
          <a:custGeom>
            <a:avLst/>
            <a:gdLst/>
            <a:ahLst/>
            <a:cxnLst/>
            <a:rect l="l" t="t" r="r" b="b"/>
            <a:pathLst>
              <a:path w="2229" h="2373" extrusionOk="0">
                <a:moveTo>
                  <a:pt x="1789" y="1"/>
                </a:moveTo>
                <a:cubicBezTo>
                  <a:pt x="1673" y="1"/>
                  <a:pt x="1556" y="51"/>
                  <a:pt x="1473" y="145"/>
                </a:cubicBezTo>
                <a:lnTo>
                  <a:pt x="149" y="1705"/>
                </a:lnTo>
                <a:cubicBezTo>
                  <a:pt x="1" y="1872"/>
                  <a:pt x="21" y="2127"/>
                  <a:pt x="197" y="2274"/>
                </a:cubicBezTo>
                <a:cubicBezTo>
                  <a:pt x="266" y="2343"/>
                  <a:pt x="364" y="2372"/>
                  <a:pt x="452" y="2372"/>
                </a:cubicBezTo>
                <a:cubicBezTo>
                  <a:pt x="570" y="2372"/>
                  <a:pt x="678" y="2323"/>
                  <a:pt x="757" y="2225"/>
                </a:cubicBezTo>
                <a:lnTo>
                  <a:pt x="2092" y="665"/>
                </a:lnTo>
                <a:cubicBezTo>
                  <a:pt x="2229" y="498"/>
                  <a:pt x="2209" y="243"/>
                  <a:pt x="2042" y="95"/>
                </a:cubicBezTo>
                <a:cubicBezTo>
                  <a:pt x="1969" y="31"/>
                  <a:pt x="1879" y="1"/>
                  <a:pt x="1789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"/>
          <p:cNvSpPr/>
          <p:nvPr/>
        </p:nvSpPr>
        <p:spPr>
          <a:xfrm>
            <a:off x="173942" y="-860149"/>
            <a:ext cx="206036" cy="226567"/>
          </a:xfrm>
          <a:custGeom>
            <a:avLst/>
            <a:gdLst/>
            <a:ahLst/>
            <a:cxnLst/>
            <a:rect l="l" t="t" r="r" b="b"/>
            <a:pathLst>
              <a:path w="2268" h="2494" extrusionOk="0">
                <a:moveTo>
                  <a:pt x="1797" y="119"/>
                </a:moveTo>
                <a:cubicBezTo>
                  <a:pt x="1884" y="119"/>
                  <a:pt x="1963" y="149"/>
                  <a:pt x="2022" y="208"/>
                </a:cubicBezTo>
                <a:cubicBezTo>
                  <a:pt x="2091" y="267"/>
                  <a:pt x="2130" y="345"/>
                  <a:pt x="2140" y="433"/>
                </a:cubicBezTo>
                <a:cubicBezTo>
                  <a:pt x="2150" y="531"/>
                  <a:pt x="2120" y="620"/>
                  <a:pt x="2061" y="688"/>
                </a:cubicBezTo>
                <a:lnTo>
                  <a:pt x="737" y="2249"/>
                </a:lnTo>
                <a:cubicBezTo>
                  <a:pt x="671" y="2326"/>
                  <a:pt x="572" y="2366"/>
                  <a:pt x="473" y="2366"/>
                </a:cubicBezTo>
                <a:cubicBezTo>
                  <a:pt x="394" y="2366"/>
                  <a:pt x="316" y="2340"/>
                  <a:pt x="255" y="2288"/>
                </a:cubicBezTo>
                <a:cubicBezTo>
                  <a:pt x="177" y="2229"/>
                  <a:pt x="138" y="2151"/>
                  <a:pt x="128" y="2062"/>
                </a:cubicBezTo>
                <a:cubicBezTo>
                  <a:pt x="128" y="1964"/>
                  <a:pt x="148" y="1876"/>
                  <a:pt x="216" y="1807"/>
                </a:cubicBezTo>
                <a:lnTo>
                  <a:pt x="1541" y="247"/>
                </a:lnTo>
                <a:cubicBezTo>
                  <a:pt x="1600" y="178"/>
                  <a:pt x="1679" y="129"/>
                  <a:pt x="1767" y="119"/>
                </a:cubicBezTo>
                <a:close/>
                <a:moveTo>
                  <a:pt x="1794" y="0"/>
                </a:moveTo>
                <a:cubicBezTo>
                  <a:pt x="1782" y="0"/>
                  <a:pt x="1770" y="0"/>
                  <a:pt x="1757" y="1"/>
                </a:cubicBezTo>
                <a:cubicBezTo>
                  <a:pt x="1639" y="12"/>
                  <a:pt x="1531" y="70"/>
                  <a:pt x="1443" y="169"/>
                </a:cubicBezTo>
                <a:lnTo>
                  <a:pt x="118" y="1729"/>
                </a:lnTo>
                <a:cubicBezTo>
                  <a:pt x="40" y="1827"/>
                  <a:pt x="0" y="1944"/>
                  <a:pt x="11" y="2072"/>
                </a:cubicBezTo>
                <a:cubicBezTo>
                  <a:pt x="20" y="2190"/>
                  <a:pt x="79" y="2308"/>
                  <a:pt x="177" y="2386"/>
                </a:cubicBezTo>
                <a:cubicBezTo>
                  <a:pt x="255" y="2455"/>
                  <a:pt x="364" y="2494"/>
                  <a:pt x="471" y="2494"/>
                </a:cubicBezTo>
                <a:cubicBezTo>
                  <a:pt x="609" y="2494"/>
                  <a:pt x="737" y="2435"/>
                  <a:pt x="825" y="2328"/>
                </a:cubicBezTo>
                <a:lnTo>
                  <a:pt x="2150" y="767"/>
                </a:lnTo>
                <a:cubicBezTo>
                  <a:pt x="2228" y="669"/>
                  <a:pt x="2268" y="551"/>
                  <a:pt x="2257" y="424"/>
                </a:cubicBezTo>
                <a:cubicBezTo>
                  <a:pt x="2248" y="306"/>
                  <a:pt x="2189" y="198"/>
                  <a:pt x="2100" y="110"/>
                </a:cubicBezTo>
                <a:cubicBezTo>
                  <a:pt x="2012" y="39"/>
                  <a:pt x="1907" y="0"/>
                  <a:pt x="179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"/>
          <p:cNvSpPr/>
          <p:nvPr/>
        </p:nvSpPr>
        <p:spPr>
          <a:xfrm>
            <a:off x="394967" y="-707438"/>
            <a:ext cx="225750" cy="203220"/>
          </a:xfrm>
          <a:custGeom>
            <a:avLst/>
            <a:gdLst/>
            <a:ahLst/>
            <a:cxnLst/>
            <a:rect l="l" t="t" r="r" b="b"/>
            <a:pathLst>
              <a:path w="2485" h="2237" extrusionOk="0">
                <a:moveTo>
                  <a:pt x="454" y="1"/>
                </a:moveTo>
                <a:cubicBezTo>
                  <a:pt x="369" y="1"/>
                  <a:pt x="282" y="29"/>
                  <a:pt x="207" y="87"/>
                </a:cubicBezTo>
                <a:cubicBezTo>
                  <a:pt x="31" y="224"/>
                  <a:pt x="1" y="479"/>
                  <a:pt x="138" y="647"/>
                </a:cubicBezTo>
                <a:cubicBezTo>
                  <a:pt x="609" y="1245"/>
                  <a:pt x="1169" y="1755"/>
                  <a:pt x="1807" y="2167"/>
                </a:cubicBezTo>
                <a:cubicBezTo>
                  <a:pt x="1876" y="2206"/>
                  <a:pt x="1944" y="2236"/>
                  <a:pt x="2022" y="2236"/>
                </a:cubicBezTo>
                <a:cubicBezTo>
                  <a:pt x="2150" y="2236"/>
                  <a:pt x="2288" y="2167"/>
                  <a:pt x="2366" y="2049"/>
                </a:cubicBezTo>
                <a:cubicBezTo>
                  <a:pt x="2484" y="1863"/>
                  <a:pt x="2425" y="1608"/>
                  <a:pt x="2238" y="1490"/>
                </a:cubicBezTo>
                <a:cubicBezTo>
                  <a:pt x="1679" y="1127"/>
                  <a:pt x="1189" y="676"/>
                  <a:pt x="766" y="156"/>
                </a:cubicBezTo>
                <a:cubicBezTo>
                  <a:pt x="687" y="54"/>
                  <a:pt x="571" y="1"/>
                  <a:pt x="454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"/>
          <p:cNvSpPr/>
          <p:nvPr/>
        </p:nvSpPr>
        <p:spPr>
          <a:xfrm>
            <a:off x="388790" y="-713071"/>
            <a:ext cx="233653" cy="214213"/>
          </a:xfrm>
          <a:custGeom>
            <a:avLst/>
            <a:gdLst/>
            <a:ahLst/>
            <a:cxnLst/>
            <a:rect l="l" t="t" r="r" b="b"/>
            <a:pathLst>
              <a:path w="2572" h="2358" extrusionOk="0">
                <a:moveTo>
                  <a:pt x="520" y="120"/>
                </a:moveTo>
                <a:cubicBezTo>
                  <a:pt x="629" y="120"/>
                  <a:pt x="727" y="168"/>
                  <a:pt x="795" y="247"/>
                </a:cubicBezTo>
                <a:cubicBezTo>
                  <a:pt x="1207" y="787"/>
                  <a:pt x="1708" y="1238"/>
                  <a:pt x="2277" y="1601"/>
                </a:cubicBezTo>
                <a:cubicBezTo>
                  <a:pt x="2356" y="1651"/>
                  <a:pt x="2404" y="1729"/>
                  <a:pt x="2424" y="1817"/>
                </a:cubicBezTo>
                <a:cubicBezTo>
                  <a:pt x="2444" y="1906"/>
                  <a:pt x="2424" y="2004"/>
                  <a:pt x="2375" y="2082"/>
                </a:cubicBezTo>
                <a:cubicBezTo>
                  <a:pt x="2312" y="2177"/>
                  <a:pt x="2199" y="2231"/>
                  <a:pt x="2085" y="2231"/>
                </a:cubicBezTo>
                <a:cubicBezTo>
                  <a:pt x="2023" y="2231"/>
                  <a:pt x="1960" y="2215"/>
                  <a:pt x="1904" y="2180"/>
                </a:cubicBezTo>
                <a:cubicBezTo>
                  <a:pt x="1276" y="1768"/>
                  <a:pt x="717" y="1267"/>
                  <a:pt x="256" y="679"/>
                </a:cubicBezTo>
                <a:cubicBezTo>
                  <a:pt x="138" y="522"/>
                  <a:pt x="158" y="306"/>
                  <a:pt x="315" y="198"/>
                </a:cubicBezTo>
                <a:cubicBezTo>
                  <a:pt x="374" y="139"/>
                  <a:pt x="452" y="120"/>
                  <a:pt x="520" y="120"/>
                </a:cubicBezTo>
                <a:close/>
                <a:moveTo>
                  <a:pt x="526" y="0"/>
                </a:moveTo>
                <a:cubicBezTo>
                  <a:pt x="426" y="0"/>
                  <a:pt x="324" y="33"/>
                  <a:pt x="236" y="100"/>
                </a:cubicBezTo>
                <a:cubicBezTo>
                  <a:pt x="40" y="257"/>
                  <a:pt x="1" y="551"/>
                  <a:pt x="158" y="748"/>
                </a:cubicBezTo>
                <a:cubicBezTo>
                  <a:pt x="629" y="1346"/>
                  <a:pt x="1198" y="1866"/>
                  <a:pt x="1835" y="2279"/>
                </a:cubicBezTo>
                <a:cubicBezTo>
                  <a:pt x="1914" y="2327"/>
                  <a:pt x="2003" y="2357"/>
                  <a:pt x="2090" y="2357"/>
                </a:cubicBezTo>
                <a:cubicBezTo>
                  <a:pt x="2247" y="2357"/>
                  <a:pt x="2395" y="2279"/>
                  <a:pt x="2483" y="2141"/>
                </a:cubicBezTo>
                <a:cubicBezTo>
                  <a:pt x="2542" y="2043"/>
                  <a:pt x="2572" y="1915"/>
                  <a:pt x="2542" y="1797"/>
                </a:cubicBezTo>
                <a:cubicBezTo>
                  <a:pt x="2513" y="1670"/>
                  <a:pt x="2444" y="1572"/>
                  <a:pt x="2346" y="1503"/>
                </a:cubicBezTo>
                <a:cubicBezTo>
                  <a:pt x="1787" y="1140"/>
                  <a:pt x="1296" y="698"/>
                  <a:pt x="884" y="179"/>
                </a:cubicBezTo>
                <a:cubicBezTo>
                  <a:pt x="794" y="60"/>
                  <a:pt x="662" y="0"/>
                  <a:pt x="5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"/>
          <p:cNvSpPr/>
          <p:nvPr/>
        </p:nvSpPr>
        <p:spPr>
          <a:xfrm>
            <a:off x="606364" y="-816271"/>
            <a:ext cx="224660" cy="150621"/>
          </a:xfrm>
          <a:custGeom>
            <a:avLst/>
            <a:gdLst/>
            <a:ahLst/>
            <a:cxnLst/>
            <a:rect l="l" t="t" r="r" b="b"/>
            <a:pathLst>
              <a:path w="2473" h="1658" extrusionOk="0">
                <a:moveTo>
                  <a:pt x="2024" y="0"/>
                </a:moveTo>
                <a:cubicBezTo>
                  <a:pt x="1984" y="0"/>
                  <a:pt x="1944" y="6"/>
                  <a:pt x="1904" y="19"/>
                </a:cubicBezTo>
                <a:cubicBezTo>
                  <a:pt x="1276" y="205"/>
                  <a:pt x="687" y="530"/>
                  <a:pt x="186" y="951"/>
                </a:cubicBezTo>
                <a:cubicBezTo>
                  <a:pt x="20" y="1099"/>
                  <a:pt x="0" y="1354"/>
                  <a:pt x="137" y="1520"/>
                </a:cubicBezTo>
                <a:cubicBezTo>
                  <a:pt x="216" y="1609"/>
                  <a:pt x="334" y="1658"/>
                  <a:pt x="451" y="1658"/>
                </a:cubicBezTo>
                <a:cubicBezTo>
                  <a:pt x="539" y="1658"/>
                  <a:pt x="638" y="1629"/>
                  <a:pt x="707" y="1570"/>
                </a:cubicBezTo>
                <a:cubicBezTo>
                  <a:pt x="1119" y="1216"/>
                  <a:pt x="1619" y="942"/>
                  <a:pt x="2139" y="785"/>
                </a:cubicBezTo>
                <a:cubicBezTo>
                  <a:pt x="2355" y="726"/>
                  <a:pt x="2473" y="500"/>
                  <a:pt x="2404" y="284"/>
                </a:cubicBezTo>
                <a:cubicBezTo>
                  <a:pt x="2356" y="116"/>
                  <a:pt x="2198" y="0"/>
                  <a:pt x="2024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"/>
          <p:cNvSpPr/>
          <p:nvPr/>
        </p:nvSpPr>
        <p:spPr>
          <a:xfrm>
            <a:off x="604547" y="-821812"/>
            <a:ext cx="229111" cy="161522"/>
          </a:xfrm>
          <a:custGeom>
            <a:avLst/>
            <a:gdLst/>
            <a:ahLst/>
            <a:cxnLst/>
            <a:rect l="l" t="t" r="r" b="b"/>
            <a:pathLst>
              <a:path w="2522" h="1778" extrusionOk="0">
                <a:moveTo>
                  <a:pt x="2042" y="120"/>
                </a:moveTo>
                <a:cubicBezTo>
                  <a:pt x="2188" y="120"/>
                  <a:pt x="2326" y="218"/>
                  <a:pt x="2375" y="364"/>
                </a:cubicBezTo>
                <a:cubicBezTo>
                  <a:pt x="2395" y="453"/>
                  <a:pt x="2385" y="551"/>
                  <a:pt x="2345" y="630"/>
                </a:cubicBezTo>
                <a:cubicBezTo>
                  <a:pt x="2297" y="708"/>
                  <a:pt x="2228" y="767"/>
                  <a:pt x="2140" y="796"/>
                </a:cubicBezTo>
                <a:cubicBezTo>
                  <a:pt x="1610" y="953"/>
                  <a:pt x="1109" y="1219"/>
                  <a:pt x="687" y="1581"/>
                </a:cubicBezTo>
                <a:cubicBezTo>
                  <a:pt x="627" y="1633"/>
                  <a:pt x="548" y="1659"/>
                  <a:pt x="470" y="1659"/>
                </a:cubicBezTo>
                <a:cubicBezTo>
                  <a:pt x="371" y="1659"/>
                  <a:pt x="272" y="1619"/>
                  <a:pt x="206" y="1542"/>
                </a:cubicBezTo>
                <a:cubicBezTo>
                  <a:pt x="147" y="1474"/>
                  <a:pt x="118" y="1385"/>
                  <a:pt x="128" y="1297"/>
                </a:cubicBezTo>
                <a:cubicBezTo>
                  <a:pt x="128" y="1199"/>
                  <a:pt x="177" y="1120"/>
                  <a:pt x="245" y="1062"/>
                </a:cubicBezTo>
                <a:cubicBezTo>
                  <a:pt x="736" y="639"/>
                  <a:pt x="1325" y="316"/>
                  <a:pt x="1943" y="139"/>
                </a:cubicBezTo>
                <a:cubicBezTo>
                  <a:pt x="1972" y="129"/>
                  <a:pt x="2012" y="120"/>
                  <a:pt x="2042" y="120"/>
                </a:cubicBezTo>
                <a:close/>
                <a:moveTo>
                  <a:pt x="2049" y="0"/>
                </a:moveTo>
                <a:cubicBezTo>
                  <a:pt x="2004" y="0"/>
                  <a:pt x="1959" y="7"/>
                  <a:pt x="1914" y="21"/>
                </a:cubicBezTo>
                <a:cubicBezTo>
                  <a:pt x="1276" y="207"/>
                  <a:pt x="677" y="541"/>
                  <a:pt x="167" y="963"/>
                </a:cubicBezTo>
                <a:cubicBezTo>
                  <a:pt x="69" y="1051"/>
                  <a:pt x="20" y="1160"/>
                  <a:pt x="10" y="1287"/>
                </a:cubicBezTo>
                <a:cubicBezTo>
                  <a:pt x="0" y="1405"/>
                  <a:pt x="40" y="1522"/>
                  <a:pt x="118" y="1621"/>
                </a:cubicBezTo>
                <a:cubicBezTo>
                  <a:pt x="206" y="1719"/>
                  <a:pt x="334" y="1778"/>
                  <a:pt x="471" y="1778"/>
                </a:cubicBezTo>
                <a:cubicBezTo>
                  <a:pt x="579" y="1778"/>
                  <a:pt x="687" y="1738"/>
                  <a:pt x="766" y="1670"/>
                </a:cubicBezTo>
                <a:cubicBezTo>
                  <a:pt x="1178" y="1326"/>
                  <a:pt x="1658" y="1062"/>
                  <a:pt x="2179" y="905"/>
                </a:cubicBezTo>
                <a:cubicBezTo>
                  <a:pt x="2297" y="875"/>
                  <a:pt x="2395" y="796"/>
                  <a:pt x="2454" y="689"/>
                </a:cubicBezTo>
                <a:cubicBezTo>
                  <a:pt x="2513" y="571"/>
                  <a:pt x="2522" y="453"/>
                  <a:pt x="2483" y="335"/>
                </a:cubicBezTo>
                <a:cubicBezTo>
                  <a:pt x="2427" y="135"/>
                  <a:pt x="2247" y="0"/>
                  <a:pt x="20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"/>
          <p:cNvSpPr/>
          <p:nvPr/>
        </p:nvSpPr>
        <p:spPr>
          <a:xfrm>
            <a:off x="341551" y="-471332"/>
            <a:ext cx="123095" cy="279984"/>
          </a:xfrm>
          <a:custGeom>
            <a:avLst/>
            <a:gdLst/>
            <a:ahLst/>
            <a:cxnLst/>
            <a:rect l="l" t="t" r="r" b="b"/>
            <a:pathLst>
              <a:path w="1355" h="3082" extrusionOk="0">
                <a:moveTo>
                  <a:pt x="442" y="0"/>
                </a:moveTo>
                <a:cubicBezTo>
                  <a:pt x="413" y="0"/>
                  <a:pt x="383" y="3"/>
                  <a:pt x="353" y="10"/>
                </a:cubicBezTo>
                <a:cubicBezTo>
                  <a:pt x="138" y="49"/>
                  <a:pt x="0" y="265"/>
                  <a:pt x="50" y="481"/>
                </a:cubicBezTo>
                <a:lnTo>
                  <a:pt x="521" y="2758"/>
                </a:lnTo>
                <a:cubicBezTo>
                  <a:pt x="560" y="2954"/>
                  <a:pt x="726" y="3081"/>
                  <a:pt x="913" y="3081"/>
                </a:cubicBezTo>
                <a:cubicBezTo>
                  <a:pt x="942" y="3081"/>
                  <a:pt x="962" y="3081"/>
                  <a:pt x="992" y="3072"/>
                </a:cubicBezTo>
                <a:cubicBezTo>
                  <a:pt x="1208" y="3033"/>
                  <a:pt x="1354" y="2817"/>
                  <a:pt x="1306" y="2601"/>
                </a:cubicBezTo>
                <a:lnTo>
                  <a:pt x="835" y="324"/>
                </a:lnTo>
                <a:cubicBezTo>
                  <a:pt x="792" y="129"/>
                  <a:pt x="625" y="0"/>
                  <a:pt x="44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"/>
          <p:cNvSpPr/>
          <p:nvPr/>
        </p:nvSpPr>
        <p:spPr>
          <a:xfrm>
            <a:off x="335282" y="-476874"/>
            <a:ext cx="134723" cy="290886"/>
          </a:xfrm>
          <a:custGeom>
            <a:avLst/>
            <a:gdLst/>
            <a:ahLst/>
            <a:cxnLst/>
            <a:rect l="l" t="t" r="r" b="b"/>
            <a:pathLst>
              <a:path w="1483" h="3202" extrusionOk="0">
                <a:moveTo>
                  <a:pt x="511" y="120"/>
                </a:moveTo>
                <a:cubicBezTo>
                  <a:pt x="579" y="120"/>
                  <a:pt x="638" y="139"/>
                  <a:pt x="697" y="179"/>
                </a:cubicBezTo>
                <a:cubicBezTo>
                  <a:pt x="776" y="228"/>
                  <a:pt x="825" y="307"/>
                  <a:pt x="845" y="395"/>
                </a:cubicBezTo>
                <a:lnTo>
                  <a:pt x="1316" y="2671"/>
                </a:lnTo>
                <a:cubicBezTo>
                  <a:pt x="1355" y="2858"/>
                  <a:pt x="1237" y="3035"/>
                  <a:pt x="1050" y="3074"/>
                </a:cubicBezTo>
                <a:cubicBezTo>
                  <a:pt x="1026" y="3079"/>
                  <a:pt x="1002" y="3081"/>
                  <a:pt x="978" y="3081"/>
                </a:cubicBezTo>
                <a:cubicBezTo>
                  <a:pt x="819" y="3081"/>
                  <a:pt x="674" y="2971"/>
                  <a:pt x="649" y="2809"/>
                </a:cubicBezTo>
                <a:lnTo>
                  <a:pt x="167" y="532"/>
                </a:lnTo>
                <a:cubicBezTo>
                  <a:pt x="158" y="444"/>
                  <a:pt x="167" y="355"/>
                  <a:pt x="217" y="277"/>
                </a:cubicBezTo>
                <a:cubicBezTo>
                  <a:pt x="276" y="198"/>
                  <a:pt x="344" y="150"/>
                  <a:pt x="442" y="130"/>
                </a:cubicBezTo>
                <a:cubicBezTo>
                  <a:pt x="462" y="120"/>
                  <a:pt x="481" y="120"/>
                  <a:pt x="511" y="120"/>
                </a:cubicBezTo>
                <a:close/>
                <a:moveTo>
                  <a:pt x="507" y="1"/>
                </a:moveTo>
                <a:cubicBezTo>
                  <a:pt x="475" y="1"/>
                  <a:pt x="444" y="4"/>
                  <a:pt x="413" y="12"/>
                </a:cubicBezTo>
                <a:cubicBezTo>
                  <a:pt x="167" y="61"/>
                  <a:pt x="1" y="307"/>
                  <a:pt x="60" y="562"/>
                </a:cubicBezTo>
                <a:lnTo>
                  <a:pt x="531" y="2838"/>
                </a:lnTo>
                <a:cubicBezTo>
                  <a:pt x="570" y="3044"/>
                  <a:pt x="766" y="3201"/>
                  <a:pt x="982" y="3201"/>
                </a:cubicBezTo>
                <a:cubicBezTo>
                  <a:pt x="1011" y="3201"/>
                  <a:pt x="1041" y="3201"/>
                  <a:pt x="1070" y="3192"/>
                </a:cubicBezTo>
                <a:cubicBezTo>
                  <a:pt x="1325" y="3142"/>
                  <a:pt x="1482" y="2897"/>
                  <a:pt x="1434" y="2652"/>
                </a:cubicBezTo>
                <a:lnTo>
                  <a:pt x="963" y="366"/>
                </a:lnTo>
                <a:cubicBezTo>
                  <a:pt x="933" y="248"/>
                  <a:pt x="864" y="139"/>
                  <a:pt x="756" y="81"/>
                </a:cubicBezTo>
                <a:cubicBezTo>
                  <a:pt x="684" y="30"/>
                  <a:pt x="595" y="1"/>
                  <a:pt x="50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"/>
          <p:cNvSpPr/>
          <p:nvPr/>
        </p:nvSpPr>
        <p:spPr>
          <a:xfrm>
            <a:off x="-158551" y="-458796"/>
            <a:ext cx="219391" cy="213122"/>
          </a:xfrm>
          <a:custGeom>
            <a:avLst/>
            <a:gdLst/>
            <a:ahLst/>
            <a:cxnLst/>
            <a:rect l="l" t="t" r="r" b="b"/>
            <a:pathLst>
              <a:path w="2415" h="2346" extrusionOk="0">
                <a:moveTo>
                  <a:pt x="1963" y="0"/>
                </a:moveTo>
                <a:cubicBezTo>
                  <a:pt x="1879" y="0"/>
                  <a:pt x="1793" y="26"/>
                  <a:pt x="1717" y="78"/>
                </a:cubicBezTo>
                <a:cubicBezTo>
                  <a:pt x="1109" y="539"/>
                  <a:pt x="579" y="1089"/>
                  <a:pt x="128" y="1707"/>
                </a:cubicBezTo>
                <a:cubicBezTo>
                  <a:pt x="0" y="1894"/>
                  <a:pt x="40" y="2139"/>
                  <a:pt x="226" y="2267"/>
                </a:cubicBezTo>
                <a:cubicBezTo>
                  <a:pt x="295" y="2325"/>
                  <a:pt x="373" y="2345"/>
                  <a:pt x="461" y="2345"/>
                </a:cubicBezTo>
                <a:cubicBezTo>
                  <a:pt x="579" y="2345"/>
                  <a:pt x="707" y="2286"/>
                  <a:pt x="785" y="2178"/>
                </a:cubicBezTo>
                <a:cubicBezTo>
                  <a:pt x="1187" y="1628"/>
                  <a:pt x="1658" y="1138"/>
                  <a:pt x="2208" y="725"/>
                </a:cubicBezTo>
                <a:cubicBezTo>
                  <a:pt x="2385" y="588"/>
                  <a:pt x="2414" y="343"/>
                  <a:pt x="2286" y="167"/>
                </a:cubicBezTo>
                <a:cubicBezTo>
                  <a:pt x="2205" y="56"/>
                  <a:pt x="2085" y="0"/>
                  <a:pt x="1963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"/>
          <p:cNvSpPr/>
          <p:nvPr/>
        </p:nvSpPr>
        <p:spPr>
          <a:xfrm>
            <a:off x="-164819" y="-464065"/>
            <a:ext cx="227476" cy="223660"/>
          </a:xfrm>
          <a:custGeom>
            <a:avLst/>
            <a:gdLst/>
            <a:ahLst/>
            <a:cxnLst/>
            <a:rect l="l" t="t" r="r" b="b"/>
            <a:pathLst>
              <a:path w="2504" h="2462" extrusionOk="0">
                <a:moveTo>
                  <a:pt x="2032" y="116"/>
                </a:moveTo>
                <a:cubicBezTo>
                  <a:pt x="2140" y="116"/>
                  <a:pt x="2238" y="166"/>
                  <a:pt x="2307" y="254"/>
                </a:cubicBezTo>
                <a:cubicBezTo>
                  <a:pt x="2366" y="332"/>
                  <a:pt x="2385" y="421"/>
                  <a:pt x="2375" y="509"/>
                </a:cubicBezTo>
                <a:cubicBezTo>
                  <a:pt x="2355" y="597"/>
                  <a:pt x="2316" y="685"/>
                  <a:pt x="2238" y="735"/>
                </a:cubicBezTo>
                <a:cubicBezTo>
                  <a:pt x="1688" y="1147"/>
                  <a:pt x="1208" y="1647"/>
                  <a:pt x="805" y="2197"/>
                </a:cubicBezTo>
                <a:cubicBezTo>
                  <a:pt x="739" y="2293"/>
                  <a:pt x="627" y="2342"/>
                  <a:pt x="517" y="2342"/>
                </a:cubicBezTo>
                <a:cubicBezTo>
                  <a:pt x="449" y="2342"/>
                  <a:pt x="381" y="2323"/>
                  <a:pt x="325" y="2285"/>
                </a:cubicBezTo>
                <a:cubicBezTo>
                  <a:pt x="177" y="2168"/>
                  <a:pt x="138" y="1952"/>
                  <a:pt x="246" y="1804"/>
                </a:cubicBezTo>
                <a:cubicBezTo>
                  <a:pt x="687" y="1186"/>
                  <a:pt x="1217" y="646"/>
                  <a:pt x="1826" y="185"/>
                </a:cubicBezTo>
                <a:cubicBezTo>
                  <a:pt x="1884" y="146"/>
                  <a:pt x="1963" y="116"/>
                  <a:pt x="2032" y="116"/>
                </a:cubicBezTo>
                <a:close/>
                <a:moveTo>
                  <a:pt x="2038" y="0"/>
                </a:moveTo>
                <a:cubicBezTo>
                  <a:pt x="1941" y="0"/>
                  <a:pt x="1842" y="32"/>
                  <a:pt x="1757" y="97"/>
                </a:cubicBezTo>
                <a:cubicBezTo>
                  <a:pt x="1139" y="558"/>
                  <a:pt x="599" y="1108"/>
                  <a:pt x="148" y="1736"/>
                </a:cubicBezTo>
                <a:cubicBezTo>
                  <a:pt x="0" y="1941"/>
                  <a:pt x="50" y="2226"/>
                  <a:pt x="255" y="2373"/>
                </a:cubicBezTo>
                <a:cubicBezTo>
                  <a:pt x="334" y="2432"/>
                  <a:pt x="432" y="2462"/>
                  <a:pt x="530" y="2462"/>
                </a:cubicBezTo>
                <a:cubicBezTo>
                  <a:pt x="678" y="2462"/>
                  <a:pt x="815" y="2393"/>
                  <a:pt x="903" y="2275"/>
                </a:cubicBezTo>
                <a:cubicBezTo>
                  <a:pt x="1296" y="1726"/>
                  <a:pt x="1767" y="1235"/>
                  <a:pt x="2307" y="833"/>
                </a:cubicBezTo>
                <a:cubicBezTo>
                  <a:pt x="2405" y="754"/>
                  <a:pt x="2473" y="646"/>
                  <a:pt x="2493" y="528"/>
                </a:cubicBezTo>
                <a:cubicBezTo>
                  <a:pt x="2503" y="401"/>
                  <a:pt x="2473" y="283"/>
                  <a:pt x="2405" y="185"/>
                </a:cubicBezTo>
                <a:cubicBezTo>
                  <a:pt x="2313" y="64"/>
                  <a:pt x="2176" y="0"/>
                  <a:pt x="20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"/>
          <p:cNvSpPr/>
          <p:nvPr/>
        </p:nvSpPr>
        <p:spPr>
          <a:xfrm>
            <a:off x="-429542" y="-416825"/>
            <a:ext cx="201494" cy="203220"/>
          </a:xfrm>
          <a:custGeom>
            <a:avLst/>
            <a:gdLst/>
            <a:ahLst/>
            <a:cxnLst/>
            <a:rect l="l" t="t" r="r" b="b"/>
            <a:pathLst>
              <a:path w="2218" h="2237" extrusionOk="0">
                <a:moveTo>
                  <a:pt x="456" y="1"/>
                </a:moveTo>
                <a:cubicBezTo>
                  <a:pt x="336" y="1"/>
                  <a:pt x="217" y="54"/>
                  <a:pt x="138" y="156"/>
                </a:cubicBezTo>
                <a:cubicBezTo>
                  <a:pt x="0" y="333"/>
                  <a:pt x="29" y="578"/>
                  <a:pt x="206" y="715"/>
                </a:cubicBezTo>
                <a:cubicBezTo>
                  <a:pt x="677" y="1098"/>
                  <a:pt x="1089" y="1549"/>
                  <a:pt x="1423" y="2060"/>
                </a:cubicBezTo>
                <a:cubicBezTo>
                  <a:pt x="1501" y="2177"/>
                  <a:pt x="1629" y="2236"/>
                  <a:pt x="1756" y="2236"/>
                </a:cubicBezTo>
                <a:cubicBezTo>
                  <a:pt x="1835" y="2236"/>
                  <a:pt x="1913" y="2217"/>
                  <a:pt x="1982" y="2167"/>
                </a:cubicBezTo>
                <a:cubicBezTo>
                  <a:pt x="2169" y="2049"/>
                  <a:pt x="2218" y="1805"/>
                  <a:pt x="2100" y="1618"/>
                </a:cubicBezTo>
                <a:cubicBezTo>
                  <a:pt x="1717" y="1039"/>
                  <a:pt x="1246" y="519"/>
                  <a:pt x="707" y="87"/>
                </a:cubicBezTo>
                <a:cubicBezTo>
                  <a:pt x="632" y="29"/>
                  <a:pt x="544" y="1"/>
                  <a:pt x="456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"/>
          <p:cNvSpPr/>
          <p:nvPr/>
        </p:nvSpPr>
        <p:spPr>
          <a:xfrm>
            <a:off x="-435810" y="-422003"/>
            <a:ext cx="214031" cy="213758"/>
          </a:xfrm>
          <a:custGeom>
            <a:avLst/>
            <a:gdLst/>
            <a:ahLst/>
            <a:cxnLst/>
            <a:rect l="l" t="t" r="r" b="b"/>
            <a:pathLst>
              <a:path w="2356" h="2353" extrusionOk="0">
                <a:moveTo>
                  <a:pt x="521" y="115"/>
                </a:moveTo>
                <a:cubicBezTo>
                  <a:pt x="599" y="115"/>
                  <a:pt x="678" y="144"/>
                  <a:pt x="737" y="193"/>
                </a:cubicBezTo>
                <a:cubicBezTo>
                  <a:pt x="1276" y="625"/>
                  <a:pt x="1737" y="1125"/>
                  <a:pt x="2120" y="1705"/>
                </a:cubicBezTo>
                <a:cubicBezTo>
                  <a:pt x="2218" y="1862"/>
                  <a:pt x="2179" y="2077"/>
                  <a:pt x="2022" y="2176"/>
                </a:cubicBezTo>
                <a:cubicBezTo>
                  <a:pt x="1964" y="2215"/>
                  <a:pt x="1899" y="2233"/>
                  <a:pt x="1835" y="2233"/>
                </a:cubicBezTo>
                <a:cubicBezTo>
                  <a:pt x="1722" y="2233"/>
                  <a:pt x="1610" y="2177"/>
                  <a:pt x="1541" y="2077"/>
                </a:cubicBezTo>
                <a:cubicBezTo>
                  <a:pt x="1208" y="1567"/>
                  <a:pt x="785" y="1116"/>
                  <a:pt x="305" y="733"/>
                </a:cubicBezTo>
                <a:cubicBezTo>
                  <a:pt x="157" y="615"/>
                  <a:pt x="138" y="399"/>
                  <a:pt x="255" y="252"/>
                </a:cubicBezTo>
                <a:cubicBezTo>
                  <a:pt x="324" y="163"/>
                  <a:pt x="423" y="115"/>
                  <a:pt x="521" y="115"/>
                </a:cubicBezTo>
                <a:close/>
                <a:moveTo>
                  <a:pt x="524" y="0"/>
                </a:moveTo>
                <a:cubicBezTo>
                  <a:pt x="388" y="0"/>
                  <a:pt x="253" y="61"/>
                  <a:pt x="157" y="174"/>
                </a:cubicBezTo>
                <a:cubicBezTo>
                  <a:pt x="0" y="370"/>
                  <a:pt x="39" y="664"/>
                  <a:pt x="236" y="821"/>
                </a:cubicBezTo>
                <a:cubicBezTo>
                  <a:pt x="707" y="1194"/>
                  <a:pt x="1109" y="1646"/>
                  <a:pt x="1443" y="2146"/>
                </a:cubicBezTo>
                <a:cubicBezTo>
                  <a:pt x="1531" y="2274"/>
                  <a:pt x="1679" y="2352"/>
                  <a:pt x="1825" y="2352"/>
                </a:cubicBezTo>
                <a:cubicBezTo>
                  <a:pt x="1924" y="2352"/>
                  <a:pt x="2012" y="2333"/>
                  <a:pt x="2081" y="2283"/>
                </a:cubicBezTo>
                <a:cubicBezTo>
                  <a:pt x="2296" y="2136"/>
                  <a:pt x="2355" y="1851"/>
                  <a:pt x="2218" y="1635"/>
                </a:cubicBezTo>
                <a:cubicBezTo>
                  <a:pt x="1836" y="1057"/>
                  <a:pt x="1354" y="536"/>
                  <a:pt x="815" y="105"/>
                </a:cubicBezTo>
                <a:cubicBezTo>
                  <a:pt x="727" y="34"/>
                  <a:pt x="625" y="0"/>
                  <a:pt x="5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"/>
          <p:cNvSpPr/>
          <p:nvPr/>
        </p:nvSpPr>
        <p:spPr>
          <a:xfrm>
            <a:off x="-530380" y="-176449"/>
            <a:ext cx="187322" cy="211487"/>
          </a:xfrm>
          <a:custGeom>
            <a:avLst/>
            <a:gdLst/>
            <a:ahLst/>
            <a:cxnLst/>
            <a:rect l="l" t="t" r="r" b="b"/>
            <a:pathLst>
              <a:path w="2062" h="2328" extrusionOk="0">
                <a:moveTo>
                  <a:pt x="1603" y="1"/>
                </a:moveTo>
                <a:cubicBezTo>
                  <a:pt x="1467" y="1"/>
                  <a:pt x="1338" y="71"/>
                  <a:pt x="1267" y="199"/>
                </a:cubicBezTo>
                <a:cubicBezTo>
                  <a:pt x="943" y="718"/>
                  <a:pt x="570" y="1209"/>
                  <a:pt x="149" y="1651"/>
                </a:cubicBezTo>
                <a:cubicBezTo>
                  <a:pt x="1" y="1808"/>
                  <a:pt x="1" y="2063"/>
                  <a:pt x="158" y="2220"/>
                </a:cubicBezTo>
                <a:cubicBezTo>
                  <a:pt x="236" y="2289"/>
                  <a:pt x="345" y="2328"/>
                  <a:pt x="443" y="2328"/>
                </a:cubicBezTo>
                <a:cubicBezTo>
                  <a:pt x="550" y="2328"/>
                  <a:pt x="649" y="2289"/>
                  <a:pt x="727" y="2201"/>
                </a:cubicBezTo>
                <a:cubicBezTo>
                  <a:pt x="1198" y="1719"/>
                  <a:pt x="1610" y="1189"/>
                  <a:pt x="1954" y="611"/>
                </a:cubicBezTo>
                <a:cubicBezTo>
                  <a:pt x="2062" y="424"/>
                  <a:pt x="2003" y="179"/>
                  <a:pt x="1817" y="61"/>
                </a:cubicBezTo>
                <a:cubicBezTo>
                  <a:pt x="1749" y="21"/>
                  <a:pt x="1675" y="1"/>
                  <a:pt x="1603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"/>
          <p:cNvSpPr/>
          <p:nvPr/>
        </p:nvSpPr>
        <p:spPr>
          <a:xfrm>
            <a:off x="-533014" y="-181900"/>
            <a:ext cx="196225" cy="222298"/>
          </a:xfrm>
          <a:custGeom>
            <a:avLst/>
            <a:gdLst/>
            <a:ahLst/>
            <a:cxnLst/>
            <a:rect l="l" t="t" r="r" b="b"/>
            <a:pathLst>
              <a:path w="2160" h="2447" extrusionOk="0">
                <a:moveTo>
                  <a:pt x="1639" y="121"/>
                </a:moveTo>
                <a:cubicBezTo>
                  <a:pt x="1698" y="121"/>
                  <a:pt x="1757" y="141"/>
                  <a:pt x="1816" y="170"/>
                </a:cubicBezTo>
                <a:cubicBezTo>
                  <a:pt x="1973" y="268"/>
                  <a:pt x="2032" y="484"/>
                  <a:pt x="1934" y="641"/>
                </a:cubicBezTo>
                <a:cubicBezTo>
                  <a:pt x="1591" y="1210"/>
                  <a:pt x="1178" y="1740"/>
                  <a:pt x="717" y="2221"/>
                </a:cubicBezTo>
                <a:cubicBezTo>
                  <a:pt x="652" y="2291"/>
                  <a:pt x="562" y="2326"/>
                  <a:pt x="472" y="2326"/>
                </a:cubicBezTo>
                <a:cubicBezTo>
                  <a:pt x="385" y="2326"/>
                  <a:pt x="299" y="2294"/>
                  <a:pt x="236" y="2231"/>
                </a:cubicBezTo>
                <a:cubicBezTo>
                  <a:pt x="167" y="2172"/>
                  <a:pt x="128" y="2084"/>
                  <a:pt x="128" y="1995"/>
                </a:cubicBezTo>
                <a:cubicBezTo>
                  <a:pt x="128" y="1897"/>
                  <a:pt x="158" y="1819"/>
                  <a:pt x="226" y="1750"/>
                </a:cubicBezTo>
                <a:cubicBezTo>
                  <a:pt x="649" y="1308"/>
                  <a:pt x="1021" y="808"/>
                  <a:pt x="1345" y="288"/>
                </a:cubicBezTo>
                <a:cubicBezTo>
                  <a:pt x="1394" y="209"/>
                  <a:pt x="1463" y="150"/>
                  <a:pt x="1551" y="131"/>
                </a:cubicBezTo>
                <a:cubicBezTo>
                  <a:pt x="1580" y="121"/>
                  <a:pt x="1610" y="121"/>
                  <a:pt x="1639" y="121"/>
                </a:cubicBezTo>
                <a:close/>
                <a:moveTo>
                  <a:pt x="1633" y="0"/>
                </a:moveTo>
                <a:cubicBezTo>
                  <a:pt x="1597" y="0"/>
                  <a:pt x="1560" y="4"/>
                  <a:pt x="1522" y="13"/>
                </a:cubicBezTo>
                <a:cubicBezTo>
                  <a:pt x="1404" y="43"/>
                  <a:pt x="1306" y="121"/>
                  <a:pt x="1237" y="229"/>
                </a:cubicBezTo>
                <a:cubicBezTo>
                  <a:pt x="923" y="739"/>
                  <a:pt x="560" y="1230"/>
                  <a:pt x="138" y="1662"/>
                </a:cubicBezTo>
                <a:cubicBezTo>
                  <a:pt x="50" y="1750"/>
                  <a:pt x="1" y="1868"/>
                  <a:pt x="10" y="1995"/>
                </a:cubicBezTo>
                <a:cubicBezTo>
                  <a:pt x="10" y="2123"/>
                  <a:pt x="60" y="2231"/>
                  <a:pt x="148" y="2319"/>
                </a:cubicBezTo>
                <a:cubicBezTo>
                  <a:pt x="236" y="2398"/>
                  <a:pt x="354" y="2447"/>
                  <a:pt x="472" y="2447"/>
                </a:cubicBezTo>
                <a:cubicBezTo>
                  <a:pt x="599" y="2447"/>
                  <a:pt x="717" y="2398"/>
                  <a:pt x="806" y="2309"/>
                </a:cubicBezTo>
                <a:cubicBezTo>
                  <a:pt x="1266" y="1819"/>
                  <a:pt x="1679" y="1279"/>
                  <a:pt x="2032" y="700"/>
                </a:cubicBezTo>
                <a:cubicBezTo>
                  <a:pt x="2160" y="484"/>
                  <a:pt x="2091" y="200"/>
                  <a:pt x="1875" y="72"/>
                </a:cubicBezTo>
                <a:cubicBezTo>
                  <a:pt x="1799" y="24"/>
                  <a:pt x="1719" y="0"/>
                  <a:pt x="16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"/>
          <p:cNvSpPr/>
          <p:nvPr/>
        </p:nvSpPr>
        <p:spPr>
          <a:xfrm>
            <a:off x="-262932" y="-156736"/>
            <a:ext cx="199859" cy="237287"/>
          </a:xfrm>
          <a:custGeom>
            <a:avLst/>
            <a:gdLst/>
            <a:ahLst/>
            <a:cxnLst/>
            <a:rect l="l" t="t" r="r" b="b"/>
            <a:pathLst>
              <a:path w="2200" h="2612" extrusionOk="0">
                <a:moveTo>
                  <a:pt x="467" y="0"/>
                </a:moveTo>
                <a:cubicBezTo>
                  <a:pt x="409" y="0"/>
                  <a:pt x="350" y="13"/>
                  <a:pt x="295" y="41"/>
                </a:cubicBezTo>
                <a:cubicBezTo>
                  <a:pt x="90" y="129"/>
                  <a:pt x="1" y="374"/>
                  <a:pt x="99" y="571"/>
                </a:cubicBezTo>
                <a:cubicBezTo>
                  <a:pt x="433" y="1297"/>
                  <a:pt x="904" y="1944"/>
                  <a:pt x="1483" y="2503"/>
                </a:cubicBezTo>
                <a:cubicBezTo>
                  <a:pt x="1562" y="2582"/>
                  <a:pt x="1660" y="2612"/>
                  <a:pt x="1758" y="2612"/>
                </a:cubicBezTo>
                <a:cubicBezTo>
                  <a:pt x="1865" y="2612"/>
                  <a:pt x="1974" y="2572"/>
                  <a:pt x="2052" y="2494"/>
                </a:cubicBezTo>
                <a:cubicBezTo>
                  <a:pt x="2199" y="2337"/>
                  <a:pt x="2199" y="2082"/>
                  <a:pt x="2042" y="1925"/>
                </a:cubicBezTo>
                <a:cubicBezTo>
                  <a:pt x="1532" y="1434"/>
                  <a:pt x="1130" y="865"/>
                  <a:pt x="825" y="227"/>
                </a:cubicBezTo>
                <a:cubicBezTo>
                  <a:pt x="762" y="85"/>
                  <a:pt x="617" y="0"/>
                  <a:pt x="467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"/>
          <p:cNvSpPr/>
          <p:nvPr/>
        </p:nvSpPr>
        <p:spPr>
          <a:xfrm>
            <a:off x="-269109" y="-162459"/>
            <a:ext cx="207763" cy="248370"/>
          </a:xfrm>
          <a:custGeom>
            <a:avLst/>
            <a:gdLst/>
            <a:ahLst/>
            <a:cxnLst/>
            <a:rect l="l" t="t" r="r" b="b"/>
            <a:pathLst>
              <a:path w="2287" h="2734" extrusionOk="0">
                <a:moveTo>
                  <a:pt x="531" y="123"/>
                </a:moveTo>
                <a:cubicBezTo>
                  <a:pt x="658" y="123"/>
                  <a:pt x="786" y="192"/>
                  <a:pt x="845" y="319"/>
                </a:cubicBezTo>
                <a:cubicBezTo>
                  <a:pt x="1139" y="957"/>
                  <a:pt x="1551" y="1536"/>
                  <a:pt x="2061" y="2027"/>
                </a:cubicBezTo>
                <a:cubicBezTo>
                  <a:pt x="2130" y="2095"/>
                  <a:pt x="2169" y="2174"/>
                  <a:pt x="2169" y="2272"/>
                </a:cubicBezTo>
                <a:cubicBezTo>
                  <a:pt x="2169" y="2361"/>
                  <a:pt x="2140" y="2449"/>
                  <a:pt x="2071" y="2518"/>
                </a:cubicBezTo>
                <a:cubicBezTo>
                  <a:pt x="2005" y="2584"/>
                  <a:pt x="1912" y="2618"/>
                  <a:pt x="1820" y="2618"/>
                </a:cubicBezTo>
                <a:cubicBezTo>
                  <a:pt x="1735" y="2618"/>
                  <a:pt x="1651" y="2589"/>
                  <a:pt x="1590" y="2527"/>
                </a:cubicBezTo>
                <a:cubicBezTo>
                  <a:pt x="1021" y="1968"/>
                  <a:pt x="560" y="1330"/>
                  <a:pt x="216" y="614"/>
                </a:cubicBezTo>
                <a:cubicBezTo>
                  <a:pt x="138" y="437"/>
                  <a:pt x="216" y="231"/>
                  <a:pt x="383" y="152"/>
                </a:cubicBezTo>
                <a:cubicBezTo>
                  <a:pt x="432" y="133"/>
                  <a:pt x="481" y="123"/>
                  <a:pt x="531" y="123"/>
                </a:cubicBezTo>
                <a:close/>
                <a:moveTo>
                  <a:pt x="533" y="1"/>
                </a:moveTo>
                <a:cubicBezTo>
                  <a:pt x="467" y="1"/>
                  <a:pt x="399" y="15"/>
                  <a:pt x="334" y="45"/>
                </a:cubicBezTo>
                <a:cubicBezTo>
                  <a:pt x="108" y="152"/>
                  <a:pt x="1" y="427"/>
                  <a:pt x="108" y="663"/>
                </a:cubicBezTo>
                <a:cubicBezTo>
                  <a:pt x="452" y="1389"/>
                  <a:pt x="923" y="2047"/>
                  <a:pt x="1502" y="2606"/>
                </a:cubicBezTo>
                <a:cubicBezTo>
                  <a:pt x="1590" y="2694"/>
                  <a:pt x="1708" y="2734"/>
                  <a:pt x="1826" y="2734"/>
                </a:cubicBezTo>
                <a:cubicBezTo>
                  <a:pt x="1953" y="2734"/>
                  <a:pt x="2071" y="2684"/>
                  <a:pt x="2159" y="2596"/>
                </a:cubicBezTo>
                <a:cubicBezTo>
                  <a:pt x="2247" y="2507"/>
                  <a:pt x="2287" y="2390"/>
                  <a:pt x="2287" y="2272"/>
                </a:cubicBezTo>
                <a:cubicBezTo>
                  <a:pt x="2287" y="2145"/>
                  <a:pt x="2238" y="2027"/>
                  <a:pt x="2149" y="1938"/>
                </a:cubicBezTo>
                <a:cubicBezTo>
                  <a:pt x="1649" y="1458"/>
                  <a:pt x="1246" y="898"/>
                  <a:pt x="952" y="270"/>
                </a:cubicBezTo>
                <a:cubicBezTo>
                  <a:pt x="874" y="99"/>
                  <a:pt x="708" y="1"/>
                  <a:pt x="5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"/>
          <p:cNvSpPr/>
          <p:nvPr/>
        </p:nvSpPr>
        <p:spPr>
          <a:xfrm>
            <a:off x="20595" y="-324073"/>
            <a:ext cx="221208" cy="247734"/>
          </a:xfrm>
          <a:custGeom>
            <a:avLst/>
            <a:gdLst/>
            <a:ahLst/>
            <a:cxnLst/>
            <a:rect l="l" t="t" r="r" b="b"/>
            <a:pathLst>
              <a:path w="2435" h="2727" extrusionOk="0">
                <a:moveTo>
                  <a:pt x="1978" y="0"/>
                </a:moveTo>
                <a:cubicBezTo>
                  <a:pt x="1858" y="0"/>
                  <a:pt x="1739" y="53"/>
                  <a:pt x="1659" y="155"/>
                </a:cubicBezTo>
                <a:lnTo>
                  <a:pt x="138" y="2079"/>
                </a:lnTo>
                <a:cubicBezTo>
                  <a:pt x="0" y="2255"/>
                  <a:pt x="30" y="2511"/>
                  <a:pt x="207" y="2648"/>
                </a:cubicBezTo>
                <a:cubicBezTo>
                  <a:pt x="275" y="2707"/>
                  <a:pt x="364" y="2727"/>
                  <a:pt x="452" y="2727"/>
                </a:cubicBezTo>
                <a:cubicBezTo>
                  <a:pt x="570" y="2727"/>
                  <a:pt x="687" y="2677"/>
                  <a:pt x="766" y="2579"/>
                </a:cubicBezTo>
                <a:lnTo>
                  <a:pt x="2297" y="656"/>
                </a:lnTo>
                <a:cubicBezTo>
                  <a:pt x="2434" y="479"/>
                  <a:pt x="2405" y="224"/>
                  <a:pt x="2228" y="86"/>
                </a:cubicBezTo>
                <a:cubicBezTo>
                  <a:pt x="2154" y="28"/>
                  <a:pt x="2066" y="0"/>
                  <a:pt x="1978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"/>
          <p:cNvSpPr/>
          <p:nvPr/>
        </p:nvSpPr>
        <p:spPr>
          <a:xfrm>
            <a:off x="14418" y="-329523"/>
            <a:ext cx="229111" cy="259362"/>
          </a:xfrm>
          <a:custGeom>
            <a:avLst/>
            <a:gdLst/>
            <a:ahLst/>
            <a:cxnLst/>
            <a:rect l="l" t="t" r="r" b="b"/>
            <a:pathLst>
              <a:path w="2522" h="2855" extrusionOk="0">
                <a:moveTo>
                  <a:pt x="2051" y="117"/>
                </a:moveTo>
                <a:cubicBezTo>
                  <a:pt x="2120" y="117"/>
                  <a:pt x="2198" y="146"/>
                  <a:pt x="2257" y="196"/>
                </a:cubicBezTo>
                <a:cubicBezTo>
                  <a:pt x="2336" y="255"/>
                  <a:pt x="2375" y="333"/>
                  <a:pt x="2384" y="421"/>
                </a:cubicBezTo>
                <a:cubicBezTo>
                  <a:pt x="2395" y="519"/>
                  <a:pt x="2375" y="608"/>
                  <a:pt x="2316" y="676"/>
                </a:cubicBezTo>
                <a:lnTo>
                  <a:pt x="795" y="2600"/>
                </a:lnTo>
                <a:cubicBezTo>
                  <a:pt x="727" y="2685"/>
                  <a:pt x="623" y="2727"/>
                  <a:pt x="519" y="2727"/>
                </a:cubicBezTo>
                <a:cubicBezTo>
                  <a:pt x="443" y="2727"/>
                  <a:pt x="366" y="2704"/>
                  <a:pt x="304" y="2659"/>
                </a:cubicBezTo>
                <a:cubicBezTo>
                  <a:pt x="157" y="2541"/>
                  <a:pt x="138" y="2325"/>
                  <a:pt x="255" y="2178"/>
                </a:cubicBezTo>
                <a:lnTo>
                  <a:pt x="1776" y="255"/>
                </a:lnTo>
                <a:cubicBezTo>
                  <a:pt x="1845" y="166"/>
                  <a:pt x="1943" y="117"/>
                  <a:pt x="2051" y="117"/>
                </a:cubicBezTo>
                <a:close/>
                <a:moveTo>
                  <a:pt x="2051" y="1"/>
                </a:moveTo>
                <a:cubicBezTo>
                  <a:pt x="1914" y="1"/>
                  <a:pt x="1779" y="62"/>
                  <a:pt x="1688" y="176"/>
                </a:cubicBezTo>
                <a:lnTo>
                  <a:pt x="157" y="2100"/>
                </a:lnTo>
                <a:cubicBezTo>
                  <a:pt x="0" y="2305"/>
                  <a:pt x="39" y="2590"/>
                  <a:pt x="236" y="2747"/>
                </a:cubicBezTo>
                <a:cubicBezTo>
                  <a:pt x="314" y="2816"/>
                  <a:pt x="412" y="2855"/>
                  <a:pt x="520" y="2855"/>
                </a:cubicBezTo>
                <a:cubicBezTo>
                  <a:pt x="667" y="2855"/>
                  <a:pt x="795" y="2787"/>
                  <a:pt x="883" y="2678"/>
                </a:cubicBezTo>
                <a:lnTo>
                  <a:pt x="2404" y="755"/>
                </a:lnTo>
                <a:cubicBezTo>
                  <a:pt x="2482" y="657"/>
                  <a:pt x="2522" y="539"/>
                  <a:pt x="2502" y="412"/>
                </a:cubicBezTo>
                <a:cubicBezTo>
                  <a:pt x="2493" y="284"/>
                  <a:pt x="2434" y="176"/>
                  <a:pt x="2336" y="98"/>
                </a:cubicBezTo>
                <a:cubicBezTo>
                  <a:pt x="2249" y="32"/>
                  <a:pt x="2150" y="1"/>
                  <a:pt x="205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"/>
          <p:cNvSpPr/>
          <p:nvPr/>
        </p:nvSpPr>
        <p:spPr>
          <a:xfrm>
            <a:off x="218456" y="-121216"/>
            <a:ext cx="198042" cy="220481"/>
          </a:xfrm>
          <a:custGeom>
            <a:avLst/>
            <a:gdLst/>
            <a:ahLst/>
            <a:cxnLst/>
            <a:rect l="l" t="t" r="r" b="b"/>
            <a:pathLst>
              <a:path w="2180" h="2427" extrusionOk="0">
                <a:moveTo>
                  <a:pt x="463" y="1"/>
                </a:moveTo>
                <a:cubicBezTo>
                  <a:pt x="397" y="1"/>
                  <a:pt x="329" y="17"/>
                  <a:pt x="266" y="52"/>
                </a:cubicBezTo>
                <a:cubicBezTo>
                  <a:pt x="70" y="160"/>
                  <a:pt x="1" y="405"/>
                  <a:pt x="109" y="601"/>
                </a:cubicBezTo>
                <a:cubicBezTo>
                  <a:pt x="463" y="1239"/>
                  <a:pt x="914" y="1828"/>
                  <a:pt x="1453" y="2328"/>
                </a:cubicBezTo>
                <a:cubicBezTo>
                  <a:pt x="1532" y="2397"/>
                  <a:pt x="1630" y="2426"/>
                  <a:pt x="1728" y="2426"/>
                </a:cubicBezTo>
                <a:cubicBezTo>
                  <a:pt x="1836" y="2426"/>
                  <a:pt x="1944" y="2387"/>
                  <a:pt x="2022" y="2299"/>
                </a:cubicBezTo>
                <a:cubicBezTo>
                  <a:pt x="2179" y="2142"/>
                  <a:pt x="2160" y="1887"/>
                  <a:pt x="2003" y="1730"/>
                </a:cubicBezTo>
                <a:cubicBezTo>
                  <a:pt x="1522" y="1288"/>
                  <a:pt x="1130" y="778"/>
                  <a:pt x="816" y="209"/>
                </a:cubicBezTo>
                <a:cubicBezTo>
                  <a:pt x="742" y="75"/>
                  <a:pt x="605" y="1"/>
                  <a:pt x="463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"/>
          <p:cNvSpPr/>
          <p:nvPr/>
        </p:nvSpPr>
        <p:spPr>
          <a:xfrm>
            <a:off x="212278" y="-126394"/>
            <a:ext cx="209579" cy="231019"/>
          </a:xfrm>
          <a:custGeom>
            <a:avLst/>
            <a:gdLst/>
            <a:ahLst/>
            <a:cxnLst/>
            <a:rect l="l" t="t" r="r" b="b"/>
            <a:pathLst>
              <a:path w="2307" h="2543" extrusionOk="0">
                <a:moveTo>
                  <a:pt x="531" y="119"/>
                </a:moveTo>
                <a:cubicBezTo>
                  <a:pt x="648" y="119"/>
                  <a:pt x="766" y="187"/>
                  <a:pt x="834" y="295"/>
                </a:cubicBezTo>
                <a:cubicBezTo>
                  <a:pt x="1148" y="874"/>
                  <a:pt x="1551" y="1384"/>
                  <a:pt x="2032" y="1836"/>
                </a:cubicBezTo>
                <a:cubicBezTo>
                  <a:pt x="2169" y="1964"/>
                  <a:pt x="2179" y="2180"/>
                  <a:pt x="2051" y="2317"/>
                </a:cubicBezTo>
                <a:cubicBezTo>
                  <a:pt x="1984" y="2389"/>
                  <a:pt x="1890" y="2426"/>
                  <a:pt x="1795" y="2426"/>
                </a:cubicBezTo>
                <a:cubicBezTo>
                  <a:pt x="1710" y="2426"/>
                  <a:pt x="1625" y="2397"/>
                  <a:pt x="1561" y="2337"/>
                </a:cubicBezTo>
                <a:cubicBezTo>
                  <a:pt x="1031" y="1846"/>
                  <a:pt x="579" y="1266"/>
                  <a:pt x="226" y="629"/>
                </a:cubicBezTo>
                <a:cubicBezTo>
                  <a:pt x="138" y="462"/>
                  <a:pt x="197" y="246"/>
                  <a:pt x="363" y="158"/>
                </a:cubicBezTo>
                <a:cubicBezTo>
                  <a:pt x="422" y="128"/>
                  <a:pt x="472" y="119"/>
                  <a:pt x="531" y="119"/>
                </a:cubicBezTo>
                <a:close/>
                <a:moveTo>
                  <a:pt x="532" y="1"/>
                </a:moveTo>
                <a:cubicBezTo>
                  <a:pt x="458" y="1"/>
                  <a:pt x="383" y="19"/>
                  <a:pt x="315" y="60"/>
                </a:cubicBezTo>
                <a:cubicBezTo>
                  <a:pt x="89" y="178"/>
                  <a:pt x="1" y="462"/>
                  <a:pt x="128" y="678"/>
                </a:cubicBezTo>
                <a:cubicBezTo>
                  <a:pt x="481" y="1336"/>
                  <a:pt x="933" y="1924"/>
                  <a:pt x="1482" y="2424"/>
                </a:cubicBezTo>
                <a:cubicBezTo>
                  <a:pt x="1571" y="2503"/>
                  <a:pt x="1678" y="2542"/>
                  <a:pt x="1796" y="2542"/>
                </a:cubicBezTo>
                <a:cubicBezTo>
                  <a:pt x="1924" y="2542"/>
                  <a:pt x="2051" y="2494"/>
                  <a:pt x="2140" y="2395"/>
                </a:cubicBezTo>
                <a:cubicBezTo>
                  <a:pt x="2306" y="2209"/>
                  <a:pt x="2297" y="1914"/>
                  <a:pt x="2110" y="1748"/>
                </a:cubicBezTo>
                <a:cubicBezTo>
                  <a:pt x="1639" y="1306"/>
                  <a:pt x="1247" y="806"/>
                  <a:pt x="933" y="237"/>
                </a:cubicBezTo>
                <a:cubicBezTo>
                  <a:pt x="852" y="89"/>
                  <a:pt x="694" y="1"/>
                  <a:pt x="53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"/>
          <p:cNvSpPr/>
          <p:nvPr/>
        </p:nvSpPr>
        <p:spPr>
          <a:xfrm>
            <a:off x="551039" y="-475965"/>
            <a:ext cx="197043" cy="202584"/>
          </a:xfrm>
          <a:custGeom>
            <a:avLst/>
            <a:gdLst/>
            <a:ahLst/>
            <a:cxnLst/>
            <a:rect l="l" t="t" r="r" b="b"/>
            <a:pathLst>
              <a:path w="2169" h="2230" extrusionOk="0">
                <a:moveTo>
                  <a:pt x="1720" y="1"/>
                </a:moveTo>
                <a:cubicBezTo>
                  <a:pt x="1607" y="1"/>
                  <a:pt x="1494" y="48"/>
                  <a:pt x="1414" y="140"/>
                </a:cubicBezTo>
                <a:lnTo>
                  <a:pt x="147" y="1553"/>
                </a:lnTo>
                <a:cubicBezTo>
                  <a:pt x="1" y="1719"/>
                  <a:pt x="20" y="1974"/>
                  <a:pt x="177" y="2122"/>
                </a:cubicBezTo>
                <a:cubicBezTo>
                  <a:pt x="256" y="2190"/>
                  <a:pt x="354" y="2229"/>
                  <a:pt x="452" y="2229"/>
                </a:cubicBezTo>
                <a:cubicBezTo>
                  <a:pt x="560" y="2229"/>
                  <a:pt x="668" y="2181"/>
                  <a:pt x="746" y="2092"/>
                </a:cubicBezTo>
                <a:lnTo>
                  <a:pt x="2022" y="670"/>
                </a:lnTo>
                <a:cubicBezTo>
                  <a:pt x="2169" y="502"/>
                  <a:pt x="2149" y="247"/>
                  <a:pt x="1983" y="100"/>
                </a:cubicBezTo>
                <a:cubicBezTo>
                  <a:pt x="1907" y="33"/>
                  <a:pt x="1813" y="1"/>
                  <a:pt x="1720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"/>
          <p:cNvSpPr/>
          <p:nvPr/>
        </p:nvSpPr>
        <p:spPr>
          <a:xfrm>
            <a:off x="544771" y="-481144"/>
            <a:ext cx="208671" cy="213122"/>
          </a:xfrm>
          <a:custGeom>
            <a:avLst/>
            <a:gdLst/>
            <a:ahLst/>
            <a:cxnLst/>
            <a:rect l="l" t="t" r="r" b="b"/>
            <a:pathLst>
              <a:path w="2297" h="2346" extrusionOk="0">
                <a:moveTo>
                  <a:pt x="1787" y="118"/>
                </a:moveTo>
                <a:cubicBezTo>
                  <a:pt x="1865" y="118"/>
                  <a:pt x="1954" y="147"/>
                  <a:pt x="2013" y="206"/>
                </a:cubicBezTo>
                <a:cubicBezTo>
                  <a:pt x="2159" y="334"/>
                  <a:pt x="2170" y="550"/>
                  <a:pt x="2042" y="687"/>
                </a:cubicBezTo>
                <a:lnTo>
                  <a:pt x="776" y="2110"/>
                </a:lnTo>
                <a:cubicBezTo>
                  <a:pt x="713" y="2184"/>
                  <a:pt x="615" y="2221"/>
                  <a:pt x="518" y="2221"/>
                </a:cubicBezTo>
                <a:cubicBezTo>
                  <a:pt x="436" y="2221"/>
                  <a:pt x="354" y="2194"/>
                  <a:pt x="295" y="2140"/>
                </a:cubicBezTo>
                <a:cubicBezTo>
                  <a:pt x="148" y="2012"/>
                  <a:pt x="138" y="1796"/>
                  <a:pt x="266" y="1649"/>
                </a:cubicBezTo>
                <a:lnTo>
                  <a:pt x="1531" y="236"/>
                </a:lnTo>
                <a:cubicBezTo>
                  <a:pt x="1600" y="157"/>
                  <a:pt x="1688" y="118"/>
                  <a:pt x="1787" y="118"/>
                </a:cubicBezTo>
                <a:close/>
                <a:moveTo>
                  <a:pt x="1784" y="1"/>
                </a:moveTo>
                <a:cubicBezTo>
                  <a:pt x="1658" y="1"/>
                  <a:pt x="1532" y="53"/>
                  <a:pt x="1443" y="157"/>
                </a:cubicBezTo>
                <a:lnTo>
                  <a:pt x="177" y="1570"/>
                </a:lnTo>
                <a:cubicBezTo>
                  <a:pt x="1" y="1767"/>
                  <a:pt x="20" y="2061"/>
                  <a:pt x="207" y="2228"/>
                </a:cubicBezTo>
                <a:cubicBezTo>
                  <a:pt x="295" y="2306"/>
                  <a:pt x="403" y="2345"/>
                  <a:pt x="521" y="2345"/>
                </a:cubicBezTo>
                <a:cubicBezTo>
                  <a:pt x="648" y="2345"/>
                  <a:pt x="776" y="2286"/>
                  <a:pt x="864" y="2188"/>
                </a:cubicBezTo>
                <a:lnTo>
                  <a:pt x="2130" y="766"/>
                </a:lnTo>
                <a:cubicBezTo>
                  <a:pt x="2297" y="579"/>
                  <a:pt x="2287" y="285"/>
                  <a:pt x="2091" y="118"/>
                </a:cubicBezTo>
                <a:cubicBezTo>
                  <a:pt x="2004" y="40"/>
                  <a:pt x="1894" y="1"/>
                  <a:pt x="178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"/>
          <p:cNvSpPr/>
          <p:nvPr/>
        </p:nvSpPr>
        <p:spPr>
          <a:xfrm>
            <a:off x="489537" y="-183899"/>
            <a:ext cx="212214" cy="191320"/>
          </a:xfrm>
          <a:custGeom>
            <a:avLst/>
            <a:gdLst/>
            <a:ahLst/>
            <a:cxnLst/>
            <a:rect l="l" t="t" r="r" b="b"/>
            <a:pathLst>
              <a:path w="2336" h="2106" extrusionOk="0">
                <a:moveTo>
                  <a:pt x="452" y="0"/>
                </a:moveTo>
                <a:cubicBezTo>
                  <a:pt x="342" y="0"/>
                  <a:pt x="231" y="45"/>
                  <a:pt x="148" y="133"/>
                </a:cubicBezTo>
                <a:cubicBezTo>
                  <a:pt x="0" y="300"/>
                  <a:pt x="10" y="555"/>
                  <a:pt x="177" y="702"/>
                </a:cubicBezTo>
                <a:lnTo>
                  <a:pt x="1610" y="2008"/>
                </a:lnTo>
                <a:cubicBezTo>
                  <a:pt x="1688" y="2076"/>
                  <a:pt x="1786" y="2106"/>
                  <a:pt x="1884" y="2106"/>
                </a:cubicBezTo>
                <a:cubicBezTo>
                  <a:pt x="1993" y="2106"/>
                  <a:pt x="2100" y="2067"/>
                  <a:pt x="2179" y="1978"/>
                </a:cubicBezTo>
                <a:cubicBezTo>
                  <a:pt x="2336" y="1812"/>
                  <a:pt x="2316" y="1556"/>
                  <a:pt x="2159" y="1409"/>
                </a:cubicBezTo>
                <a:lnTo>
                  <a:pt x="717" y="104"/>
                </a:lnTo>
                <a:cubicBezTo>
                  <a:pt x="643" y="35"/>
                  <a:pt x="548" y="0"/>
                  <a:pt x="45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"/>
          <p:cNvSpPr/>
          <p:nvPr/>
        </p:nvSpPr>
        <p:spPr>
          <a:xfrm>
            <a:off x="487720" y="-188804"/>
            <a:ext cx="219391" cy="202494"/>
          </a:xfrm>
          <a:custGeom>
            <a:avLst/>
            <a:gdLst/>
            <a:ahLst/>
            <a:cxnLst/>
            <a:rect l="l" t="t" r="r" b="b"/>
            <a:pathLst>
              <a:path w="2415" h="2229" extrusionOk="0">
                <a:moveTo>
                  <a:pt x="472" y="119"/>
                </a:moveTo>
                <a:cubicBezTo>
                  <a:pt x="550" y="119"/>
                  <a:pt x="639" y="148"/>
                  <a:pt x="698" y="207"/>
                </a:cubicBezTo>
                <a:lnTo>
                  <a:pt x="2130" y="1512"/>
                </a:lnTo>
                <a:cubicBezTo>
                  <a:pt x="2277" y="1639"/>
                  <a:pt x="2287" y="1855"/>
                  <a:pt x="2159" y="1993"/>
                </a:cubicBezTo>
                <a:cubicBezTo>
                  <a:pt x="2092" y="2065"/>
                  <a:pt x="1998" y="2102"/>
                  <a:pt x="1903" y="2102"/>
                </a:cubicBezTo>
                <a:cubicBezTo>
                  <a:pt x="1818" y="2102"/>
                  <a:pt x="1734" y="2073"/>
                  <a:pt x="1669" y="2012"/>
                </a:cubicBezTo>
                <a:lnTo>
                  <a:pt x="236" y="717"/>
                </a:lnTo>
                <a:cubicBezTo>
                  <a:pt x="168" y="649"/>
                  <a:pt x="128" y="570"/>
                  <a:pt x="128" y="472"/>
                </a:cubicBezTo>
                <a:cubicBezTo>
                  <a:pt x="118" y="383"/>
                  <a:pt x="158" y="295"/>
                  <a:pt x="216" y="226"/>
                </a:cubicBezTo>
                <a:cubicBezTo>
                  <a:pt x="285" y="158"/>
                  <a:pt x="373" y="119"/>
                  <a:pt x="472" y="119"/>
                </a:cubicBezTo>
                <a:close/>
                <a:moveTo>
                  <a:pt x="464" y="0"/>
                </a:moveTo>
                <a:cubicBezTo>
                  <a:pt x="340" y="0"/>
                  <a:pt x="216" y="50"/>
                  <a:pt x="128" y="148"/>
                </a:cubicBezTo>
                <a:cubicBezTo>
                  <a:pt x="40" y="237"/>
                  <a:pt x="1" y="364"/>
                  <a:pt x="11" y="482"/>
                </a:cubicBezTo>
                <a:cubicBezTo>
                  <a:pt x="11" y="609"/>
                  <a:pt x="70" y="717"/>
                  <a:pt x="158" y="806"/>
                </a:cubicBezTo>
                <a:lnTo>
                  <a:pt x="1590" y="2101"/>
                </a:lnTo>
                <a:cubicBezTo>
                  <a:pt x="1679" y="2180"/>
                  <a:pt x="1787" y="2228"/>
                  <a:pt x="1904" y="2228"/>
                </a:cubicBezTo>
                <a:cubicBezTo>
                  <a:pt x="2032" y="2228"/>
                  <a:pt x="2159" y="2169"/>
                  <a:pt x="2248" y="2071"/>
                </a:cubicBezTo>
                <a:cubicBezTo>
                  <a:pt x="2415" y="1885"/>
                  <a:pt x="2405" y="1591"/>
                  <a:pt x="2218" y="1424"/>
                </a:cubicBezTo>
                <a:lnTo>
                  <a:pt x="776" y="119"/>
                </a:lnTo>
                <a:cubicBezTo>
                  <a:pt x="688" y="40"/>
                  <a:pt x="576" y="0"/>
                  <a:pt x="4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"/>
          <p:cNvSpPr/>
          <p:nvPr/>
        </p:nvSpPr>
        <p:spPr>
          <a:xfrm>
            <a:off x="782876" y="-680094"/>
            <a:ext cx="227294" cy="203493"/>
          </a:xfrm>
          <a:custGeom>
            <a:avLst/>
            <a:gdLst/>
            <a:ahLst/>
            <a:cxnLst/>
            <a:rect l="l" t="t" r="r" b="b"/>
            <a:pathLst>
              <a:path w="2502" h="2240" extrusionOk="0">
                <a:moveTo>
                  <a:pt x="453" y="1"/>
                </a:moveTo>
                <a:cubicBezTo>
                  <a:pt x="340" y="1"/>
                  <a:pt x="228" y="48"/>
                  <a:pt x="147" y="139"/>
                </a:cubicBezTo>
                <a:cubicBezTo>
                  <a:pt x="0" y="306"/>
                  <a:pt x="20" y="561"/>
                  <a:pt x="186" y="708"/>
                </a:cubicBezTo>
                <a:lnTo>
                  <a:pt x="1786" y="2141"/>
                </a:lnTo>
                <a:cubicBezTo>
                  <a:pt x="1865" y="2210"/>
                  <a:pt x="1963" y="2239"/>
                  <a:pt x="2061" y="2239"/>
                </a:cubicBezTo>
                <a:cubicBezTo>
                  <a:pt x="2168" y="2239"/>
                  <a:pt x="2277" y="2200"/>
                  <a:pt x="2355" y="2112"/>
                </a:cubicBezTo>
                <a:cubicBezTo>
                  <a:pt x="2502" y="1945"/>
                  <a:pt x="2493" y="1690"/>
                  <a:pt x="2325" y="1543"/>
                </a:cubicBezTo>
                <a:lnTo>
                  <a:pt x="716" y="100"/>
                </a:lnTo>
                <a:cubicBezTo>
                  <a:pt x="641" y="33"/>
                  <a:pt x="547" y="1"/>
                  <a:pt x="453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"/>
          <p:cNvSpPr/>
          <p:nvPr/>
        </p:nvSpPr>
        <p:spPr>
          <a:xfrm>
            <a:off x="781059" y="-685272"/>
            <a:ext cx="230928" cy="213940"/>
          </a:xfrm>
          <a:custGeom>
            <a:avLst/>
            <a:gdLst/>
            <a:ahLst/>
            <a:cxnLst/>
            <a:rect l="l" t="t" r="r" b="b"/>
            <a:pathLst>
              <a:path w="2542" h="2355" extrusionOk="0">
                <a:moveTo>
                  <a:pt x="471" y="118"/>
                </a:moveTo>
                <a:cubicBezTo>
                  <a:pt x="550" y="118"/>
                  <a:pt x="628" y="147"/>
                  <a:pt x="697" y="206"/>
                </a:cubicBezTo>
                <a:lnTo>
                  <a:pt x="2306" y="1639"/>
                </a:lnTo>
                <a:cubicBezTo>
                  <a:pt x="2375" y="1707"/>
                  <a:pt x="2414" y="1786"/>
                  <a:pt x="2424" y="1874"/>
                </a:cubicBezTo>
                <a:cubicBezTo>
                  <a:pt x="2424" y="1973"/>
                  <a:pt x="2395" y="2061"/>
                  <a:pt x="2336" y="2130"/>
                </a:cubicBezTo>
                <a:cubicBezTo>
                  <a:pt x="2267" y="2198"/>
                  <a:pt x="2170" y="2235"/>
                  <a:pt x="2074" y="2235"/>
                </a:cubicBezTo>
                <a:cubicBezTo>
                  <a:pt x="1991" y="2235"/>
                  <a:pt x="1909" y="2208"/>
                  <a:pt x="1845" y="2149"/>
                </a:cubicBezTo>
                <a:lnTo>
                  <a:pt x="245" y="717"/>
                </a:lnTo>
                <a:cubicBezTo>
                  <a:pt x="177" y="658"/>
                  <a:pt x="128" y="569"/>
                  <a:pt x="128" y="481"/>
                </a:cubicBezTo>
                <a:cubicBezTo>
                  <a:pt x="118" y="392"/>
                  <a:pt x="157" y="304"/>
                  <a:pt x="216" y="235"/>
                </a:cubicBezTo>
                <a:cubicBezTo>
                  <a:pt x="285" y="157"/>
                  <a:pt x="373" y="118"/>
                  <a:pt x="471" y="118"/>
                </a:cubicBezTo>
                <a:close/>
                <a:moveTo>
                  <a:pt x="468" y="1"/>
                </a:moveTo>
                <a:cubicBezTo>
                  <a:pt x="342" y="1"/>
                  <a:pt x="217" y="52"/>
                  <a:pt x="128" y="157"/>
                </a:cubicBezTo>
                <a:cubicBezTo>
                  <a:pt x="40" y="245"/>
                  <a:pt x="0" y="363"/>
                  <a:pt x="10" y="490"/>
                </a:cubicBezTo>
                <a:cubicBezTo>
                  <a:pt x="20" y="608"/>
                  <a:pt x="69" y="726"/>
                  <a:pt x="157" y="804"/>
                </a:cubicBezTo>
                <a:lnTo>
                  <a:pt x="1767" y="2247"/>
                </a:lnTo>
                <a:cubicBezTo>
                  <a:pt x="1855" y="2316"/>
                  <a:pt x="1963" y="2355"/>
                  <a:pt x="2081" y="2355"/>
                </a:cubicBezTo>
                <a:cubicBezTo>
                  <a:pt x="2208" y="2355"/>
                  <a:pt x="2336" y="2306"/>
                  <a:pt x="2424" y="2208"/>
                </a:cubicBezTo>
                <a:cubicBezTo>
                  <a:pt x="2502" y="2110"/>
                  <a:pt x="2542" y="1992"/>
                  <a:pt x="2542" y="1874"/>
                </a:cubicBezTo>
                <a:cubicBezTo>
                  <a:pt x="2532" y="1747"/>
                  <a:pt x="2473" y="1639"/>
                  <a:pt x="2385" y="1550"/>
                </a:cubicBezTo>
                <a:lnTo>
                  <a:pt x="775" y="118"/>
                </a:lnTo>
                <a:cubicBezTo>
                  <a:pt x="688" y="40"/>
                  <a:pt x="578" y="1"/>
                  <a:pt x="46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"/>
          <p:cNvSpPr/>
          <p:nvPr/>
        </p:nvSpPr>
        <p:spPr>
          <a:xfrm>
            <a:off x="1020799" y="-608599"/>
            <a:ext cx="192682" cy="197043"/>
          </a:xfrm>
          <a:custGeom>
            <a:avLst/>
            <a:gdLst/>
            <a:ahLst/>
            <a:cxnLst/>
            <a:rect l="l" t="t" r="r" b="b"/>
            <a:pathLst>
              <a:path w="2121" h="2169" extrusionOk="0">
                <a:moveTo>
                  <a:pt x="1675" y="1"/>
                </a:moveTo>
                <a:cubicBezTo>
                  <a:pt x="1564" y="1"/>
                  <a:pt x="1454" y="48"/>
                  <a:pt x="1375" y="137"/>
                </a:cubicBezTo>
                <a:lnTo>
                  <a:pt x="148" y="1491"/>
                </a:lnTo>
                <a:cubicBezTo>
                  <a:pt x="1" y="1659"/>
                  <a:pt x="11" y="1914"/>
                  <a:pt x="177" y="2060"/>
                </a:cubicBezTo>
                <a:cubicBezTo>
                  <a:pt x="256" y="2130"/>
                  <a:pt x="354" y="2169"/>
                  <a:pt x="452" y="2169"/>
                </a:cubicBezTo>
                <a:cubicBezTo>
                  <a:pt x="561" y="2169"/>
                  <a:pt x="668" y="2119"/>
                  <a:pt x="747" y="2031"/>
                </a:cubicBezTo>
                <a:lnTo>
                  <a:pt x="1974" y="677"/>
                </a:lnTo>
                <a:cubicBezTo>
                  <a:pt x="2120" y="510"/>
                  <a:pt x="2111" y="255"/>
                  <a:pt x="1944" y="108"/>
                </a:cubicBezTo>
                <a:cubicBezTo>
                  <a:pt x="1867" y="35"/>
                  <a:pt x="1771" y="1"/>
                  <a:pt x="1675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"/>
          <p:cNvSpPr/>
          <p:nvPr/>
        </p:nvSpPr>
        <p:spPr>
          <a:xfrm>
            <a:off x="1014621" y="-614050"/>
            <a:ext cx="205128" cy="207853"/>
          </a:xfrm>
          <a:custGeom>
            <a:avLst/>
            <a:gdLst/>
            <a:ahLst/>
            <a:cxnLst/>
            <a:rect l="l" t="t" r="r" b="b"/>
            <a:pathLst>
              <a:path w="2258" h="2288" extrusionOk="0">
                <a:moveTo>
                  <a:pt x="1747" y="119"/>
                </a:moveTo>
                <a:cubicBezTo>
                  <a:pt x="1826" y="119"/>
                  <a:pt x="1904" y="148"/>
                  <a:pt x="1973" y="207"/>
                </a:cubicBezTo>
                <a:cubicBezTo>
                  <a:pt x="2110" y="334"/>
                  <a:pt x="2130" y="550"/>
                  <a:pt x="2002" y="698"/>
                </a:cubicBezTo>
                <a:lnTo>
                  <a:pt x="766" y="2052"/>
                </a:lnTo>
                <a:cubicBezTo>
                  <a:pt x="704" y="2125"/>
                  <a:pt x="612" y="2161"/>
                  <a:pt x="518" y="2161"/>
                </a:cubicBezTo>
                <a:cubicBezTo>
                  <a:pt x="434" y="2161"/>
                  <a:pt x="350" y="2132"/>
                  <a:pt x="285" y="2072"/>
                </a:cubicBezTo>
                <a:cubicBezTo>
                  <a:pt x="147" y="1954"/>
                  <a:pt x="138" y="1728"/>
                  <a:pt x="265" y="1591"/>
                </a:cubicBezTo>
                <a:lnTo>
                  <a:pt x="1492" y="236"/>
                </a:lnTo>
                <a:cubicBezTo>
                  <a:pt x="1560" y="158"/>
                  <a:pt x="1649" y="119"/>
                  <a:pt x="1747" y="119"/>
                </a:cubicBezTo>
                <a:close/>
                <a:moveTo>
                  <a:pt x="1740" y="1"/>
                </a:moveTo>
                <a:cubicBezTo>
                  <a:pt x="1615" y="1"/>
                  <a:pt x="1492" y="50"/>
                  <a:pt x="1403" y="148"/>
                </a:cubicBezTo>
                <a:lnTo>
                  <a:pt x="177" y="1512"/>
                </a:lnTo>
                <a:cubicBezTo>
                  <a:pt x="0" y="1699"/>
                  <a:pt x="20" y="1993"/>
                  <a:pt x="206" y="2160"/>
                </a:cubicBezTo>
                <a:cubicBezTo>
                  <a:pt x="295" y="2238"/>
                  <a:pt x="402" y="2288"/>
                  <a:pt x="520" y="2288"/>
                </a:cubicBezTo>
                <a:cubicBezTo>
                  <a:pt x="648" y="2288"/>
                  <a:pt x="775" y="2229"/>
                  <a:pt x="864" y="2131"/>
                </a:cubicBezTo>
                <a:lnTo>
                  <a:pt x="2090" y="776"/>
                </a:lnTo>
                <a:cubicBezTo>
                  <a:pt x="2257" y="580"/>
                  <a:pt x="2247" y="295"/>
                  <a:pt x="2051" y="119"/>
                </a:cubicBezTo>
                <a:cubicBezTo>
                  <a:pt x="1963" y="40"/>
                  <a:pt x="1851" y="1"/>
                  <a:pt x="17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"/>
          <p:cNvSpPr/>
          <p:nvPr/>
        </p:nvSpPr>
        <p:spPr>
          <a:xfrm>
            <a:off x="716831" y="-401200"/>
            <a:ext cx="184597" cy="196498"/>
          </a:xfrm>
          <a:custGeom>
            <a:avLst/>
            <a:gdLst/>
            <a:ahLst/>
            <a:cxnLst/>
            <a:rect l="l" t="t" r="r" b="b"/>
            <a:pathLst>
              <a:path w="2032" h="2163" extrusionOk="0">
                <a:moveTo>
                  <a:pt x="1571" y="1"/>
                </a:moveTo>
                <a:cubicBezTo>
                  <a:pt x="1456" y="1"/>
                  <a:pt x="1343" y="48"/>
                  <a:pt x="1266" y="141"/>
                </a:cubicBezTo>
                <a:lnTo>
                  <a:pt x="138" y="1505"/>
                </a:lnTo>
                <a:cubicBezTo>
                  <a:pt x="1" y="1681"/>
                  <a:pt x="21" y="1927"/>
                  <a:pt x="197" y="2074"/>
                </a:cubicBezTo>
                <a:cubicBezTo>
                  <a:pt x="265" y="2133"/>
                  <a:pt x="364" y="2162"/>
                  <a:pt x="452" y="2162"/>
                </a:cubicBezTo>
                <a:cubicBezTo>
                  <a:pt x="570" y="2162"/>
                  <a:pt x="678" y="2113"/>
                  <a:pt x="766" y="2015"/>
                </a:cubicBezTo>
                <a:lnTo>
                  <a:pt x="1885" y="661"/>
                </a:lnTo>
                <a:cubicBezTo>
                  <a:pt x="2032" y="484"/>
                  <a:pt x="2003" y="229"/>
                  <a:pt x="1836" y="91"/>
                </a:cubicBezTo>
                <a:cubicBezTo>
                  <a:pt x="1757" y="31"/>
                  <a:pt x="1663" y="1"/>
                  <a:pt x="1571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"/>
          <p:cNvSpPr/>
          <p:nvPr/>
        </p:nvSpPr>
        <p:spPr>
          <a:xfrm>
            <a:off x="715105" y="-406560"/>
            <a:ext cx="191683" cy="207217"/>
          </a:xfrm>
          <a:custGeom>
            <a:avLst/>
            <a:gdLst/>
            <a:ahLst/>
            <a:cxnLst/>
            <a:rect l="l" t="t" r="r" b="b"/>
            <a:pathLst>
              <a:path w="2110" h="2281" extrusionOk="0">
                <a:moveTo>
                  <a:pt x="1599" y="121"/>
                </a:moveTo>
                <a:cubicBezTo>
                  <a:pt x="1668" y="121"/>
                  <a:pt x="1747" y="141"/>
                  <a:pt x="1815" y="200"/>
                </a:cubicBezTo>
                <a:cubicBezTo>
                  <a:pt x="1963" y="318"/>
                  <a:pt x="1983" y="534"/>
                  <a:pt x="1855" y="680"/>
                </a:cubicBezTo>
                <a:lnTo>
                  <a:pt x="736" y="2045"/>
                </a:lnTo>
                <a:cubicBezTo>
                  <a:pt x="670" y="2121"/>
                  <a:pt x="571" y="2161"/>
                  <a:pt x="473" y="2161"/>
                </a:cubicBezTo>
                <a:cubicBezTo>
                  <a:pt x="394" y="2161"/>
                  <a:pt x="316" y="2136"/>
                  <a:pt x="255" y="2084"/>
                </a:cubicBezTo>
                <a:cubicBezTo>
                  <a:pt x="177" y="2025"/>
                  <a:pt x="138" y="1947"/>
                  <a:pt x="127" y="1858"/>
                </a:cubicBezTo>
                <a:cubicBezTo>
                  <a:pt x="118" y="1760"/>
                  <a:pt x="147" y="1672"/>
                  <a:pt x="206" y="1603"/>
                </a:cubicBezTo>
                <a:lnTo>
                  <a:pt x="1335" y="239"/>
                </a:lnTo>
                <a:cubicBezTo>
                  <a:pt x="1394" y="161"/>
                  <a:pt x="1492" y="121"/>
                  <a:pt x="1599" y="121"/>
                </a:cubicBezTo>
                <a:close/>
                <a:moveTo>
                  <a:pt x="1598" y="1"/>
                </a:moveTo>
                <a:cubicBezTo>
                  <a:pt x="1464" y="1"/>
                  <a:pt x="1331" y="59"/>
                  <a:pt x="1237" y="170"/>
                </a:cubicBezTo>
                <a:lnTo>
                  <a:pt x="118" y="1524"/>
                </a:lnTo>
                <a:cubicBezTo>
                  <a:pt x="40" y="1622"/>
                  <a:pt x="0" y="1740"/>
                  <a:pt x="10" y="1868"/>
                </a:cubicBezTo>
                <a:cubicBezTo>
                  <a:pt x="20" y="1986"/>
                  <a:pt x="79" y="2104"/>
                  <a:pt x="177" y="2182"/>
                </a:cubicBezTo>
                <a:cubicBezTo>
                  <a:pt x="255" y="2250"/>
                  <a:pt x="363" y="2280"/>
                  <a:pt x="471" y="2280"/>
                </a:cubicBezTo>
                <a:cubicBezTo>
                  <a:pt x="609" y="2280"/>
                  <a:pt x="736" y="2221"/>
                  <a:pt x="825" y="2113"/>
                </a:cubicBezTo>
                <a:lnTo>
                  <a:pt x="1953" y="759"/>
                </a:lnTo>
                <a:cubicBezTo>
                  <a:pt x="2110" y="563"/>
                  <a:pt x="2090" y="268"/>
                  <a:pt x="1884" y="102"/>
                </a:cubicBezTo>
                <a:cubicBezTo>
                  <a:pt x="1800" y="34"/>
                  <a:pt x="1699" y="1"/>
                  <a:pt x="15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"/>
          <p:cNvSpPr/>
          <p:nvPr/>
        </p:nvSpPr>
        <p:spPr>
          <a:xfrm>
            <a:off x="945125" y="-341878"/>
            <a:ext cx="152438" cy="248552"/>
          </a:xfrm>
          <a:custGeom>
            <a:avLst/>
            <a:gdLst/>
            <a:ahLst/>
            <a:cxnLst/>
            <a:rect l="l" t="t" r="r" b="b"/>
            <a:pathLst>
              <a:path w="1678" h="2736" extrusionOk="0">
                <a:moveTo>
                  <a:pt x="460" y="0"/>
                </a:moveTo>
                <a:cubicBezTo>
                  <a:pt x="411" y="0"/>
                  <a:pt x="362" y="9"/>
                  <a:pt x="314" y="27"/>
                </a:cubicBezTo>
                <a:cubicBezTo>
                  <a:pt x="108" y="116"/>
                  <a:pt x="0" y="341"/>
                  <a:pt x="88" y="557"/>
                </a:cubicBezTo>
                <a:lnTo>
                  <a:pt x="844" y="2481"/>
                </a:lnTo>
                <a:cubicBezTo>
                  <a:pt x="912" y="2638"/>
                  <a:pt x="1060" y="2736"/>
                  <a:pt x="1217" y="2736"/>
                </a:cubicBezTo>
                <a:cubicBezTo>
                  <a:pt x="1266" y="2736"/>
                  <a:pt x="1315" y="2726"/>
                  <a:pt x="1364" y="2707"/>
                </a:cubicBezTo>
                <a:cubicBezTo>
                  <a:pt x="1580" y="2628"/>
                  <a:pt x="1678" y="2393"/>
                  <a:pt x="1599" y="2186"/>
                </a:cubicBezTo>
                <a:lnTo>
                  <a:pt x="834" y="253"/>
                </a:lnTo>
                <a:cubicBezTo>
                  <a:pt x="774" y="95"/>
                  <a:pt x="621" y="0"/>
                  <a:pt x="460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"/>
          <p:cNvSpPr/>
          <p:nvPr/>
        </p:nvSpPr>
        <p:spPr>
          <a:xfrm>
            <a:off x="939765" y="-347238"/>
            <a:ext cx="159615" cy="259272"/>
          </a:xfrm>
          <a:custGeom>
            <a:avLst/>
            <a:gdLst/>
            <a:ahLst/>
            <a:cxnLst/>
            <a:rect l="l" t="t" r="r" b="b"/>
            <a:pathLst>
              <a:path w="1757" h="2854" extrusionOk="0">
                <a:moveTo>
                  <a:pt x="520" y="116"/>
                </a:moveTo>
                <a:cubicBezTo>
                  <a:pt x="569" y="116"/>
                  <a:pt x="609" y="126"/>
                  <a:pt x="657" y="145"/>
                </a:cubicBezTo>
                <a:cubicBezTo>
                  <a:pt x="736" y="184"/>
                  <a:pt x="805" y="253"/>
                  <a:pt x="834" y="341"/>
                </a:cubicBezTo>
                <a:lnTo>
                  <a:pt x="1599" y="2265"/>
                </a:lnTo>
                <a:cubicBezTo>
                  <a:pt x="1629" y="2353"/>
                  <a:pt x="1629" y="2441"/>
                  <a:pt x="1590" y="2530"/>
                </a:cubicBezTo>
                <a:cubicBezTo>
                  <a:pt x="1560" y="2609"/>
                  <a:pt x="1492" y="2677"/>
                  <a:pt x="1403" y="2707"/>
                </a:cubicBezTo>
                <a:cubicBezTo>
                  <a:pt x="1364" y="2723"/>
                  <a:pt x="1324" y="2730"/>
                  <a:pt x="1283" y="2730"/>
                </a:cubicBezTo>
                <a:cubicBezTo>
                  <a:pt x="1148" y="2730"/>
                  <a:pt x="1014" y="2648"/>
                  <a:pt x="962" y="2520"/>
                </a:cubicBezTo>
                <a:lnTo>
                  <a:pt x="196" y="587"/>
                </a:lnTo>
                <a:cubicBezTo>
                  <a:pt x="127" y="410"/>
                  <a:pt x="216" y="214"/>
                  <a:pt x="393" y="145"/>
                </a:cubicBezTo>
                <a:cubicBezTo>
                  <a:pt x="432" y="126"/>
                  <a:pt x="481" y="116"/>
                  <a:pt x="520" y="116"/>
                </a:cubicBezTo>
                <a:close/>
                <a:moveTo>
                  <a:pt x="526" y="1"/>
                </a:moveTo>
                <a:cubicBezTo>
                  <a:pt x="466" y="1"/>
                  <a:pt x="407" y="13"/>
                  <a:pt x="353" y="38"/>
                </a:cubicBezTo>
                <a:cubicBezTo>
                  <a:pt x="118" y="126"/>
                  <a:pt x="0" y="400"/>
                  <a:pt x="88" y="636"/>
                </a:cubicBezTo>
                <a:lnTo>
                  <a:pt x="854" y="2559"/>
                </a:lnTo>
                <a:cubicBezTo>
                  <a:pt x="923" y="2736"/>
                  <a:pt x="1089" y="2854"/>
                  <a:pt x="1276" y="2854"/>
                </a:cubicBezTo>
                <a:cubicBezTo>
                  <a:pt x="1335" y="2854"/>
                  <a:pt x="1394" y="2844"/>
                  <a:pt x="1453" y="2825"/>
                </a:cubicBezTo>
                <a:cubicBezTo>
                  <a:pt x="1560" y="2775"/>
                  <a:pt x="1658" y="2687"/>
                  <a:pt x="1708" y="2579"/>
                </a:cubicBezTo>
                <a:cubicBezTo>
                  <a:pt x="1756" y="2461"/>
                  <a:pt x="1756" y="2334"/>
                  <a:pt x="1708" y="2226"/>
                </a:cubicBezTo>
                <a:lnTo>
                  <a:pt x="952" y="293"/>
                </a:lnTo>
                <a:cubicBezTo>
                  <a:pt x="903" y="175"/>
                  <a:pt x="814" y="86"/>
                  <a:pt x="707" y="38"/>
                </a:cubicBezTo>
                <a:cubicBezTo>
                  <a:pt x="648" y="13"/>
                  <a:pt x="586" y="1"/>
                  <a:pt x="52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"/>
          <p:cNvSpPr/>
          <p:nvPr/>
        </p:nvSpPr>
        <p:spPr>
          <a:xfrm>
            <a:off x="1117094" y="-341151"/>
            <a:ext cx="235470" cy="170334"/>
          </a:xfrm>
          <a:custGeom>
            <a:avLst/>
            <a:gdLst/>
            <a:ahLst/>
            <a:cxnLst/>
            <a:rect l="l" t="t" r="r" b="b"/>
            <a:pathLst>
              <a:path w="2592" h="1875" extrusionOk="0">
                <a:moveTo>
                  <a:pt x="2142" y="0"/>
                </a:moveTo>
                <a:cubicBezTo>
                  <a:pt x="2067" y="0"/>
                  <a:pt x="1992" y="22"/>
                  <a:pt x="1924" y="69"/>
                </a:cubicBezTo>
                <a:lnTo>
                  <a:pt x="246" y="1129"/>
                </a:lnTo>
                <a:cubicBezTo>
                  <a:pt x="59" y="1246"/>
                  <a:pt x="1" y="1491"/>
                  <a:pt x="118" y="1678"/>
                </a:cubicBezTo>
                <a:cubicBezTo>
                  <a:pt x="197" y="1805"/>
                  <a:pt x="325" y="1874"/>
                  <a:pt x="462" y="1874"/>
                </a:cubicBezTo>
                <a:cubicBezTo>
                  <a:pt x="541" y="1874"/>
                  <a:pt x="609" y="1845"/>
                  <a:pt x="678" y="1805"/>
                </a:cubicBezTo>
                <a:lnTo>
                  <a:pt x="2356" y="745"/>
                </a:lnTo>
                <a:cubicBezTo>
                  <a:pt x="2543" y="628"/>
                  <a:pt x="2591" y="373"/>
                  <a:pt x="2473" y="186"/>
                </a:cubicBezTo>
                <a:cubicBezTo>
                  <a:pt x="2398" y="68"/>
                  <a:pt x="2272" y="0"/>
                  <a:pt x="214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"/>
          <p:cNvSpPr/>
          <p:nvPr/>
        </p:nvSpPr>
        <p:spPr>
          <a:xfrm>
            <a:off x="1110917" y="-346420"/>
            <a:ext cx="247916" cy="180963"/>
          </a:xfrm>
          <a:custGeom>
            <a:avLst/>
            <a:gdLst/>
            <a:ahLst/>
            <a:cxnLst/>
            <a:rect l="l" t="t" r="r" b="b"/>
            <a:pathLst>
              <a:path w="2729" h="1992" extrusionOk="0">
                <a:moveTo>
                  <a:pt x="2208" y="117"/>
                </a:moveTo>
                <a:cubicBezTo>
                  <a:pt x="2316" y="117"/>
                  <a:pt x="2434" y="175"/>
                  <a:pt x="2493" y="274"/>
                </a:cubicBezTo>
                <a:cubicBezTo>
                  <a:pt x="2600" y="441"/>
                  <a:pt x="2552" y="646"/>
                  <a:pt x="2384" y="755"/>
                </a:cubicBezTo>
                <a:lnTo>
                  <a:pt x="716" y="1815"/>
                </a:lnTo>
                <a:cubicBezTo>
                  <a:pt x="661" y="1849"/>
                  <a:pt x="598" y="1865"/>
                  <a:pt x="535" y="1865"/>
                </a:cubicBezTo>
                <a:cubicBezTo>
                  <a:pt x="417" y="1865"/>
                  <a:pt x="300" y="1808"/>
                  <a:pt x="236" y="1706"/>
                </a:cubicBezTo>
                <a:cubicBezTo>
                  <a:pt x="138" y="1549"/>
                  <a:pt x="186" y="1333"/>
                  <a:pt x="343" y="1235"/>
                </a:cubicBezTo>
                <a:lnTo>
                  <a:pt x="2022" y="175"/>
                </a:lnTo>
                <a:cubicBezTo>
                  <a:pt x="2081" y="136"/>
                  <a:pt x="2140" y="117"/>
                  <a:pt x="2208" y="117"/>
                </a:cubicBezTo>
                <a:close/>
                <a:moveTo>
                  <a:pt x="2199" y="1"/>
                </a:moveTo>
                <a:cubicBezTo>
                  <a:pt x="2115" y="1"/>
                  <a:pt x="2029" y="23"/>
                  <a:pt x="1953" y="68"/>
                </a:cubicBezTo>
                <a:lnTo>
                  <a:pt x="284" y="1137"/>
                </a:lnTo>
                <a:cubicBezTo>
                  <a:pt x="69" y="1274"/>
                  <a:pt x="0" y="1559"/>
                  <a:pt x="138" y="1775"/>
                </a:cubicBezTo>
                <a:cubicBezTo>
                  <a:pt x="226" y="1903"/>
                  <a:pt x="373" y="1991"/>
                  <a:pt x="530" y="1991"/>
                </a:cubicBezTo>
                <a:cubicBezTo>
                  <a:pt x="618" y="1991"/>
                  <a:pt x="707" y="1961"/>
                  <a:pt x="775" y="1913"/>
                </a:cubicBezTo>
                <a:lnTo>
                  <a:pt x="2454" y="853"/>
                </a:lnTo>
                <a:cubicBezTo>
                  <a:pt x="2669" y="716"/>
                  <a:pt x="2728" y="431"/>
                  <a:pt x="2591" y="215"/>
                </a:cubicBezTo>
                <a:cubicBezTo>
                  <a:pt x="2508" y="75"/>
                  <a:pt x="2355" y="1"/>
                  <a:pt x="21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"/>
          <p:cNvSpPr/>
          <p:nvPr/>
        </p:nvSpPr>
        <p:spPr>
          <a:xfrm>
            <a:off x="789053" y="-148015"/>
            <a:ext cx="213213" cy="256183"/>
          </a:xfrm>
          <a:custGeom>
            <a:avLst/>
            <a:gdLst/>
            <a:ahLst/>
            <a:cxnLst/>
            <a:rect l="l" t="t" r="r" b="b"/>
            <a:pathLst>
              <a:path w="2347" h="2820" extrusionOk="0">
                <a:moveTo>
                  <a:pt x="446" y="0"/>
                </a:moveTo>
                <a:cubicBezTo>
                  <a:pt x="367" y="0"/>
                  <a:pt x="288" y="23"/>
                  <a:pt x="216" y="72"/>
                </a:cubicBezTo>
                <a:cubicBezTo>
                  <a:pt x="40" y="209"/>
                  <a:pt x="0" y="455"/>
                  <a:pt x="128" y="641"/>
                </a:cubicBezTo>
                <a:lnTo>
                  <a:pt x="1570" y="2653"/>
                </a:lnTo>
                <a:cubicBezTo>
                  <a:pt x="1649" y="2761"/>
                  <a:pt x="1767" y="2819"/>
                  <a:pt x="1895" y="2819"/>
                </a:cubicBezTo>
                <a:cubicBezTo>
                  <a:pt x="1973" y="2819"/>
                  <a:pt x="2061" y="2800"/>
                  <a:pt x="2130" y="2751"/>
                </a:cubicBezTo>
                <a:cubicBezTo>
                  <a:pt x="2307" y="2614"/>
                  <a:pt x="2346" y="2368"/>
                  <a:pt x="2218" y="2182"/>
                </a:cubicBezTo>
                <a:lnTo>
                  <a:pt x="785" y="170"/>
                </a:lnTo>
                <a:cubicBezTo>
                  <a:pt x="700" y="61"/>
                  <a:pt x="574" y="0"/>
                  <a:pt x="446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"/>
          <p:cNvSpPr/>
          <p:nvPr/>
        </p:nvSpPr>
        <p:spPr>
          <a:xfrm>
            <a:off x="782876" y="-153466"/>
            <a:ext cx="221117" cy="266993"/>
          </a:xfrm>
          <a:custGeom>
            <a:avLst/>
            <a:gdLst/>
            <a:ahLst/>
            <a:cxnLst/>
            <a:rect l="l" t="t" r="r" b="b"/>
            <a:pathLst>
              <a:path w="2434" h="2939" extrusionOk="0">
                <a:moveTo>
                  <a:pt x="520" y="122"/>
                </a:moveTo>
                <a:cubicBezTo>
                  <a:pt x="628" y="122"/>
                  <a:pt x="736" y="171"/>
                  <a:pt x="805" y="269"/>
                </a:cubicBezTo>
                <a:lnTo>
                  <a:pt x="2237" y="2281"/>
                </a:lnTo>
                <a:cubicBezTo>
                  <a:pt x="2296" y="2350"/>
                  <a:pt x="2316" y="2448"/>
                  <a:pt x="2296" y="2536"/>
                </a:cubicBezTo>
                <a:cubicBezTo>
                  <a:pt x="2286" y="2624"/>
                  <a:pt x="2237" y="2703"/>
                  <a:pt x="2159" y="2762"/>
                </a:cubicBezTo>
                <a:cubicBezTo>
                  <a:pt x="2102" y="2800"/>
                  <a:pt x="2034" y="2818"/>
                  <a:pt x="1965" y="2818"/>
                </a:cubicBezTo>
                <a:cubicBezTo>
                  <a:pt x="1855" y="2818"/>
                  <a:pt x="1744" y="2770"/>
                  <a:pt x="1678" y="2674"/>
                </a:cubicBezTo>
                <a:lnTo>
                  <a:pt x="245" y="662"/>
                </a:lnTo>
                <a:cubicBezTo>
                  <a:pt x="137" y="515"/>
                  <a:pt x="166" y="299"/>
                  <a:pt x="323" y="181"/>
                </a:cubicBezTo>
                <a:cubicBezTo>
                  <a:pt x="382" y="142"/>
                  <a:pt x="451" y="122"/>
                  <a:pt x="520" y="122"/>
                </a:cubicBezTo>
                <a:close/>
                <a:moveTo>
                  <a:pt x="529" y="0"/>
                </a:moveTo>
                <a:cubicBezTo>
                  <a:pt x="434" y="0"/>
                  <a:pt x="337" y="30"/>
                  <a:pt x="255" y="93"/>
                </a:cubicBezTo>
                <a:cubicBezTo>
                  <a:pt x="49" y="240"/>
                  <a:pt x="0" y="524"/>
                  <a:pt x="147" y="731"/>
                </a:cubicBezTo>
                <a:lnTo>
                  <a:pt x="1590" y="2752"/>
                </a:lnTo>
                <a:cubicBezTo>
                  <a:pt x="1668" y="2870"/>
                  <a:pt x="1815" y="2938"/>
                  <a:pt x="1963" y="2938"/>
                </a:cubicBezTo>
                <a:cubicBezTo>
                  <a:pt x="2061" y="2938"/>
                  <a:pt x="2149" y="2909"/>
                  <a:pt x="2227" y="2850"/>
                </a:cubicBezTo>
                <a:cubicBezTo>
                  <a:pt x="2336" y="2781"/>
                  <a:pt x="2394" y="2674"/>
                  <a:pt x="2414" y="2556"/>
                </a:cubicBezTo>
                <a:cubicBezTo>
                  <a:pt x="2434" y="2428"/>
                  <a:pt x="2414" y="2310"/>
                  <a:pt x="2336" y="2212"/>
                </a:cubicBezTo>
                <a:lnTo>
                  <a:pt x="903" y="191"/>
                </a:lnTo>
                <a:cubicBezTo>
                  <a:pt x="814" y="67"/>
                  <a:pt x="673" y="0"/>
                  <a:pt x="5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"/>
          <p:cNvSpPr/>
          <p:nvPr/>
        </p:nvSpPr>
        <p:spPr>
          <a:xfrm>
            <a:off x="1126906" y="-130118"/>
            <a:ext cx="239013" cy="202584"/>
          </a:xfrm>
          <a:custGeom>
            <a:avLst/>
            <a:gdLst/>
            <a:ahLst/>
            <a:cxnLst/>
            <a:rect l="l" t="t" r="r" b="b"/>
            <a:pathLst>
              <a:path w="2631" h="2230" extrusionOk="0">
                <a:moveTo>
                  <a:pt x="2176" y="1"/>
                </a:moveTo>
                <a:cubicBezTo>
                  <a:pt x="2087" y="1"/>
                  <a:pt x="1997" y="31"/>
                  <a:pt x="1924" y="91"/>
                </a:cubicBezTo>
                <a:lnTo>
                  <a:pt x="197" y="1514"/>
                </a:lnTo>
                <a:cubicBezTo>
                  <a:pt x="21" y="1651"/>
                  <a:pt x="1" y="1906"/>
                  <a:pt x="138" y="2083"/>
                </a:cubicBezTo>
                <a:cubicBezTo>
                  <a:pt x="217" y="2171"/>
                  <a:pt x="335" y="2230"/>
                  <a:pt x="452" y="2230"/>
                </a:cubicBezTo>
                <a:cubicBezTo>
                  <a:pt x="540" y="2230"/>
                  <a:pt x="629" y="2201"/>
                  <a:pt x="707" y="2132"/>
                </a:cubicBezTo>
                <a:lnTo>
                  <a:pt x="2435" y="719"/>
                </a:lnTo>
                <a:cubicBezTo>
                  <a:pt x="2601" y="572"/>
                  <a:pt x="2631" y="317"/>
                  <a:pt x="2483" y="150"/>
                </a:cubicBezTo>
                <a:cubicBezTo>
                  <a:pt x="2406" y="50"/>
                  <a:pt x="2291" y="1"/>
                  <a:pt x="2176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"/>
          <p:cNvSpPr/>
          <p:nvPr/>
        </p:nvSpPr>
        <p:spPr>
          <a:xfrm>
            <a:off x="1125180" y="-135387"/>
            <a:ext cx="246099" cy="213213"/>
          </a:xfrm>
          <a:custGeom>
            <a:avLst/>
            <a:gdLst/>
            <a:ahLst/>
            <a:cxnLst/>
            <a:rect l="l" t="t" r="r" b="b"/>
            <a:pathLst>
              <a:path w="2709" h="2347" extrusionOk="0">
                <a:moveTo>
                  <a:pt x="2198" y="120"/>
                </a:moveTo>
                <a:cubicBezTo>
                  <a:pt x="2297" y="120"/>
                  <a:pt x="2395" y="159"/>
                  <a:pt x="2463" y="247"/>
                </a:cubicBezTo>
                <a:cubicBezTo>
                  <a:pt x="2581" y="394"/>
                  <a:pt x="2561" y="610"/>
                  <a:pt x="2414" y="728"/>
                </a:cubicBezTo>
                <a:lnTo>
                  <a:pt x="687" y="2151"/>
                </a:lnTo>
                <a:cubicBezTo>
                  <a:pt x="628" y="2197"/>
                  <a:pt x="552" y="2220"/>
                  <a:pt x="476" y="2220"/>
                </a:cubicBezTo>
                <a:cubicBezTo>
                  <a:pt x="375" y="2220"/>
                  <a:pt x="273" y="2180"/>
                  <a:pt x="206" y="2102"/>
                </a:cubicBezTo>
                <a:cubicBezTo>
                  <a:pt x="147" y="2033"/>
                  <a:pt x="118" y="1935"/>
                  <a:pt x="127" y="1847"/>
                </a:cubicBezTo>
                <a:cubicBezTo>
                  <a:pt x="138" y="1758"/>
                  <a:pt x="177" y="1670"/>
                  <a:pt x="255" y="1621"/>
                </a:cubicBezTo>
                <a:lnTo>
                  <a:pt x="1972" y="198"/>
                </a:lnTo>
                <a:cubicBezTo>
                  <a:pt x="2041" y="149"/>
                  <a:pt x="2120" y="120"/>
                  <a:pt x="2198" y="120"/>
                </a:cubicBezTo>
                <a:close/>
                <a:moveTo>
                  <a:pt x="2196" y="1"/>
                </a:moveTo>
                <a:cubicBezTo>
                  <a:pt x="2094" y="1"/>
                  <a:pt x="1990" y="36"/>
                  <a:pt x="1904" y="109"/>
                </a:cubicBezTo>
                <a:lnTo>
                  <a:pt x="177" y="1523"/>
                </a:lnTo>
                <a:cubicBezTo>
                  <a:pt x="79" y="1601"/>
                  <a:pt x="20" y="1709"/>
                  <a:pt x="10" y="1837"/>
                </a:cubicBezTo>
                <a:cubicBezTo>
                  <a:pt x="0" y="1964"/>
                  <a:pt x="40" y="2082"/>
                  <a:pt x="118" y="2170"/>
                </a:cubicBezTo>
                <a:cubicBezTo>
                  <a:pt x="206" y="2279"/>
                  <a:pt x="334" y="2347"/>
                  <a:pt x="471" y="2347"/>
                </a:cubicBezTo>
                <a:cubicBezTo>
                  <a:pt x="579" y="2347"/>
                  <a:pt x="677" y="2308"/>
                  <a:pt x="766" y="2239"/>
                </a:cubicBezTo>
                <a:lnTo>
                  <a:pt x="2493" y="816"/>
                </a:lnTo>
                <a:cubicBezTo>
                  <a:pt x="2689" y="659"/>
                  <a:pt x="2709" y="365"/>
                  <a:pt x="2552" y="168"/>
                </a:cubicBezTo>
                <a:cubicBezTo>
                  <a:pt x="2458" y="58"/>
                  <a:pt x="2328" y="1"/>
                  <a:pt x="219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"/>
          <p:cNvSpPr/>
          <p:nvPr/>
        </p:nvSpPr>
        <p:spPr>
          <a:xfrm>
            <a:off x="582199" y="20230"/>
            <a:ext cx="201585" cy="179782"/>
          </a:xfrm>
          <a:custGeom>
            <a:avLst/>
            <a:gdLst/>
            <a:ahLst/>
            <a:cxnLst/>
            <a:rect l="l" t="t" r="r" b="b"/>
            <a:pathLst>
              <a:path w="2219" h="1979" extrusionOk="0">
                <a:moveTo>
                  <a:pt x="1775" y="1"/>
                </a:moveTo>
                <a:cubicBezTo>
                  <a:pt x="1678" y="1"/>
                  <a:pt x="1581" y="35"/>
                  <a:pt x="1503" y="104"/>
                </a:cubicBezTo>
                <a:lnTo>
                  <a:pt x="188" y="1272"/>
                </a:lnTo>
                <a:cubicBezTo>
                  <a:pt x="20" y="1419"/>
                  <a:pt x="1" y="1674"/>
                  <a:pt x="148" y="1841"/>
                </a:cubicBezTo>
                <a:cubicBezTo>
                  <a:pt x="236" y="1929"/>
                  <a:pt x="345" y="1979"/>
                  <a:pt x="452" y="1979"/>
                </a:cubicBezTo>
                <a:cubicBezTo>
                  <a:pt x="550" y="1979"/>
                  <a:pt x="648" y="1939"/>
                  <a:pt x="717" y="1870"/>
                </a:cubicBezTo>
                <a:lnTo>
                  <a:pt x="2032" y="703"/>
                </a:lnTo>
                <a:cubicBezTo>
                  <a:pt x="2199" y="555"/>
                  <a:pt x="2218" y="300"/>
                  <a:pt x="2072" y="134"/>
                </a:cubicBezTo>
                <a:cubicBezTo>
                  <a:pt x="1993" y="45"/>
                  <a:pt x="1885" y="1"/>
                  <a:pt x="1775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"/>
          <p:cNvSpPr/>
          <p:nvPr/>
        </p:nvSpPr>
        <p:spPr>
          <a:xfrm>
            <a:off x="576839" y="14870"/>
            <a:ext cx="213213" cy="190502"/>
          </a:xfrm>
          <a:custGeom>
            <a:avLst/>
            <a:gdLst/>
            <a:ahLst/>
            <a:cxnLst/>
            <a:rect l="l" t="t" r="r" b="b"/>
            <a:pathLst>
              <a:path w="2347" h="2097" extrusionOk="0">
                <a:moveTo>
                  <a:pt x="1826" y="124"/>
                </a:moveTo>
                <a:cubicBezTo>
                  <a:pt x="1924" y="124"/>
                  <a:pt x="2013" y="163"/>
                  <a:pt x="2081" y="232"/>
                </a:cubicBezTo>
                <a:cubicBezTo>
                  <a:pt x="2209" y="379"/>
                  <a:pt x="2199" y="595"/>
                  <a:pt x="2052" y="723"/>
                </a:cubicBezTo>
                <a:lnTo>
                  <a:pt x="737" y="1890"/>
                </a:lnTo>
                <a:cubicBezTo>
                  <a:pt x="674" y="1944"/>
                  <a:pt x="591" y="1972"/>
                  <a:pt x="509" y="1972"/>
                </a:cubicBezTo>
                <a:cubicBezTo>
                  <a:pt x="414" y="1972"/>
                  <a:pt x="319" y="1935"/>
                  <a:pt x="256" y="1861"/>
                </a:cubicBezTo>
                <a:cubicBezTo>
                  <a:pt x="129" y="1724"/>
                  <a:pt x="138" y="1497"/>
                  <a:pt x="286" y="1380"/>
                </a:cubicBezTo>
                <a:lnTo>
                  <a:pt x="1601" y="212"/>
                </a:lnTo>
                <a:cubicBezTo>
                  <a:pt x="1669" y="153"/>
                  <a:pt x="1748" y="124"/>
                  <a:pt x="1826" y="124"/>
                </a:cubicBezTo>
                <a:close/>
                <a:moveTo>
                  <a:pt x="1824" y="0"/>
                </a:moveTo>
                <a:cubicBezTo>
                  <a:pt x="1716" y="0"/>
                  <a:pt x="1608" y="38"/>
                  <a:pt x="1522" y="114"/>
                </a:cubicBezTo>
                <a:lnTo>
                  <a:pt x="207" y="1292"/>
                </a:lnTo>
                <a:cubicBezTo>
                  <a:pt x="11" y="1458"/>
                  <a:pt x="1" y="1753"/>
                  <a:pt x="168" y="1939"/>
                </a:cubicBezTo>
                <a:cubicBezTo>
                  <a:pt x="256" y="2038"/>
                  <a:pt x="384" y="2096"/>
                  <a:pt x="511" y="2096"/>
                </a:cubicBezTo>
                <a:cubicBezTo>
                  <a:pt x="629" y="2096"/>
                  <a:pt x="737" y="2057"/>
                  <a:pt x="816" y="1979"/>
                </a:cubicBezTo>
                <a:lnTo>
                  <a:pt x="2131" y="811"/>
                </a:lnTo>
                <a:cubicBezTo>
                  <a:pt x="2327" y="644"/>
                  <a:pt x="2347" y="350"/>
                  <a:pt x="2170" y="153"/>
                </a:cubicBezTo>
                <a:cubicBezTo>
                  <a:pt x="2079" y="52"/>
                  <a:pt x="1952" y="0"/>
                  <a:pt x="18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"/>
          <p:cNvSpPr/>
          <p:nvPr/>
        </p:nvSpPr>
        <p:spPr>
          <a:xfrm>
            <a:off x="862183" y="133059"/>
            <a:ext cx="169426" cy="237196"/>
          </a:xfrm>
          <a:custGeom>
            <a:avLst/>
            <a:gdLst/>
            <a:ahLst/>
            <a:cxnLst/>
            <a:rect l="l" t="t" r="r" b="b"/>
            <a:pathLst>
              <a:path w="1865" h="2611" extrusionOk="0">
                <a:moveTo>
                  <a:pt x="459" y="1"/>
                </a:moveTo>
                <a:cubicBezTo>
                  <a:pt x="395" y="1"/>
                  <a:pt x="329" y="16"/>
                  <a:pt x="265" y="50"/>
                </a:cubicBezTo>
                <a:cubicBezTo>
                  <a:pt x="69" y="148"/>
                  <a:pt x="0" y="393"/>
                  <a:pt x="98" y="589"/>
                </a:cubicBezTo>
                <a:lnTo>
                  <a:pt x="1040" y="2395"/>
                </a:lnTo>
                <a:cubicBezTo>
                  <a:pt x="1119" y="2532"/>
                  <a:pt x="1256" y="2611"/>
                  <a:pt x="1404" y="2611"/>
                </a:cubicBezTo>
                <a:cubicBezTo>
                  <a:pt x="1463" y="2611"/>
                  <a:pt x="1531" y="2601"/>
                  <a:pt x="1590" y="2571"/>
                </a:cubicBezTo>
                <a:cubicBezTo>
                  <a:pt x="1786" y="2464"/>
                  <a:pt x="1865" y="2218"/>
                  <a:pt x="1757" y="2022"/>
                </a:cubicBezTo>
                <a:lnTo>
                  <a:pt x="815" y="216"/>
                </a:lnTo>
                <a:cubicBezTo>
                  <a:pt x="740" y="80"/>
                  <a:pt x="604" y="1"/>
                  <a:pt x="459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"/>
          <p:cNvSpPr/>
          <p:nvPr/>
        </p:nvSpPr>
        <p:spPr>
          <a:xfrm>
            <a:off x="860366" y="127427"/>
            <a:ext cx="172151" cy="248189"/>
          </a:xfrm>
          <a:custGeom>
            <a:avLst/>
            <a:gdLst/>
            <a:ahLst/>
            <a:cxnLst/>
            <a:rect l="l" t="t" r="r" b="b"/>
            <a:pathLst>
              <a:path w="1895" h="2732" extrusionOk="0">
                <a:moveTo>
                  <a:pt x="471" y="121"/>
                </a:moveTo>
                <a:cubicBezTo>
                  <a:pt x="599" y="121"/>
                  <a:pt x="717" y="190"/>
                  <a:pt x="776" y="308"/>
                </a:cubicBezTo>
                <a:lnTo>
                  <a:pt x="1728" y="2114"/>
                </a:lnTo>
                <a:cubicBezTo>
                  <a:pt x="1767" y="2192"/>
                  <a:pt x="1777" y="2290"/>
                  <a:pt x="1747" y="2378"/>
                </a:cubicBezTo>
                <a:cubicBezTo>
                  <a:pt x="1718" y="2467"/>
                  <a:pt x="1659" y="2535"/>
                  <a:pt x="1581" y="2574"/>
                </a:cubicBezTo>
                <a:cubicBezTo>
                  <a:pt x="1530" y="2601"/>
                  <a:pt x="1476" y="2613"/>
                  <a:pt x="1421" y="2613"/>
                </a:cubicBezTo>
                <a:cubicBezTo>
                  <a:pt x="1296" y="2613"/>
                  <a:pt x="1174" y="2547"/>
                  <a:pt x="1119" y="2437"/>
                </a:cubicBezTo>
                <a:lnTo>
                  <a:pt x="168" y="622"/>
                </a:lnTo>
                <a:cubicBezTo>
                  <a:pt x="128" y="543"/>
                  <a:pt x="118" y="455"/>
                  <a:pt x="148" y="367"/>
                </a:cubicBezTo>
                <a:cubicBezTo>
                  <a:pt x="177" y="278"/>
                  <a:pt x="236" y="200"/>
                  <a:pt x="314" y="160"/>
                </a:cubicBezTo>
                <a:cubicBezTo>
                  <a:pt x="364" y="131"/>
                  <a:pt x="423" y="121"/>
                  <a:pt x="471" y="121"/>
                </a:cubicBezTo>
                <a:close/>
                <a:moveTo>
                  <a:pt x="477" y="1"/>
                </a:moveTo>
                <a:cubicBezTo>
                  <a:pt x="406" y="1"/>
                  <a:pt x="334" y="17"/>
                  <a:pt x="266" y="53"/>
                </a:cubicBezTo>
                <a:cubicBezTo>
                  <a:pt x="148" y="112"/>
                  <a:pt x="69" y="210"/>
                  <a:pt x="30" y="328"/>
                </a:cubicBezTo>
                <a:cubicBezTo>
                  <a:pt x="0" y="445"/>
                  <a:pt x="11" y="572"/>
                  <a:pt x="69" y="681"/>
                </a:cubicBezTo>
                <a:lnTo>
                  <a:pt x="1012" y="2486"/>
                </a:lnTo>
                <a:cubicBezTo>
                  <a:pt x="1090" y="2643"/>
                  <a:pt x="1247" y="2731"/>
                  <a:pt x="1424" y="2731"/>
                </a:cubicBezTo>
                <a:cubicBezTo>
                  <a:pt x="1492" y="2731"/>
                  <a:pt x="1571" y="2722"/>
                  <a:pt x="1640" y="2683"/>
                </a:cubicBezTo>
                <a:cubicBezTo>
                  <a:pt x="1747" y="2624"/>
                  <a:pt x="1826" y="2526"/>
                  <a:pt x="1865" y="2408"/>
                </a:cubicBezTo>
                <a:cubicBezTo>
                  <a:pt x="1895" y="2290"/>
                  <a:pt x="1885" y="2172"/>
                  <a:pt x="1836" y="2055"/>
                </a:cubicBezTo>
                <a:lnTo>
                  <a:pt x="884" y="249"/>
                </a:lnTo>
                <a:cubicBezTo>
                  <a:pt x="801" y="91"/>
                  <a:pt x="642" y="1"/>
                  <a:pt x="4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"/>
          <p:cNvSpPr/>
          <p:nvPr/>
        </p:nvSpPr>
        <p:spPr>
          <a:xfrm>
            <a:off x="1236556" y="148594"/>
            <a:ext cx="222116" cy="206582"/>
          </a:xfrm>
          <a:custGeom>
            <a:avLst/>
            <a:gdLst/>
            <a:ahLst/>
            <a:cxnLst/>
            <a:rect l="l" t="t" r="r" b="b"/>
            <a:pathLst>
              <a:path w="2445" h="2274" extrusionOk="0">
                <a:moveTo>
                  <a:pt x="466" y="1"/>
                </a:moveTo>
                <a:cubicBezTo>
                  <a:pt x="336" y="1"/>
                  <a:pt x="209" y="61"/>
                  <a:pt x="128" y="173"/>
                </a:cubicBezTo>
                <a:cubicBezTo>
                  <a:pt x="1" y="359"/>
                  <a:pt x="50" y="614"/>
                  <a:pt x="236" y="732"/>
                </a:cubicBezTo>
                <a:cubicBezTo>
                  <a:pt x="786" y="1105"/>
                  <a:pt x="1267" y="1567"/>
                  <a:pt x="1659" y="2106"/>
                </a:cubicBezTo>
                <a:cubicBezTo>
                  <a:pt x="1738" y="2214"/>
                  <a:pt x="1865" y="2273"/>
                  <a:pt x="1983" y="2273"/>
                </a:cubicBezTo>
                <a:cubicBezTo>
                  <a:pt x="2071" y="2273"/>
                  <a:pt x="2150" y="2253"/>
                  <a:pt x="2218" y="2195"/>
                </a:cubicBezTo>
                <a:cubicBezTo>
                  <a:pt x="2405" y="2067"/>
                  <a:pt x="2444" y="1811"/>
                  <a:pt x="2316" y="1635"/>
                </a:cubicBezTo>
                <a:cubicBezTo>
                  <a:pt x="1865" y="1017"/>
                  <a:pt x="1315" y="487"/>
                  <a:pt x="687" y="65"/>
                </a:cubicBezTo>
                <a:cubicBezTo>
                  <a:pt x="619" y="21"/>
                  <a:pt x="542" y="1"/>
                  <a:pt x="466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"/>
          <p:cNvSpPr/>
          <p:nvPr/>
        </p:nvSpPr>
        <p:spPr>
          <a:xfrm>
            <a:off x="1230378" y="143052"/>
            <a:ext cx="234471" cy="217392"/>
          </a:xfrm>
          <a:custGeom>
            <a:avLst/>
            <a:gdLst/>
            <a:ahLst/>
            <a:cxnLst/>
            <a:rect l="l" t="t" r="r" b="b"/>
            <a:pathLst>
              <a:path w="2581" h="2393" extrusionOk="0">
                <a:moveTo>
                  <a:pt x="530" y="116"/>
                </a:moveTo>
                <a:cubicBezTo>
                  <a:pt x="598" y="116"/>
                  <a:pt x="668" y="136"/>
                  <a:pt x="716" y="175"/>
                </a:cubicBezTo>
                <a:cubicBezTo>
                  <a:pt x="1344" y="597"/>
                  <a:pt x="1884" y="1117"/>
                  <a:pt x="2336" y="1735"/>
                </a:cubicBezTo>
                <a:cubicBezTo>
                  <a:pt x="2384" y="1804"/>
                  <a:pt x="2404" y="1892"/>
                  <a:pt x="2395" y="1990"/>
                </a:cubicBezTo>
                <a:cubicBezTo>
                  <a:pt x="2375" y="2079"/>
                  <a:pt x="2326" y="2157"/>
                  <a:pt x="2257" y="2206"/>
                </a:cubicBezTo>
                <a:cubicBezTo>
                  <a:pt x="2198" y="2250"/>
                  <a:pt x="2125" y="2271"/>
                  <a:pt x="2053" y="2271"/>
                </a:cubicBezTo>
                <a:cubicBezTo>
                  <a:pt x="1946" y="2271"/>
                  <a:pt x="1841" y="2225"/>
                  <a:pt x="1776" y="2138"/>
                </a:cubicBezTo>
                <a:cubicBezTo>
                  <a:pt x="1383" y="1588"/>
                  <a:pt x="893" y="1127"/>
                  <a:pt x="334" y="744"/>
                </a:cubicBezTo>
                <a:cubicBezTo>
                  <a:pt x="177" y="646"/>
                  <a:pt x="138" y="430"/>
                  <a:pt x="245" y="273"/>
                </a:cubicBezTo>
                <a:cubicBezTo>
                  <a:pt x="295" y="195"/>
                  <a:pt x="373" y="145"/>
                  <a:pt x="461" y="126"/>
                </a:cubicBezTo>
                <a:cubicBezTo>
                  <a:pt x="481" y="126"/>
                  <a:pt x="511" y="116"/>
                  <a:pt x="530" y="116"/>
                </a:cubicBezTo>
                <a:close/>
                <a:moveTo>
                  <a:pt x="528" y="1"/>
                </a:moveTo>
                <a:cubicBezTo>
                  <a:pt x="499" y="1"/>
                  <a:pt x="470" y="3"/>
                  <a:pt x="441" y="8"/>
                </a:cubicBezTo>
                <a:cubicBezTo>
                  <a:pt x="314" y="28"/>
                  <a:pt x="216" y="106"/>
                  <a:pt x="147" y="204"/>
                </a:cubicBezTo>
                <a:cubicBezTo>
                  <a:pt x="0" y="420"/>
                  <a:pt x="59" y="705"/>
                  <a:pt x="275" y="842"/>
                </a:cubicBezTo>
                <a:cubicBezTo>
                  <a:pt x="814" y="1215"/>
                  <a:pt x="1296" y="1667"/>
                  <a:pt x="1678" y="2206"/>
                </a:cubicBezTo>
                <a:cubicBezTo>
                  <a:pt x="1767" y="2324"/>
                  <a:pt x="1904" y="2393"/>
                  <a:pt x="2051" y="2393"/>
                </a:cubicBezTo>
                <a:cubicBezTo>
                  <a:pt x="2149" y="2393"/>
                  <a:pt x="2247" y="2363"/>
                  <a:pt x="2326" y="2304"/>
                </a:cubicBezTo>
                <a:cubicBezTo>
                  <a:pt x="2532" y="2157"/>
                  <a:pt x="2581" y="1863"/>
                  <a:pt x="2424" y="1657"/>
                </a:cubicBezTo>
                <a:cubicBezTo>
                  <a:pt x="1972" y="1039"/>
                  <a:pt x="1423" y="509"/>
                  <a:pt x="785" y="77"/>
                </a:cubicBezTo>
                <a:cubicBezTo>
                  <a:pt x="711" y="25"/>
                  <a:pt x="619" y="1"/>
                  <a:pt x="52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"/>
          <p:cNvSpPr/>
          <p:nvPr/>
        </p:nvSpPr>
        <p:spPr>
          <a:xfrm>
            <a:off x="20595" y="80824"/>
            <a:ext cx="233653" cy="249370"/>
          </a:xfrm>
          <a:custGeom>
            <a:avLst/>
            <a:gdLst/>
            <a:ahLst/>
            <a:cxnLst/>
            <a:rect l="l" t="t" r="r" b="b"/>
            <a:pathLst>
              <a:path w="2572" h="2745" extrusionOk="0">
                <a:moveTo>
                  <a:pt x="2128" y="1"/>
                </a:moveTo>
                <a:cubicBezTo>
                  <a:pt x="2031" y="1"/>
                  <a:pt x="1934" y="35"/>
                  <a:pt x="1856" y="104"/>
                </a:cubicBezTo>
                <a:cubicBezTo>
                  <a:pt x="1198" y="693"/>
                  <a:pt x="609" y="1370"/>
                  <a:pt x="118" y="2116"/>
                </a:cubicBezTo>
                <a:cubicBezTo>
                  <a:pt x="0" y="2302"/>
                  <a:pt x="50" y="2548"/>
                  <a:pt x="236" y="2675"/>
                </a:cubicBezTo>
                <a:cubicBezTo>
                  <a:pt x="305" y="2714"/>
                  <a:pt x="384" y="2744"/>
                  <a:pt x="462" y="2744"/>
                </a:cubicBezTo>
                <a:cubicBezTo>
                  <a:pt x="589" y="2744"/>
                  <a:pt x="717" y="2675"/>
                  <a:pt x="796" y="2557"/>
                </a:cubicBezTo>
                <a:cubicBezTo>
                  <a:pt x="1247" y="1871"/>
                  <a:pt x="1786" y="1253"/>
                  <a:pt x="2395" y="703"/>
                </a:cubicBezTo>
                <a:cubicBezTo>
                  <a:pt x="2562" y="556"/>
                  <a:pt x="2571" y="300"/>
                  <a:pt x="2425" y="134"/>
                </a:cubicBezTo>
                <a:cubicBezTo>
                  <a:pt x="2346" y="45"/>
                  <a:pt x="2238" y="1"/>
                  <a:pt x="2128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"/>
          <p:cNvSpPr/>
          <p:nvPr/>
        </p:nvSpPr>
        <p:spPr>
          <a:xfrm>
            <a:off x="18778" y="75555"/>
            <a:ext cx="241739" cy="259998"/>
          </a:xfrm>
          <a:custGeom>
            <a:avLst/>
            <a:gdLst/>
            <a:ahLst/>
            <a:cxnLst/>
            <a:rect l="l" t="t" r="r" b="b"/>
            <a:pathLst>
              <a:path w="2661" h="2862" extrusionOk="0">
                <a:moveTo>
                  <a:pt x="2150" y="123"/>
                </a:moveTo>
                <a:cubicBezTo>
                  <a:pt x="2238" y="123"/>
                  <a:pt x="2336" y="162"/>
                  <a:pt x="2405" y="231"/>
                </a:cubicBezTo>
                <a:cubicBezTo>
                  <a:pt x="2533" y="378"/>
                  <a:pt x="2513" y="594"/>
                  <a:pt x="2376" y="722"/>
                </a:cubicBezTo>
                <a:cubicBezTo>
                  <a:pt x="1758" y="1271"/>
                  <a:pt x="1218" y="1900"/>
                  <a:pt x="766" y="2586"/>
                </a:cubicBezTo>
                <a:cubicBezTo>
                  <a:pt x="697" y="2681"/>
                  <a:pt x="582" y="2736"/>
                  <a:pt x="467" y="2736"/>
                </a:cubicBezTo>
                <a:cubicBezTo>
                  <a:pt x="404" y="2736"/>
                  <a:pt x="341" y="2719"/>
                  <a:pt x="286" y="2685"/>
                </a:cubicBezTo>
                <a:cubicBezTo>
                  <a:pt x="207" y="2626"/>
                  <a:pt x="158" y="2557"/>
                  <a:pt x="138" y="2458"/>
                </a:cubicBezTo>
                <a:cubicBezTo>
                  <a:pt x="119" y="2371"/>
                  <a:pt x="138" y="2282"/>
                  <a:pt x="188" y="2203"/>
                </a:cubicBezTo>
                <a:cubicBezTo>
                  <a:pt x="678" y="1468"/>
                  <a:pt x="1257" y="800"/>
                  <a:pt x="1915" y="212"/>
                </a:cubicBezTo>
                <a:cubicBezTo>
                  <a:pt x="1983" y="153"/>
                  <a:pt x="2062" y="123"/>
                  <a:pt x="2150" y="123"/>
                </a:cubicBezTo>
                <a:close/>
                <a:moveTo>
                  <a:pt x="2152" y="1"/>
                </a:moveTo>
                <a:cubicBezTo>
                  <a:pt x="2041" y="1"/>
                  <a:pt x="1928" y="41"/>
                  <a:pt x="1836" y="123"/>
                </a:cubicBezTo>
                <a:cubicBezTo>
                  <a:pt x="1169" y="712"/>
                  <a:pt x="580" y="1389"/>
                  <a:pt x="90" y="2135"/>
                </a:cubicBezTo>
                <a:cubicBezTo>
                  <a:pt x="20" y="2243"/>
                  <a:pt x="1" y="2371"/>
                  <a:pt x="20" y="2488"/>
                </a:cubicBezTo>
                <a:cubicBezTo>
                  <a:pt x="50" y="2606"/>
                  <a:pt x="119" y="2714"/>
                  <a:pt x="227" y="2783"/>
                </a:cubicBezTo>
                <a:cubicBezTo>
                  <a:pt x="295" y="2831"/>
                  <a:pt x="384" y="2861"/>
                  <a:pt x="482" y="2861"/>
                </a:cubicBezTo>
                <a:cubicBezTo>
                  <a:pt x="629" y="2861"/>
                  <a:pt x="776" y="2783"/>
                  <a:pt x="864" y="2645"/>
                </a:cubicBezTo>
                <a:cubicBezTo>
                  <a:pt x="1316" y="1968"/>
                  <a:pt x="1846" y="1350"/>
                  <a:pt x="2454" y="810"/>
                </a:cubicBezTo>
                <a:cubicBezTo>
                  <a:pt x="2641" y="643"/>
                  <a:pt x="2661" y="349"/>
                  <a:pt x="2493" y="153"/>
                </a:cubicBezTo>
                <a:cubicBezTo>
                  <a:pt x="2405" y="53"/>
                  <a:pt x="2279" y="1"/>
                  <a:pt x="21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"/>
          <p:cNvSpPr/>
          <p:nvPr/>
        </p:nvSpPr>
        <p:spPr>
          <a:xfrm>
            <a:off x="-293183" y="142235"/>
            <a:ext cx="212214" cy="228929"/>
          </a:xfrm>
          <a:custGeom>
            <a:avLst/>
            <a:gdLst/>
            <a:ahLst/>
            <a:cxnLst/>
            <a:rect l="l" t="t" r="r" b="b"/>
            <a:pathLst>
              <a:path w="2336" h="2520" extrusionOk="0">
                <a:moveTo>
                  <a:pt x="450" y="1"/>
                </a:moveTo>
                <a:cubicBezTo>
                  <a:pt x="360" y="1"/>
                  <a:pt x="270" y="31"/>
                  <a:pt x="197" y="95"/>
                </a:cubicBezTo>
                <a:cubicBezTo>
                  <a:pt x="30" y="233"/>
                  <a:pt x="0" y="488"/>
                  <a:pt x="148" y="665"/>
                </a:cubicBezTo>
                <a:lnTo>
                  <a:pt x="1570" y="2382"/>
                </a:lnTo>
                <a:cubicBezTo>
                  <a:pt x="1649" y="2470"/>
                  <a:pt x="1767" y="2520"/>
                  <a:pt x="1884" y="2520"/>
                </a:cubicBezTo>
                <a:cubicBezTo>
                  <a:pt x="1973" y="2520"/>
                  <a:pt x="2061" y="2490"/>
                  <a:pt x="2140" y="2431"/>
                </a:cubicBezTo>
                <a:cubicBezTo>
                  <a:pt x="2307" y="2284"/>
                  <a:pt x="2336" y="2038"/>
                  <a:pt x="2189" y="1862"/>
                </a:cubicBezTo>
                <a:lnTo>
                  <a:pt x="766" y="145"/>
                </a:lnTo>
                <a:cubicBezTo>
                  <a:pt x="683" y="51"/>
                  <a:pt x="566" y="1"/>
                  <a:pt x="450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"/>
          <p:cNvSpPr/>
          <p:nvPr/>
        </p:nvSpPr>
        <p:spPr>
          <a:xfrm>
            <a:off x="-299452" y="136966"/>
            <a:ext cx="220299" cy="240376"/>
          </a:xfrm>
          <a:custGeom>
            <a:avLst/>
            <a:gdLst/>
            <a:ahLst/>
            <a:cxnLst/>
            <a:rect l="l" t="t" r="r" b="b"/>
            <a:pathLst>
              <a:path w="2425" h="2646" extrusionOk="0">
                <a:moveTo>
                  <a:pt x="521" y="124"/>
                </a:moveTo>
                <a:cubicBezTo>
                  <a:pt x="619" y="124"/>
                  <a:pt x="717" y="164"/>
                  <a:pt x="786" y="242"/>
                </a:cubicBezTo>
                <a:lnTo>
                  <a:pt x="2219" y="1959"/>
                </a:lnTo>
                <a:cubicBezTo>
                  <a:pt x="2278" y="2028"/>
                  <a:pt x="2297" y="2116"/>
                  <a:pt x="2297" y="2214"/>
                </a:cubicBezTo>
                <a:cubicBezTo>
                  <a:pt x="2287" y="2303"/>
                  <a:pt x="2238" y="2381"/>
                  <a:pt x="2169" y="2440"/>
                </a:cubicBezTo>
                <a:cubicBezTo>
                  <a:pt x="2108" y="2492"/>
                  <a:pt x="2030" y="2518"/>
                  <a:pt x="1952" y="2518"/>
                </a:cubicBezTo>
                <a:cubicBezTo>
                  <a:pt x="1854" y="2518"/>
                  <a:pt x="1754" y="2478"/>
                  <a:pt x="1689" y="2401"/>
                </a:cubicBezTo>
                <a:lnTo>
                  <a:pt x="256" y="683"/>
                </a:lnTo>
                <a:cubicBezTo>
                  <a:pt x="138" y="537"/>
                  <a:pt x="158" y="321"/>
                  <a:pt x="305" y="203"/>
                </a:cubicBezTo>
                <a:cubicBezTo>
                  <a:pt x="364" y="144"/>
                  <a:pt x="442" y="124"/>
                  <a:pt x="521" y="124"/>
                </a:cubicBezTo>
                <a:close/>
                <a:moveTo>
                  <a:pt x="525" y="0"/>
                </a:moveTo>
                <a:cubicBezTo>
                  <a:pt x="420" y="0"/>
                  <a:pt x="313" y="35"/>
                  <a:pt x="226" y="105"/>
                </a:cubicBezTo>
                <a:cubicBezTo>
                  <a:pt x="30" y="271"/>
                  <a:pt x="1" y="566"/>
                  <a:pt x="167" y="762"/>
                </a:cubicBezTo>
                <a:lnTo>
                  <a:pt x="1600" y="2480"/>
                </a:lnTo>
                <a:cubicBezTo>
                  <a:pt x="1679" y="2578"/>
                  <a:pt x="1816" y="2646"/>
                  <a:pt x="1953" y="2646"/>
                </a:cubicBezTo>
                <a:cubicBezTo>
                  <a:pt x="2062" y="2646"/>
                  <a:pt x="2160" y="2607"/>
                  <a:pt x="2248" y="2538"/>
                </a:cubicBezTo>
                <a:cubicBezTo>
                  <a:pt x="2346" y="2460"/>
                  <a:pt x="2405" y="2342"/>
                  <a:pt x="2415" y="2224"/>
                </a:cubicBezTo>
                <a:cubicBezTo>
                  <a:pt x="2424" y="2096"/>
                  <a:pt x="2385" y="1979"/>
                  <a:pt x="2307" y="1881"/>
                </a:cubicBezTo>
                <a:lnTo>
                  <a:pt x="874" y="164"/>
                </a:lnTo>
                <a:cubicBezTo>
                  <a:pt x="787" y="55"/>
                  <a:pt x="657" y="0"/>
                  <a:pt x="5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"/>
          <p:cNvSpPr/>
          <p:nvPr/>
        </p:nvSpPr>
        <p:spPr>
          <a:xfrm>
            <a:off x="-547277" y="98811"/>
            <a:ext cx="175694" cy="197497"/>
          </a:xfrm>
          <a:custGeom>
            <a:avLst/>
            <a:gdLst/>
            <a:ahLst/>
            <a:cxnLst/>
            <a:rect l="l" t="t" r="r" b="b"/>
            <a:pathLst>
              <a:path w="1934" h="2174" extrusionOk="0">
                <a:moveTo>
                  <a:pt x="1472" y="0"/>
                </a:moveTo>
                <a:cubicBezTo>
                  <a:pt x="1350" y="0"/>
                  <a:pt x="1230" y="57"/>
                  <a:pt x="1149" y="161"/>
                </a:cubicBezTo>
                <a:lnTo>
                  <a:pt x="138" y="1535"/>
                </a:lnTo>
                <a:cubicBezTo>
                  <a:pt x="1" y="1712"/>
                  <a:pt x="40" y="1967"/>
                  <a:pt x="217" y="2095"/>
                </a:cubicBezTo>
                <a:cubicBezTo>
                  <a:pt x="295" y="2154"/>
                  <a:pt x="374" y="2173"/>
                  <a:pt x="462" y="2173"/>
                </a:cubicBezTo>
                <a:cubicBezTo>
                  <a:pt x="579" y="2173"/>
                  <a:pt x="707" y="2124"/>
                  <a:pt x="786" y="2016"/>
                </a:cubicBezTo>
                <a:lnTo>
                  <a:pt x="1796" y="643"/>
                </a:lnTo>
                <a:cubicBezTo>
                  <a:pt x="1934" y="466"/>
                  <a:pt x="1894" y="211"/>
                  <a:pt x="1718" y="83"/>
                </a:cubicBezTo>
                <a:cubicBezTo>
                  <a:pt x="1642" y="27"/>
                  <a:pt x="1556" y="0"/>
                  <a:pt x="147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"/>
          <p:cNvSpPr/>
          <p:nvPr/>
        </p:nvSpPr>
        <p:spPr>
          <a:xfrm>
            <a:off x="-553545" y="93360"/>
            <a:ext cx="188231" cy="208308"/>
          </a:xfrm>
          <a:custGeom>
            <a:avLst/>
            <a:gdLst/>
            <a:ahLst/>
            <a:cxnLst/>
            <a:rect l="l" t="t" r="r" b="b"/>
            <a:pathLst>
              <a:path w="2072" h="2293" extrusionOk="0">
                <a:moveTo>
                  <a:pt x="1542" y="123"/>
                </a:moveTo>
                <a:cubicBezTo>
                  <a:pt x="1620" y="123"/>
                  <a:pt x="1689" y="143"/>
                  <a:pt x="1748" y="192"/>
                </a:cubicBezTo>
                <a:cubicBezTo>
                  <a:pt x="1905" y="300"/>
                  <a:pt x="1934" y="516"/>
                  <a:pt x="1817" y="673"/>
                </a:cubicBezTo>
                <a:lnTo>
                  <a:pt x="805" y="2037"/>
                </a:lnTo>
                <a:cubicBezTo>
                  <a:pt x="741" y="2125"/>
                  <a:pt x="634" y="2175"/>
                  <a:pt x="527" y="2175"/>
                </a:cubicBezTo>
                <a:cubicBezTo>
                  <a:pt x="455" y="2175"/>
                  <a:pt x="384" y="2153"/>
                  <a:pt x="325" y="2105"/>
                </a:cubicBezTo>
                <a:cubicBezTo>
                  <a:pt x="247" y="2057"/>
                  <a:pt x="207" y="1978"/>
                  <a:pt x="188" y="1880"/>
                </a:cubicBezTo>
                <a:cubicBezTo>
                  <a:pt x="177" y="1791"/>
                  <a:pt x="197" y="1704"/>
                  <a:pt x="256" y="1625"/>
                </a:cubicBezTo>
                <a:lnTo>
                  <a:pt x="1267" y="261"/>
                </a:lnTo>
                <a:cubicBezTo>
                  <a:pt x="1326" y="192"/>
                  <a:pt x="1404" y="143"/>
                  <a:pt x="1492" y="123"/>
                </a:cubicBezTo>
                <a:close/>
                <a:moveTo>
                  <a:pt x="1539" y="0"/>
                </a:moveTo>
                <a:cubicBezTo>
                  <a:pt x="1517" y="0"/>
                  <a:pt x="1495" y="2"/>
                  <a:pt x="1473" y="5"/>
                </a:cubicBezTo>
                <a:cubicBezTo>
                  <a:pt x="1355" y="25"/>
                  <a:pt x="1247" y="94"/>
                  <a:pt x="1169" y="192"/>
                </a:cubicBezTo>
                <a:lnTo>
                  <a:pt x="158" y="1556"/>
                </a:lnTo>
                <a:cubicBezTo>
                  <a:pt x="1" y="1762"/>
                  <a:pt x="50" y="2057"/>
                  <a:pt x="256" y="2204"/>
                </a:cubicBezTo>
                <a:cubicBezTo>
                  <a:pt x="334" y="2262"/>
                  <a:pt x="433" y="2292"/>
                  <a:pt x="531" y="2292"/>
                </a:cubicBezTo>
                <a:cubicBezTo>
                  <a:pt x="678" y="2292"/>
                  <a:pt x="816" y="2223"/>
                  <a:pt x="904" y="2105"/>
                </a:cubicBezTo>
                <a:lnTo>
                  <a:pt x="1915" y="742"/>
                </a:lnTo>
                <a:cubicBezTo>
                  <a:pt x="2072" y="535"/>
                  <a:pt x="2022" y="251"/>
                  <a:pt x="1817" y="94"/>
                </a:cubicBezTo>
                <a:cubicBezTo>
                  <a:pt x="1736" y="37"/>
                  <a:pt x="1641" y="0"/>
                  <a:pt x="15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"/>
          <p:cNvSpPr/>
          <p:nvPr/>
        </p:nvSpPr>
        <p:spPr>
          <a:xfrm>
            <a:off x="-443804" y="441842"/>
            <a:ext cx="243374" cy="159342"/>
          </a:xfrm>
          <a:custGeom>
            <a:avLst/>
            <a:gdLst/>
            <a:ahLst/>
            <a:cxnLst/>
            <a:rect l="l" t="t" r="r" b="b"/>
            <a:pathLst>
              <a:path w="2679" h="1754" extrusionOk="0">
                <a:moveTo>
                  <a:pt x="463" y="0"/>
                </a:moveTo>
                <a:cubicBezTo>
                  <a:pt x="338" y="0"/>
                  <a:pt x="214" y="57"/>
                  <a:pt x="138" y="164"/>
                </a:cubicBezTo>
                <a:cubicBezTo>
                  <a:pt x="0" y="340"/>
                  <a:pt x="39" y="596"/>
                  <a:pt x="216" y="723"/>
                </a:cubicBezTo>
                <a:cubicBezTo>
                  <a:pt x="785" y="1155"/>
                  <a:pt x="1423" y="1488"/>
                  <a:pt x="2090" y="1734"/>
                </a:cubicBezTo>
                <a:cubicBezTo>
                  <a:pt x="2139" y="1743"/>
                  <a:pt x="2179" y="1753"/>
                  <a:pt x="2227" y="1753"/>
                </a:cubicBezTo>
                <a:cubicBezTo>
                  <a:pt x="2395" y="1753"/>
                  <a:pt x="2552" y="1655"/>
                  <a:pt x="2611" y="1488"/>
                </a:cubicBezTo>
                <a:cubicBezTo>
                  <a:pt x="2679" y="1282"/>
                  <a:pt x="2571" y="1047"/>
                  <a:pt x="2365" y="968"/>
                </a:cubicBezTo>
                <a:cubicBezTo>
                  <a:pt x="1767" y="762"/>
                  <a:pt x="1207" y="458"/>
                  <a:pt x="697" y="75"/>
                </a:cubicBezTo>
                <a:cubicBezTo>
                  <a:pt x="627" y="25"/>
                  <a:pt x="544" y="0"/>
                  <a:pt x="463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"/>
          <p:cNvSpPr/>
          <p:nvPr/>
        </p:nvSpPr>
        <p:spPr>
          <a:xfrm>
            <a:off x="-445621" y="436573"/>
            <a:ext cx="251459" cy="169971"/>
          </a:xfrm>
          <a:custGeom>
            <a:avLst/>
            <a:gdLst/>
            <a:ahLst/>
            <a:cxnLst/>
            <a:rect l="l" t="t" r="r" b="b"/>
            <a:pathLst>
              <a:path w="2768" h="1871" extrusionOk="0">
                <a:moveTo>
                  <a:pt x="481" y="113"/>
                </a:moveTo>
                <a:cubicBezTo>
                  <a:pt x="550" y="113"/>
                  <a:pt x="618" y="143"/>
                  <a:pt x="677" y="183"/>
                </a:cubicBezTo>
                <a:cubicBezTo>
                  <a:pt x="1198" y="565"/>
                  <a:pt x="1757" y="869"/>
                  <a:pt x="2365" y="1085"/>
                </a:cubicBezTo>
                <a:cubicBezTo>
                  <a:pt x="2542" y="1154"/>
                  <a:pt x="2631" y="1350"/>
                  <a:pt x="2572" y="1527"/>
                </a:cubicBezTo>
                <a:cubicBezTo>
                  <a:pt x="2517" y="1666"/>
                  <a:pt x="2383" y="1751"/>
                  <a:pt x="2241" y="1751"/>
                </a:cubicBezTo>
                <a:cubicBezTo>
                  <a:pt x="2204" y="1751"/>
                  <a:pt x="2166" y="1745"/>
                  <a:pt x="2130" y="1733"/>
                </a:cubicBezTo>
                <a:cubicBezTo>
                  <a:pt x="1462" y="1497"/>
                  <a:pt x="845" y="1154"/>
                  <a:pt x="275" y="732"/>
                </a:cubicBezTo>
                <a:cubicBezTo>
                  <a:pt x="197" y="683"/>
                  <a:pt x="147" y="604"/>
                  <a:pt x="138" y="516"/>
                </a:cubicBezTo>
                <a:cubicBezTo>
                  <a:pt x="128" y="418"/>
                  <a:pt x="147" y="329"/>
                  <a:pt x="197" y="261"/>
                </a:cubicBezTo>
                <a:cubicBezTo>
                  <a:pt x="265" y="163"/>
                  <a:pt x="373" y="113"/>
                  <a:pt x="481" y="113"/>
                </a:cubicBezTo>
                <a:close/>
                <a:moveTo>
                  <a:pt x="479" y="1"/>
                </a:moveTo>
                <a:cubicBezTo>
                  <a:pt x="336" y="1"/>
                  <a:pt x="196" y="66"/>
                  <a:pt x="108" y="183"/>
                </a:cubicBezTo>
                <a:cubicBezTo>
                  <a:pt x="30" y="281"/>
                  <a:pt x="1" y="408"/>
                  <a:pt x="20" y="526"/>
                </a:cubicBezTo>
                <a:cubicBezTo>
                  <a:pt x="40" y="654"/>
                  <a:pt x="99" y="761"/>
                  <a:pt x="197" y="830"/>
                </a:cubicBezTo>
                <a:cubicBezTo>
                  <a:pt x="775" y="1262"/>
                  <a:pt x="1414" y="1605"/>
                  <a:pt x="2090" y="1841"/>
                </a:cubicBezTo>
                <a:cubicBezTo>
                  <a:pt x="2140" y="1860"/>
                  <a:pt x="2189" y="1870"/>
                  <a:pt x="2247" y="1870"/>
                </a:cubicBezTo>
                <a:cubicBezTo>
                  <a:pt x="2444" y="1870"/>
                  <a:pt x="2620" y="1753"/>
                  <a:pt x="2679" y="1566"/>
                </a:cubicBezTo>
                <a:cubicBezTo>
                  <a:pt x="2768" y="1330"/>
                  <a:pt x="2640" y="1066"/>
                  <a:pt x="2404" y="977"/>
                </a:cubicBezTo>
                <a:cubicBezTo>
                  <a:pt x="1816" y="761"/>
                  <a:pt x="1257" y="467"/>
                  <a:pt x="756" y="94"/>
                </a:cubicBezTo>
                <a:cubicBezTo>
                  <a:pt x="673" y="30"/>
                  <a:pt x="575" y="1"/>
                  <a:pt x="47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"/>
          <p:cNvSpPr/>
          <p:nvPr/>
        </p:nvSpPr>
        <p:spPr>
          <a:xfrm>
            <a:off x="-162094" y="427216"/>
            <a:ext cx="315596" cy="128455"/>
          </a:xfrm>
          <a:custGeom>
            <a:avLst/>
            <a:gdLst/>
            <a:ahLst/>
            <a:cxnLst/>
            <a:rect l="l" t="t" r="r" b="b"/>
            <a:pathLst>
              <a:path w="3474" h="1414" extrusionOk="0">
                <a:moveTo>
                  <a:pt x="3027" y="0"/>
                </a:moveTo>
                <a:cubicBezTo>
                  <a:pt x="2996" y="0"/>
                  <a:pt x="2965" y="4"/>
                  <a:pt x="2934" y="11"/>
                </a:cubicBezTo>
                <a:lnTo>
                  <a:pt x="353" y="619"/>
                </a:lnTo>
                <a:cubicBezTo>
                  <a:pt x="138" y="678"/>
                  <a:pt x="0" y="894"/>
                  <a:pt x="49" y="1110"/>
                </a:cubicBezTo>
                <a:cubicBezTo>
                  <a:pt x="98" y="1296"/>
                  <a:pt x="265" y="1414"/>
                  <a:pt x="441" y="1414"/>
                </a:cubicBezTo>
                <a:cubicBezTo>
                  <a:pt x="481" y="1414"/>
                  <a:pt x="510" y="1414"/>
                  <a:pt x="539" y="1404"/>
                </a:cubicBezTo>
                <a:lnTo>
                  <a:pt x="3121" y="796"/>
                </a:lnTo>
                <a:cubicBezTo>
                  <a:pt x="3337" y="746"/>
                  <a:pt x="3474" y="521"/>
                  <a:pt x="3415" y="305"/>
                </a:cubicBezTo>
                <a:cubicBezTo>
                  <a:pt x="3373" y="120"/>
                  <a:pt x="3209" y="0"/>
                  <a:pt x="3027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"/>
          <p:cNvSpPr/>
          <p:nvPr/>
        </p:nvSpPr>
        <p:spPr>
          <a:xfrm>
            <a:off x="-167454" y="421674"/>
            <a:ext cx="323681" cy="139356"/>
          </a:xfrm>
          <a:custGeom>
            <a:avLst/>
            <a:gdLst/>
            <a:ahLst/>
            <a:cxnLst/>
            <a:rect l="l" t="t" r="r" b="b"/>
            <a:pathLst>
              <a:path w="3563" h="1534" extrusionOk="0">
                <a:moveTo>
                  <a:pt x="3082" y="120"/>
                </a:moveTo>
                <a:cubicBezTo>
                  <a:pt x="3239" y="120"/>
                  <a:pt x="3385" y="229"/>
                  <a:pt x="3425" y="386"/>
                </a:cubicBezTo>
                <a:cubicBezTo>
                  <a:pt x="3444" y="474"/>
                  <a:pt x="3425" y="562"/>
                  <a:pt x="3376" y="641"/>
                </a:cubicBezTo>
                <a:cubicBezTo>
                  <a:pt x="3327" y="719"/>
                  <a:pt x="3258" y="778"/>
                  <a:pt x="3170" y="798"/>
                </a:cubicBezTo>
                <a:lnTo>
                  <a:pt x="579" y="1406"/>
                </a:lnTo>
                <a:cubicBezTo>
                  <a:pt x="559" y="1416"/>
                  <a:pt x="530" y="1416"/>
                  <a:pt x="500" y="1416"/>
                </a:cubicBezTo>
                <a:cubicBezTo>
                  <a:pt x="343" y="1416"/>
                  <a:pt x="206" y="1308"/>
                  <a:pt x="167" y="1151"/>
                </a:cubicBezTo>
                <a:cubicBezTo>
                  <a:pt x="147" y="1062"/>
                  <a:pt x="167" y="975"/>
                  <a:pt x="216" y="896"/>
                </a:cubicBezTo>
                <a:cubicBezTo>
                  <a:pt x="265" y="818"/>
                  <a:pt x="334" y="759"/>
                  <a:pt x="422" y="739"/>
                </a:cubicBezTo>
                <a:lnTo>
                  <a:pt x="3003" y="131"/>
                </a:lnTo>
                <a:cubicBezTo>
                  <a:pt x="3032" y="120"/>
                  <a:pt x="3062" y="120"/>
                  <a:pt x="3082" y="120"/>
                </a:cubicBezTo>
                <a:close/>
                <a:moveTo>
                  <a:pt x="3088" y="0"/>
                </a:moveTo>
                <a:cubicBezTo>
                  <a:pt x="3053" y="0"/>
                  <a:pt x="3018" y="4"/>
                  <a:pt x="2983" y="13"/>
                </a:cubicBezTo>
                <a:lnTo>
                  <a:pt x="402" y="621"/>
                </a:lnTo>
                <a:cubicBezTo>
                  <a:pt x="147" y="680"/>
                  <a:pt x="0" y="935"/>
                  <a:pt x="59" y="1180"/>
                </a:cubicBezTo>
                <a:cubicBezTo>
                  <a:pt x="108" y="1387"/>
                  <a:pt x="284" y="1534"/>
                  <a:pt x="500" y="1534"/>
                </a:cubicBezTo>
                <a:cubicBezTo>
                  <a:pt x="540" y="1534"/>
                  <a:pt x="579" y="1534"/>
                  <a:pt x="609" y="1524"/>
                </a:cubicBezTo>
                <a:lnTo>
                  <a:pt x="3189" y="916"/>
                </a:lnTo>
                <a:cubicBezTo>
                  <a:pt x="3317" y="886"/>
                  <a:pt x="3415" y="807"/>
                  <a:pt x="3484" y="709"/>
                </a:cubicBezTo>
                <a:cubicBezTo>
                  <a:pt x="3542" y="602"/>
                  <a:pt x="3562" y="474"/>
                  <a:pt x="3533" y="356"/>
                </a:cubicBezTo>
                <a:cubicBezTo>
                  <a:pt x="3483" y="146"/>
                  <a:pt x="3295" y="0"/>
                  <a:pt x="30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"/>
          <p:cNvSpPr/>
          <p:nvPr/>
        </p:nvSpPr>
        <p:spPr>
          <a:xfrm>
            <a:off x="301397" y="191836"/>
            <a:ext cx="83032" cy="266721"/>
          </a:xfrm>
          <a:custGeom>
            <a:avLst/>
            <a:gdLst/>
            <a:ahLst/>
            <a:cxnLst/>
            <a:rect l="l" t="t" r="r" b="b"/>
            <a:pathLst>
              <a:path w="914" h="2936" extrusionOk="0">
                <a:moveTo>
                  <a:pt x="503" y="1"/>
                </a:moveTo>
                <a:cubicBezTo>
                  <a:pt x="286" y="1"/>
                  <a:pt x="108" y="174"/>
                  <a:pt x="99" y="393"/>
                </a:cubicBezTo>
                <a:lnTo>
                  <a:pt x="10" y="2523"/>
                </a:lnTo>
                <a:cubicBezTo>
                  <a:pt x="1" y="2739"/>
                  <a:pt x="178" y="2925"/>
                  <a:pt x="403" y="2935"/>
                </a:cubicBezTo>
                <a:lnTo>
                  <a:pt x="413" y="2935"/>
                </a:lnTo>
                <a:cubicBezTo>
                  <a:pt x="629" y="2935"/>
                  <a:pt x="806" y="2768"/>
                  <a:pt x="815" y="2552"/>
                </a:cubicBezTo>
                <a:lnTo>
                  <a:pt x="904" y="423"/>
                </a:lnTo>
                <a:cubicBezTo>
                  <a:pt x="913" y="197"/>
                  <a:pt x="747" y="11"/>
                  <a:pt x="521" y="1"/>
                </a:cubicBezTo>
                <a:cubicBezTo>
                  <a:pt x="515" y="1"/>
                  <a:pt x="509" y="1"/>
                  <a:pt x="503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"/>
          <p:cNvSpPr/>
          <p:nvPr/>
        </p:nvSpPr>
        <p:spPr>
          <a:xfrm>
            <a:off x="296128" y="186476"/>
            <a:ext cx="94570" cy="277441"/>
          </a:xfrm>
          <a:custGeom>
            <a:avLst/>
            <a:gdLst/>
            <a:ahLst/>
            <a:cxnLst/>
            <a:rect l="l" t="t" r="r" b="b"/>
            <a:pathLst>
              <a:path w="1041" h="3054" extrusionOk="0">
                <a:moveTo>
                  <a:pt x="579" y="119"/>
                </a:moveTo>
                <a:cubicBezTo>
                  <a:pt x="766" y="129"/>
                  <a:pt x="912" y="286"/>
                  <a:pt x="903" y="482"/>
                </a:cubicBezTo>
                <a:lnTo>
                  <a:pt x="814" y="2611"/>
                </a:lnTo>
                <a:cubicBezTo>
                  <a:pt x="814" y="2798"/>
                  <a:pt x="657" y="2936"/>
                  <a:pt x="471" y="2936"/>
                </a:cubicBezTo>
                <a:lnTo>
                  <a:pt x="461" y="2936"/>
                </a:lnTo>
                <a:cubicBezTo>
                  <a:pt x="275" y="2925"/>
                  <a:pt x="127" y="2768"/>
                  <a:pt x="127" y="2582"/>
                </a:cubicBezTo>
                <a:lnTo>
                  <a:pt x="225" y="452"/>
                </a:lnTo>
                <a:cubicBezTo>
                  <a:pt x="225" y="266"/>
                  <a:pt x="382" y="119"/>
                  <a:pt x="559" y="119"/>
                </a:cubicBezTo>
                <a:close/>
                <a:moveTo>
                  <a:pt x="562" y="1"/>
                </a:moveTo>
                <a:cubicBezTo>
                  <a:pt x="324" y="1"/>
                  <a:pt x="117" y="194"/>
                  <a:pt x="98" y="443"/>
                </a:cubicBezTo>
                <a:lnTo>
                  <a:pt x="10" y="2572"/>
                </a:lnTo>
                <a:cubicBezTo>
                  <a:pt x="0" y="2827"/>
                  <a:pt x="196" y="3043"/>
                  <a:pt x="452" y="3053"/>
                </a:cubicBezTo>
                <a:lnTo>
                  <a:pt x="471" y="3053"/>
                </a:lnTo>
                <a:cubicBezTo>
                  <a:pt x="726" y="3053"/>
                  <a:pt x="923" y="2866"/>
                  <a:pt x="932" y="2611"/>
                </a:cubicBezTo>
                <a:lnTo>
                  <a:pt x="1030" y="482"/>
                </a:lnTo>
                <a:cubicBezTo>
                  <a:pt x="1040" y="227"/>
                  <a:pt x="834" y="11"/>
                  <a:pt x="579" y="1"/>
                </a:cubicBezTo>
                <a:cubicBezTo>
                  <a:pt x="573" y="1"/>
                  <a:pt x="567" y="1"/>
                  <a:pt x="56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"/>
          <p:cNvSpPr/>
          <p:nvPr/>
        </p:nvSpPr>
        <p:spPr>
          <a:xfrm>
            <a:off x="461920" y="290130"/>
            <a:ext cx="254093" cy="288705"/>
          </a:xfrm>
          <a:custGeom>
            <a:avLst/>
            <a:gdLst/>
            <a:ahLst/>
            <a:cxnLst/>
            <a:rect l="l" t="t" r="r" b="b"/>
            <a:pathLst>
              <a:path w="2797" h="3178" extrusionOk="0">
                <a:moveTo>
                  <a:pt x="450" y="1"/>
                </a:moveTo>
                <a:cubicBezTo>
                  <a:pt x="363" y="1"/>
                  <a:pt x="277" y="29"/>
                  <a:pt x="206" y="87"/>
                </a:cubicBezTo>
                <a:cubicBezTo>
                  <a:pt x="29" y="224"/>
                  <a:pt x="0" y="480"/>
                  <a:pt x="138" y="656"/>
                </a:cubicBezTo>
                <a:lnTo>
                  <a:pt x="2031" y="3021"/>
                </a:lnTo>
                <a:cubicBezTo>
                  <a:pt x="2110" y="3129"/>
                  <a:pt x="2228" y="3178"/>
                  <a:pt x="2345" y="3178"/>
                </a:cubicBezTo>
                <a:cubicBezTo>
                  <a:pt x="2434" y="3178"/>
                  <a:pt x="2522" y="3149"/>
                  <a:pt x="2591" y="3090"/>
                </a:cubicBezTo>
                <a:cubicBezTo>
                  <a:pt x="2768" y="2952"/>
                  <a:pt x="2797" y="2697"/>
                  <a:pt x="2659" y="2521"/>
                </a:cubicBezTo>
                <a:lnTo>
                  <a:pt x="766" y="155"/>
                </a:lnTo>
                <a:cubicBezTo>
                  <a:pt x="686" y="53"/>
                  <a:pt x="568" y="1"/>
                  <a:pt x="450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"/>
          <p:cNvSpPr/>
          <p:nvPr/>
        </p:nvSpPr>
        <p:spPr>
          <a:xfrm>
            <a:off x="460103" y="284407"/>
            <a:ext cx="257727" cy="299789"/>
          </a:xfrm>
          <a:custGeom>
            <a:avLst/>
            <a:gdLst/>
            <a:ahLst/>
            <a:cxnLst/>
            <a:rect l="l" t="t" r="r" b="b"/>
            <a:pathLst>
              <a:path w="2837" h="3300" extrusionOk="0">
                <a:moveTo>
                  <a:pt x="511" y="120"/>
                </a:moveTo>
                <a:cubicBezTo>
                  <a:pt x="599" y="130"/>
                  <a:pt x="688" y="179"/>
                  <a:pt x="736" y="248"/>
                </a:cubicBezTo>
                <a:lnTo>
                  <a:pt x="2631" y="2623"/>
                </a:lnTo>
                <a:cubicBezTo>
                  <a:pt x="2690" y="2691"/>
                  <a:pt x="2709" y="2780"/>
                  <a:pt x="2699" y="2878"/>
                </a:cubicBezTo>
                <a:cubicBezTo>
                  <a:pt x="2690" y="2966"/>
                  <a:pt x="2650" y="3045"/>
                  <a:pt x="2572" y="3103"/>
                </a:cubicBezTo>
                <a:cubicBezTo>
                  <a:pt x="2513" y="3153"/>
                  <a:pt x="2439" y="3177"/>
                  <a:pt x="2364" y="3177"/>
                </a:cubicBezTo>
                <a:cubicBezTo>
                  <a:pt x="2262" y="3177"/>
                  <a:pt x="2158" y="3134"/>
                  <a:pt x="2091" y="3055"/>
                </a:cubicBezTo>
                <a:lnTo>
                  <a:pt x="206" y="680"/>
                </a:lnTo>
                <a:cubicBezTo>
                  <a:pt x="148" y="611"/>
                  <a:pt x="118" y="513"/>
                  <a:pt x="128" y="425"/>
                </a:cubicBezTo>
                <a:cubicBezTo>
                  <a:pt x="138" y="336"/>
                  <a:pt x="187" y="258"/>
                  <a:pt x="256" y="199"/>
                </a:cubicBezTo>
                <a:cubicBezTo>
                  <a:pt x="324" y="150"/>
                  <a:pt x="393" y="120"/>
                  <a:pt x="472" y="120"/>
                </a:cubicBezTo>
                <a:close/>
                <a:moveTo>
                  <a:pt x="478" y="1"/>
                </a:moveTo>
                <a:cubicBezTo>
                  <a:pt x="375" y="1"/>
                  <a:pt x="273" y="32"/>
                  <a:pt x="187" y="101"/>
                </a:cubicBezTo>
                <a:cubicBezTo>
                  <a:pt x="89" y="179"/>
                  <a:pt x="30" y="287"/>
                  <a:pt x="10" y="415"/>
                </a:cubicBezTo>
                <a:cubicBezTo>
                  <a:pt x="1" y="532"/>
                  <a:pt x="30" y="660"/>
                  <a:pt x="108" y="748"/>
                </a:cubicBezTo>
                <a:lnTo>
                  <a:pt x="2003" y="3123"/>
                </a:lnTo>
                <a:cubicBezTo>
                  <a:pt x="2091" y="3231"/>
                  <a:pt x="2218" y="3300"/>
                  <a:pt x="2365" y="3300"/>
                </a:cubicBezTo>
                <a:cubicBezTo>
                  <a:pt x="2463" y="3300"/>
                  <a:pt x="2572" y="3260"/>
                  <a:pt x="2650" y="3202"/>
                </a:cubicBezTo>
                <a:cubicBezTo>
                  <a:pt x="2748" y="3123"/>
                  <a:pt x="2807" y="3015"/>
                  <a:pt x="2817" y="2888"/>
                </a:cubicBezTo>
                <a:cubicBezTo>
                  <a:pt x="2836" y="2770"/>
                  <a:pt x="2797" y="2643"/>
                  <a:pt x="2729" y="2544"/>
                </a:cubicBezTo>
                <a:lnTo>
                  <a:pt x="834" y="179"/>
                </a:lnTo>
                <a:cubicBezTo>
                  <a:pt x="756" y="81"/>
                  <a:pt x="648" y="22"/>
                  <a:pt x="520" y="2"/>
                </a:cubicBezTo>
                <a:cubicBezTo>
                  <a:pt x="506" y="1"/>
                  <a:pt x="492" y="1"/>
                  <a:pt x="4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"/>
          <p:cNvSpPr/>
          <p:nvPr/>
        </p:nvSpPr>
        <p:spPr>
          <a:xfrm>
            <a:off x="652695" y="283771"/>
            <a:ext cx="228293" cy="221117"/>
          </a:xfrm>
          <a:custGeom>
            <a:avLst/>
            <a:gdLst/>
            <a:ahLst/>
            <a:cxnLst/>
            <a:rect l="l" t="t" r="r" b="b"/>
            <a:pathLst>
              <a:path w="2513" h="2434" extrusionOk="0">
                <a:moveTo>
                  <a:pt x="2066" y="0"/>
                </a:moveTo>
                <a:cubicBezTo>
                  <a:pt x="1963" y="0"/>
                  <a:pt x="1860" y="39"/>
                  <a:pt x="1776" y="118"/>
                </a:cubicBezTo>
                <a:lnTo>
                  <a:pt x="157" y="1737"/>
                </a:lnTo>
                <a:cubicBezTo>
                  <a:pt x="0" y="1904"/>
                  <a:pt x="0" y="2149"/>
                  <a:pt x="157" y="2316"/>
                </a:cubicBezTo>
                <a:cubicBezTo>
                  <a:pt x="236" y="2394"/>
                  <a:pt x="343" y="2434"/>
                  <a:pt x="442" y="2434"/>
                </a:cubicBezTo>
                <a:cubicBezTo>
                  <a:pt x="550" y="2434"/>
                  <a:pt x="648" y="2394"/>
                  <a:pt x="727" y="2316"/>
                </a:cubicBezTo>
                <a:lnTo>
                  <a:pt x="2355" y="687"/>
                </a:lnTo>
                <a:cubicBezTo>
                  <a:pt x="2512" y="530"/>
                  <a:pt x="2512" y="275"/>
                  <a:pt x="2355" y="118"/>
                </a:cubicBezTo>
                <a:cubicBezTo>
                  <a:pt x="2272" y="39"/>
                  <a:pt x="2169" y="0"/>
                  <a:pt x="2066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"/>
          <p:cNvSpPr/>
          <p:nvPr/>
        </p:nvSpPr>
        <p:spPr>
          <a:xfrm>
            <a:off x="646426" y="278866"/>
            <a:ext cx="236379" cy="231382"/>
          </a:xfrm>
          <a:custGeom>
            <a:avLst/>
            <a:gdLst/>
            <a:ahLst/>
            <a:cxnLst/>
            <a:rect l="l" t="t" r="r" b="b"/>
            <a:pathLst>
              <a:path w="2602" h="2547" extrusionOk="0">
                <a:moveTo>
                  <a:pt x="2130" y="113"/>
                </a:moveTo>
                <a:cubicBezTo>
                  <a:pt x="2218" y="113"/>
                  <a:pt x="2307" y="152"/>
                  <a:pt x="2375" y="211"/>
                </a:cubicBezTo>
                <a:cubicBezTo>
                  <a:pt x="2444" y="279"/>
                  <a:pt x="2473" y="368"/>
                  <a:pt x="2473" y="456"/>
                </a:cubicBezTo>
                <a:cubicBezTo>
                  <a:pt x="2473" y="554"/>
                  <a:pt x="2444" y="633"/>
                  <a:pt x="2375" y="702"/>
                </a:cubicBezTo>
                <a:lnTo>
                  <a:pt x="756" y="2320"/>
                </a:lnTo>
                <a:cubicBezTo>
                  <a:pt x="692" y="2384"/>
                  <a:pt x="604" y="2416"/>
                  <a:pt x="514" y="2416"/>
                </a:cubicBezTo>
                <a:cubicBezTo>
                  <a:pt x="425" y="2416"/>
                  <a:pt x="334" y="2384"/>
                  <a:pt x="266" y="2320"/>
                </a:cubicBezTo>
                <a:cubicBezTo>
                  <a:pt x="138" y="2193"/>
                  <a:pt x="138" y="1967"/>
                  <a:pt x="266" y="1840"/>
                </a:cubicBezTo>
                <a:lnTo>
                  <a:pt x="1895" y="211"/>
                </a:lnTo>
                <a:cubicBezTo>
                  <a:pt x="1963" y="152"/>
                  <a:pt x="2052" y="113"/>
                  <a:pt x="2130" y="113"/>
                </a:cubicBezTo>
                <a:close/>
                <a:moveTo>
                  <a:pt x="2135" y="0"/>
                </a:moveTo>
                <a:cubicBezTo>
                  <a:pt x="2017" y="0"/>
                  <a:pt x="1899" y="44"/>
                  <a:pt x="1806" y="133"/>
                </a:cubicBezTo>
                <a:lnTo>
                  <a:pt x="187" y="1751"/>
                </a:lnTo>
                <a:cubicBezTo>
                  <a:pt x="0" y="1938"/>
                  <a:pt x="0" y="2222"/>
                  <a:pt x="187" y="2409"/>
                </a:cubicBezTo>
                <a:cubicBezTo>
                  <a:pt x="275" y="2497"/>
                  <a:pt x="393" y="2547"/>
                  <a:pt x="511" y="2547"/>
                </a:cubicBezTo>
                <a:cubicBezTo>
                  <a:pt x="639" y="2547"/>
                  <a:pt x="756" y="2497"/>
                  <a:pt x="835" y="2409"/>
                </a:cubicBezTo>
                <a:lnTo>
                  <a:pt x="2464" y="780"/>
                </a:lnTo>
                <a:cubicBezTo>
                  <a:pt x="2552" y="702"/>
                  <a:pt x="2601" y="584"/>
                  <a:pt x="2601" y="456"/>
                </a:cubicBezTo>
                <a:cubicBezTo>
                  <a:pt x="2601" y="338"/>
                  <a:pt x="2552" y="220"/>
                  <a:pt x="2464" y="133"/>
                </a:cubicBezTo>
                <a:cubicBezTo>
                  <a:pt x="2370" y="44"/>
                  <a:pt x="2253" y="0"/>
                  <a:pt x="213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"/>
          <p:cNvSpPr/>
          <p:nvPr/>
        </p:nvSpPr>
        <p:spPr>
          <a:xfrm>
            <a:off x="875538" y="478634"/>
            <a:ext cx="382548" cy="119825"/>
          </a:xfrm>
          <a:custGeom>
            <a:avLst/>
            <a:gdLst/>
            <a:ahLst/>
            <a:cxnLst/>
            <a:rect l="l" t="t" r="r" b="b"/>
            <a:pathLst>
              <a:path w="4211" h="1319" extrusionOk="0">
                <a:moveTo>
                  <a:pt x="3767" y="0"/>
                </a:moveTo>
                <a:cubicBezTo>
                  <a:pt x="3748" y="0"/>
                  <a:pt x="3729" y="1"/>
                  <a:pt x="3710" y="4"/>
                </a:cubicBezTo>
                <a:lnTo>
                  <a:pt x="374" y="514"/>
                </a:lnTo>
                <a:cubicBezTo>
                  <a:pt x="147" y="544"/>
                  <a:pt x="1" y="750"/>
                  <a:pt x="30" y="976"/>
                </a:cubicBezTo>
                <a:cubicBezTo>
                  <a:pt x="59" y="1172"/>
                  <a:pt x="236" y="1319"/>
                  <a:pt x="432" y="1319"/>
                </a:cubicBezTo>
                <a:cubicBezTo>
                  <a:pt x="452" y="1319"/>
                  <a:pt x="472" y="1309"/>
                  <a:pt x="491" y="1309"/>
                </a:cubicBezTo>
                <a:lnTo>
                  <a:pt x="3837" y="799"/>
                </a:lnTo>
                <a:cubicBezTo>
                  <a:pt x="4053" y="769"/>
                  <a:pt x="4210" y="563"/>
                  <a:pt x="4171" y="337"/>
                </a:cubicBezTo>
                <a:cubicBezTo>
                  <a:pt x="4144" y="140"/>
                  <a:pt x="3969" y="0"/>
                  <a:pt x="3767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"/>
          <p:cNvSpPr/>
          <p:nvPr/>
        </p:nvSpPr>
        <p:spPr>
          <a:xfrm>
            <a:off x="869269" y="473092"/>
            <a:ext cx="394086" cy="130726"/>
          </a:xfrm>
          <a:custGeom>
            <a:avLst/>
            <a:gdLst/>
            <a:ahLst/>
            <a:cxnLst/>
            <a:rect l="l" t="t" r="r" b="b"/>
            <a:pathLst>
              <a:path w="4338" h="1439" extrusionOk="0">
                <a:moveTo>
                  <a:pt x="3847" y="114"/>
                </a:moveTo>
                <a:cubicBezTo>
                  <a:pt x="4014" y="114"/>
                  <a:pt x="4161" y="241"/>
                  <a:pt x="4181" y="409"/>
                </a:cubicBezTo>
                <a:cubicBezTo>
                  <a:pt x="4211" y="595"/>
                  <a:pt x="4083" y="771"/>
                  <a:pt x="3897" y="801"/>
                </a:cubicBezTo>
                <a:lnTo>
                  <a:pt x="550" y="1311"/>
                </a:lnTo>
                <a:cubicBezTo>
                  <a:pt x="532" y="1314"/>
                  <a:pt x="515" y="1315"/>
                  <a:pt x="497" y="1315"/>
                </a:cubicBezTo>
                <a:cubicBezTo>
                  <a:pt x="332" y="1315"/>
                  <a:pt x="185" y="1195"/>
                  <a:pt x="158" y="1026"/>
                </a:cubicBezTo>
                <a:cubicBezTo>
                  <a:pt x="128" y="840"/>
                  <a:pt x="256" y="664"/>
                  <a:pt x="443" y="634"/>
                </a:cubicBezTo>
                <a:lnTo>
                  <a:pt x="3788" y="124"/>
                </a:lnTo>
                <a:cubicBezTo>
                  <a:pt x="3808" y="124"/>
                  <a:pt x="3828" y="114"/>
                  <a:pt x="3847" y="114"/>
                </a:cubicBezTo>
                <a:close/>
                <a:moveTo>
                  <a:pt x="3848" y="0"/>
                </a:moveTo>
                <a:cubicBezTo>
                  <a:pt x="3825" y="0"/>
                  <a:pt x="3802" y="2"/>
                  <a:pt x="3779" y="6"/>
                </a:cubicBezTo>
                <a:lnTo>
                  <a:pt x="432" y="516"/>
                </a:lnTo>
                <a:cubicBezTo>
                  <a:pt x="177" y="555"/>
                  <a:pt x="1" y="791"/>
                  <a:pt x="40" y="1046"/>
                </a:cubicBezTo>
                <a:cubicBezTo>
                  <a:pt x="79" y="1262"/>
                  <a:pt x="275" y="1439"/>
                  <a:pt x="501" y="1439"/>
                </a:cubicBezTo>
                <a:cubicBezTo>
                  <a:pt x="521" y="1439"/>
                  <a:pt x="541" y="1429"/>
                  <a:pt x="570" y="1429"/>
                </a:cubicBezTo>
                <a:lnTo>
                  <a:pt x="3916" y="919"/>
                </a:lnTo>
                <a:cubicBezTo>
                  <a:pt x="4161" y="880"/>
                  <a:pt x="4338" y="644"/>
                  <a:pt x="4299" y="389"/>
                </a:cubicBezTo>
                <a:cubicBezTo>
                  <a:pt x="4263" y="166"/>
                  <a:pt x="4066" y="0"/>
                  <a:pt x="38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"/>
          <p:cNvSpPr/>
          <p:nvPr/>
        </p:nvSpPr>
        <p:spPr>
          <a:xfrm>
            <a:off x="1066312" y="155226"/>
            <a:ext cx="80307" cy="294429"/>
          </a:xfrm>
          <a:custGeom>
            <a:avLst/>
            <a:gdLst/>
            <a:ahLst/>
            <a:cxnLst/>
            <a:rect l="l" t="t" r="r" b="b"/>
            <a:pathLst>
              <a:path w="884" h="3241" extrusionOk="0">
                <a:moveTo>
                  <a:pt x="429" y="0"/>
                </a:moveTo>
                <a:cubicBezTo>
                  <a:pt x="417" y="0"/>
                  <a:pt x="405" y="1"/>
                  <a:pt x="393" y="2"/>
                </a:cubicBezTo>
                <a:cubicBezTo>
                  <a:pt x="167" y="11"/>
                  <a:pt x="1" y="208"/>
                  <a:pt x="20" y="424"/>
                </a:cubicBezTo>
                <a:cubicBezTo>
                  <a:pt x="69" y="1219"/>
                  <a:pt x="79" y="2023"/>
                  <a:pt x="49" y="2818"/>
                </a:cubicBezTo>
                <a:cubicBezTo>
                  <a:pt x="40" y="3044"/>
                  <a:pt x="217" y="3230"/>
                  <a:pt x="442" y="3240"/>
                </a:cubicBezTo>
                <a:lnTo>
                  <a:pt x="452" y="3240"/>
                </a:lnTo>
                <a:cubicBezTo>
                  <a:pt x="668" y="3240"/>
                  <a:pt x="845" y="3073"/>
                  <a:pt x="854" y="2848"/>
                </a:cubicBezTo>
                <a:cubicBezTo>
                  <a:pt x="884" y="2033"/>
                  <a:pt x="874" y="1199"/>
                  <a:pt x="825" y="375"/>
                </a:cubicBezTo>
                <a:cubicBezTo>
                  <a:pt x="806" y="161"/>
                  <a:pt x="638" y="0"/>
                  <a:pt x="429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"/>
          <p:cNvSpPr/>
          <p:nvPr/>
        </p:nvSpPr>
        <p:spPr>
          <a:xfrm>
            <a:off x="1061861" y="149866"/>
            <a:ext cx="90118" cy="305148"/>
          </a:xfrm>
          <a:custGeom>
            <a:avLst/>
            <a:gdLst/>
            <a:ahLst/>
            <a:cxnLst/>
            <a:rect l="l" t="t" r="r" b="b"/>
            <a:pathLst>
              <a:path w="992" h="3359" extrusionOk="0">
                <a:moveTo>
                  <a:pt x="462" y="120"/>
                </a:moveTo>
                <a:cubicBezTo>
                  <a:pt x="648" y="120"/>
                  <a:pt x="795" y="257"/>
                  <a:pt x="815" y="434"/>
                </a:cubicBezTo>
                <a:cubicBezTo>
                  <a:pt x="864" y="1258"/>
                  <a:pt x="874" y="2092"/>
                  <a:pt x="844" y="2907"/>
                </a:cubicBezTo>
                <a:cubicBezTo>
                  <a:pt x="835" y="3093"/>
                  <a:pt x="687" y="3240"/>
                  <a:pt x="501" y="3240"/>
                </a:cubicBezTo>
                <a:lnTo>
                  <a:pt x="501" y="3299"/>
                </a:lnTo>
                <a:lnTo>
                  <a:pt x="491" y="3240"/>
                </a:lnTo>
                <a:cubicBezTo>
                  <a:pt x="393" y="3240"/>
                  <a:pt x="314" y="3201"/>
                  <a:pt x="246" y="3132"/>
                </a:cubicBezTo>
                <a:cubicBezTo>
                  <a:pt x="187" y="3064"/>
                  <a:pt x="157" y="2975"/>
                  <a:pt x="157" y="2887"/>
                </a:cubicBezTo>
                <a:cubicBezTo>
                  <a:pt x="187" y="2082"/>
                  <a:pt x="177" y="1278"/>
                  <a:pt x="128" y="483"/>
                </a:cubicBezTo>
                <a:cubicBezTo>
                  <a:pt x="118" y="384"/>
                  <a:pt x="148" y="296"/>
                  <a:pt x="207" y="227"/>
                </a:cubicBezTo>
                <a:cubicBezTo>
                  <a:pt x="275" y="159"/>
                  <a:pt x="353" y="120"/>
                  <a:pt x="442" y="120"/>
                </a:cubicBezTo>
                <a:close/>
                <a:moveTo>
                  <a:pt x="479" y="1"/>
                </a:moveTo>
                <a:cubicBezTo>
                  <a:pt x="467" y="1"/>
                  <a:pt x="455" y="1"/>
                  <a:pt x="442" y="2"/>
                </a:cubicBezTo>
                <a:cubicBezTo>
                  <a:pt x="314" y="2"/>
                  <a:pt x="207" y="61"/>
                  <a:pt x="118" y="149"/>
                </a:cubicBezTo>
                <a:cubicBezTo>
                  <a:pt x="39" y="247"/>
                  <a:pt x="0" y="365"/>
                  <a:pt x="10" y="493"/>
                </a:cubicBezTo>
                <a:cubicBezTo>
                  <a:pt x="59" y="1278"/>
                  <a:pt x="69" y="2082"/>
                  <a:pt x="39" y="2877"/>
                </a:cubicBezTo>
                <a:cubicBezTo>
                  <a:pt x="39" y="3005"/>
                  <a:pt x="79" y="3123"/>
                  <a:pt x="167" y="3211"/>
                </a:cubicBezTo>
                <a:cubicBezTo>
                  <a:pt x="246" y="3299"/>
                  <a:pt x="364" y="3358"/>
                  <a:pt x="481" y="3358"/>
                </a:cubicBezTo>
                <a:lnTo>
                  <a:pt x="501" y="3358"/>
                </a:lnTo>
                <a:cubicBezTo>
                  <a:pt x="756" y="3358"/>
                  <a:pt x="952" y="3162"/>
                  <a:pt x="962" y="2916"/>
                </a:cubicBezTo>
                <a:cubicBezTo>
                  <a:pt x="992" y="2092"/>
                  <a:pt x="981" y="1248"/>
                  <a:pt x="933" y="434"/>
                </a:cubicBezTo>
                <a:cubicBezTo>
                  <a:pt x="914" y="181"/>
                  <a:pt x="718" y="1"/>
                  <a:pt x="47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"/>
          <p:cNvSpPr/>
          <p:nvPr/>
        </p:nvSpPr>
        <p:spPr>
          <a:xfrm>
            <a:off x="888892" y="659870"/>
            <a:ext cx="263996" cy="113375"/>
          </a:xfrm>
          <a:custGeom>
            <a:avLst/>
            <a:gdLst/>
            <a:ahLst/>
            <a:cxnLst/>
            <a:rect l="l" t="t" r="r" b="b"/>
            <a:pathLst>
              <a:path w="2906" h="1248" extrusionOk="0">
                <a:moveTo>
                  <a:pt x="2473" y="1"/>
                </a:moveTo>
                <a:cubicBezTo>
                  <a:pt x="2444" y="1"/>
                  <a:pt x="2415" y="4"/>
                  <a:pt x="2385" y="11"/>
                </a:cubicBezTo>
                <a:lnTo>
                  <a:pt x="354" y="453"/>
                </a:lnTo>
                <a:cubicBezTo>
                  <a:pt x="138" y="501"/>
                  <a:pt x="0" y="717"/>
                  <a:pt x="40" y="933"/>
                </a:cubicBezTo>
                <a:cubicBezTo>
                  <a:pt x="89" y="1120"/>
                  <a:pt x="256" y="1247"/>
                  <a:pt x="432" y="1247"/>
                </a:cubicBezTo>
                <a:cubicBezTo>
                  <a:pt x="462" y="1247"/>
                  <a:pt x="491" y="1247"/>
                  <a:pt x="521" y="1238"/>
                </a:cubicBezTo>
                <a:lnTo>
                  <a:pt x="2552" y="796"/>
                </a:lnTo>
                <a:cubicBezTo>
                  <a:pt x="2768" y="747"/>
                  <a:pt x="2905" y="531"/>
                  <a:pt x="2856" y="315"/>
                </a:cubicBezTo>
                <a:cubicBezTo>
                  <a:pt x="2823" y="129"/>
                  <a:pt x="2657" y="1"/>
                  <a:pt x="2473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"/>
          <p:cNvSpPr/>
          <p:nvPr/>
        </p:nvSpPr>
        <p:spPr>
          <a:xfrm>
            <a:off x="882714" y="654601"/>
            <a:ext cx="276441" cy="123913"/>
          </a:xfrm>
          <a:custGeom>
            <a:avLst/>
            <a:gdLst/>
            <a:ahLst/>
            <a:cxnLst/>
            <a:rect l="l" t="t" r="r" b="b"/>
            <a:pathLst>
              <a:path w="3043" h="1364" extrusionOk="0">
                <a:moveTo>
                  <a:pt x="2532" y="118"/>
                </a:moveTo>
                <a:cubicBezTo>
                  <a:pt x="2689" y="118"/>
                  <a:pt x="2836" y="226"/>
                  <a:pt x="2875" y="393"/>
                </a:cubicBezTo>
                <a:cubicBezTo>
                  <a:pt x="2914" y="569"/>
                  <a:pt x="2796" y="755"/>
                  <a:pt x="2610" y="795"/>
                </a:cubicBezTo>
                <a:lnTo>
                  <a:pt x="579" y="1237"/>
                </a:lnTo>
                <a:cubicBezTo>
                  <a:pt x="552" y="1244"/>
                  <a:pt x="524" y="1247"/>
                  <a:pt x="498" y="1247"/>
                </a:cubicBezTo>
                <a:cubicBezTo>
                  <a:pt x="341" y="1247"/>
                  <a:pt x="200" y="1132"/>
                  <a:pt x="167" y="982"/>
                </a:cubicBezTo>
                <a:cubicBezTo>
                  <a:pt x="127" y="795"/>
                  <a:pt x="245" y="609"/>
                  <a:pt x="432" y="569"/>
                </a:cubicBezTo>
                <a:lnTo>
                  <a:pt x="2463" y="127"/>
                </a:lnTo>
                <a:cubicBezTo>
                  <a:pt x="2482" y="118"/>
                  <a:pt x="2512" y="118"/>
                  <a:pt x="2532" y="118"/>
                </a:cubicBezTo>
                <a:close/>
                <a:moveTo>
                  <a:pt x="2527" y="1"/>
                </a:moveTo>
                <a:cubicBezTo>
                  <a:pt x="2496" y="1"/>
                  <a:pt x="2465" y="4"/>
                  <a:pt x="2434" y="10"/>
                </a:cubicBezTo>
                <a:lnTo>
                  <a:pt x="402" y="452"/>
                </a:lnTo>
                <a:cubicBezTo>
                  <a:pt x="157" y="511"/>
                  <a:pt x="0" y="755"/>
                  <a:pt x="49" y="1001"/>
                </a:cubicBezTo>
                <a:cubicBezTo>
                  <a:pt x="98" y="1217"/>
                  <a:pt x="284" y="1364"/>
                  <a:pt x="500" y="1364"/>
                </a:cubicBezTo>
                <a:cubicBezTo>
                  <a:pt x="539" y="1364"/>
                  <a:pt x="569" y="1364"/>
                  <a:pt x="598" y="1354"/>
                </a:cubicBezTo>
                <a:lnTo>
                  <a:pt x="2630" y="913"/>
                </a:lnTo>
                <a:cubicBezTo>
                  <a:pt x="2885" y="864"/>
                  <a:pt x="3042" y="609"/>
                  <a:pt x="2983" y="363"/>
                </a:cubicBezTo>
                <a:cubicBezTo>
                  <a:pt x="2940" y="148"/>
                  <a:pt x="2746" y="1"/>
                  <a:pt x="25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"/>
          <p:cNvSpPr/>
          <p:nvPr/>
        </p:nvSpPr>
        <p:spPr>
          <a:xfrm>
            <a:off x="606364" y="744628"/>
            <a:ext cx="73130" cy="304058"/>
          </a:xfrm>
          <a:custGeom>
            <a:avLst/>
            <a:gdLst/>
            <a:ahLst/>
            <a:cxnLst/>
            <a:rect l="l" t="t" r="r" b="b"/>
            <a:pathLst>
              <a:path w="805" h="3347" extrusionOk="0">
                <a:moveTo>
                  <a:pt x="402" y="0"/>
                </a:moveTo>
                <a:cubicBezTo>
                  <a:pt x="177" y="0"/>
                  <a:pt x="0" y="187"/>
                  <a:pt x="0" y="403"/>
                </a:cubicBezTo>
                <a:lnTo>
                  <a:pt x="0" y="2944"/>
                </a:lnTo>
                <a:cubicBezTo>
                  <a:pt x="0" y="3160"/>
                  <a:pt x="177" y="3347"/>
                  <a:pt x="402" y="3347"/>
                </a:cubicBezTo>
                <a:cubicBezTo>
                  <a:pt x="618" y="3347"/>
                  <a:pt x="805" y="3160"/>
                  <a:pt x="805" y="2944"/>
                </a:cubicBezTo>
                <a:lnTo>
                  <a:pt x="805" y="403"/>
                </a:lnTo>
                <a:cubicBezTo>
                  <a:pt x="805" y="187"/>
                  <a:pt x="618" y="0"/>
                  <a:pt x="40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"/>
          <p:cNvSpPr/>
          <p:nvPr/>
        </p:nvSpPr>
        <p:spPr>
          <a:xfrm>
            <a:off x="601004" y="739268"/>
            <a:ext cx="83850" cy="314778"/>
          </a:xfrm>
          <a:custGeom>
            <a:avLst/>
            <a:gdLst/>
            <a:ahLst/>
            <a:cxnLst/>
            <a:rect l="l" t="t" r="r" b="b"/>
            <a:pathLst>
              <a:path w="923" h="3465" extrusionOk="0">
                <a:moveTo>
                  <a:pt x="461" y="118"/>
                </a:moveTo>
                <a:cubicBezTo>
                  <a:pt x="648" y="118"/>
                  <a:pt x="805" y="275"/>
                  <a:pt x="805" y="462"/>
                </a:cubicBezTo>
                <a:lnTo>
                  <a:pt x="805" y="3003"/>
                </a:lnTo>
                <a:cubicBezTo>
                  <a:pt x="805" y="3190"/>
                  <a:pt x="648" y="3347"/>
                  <a:pt x="461" y="3347"/>
                </a:cubicBezTo>
                <a:cubicBezTo>
                  <a:pt x="265" y="3347"/>
                  <a:pt x="118" y="3190"/>
                  <a:pt x="118" y="3003"/>
                </a:cubicBezTo>
                <a:lnTo>
                  <a:pt x="118" y="462"/>
                </a:lnTo>
                <a:cubicBezTo>
                  <a:pt x="118" y="275"/>
                  <a:pt x="265" y="118"/>
                  <a:pt x="461" y="118"/>
                </a:cubicBezTo>
                <a:close/>
                <a:moveTo>
                  <a:pt x="461" y="0"/>
                </a:moveTo>
                <a:cubicBezTo>
                  <a:pt x="206" y="0"/>
                  <a:pt x="0" y="207"/>
                  <a:pt x="0" y="462"/>
                </a:cubicBezTo>
                <a:lnTo>
                  <a:pt x="0" y="3003"/>
                </a:lnTo>
                <a:cubicBezTo>
                  <a:pt x="0" y="3258"/>
                  <a:pt x="206" y="3465"/>
                  <a:pt x="461" y="3465"/>
                </a:cubicBezTo>
                <a:cubicBezTo>
                  <a:pt x="716" y="3465"/>
                  <a:pt x="923" y="3258"/>
                  <a:pt x="923" y="3003"/>
                </a:cubicBezTo>
                <a:lnTo>
                  <a:pt x="923" y="462"/>
                </a:lnTo>
                <a:cubicBezTo>
                  <a:pt x="923" y="207"/>
                  <a:pt x="716" y="0"/>
                  <a:pt x="46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"/>
          <p:cNvSpPr/>
          <p:nvPr/>
        </p:nvSpPr>
        <p:spPr>
          <a:xfrm>
            <a:off x="872812" y="823209"/>
            <a:ext cx="179328" cy="151439"/>
          </a:xfrm>
          <a:custGeom>
            <a:avLst/>
            <a:gdLst/>
            <a:ahLst/>
            <a:cxnLst/>
            <a:rect l="l" t="t" r="r" b="b"/>
            <a:pathLst>
              <a:path w="1974" h="1667" extrusionOk="0">
                <a:moveTo>
                  <a:pt x="463" y="0"/>
                </a:moveTo>
                <a:cubicBezTo>
                  <a:pt x="344" y="0"/>
                  <a:pt x="227" y="51"/>
                  <a:pt x="148" y="146"/>
                </a:cubicBezTo>
                <a:cubicBezTo>
                  <a:pt x="1" y="323"/>
                  <a:pt x="31" y="568"/>
                  <a:pt x="207" y="715"/>
                </a:cubicBezTo>
                <a:lnTo>
                  <a:pt x="1267" y="1579"/>
                </a:lnTo>
                <a:cubicBezTo>
                  <a:pt x="1335" y="1638"/>
                  <a:pt x="1434" y="1667"/>
                  <a:pt x="1522" y="1667"/>
                </a:cubicBezTo>
                <a:cubicBezTo>
                  <a:pt x="1640" y="1667"/>
                  <a:pt x="1748" y="1618"/>
                  <a:pt x="1836" y="1520"/>
                </a:cubicBezTo>
                <a:cubicBezTo>
                  <a:pt x="1974" y="1353"/>
                  <a:pt x="1944" y="1098"/>
                  <a:pt x="1777" y="960"/>
                </a:cubicBezTo>
                <a:lnTo>
                  <a:pt x="718" y="87"/>
                </a:lnTo>
                <a:cubicBezTo>
                  <a:pt x="642" y="28"/>
                  <a:pt x="552" y="0"/>
                  <a:pt x="463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"/>
          <p:cNvSpPr/>
          <p:nvPr/>
        </p:nvSpPr>
        <p:spPr>
          <a:xfrm>
            <a:off x="867452" y="817667"/>
            <a:ext cx="186505" cy="162340"/>
          </a:xfrm>
          <a:custGeom>
            <a:avLst/>
            <a:gdLst/>
            <a:ahLst/>
            <a:cxnLst/>
            <a:rect l="l" t="t" r="r" b="b"/>
            <a:pathLst>
              <a:path w="2053" h="1787" extrusionOk="0">
                <a:moveTo>
                  <a:pt x="521" y="118"/>
                </a:moveTo>
                <a:cubicBezTo>
                  <a:pt x="590" y="118"/>
                  <a:pt x="668" y="148"/>
                  <a:pt x="737" y="197"/>
                </a:cubicBezTo>
                <a:lnTo>
                  <a:pt x="1797" y="1061"/>
                </a:lnTo>
                <a:cubicBezTo>
                  <a:pt x="1865" y="1119"/>
                  <a:pt x="1915" y="1198"/>
                  <a:pt x="1924" y="1296"/>
                </a:cubicBezTo>
                <a:cubicBezTo>
                  <a:pt x="1924" y="1385"/>
                  <a:pt x="1905" y="1473"/>
                  <a:pt x="1846" y="1542"/>
                </a:cubicBezTo>
                <a:cubicBezTo>
                  <a:pt x="1779" y="1625"/>
                  <a:pt x="1679" y="1667"/>
                  <a:pt x="1579" y="1667"/>
                </a:cubicBezTo>
                <a:cubicBezTo>
                  <a:pt x="1502" y="1667"/>
                  <a:pt x="1425" y="1642"/>
                  <a:pt x="1365" y="1590"/>
                </a:cubicBezTo>
                <a:lnTo>
                  <a:pt x="306" y="727"/>
                </a:lnTo>
                <a:cubicBezTo>
                  <a:pt x="158" y="609"/>
                  <a:pt x="129" y="393"/>
                  <a:pt x="256" y="246"/>
                </a:cubicBezTo>
                <a:cubicBezTo>
                  <a:pt x="315" y="158"/>
                  <a:pt x="413" y="118"/>
                  <a:pt x="521" y="118"/>
                </a:cubicBezTo>
                <a:close/>
                <a:moveTo>
                  <a:pt x="513" y="0"/>
                </a:moveTo>
                <a:cubicBezTo>
                  <a:pt x="382" y="0"/>
                  <a:pt x="252" y="58"/>
                  <a:pt x="158" y="168"/>
                </a:cubicBezTo>
                <a:cubicBezTo>
                  <a:pt x="1" y="364"/>
                  <a:pt x="31" y="659"/>
                  <a:pt x="227" y="825"/>
                </a:cubicBezTo>
                <a:lnTo>
                  <a:pt x="1287" y="1689"/>
                </a:lnTo>
                <a:cubicBezTo>
                  <a:pt x="1365" y="1758"/>
                  <a:pt x="1473" y="1787"/>
                  <a:pt x="1581" y="1787"/>
                </a:cubicBezTo>
                <a:cubicBezTo>
                  <a:pt x="1719" y="1787"/>
                  <a:pt x="1846" y="1728"/>
                  <a:pt x="1934" y="1620"/>
                </a:cubicBezTo>
                <a:cubicBezTo>
                  <a:pt x="2013" y="1522"/>
                  <a:pt x="2052" y="1404"/>
                  <a:pt x="2042" y="1287"/>
                </a:cubicBezTo>
                <a:cubicBezTo>
                  <a:pt x="2022" y="1159"/>
                  <a:pt x="1964" y="1051"/>
                  <a:pt x="1876" y="973"/>
                </a:cubicBezTo>
                <a:lnTo>
                  <a:pt x="806" y="109"/>
                </a:lnTo>
                <a:cubicBezTo>
                  <a:pt x="719" y="36"/>
                  <a:pt x="616" y="0"/>
                  <a:pt x="5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"/>
          <p:cNvSpPr/>
          <p:nvPr/>
        </p:nvSpPr>
        <p:spPr>
          <a:xfrm>
            <a:off x="592919" y="593099"/>
            <a:ext cx="221208" cy="115101"/>
          </a:xfrm>
          <a:custGeom>
            <a:avLst/>
            <a:gdLst/>
            <a:ahLst/>
            <a:cxnLst/>
            <a:rect l="l" t="t" r="r" b="b"/>
            <a:pathLst>
              <a:path w="2435" h="1267" extrusionOk="0">
                <a:moveTo>
                  <a:pt x="1984" y="1"/>
                </a:moveTo>
                <a:cubicBezTo>
                  <a:pt x="1945" y="1"/>
                  <a:pt x="1905" y="7"/>
                  <a:pt x="1865" y="19"/>
                </a:cubicBezTo>
                <a:lnTo>
                  <a:pt x="334" y="471"/>
                </a:lnTo>
                <a:cubicBezTo>
                  <a:pt x="118" y="540"/>
                  <a:pt x="0" y="765"/>
                  <a:pt x="59" y="972"/>
                </a:cubicBezTo>
                <a:cubicBezTo>
                  <a:pt x="118" y="1148"/>
                  <a:pt x="275" y="1266"/>
                  <a:pt x="452" y="1266"/>
                </a:cubicBezTo>
                <a:cubicBezTo>
                  <a:pt x="482" y="1266"/>
                  <a:pt x="521" y="1256"/>
                  <a:pt x="560" y="1246"/>
                </a:cubicBezTo>
                <a:lnTo>
                  <a:pt x="2100" y="795"/>
                </a:lnTo>
                <a:cubicBezTo>
                  <a:pt x="2316" y="726"/>
                  <a:pt x="2434" y="501"/>
                  <a:pt x="2366" y="294"/>
                </a:cubicBezTo>
                <a:cubicBezTo>
                  <a:pt x="2318" y="118"/>
                  <a:pt x="2158" y="1"/>
                  <a:pt x="1984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"/>
          <p:cNvSpPr/>
          <p:nvPr/>
        </p:nvSpPr>
        <p:spPr>
          <a:xfrm>
            <a:off x="586741" y="588011"/>
            <a:ext cx="230020" cy="125457"/>
          </a:xfrm>
          <a:custGeom>
            <a:avLst/>
            <a:gdLst/>
            <a:ahLst/>
            <a:cxnLst/>
            <a:rect l="l" t="t" r="r" b="b"/>
            <a:pathLst>
              <a:path w="2532" h="1381" extrusionOk="0">
                <a:moveTo>
                  <a:pt x="2051" y="115"/>
                </a:moveTo>
                <a:cubicBezTo>
                  <a:pt x="2110" y="115"/>
                  <a:pt x="2168" y="134"/>
                  <a:pt x="2218" y="154"/>
                </a:cubicBezTo>
                <a:cubicBezTo>
                  <a:pt x="2296" y="203"/>
                  <a:pt x="2355" y="272"/>
                  <a:pt x="2384" y="360"/>
                </a:cubicBezTo>
                <a:cubicBezTo>
                  <a:pt x="2404" y="448"/>
                  <a:pt x="2395" y="546"/>
                  <a:pt x="2355" y="625"/>
                </a:cubicBezTo>
                <a:cubicBezTo>
                  <a:pt x="2306" y="703"/>
                  <a:pt x="2238" y="762"/>
                  <a:pt x="2149" y="792"/>
                </a:cubicBezTo>
                <a:lnTo>
                  <a:pt x="609" y="1244"/>
                </a:lnTo>
                <a:cubicBezTo>
                  <a:pt x="577" y="1255"/>
                  <a:pt x="545" y="1260"/>
                  <a:pt x="512" y="1260"/>
                </a:cubicBezTo>
                <a:cubicBezTo>
                  <a:pt x="370" y="1260"/>
                  <a:pt x="226" y="1161"/>
                  <a:pt x="186" y="1017"/>
                </a:cubicBezTo>
                <a:cubicBezTo>
                  <a:pt x="138" y="831"/>
                  <a:pt x="236" y="645"/>
                  <a:pt x="422" y="586"/>
                </a:cubicBezTo>
                <a:lnTo>
                  <a:pt x="1953" y="134"/>
                </a:lnTo>
                <a:cubicBezTo>
                  <a:pt x="1982" y="125"/>
                  <a:pt x="2022" y="115"/>
                  <a:pt x="2051" y="115"/>
                </a:cubicBezTo>
                <a:close/>
                <a:moveTo>
                  <a:pt x="2050" y="1"/>
                </a:moveTo>
                <a:cubicBezTo>
                  <a:pt x="2008" y="1"/>
                  <a:pt x="1966" y="6"/>
                  <a:pt x="1924" y="17"/>
                </a:cubicBezTo>
                <a:lnTo>
                  <a:pt x="382" y="478"/>
                </a:lnTo>
                <a:cubicBezTo>
                  <a:pt x="138" y="546"/>
                  <a:pt x="0" y="802"/>
                  <a:pt x="68" y="1047"/>
                </a:cubicBezTo>
                <a:cubicBezTo>
                  <a:pt x="127" y="1244"/>
                  <a:pt x="314" y="1381"/>
                  <a:pt x="520" y="1381"/>
                </a:cubicBezTo>
                <a:cubicBezTo>
                  <a:pt x="559" y="1381"/>
                  <a:pt x="609" y="1371"/>
                  <a:pt x="648" y="1361"/>
                </a:cubicBezTo>
                <a:lnTo>
                  <a:pt x="2188" y="900"/>
                </a:lnTo>
                <a:cubicBezTo>
                  <a:pt x="2306" y="871"/>
                  <a:pt x="2404" y="792"/>
                  <a:pt x="2463" y="684"/>
                </a:cubicBezTo>
                <a:cubicBezTo>
                  <a:pt x="2522" y="576"/>
                  <a:pt x="2532" y="448"/>
                  <a:pt x="2493" y="331"/>
                </a:cubicBezTo>
                <a:cubicBezTo>
                  <a:pt x="2463" y="213"/>
                  <a:pt x="2384" y="115"/>
                  <a:pt x="2277" y="56"/>
                </a:cubicBezTo>
                <a:cubicBezTo>
                  <a:pt x="2201" y="18"/>
                  <a:pt x="2126" y="1"/>
                  <a:pt x="205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"/>
          <p:cNvSpPr/>
          <p:nvPr/>
        </p:nvSpPr>
        <p:spPr>
          <a:xfrm>
            <a:off x="331739" y="505070"/>
            <a:ext cx="122187" cy="276169"/>
          </a:xfrm>
          <a:custGeom>
            <a:avLst/>
            <a:gdLst/>
            <a:ahLst/>
            <a:cxnLst/>
            <a:rect l="l" t="t" r="r" b="b"/>
            <a:pathLst>
              <a:path w="1345" h="3040" extrusionOk="0">
                <a:moveTo>
                  <a:pt x="431" y="0"/>
                </a:moveTo>
                <a:cubicBezTo>
                  <a:pt x="405" y="0"/>
                  <a:pt x="380" y="3"/>
                  <a:pt x="354" y="7"/>
                </a:cubicBezTo>
                <a:cubicBezTo>
                  <a:pt x="138" y="57"/>
                  <a:pt x="1" y="272"/>
                  <a:pt x="49" y="488"/>
                </a:cubicBezTo>
                <a:lnTo>
                  <a:pt x="511" y="2716"/>
                </a:lnTo>
                <a:cubicBezTo>
                  <a:pt x="550" y="2902"/>
                  <a:pt x="717" y="3040"/>
                  <a:pt x="903" y="3040"/>
                </a:cubicBezTo>
                <a:cubicBezTo>
                  <a:pt x="932" y="3040"/>
                  <a:pt x="952" y="3030"/>
                  <a:pt x="982" y="3030"/>
                </a:cubicBezTo>
                <a:cubicBezTo>
                  <a:pt x="1207" y="2981"/>
                  <a:pt x="1345" y="2765"/>
                  <a:pt x="1296" y="2549"/>
                </a:cubicBezTo>
                <a:lnTo>
                  <a:pt x="834" y="321"/>
                </a:lnTo>
                <a:cubicBezTo>
                  <a:pt x="791" y="130"/>
                  <a:pt x="625" y="0"/>
                  <a:pt x="431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"/>
          <p:cNvSpPr/>
          <p:nvPr/>
        </p:nvSpPr>
        <p:spPr>
          <a:xfrm>
            <a:off x="325471" y="499710"/>
            <a:ext cx="133815" cy="286889"/>
          </a:xfrm>
          <a:custGeom>
            <a:avLst/>
            <a:gdLst/>
            <a:ahLst/>
            <a:cxnLst/>
            <a:rect l="l" t="t" r="r" b="b"/>
            <a:pathLst>
              <a:path w="1473" h="3158" extrusionOk="0">
                <a:moveTo>
                  <a:pt x="511" y="116"/>
                </a:moveTo>
                <a:cubicBezTo>
                  <a:pt x="580" y="116"/>
                  <a:pt x="639" y="135"/>
                  <a:pt x="698" y="174"/>
                </a:cubicBezTo>
                <a:cubicBezTo>
                  <a:pt x="776" y="223"/>
                  <a:pt x="825" y="302"/>
                  <a:pt x="844" y="390"/>
                </a:cubicBezTo>
                <a:lnTo>
                  <a:pt x="1306" y="2618"/>
                </a:lnTo>
                <a:cubicBezTo>
                  <a:pt x="1345" y="2804"/>
                  <a:pt x="1228" y="2990"/>
                  <a:pt x="1041" y="3030"/>
                </a:cubicBezTo>
                <a:cubicBezTo>
                  <a:pt x="1018" y="3034"/>
                  <a:pt x="995" y="3037"/>
                  <a:pt x="973" y="3037"/>
                </a:cubicBezTo>
                <a:cubicBezTo>
                  <a:pt x="813" y="3037"/>
                  <a:pt x="673" y="2920"/>
                  <a:pt x="639" y="2765"/>
                </a:cubicBezTo>
                <a:lnTo>
                  <a:pt x="177" y="537"/>
                </a:lnTo>
                <a:cubicBezTo>
                  <a:pt x="138" y="351"/>
                  <a:pt x="256" y="164"/>
                  <a:pt x="443" y="125"/>
                </a:cubicBezTo>
                <a:cubicBezTo>
                  <a:pt x="462" y="125"/>
                  <a:pt x="482" y="116"/>
                  <a:pt x="511" y="116"/>
                </a:cubicBezTo>
                <a:close/>
                <a:moveTo>
                  <a:pt x="500" y="0"/>
                </a:moveTo>
                <a:cubicBezTo>
                  <a:pt x="470" y="0"/>
                  <a:pt x="441" y="2"/>
                  <a:pt x="413" y="7"/>
                </a:cubicBezTo>
                <a:cubicBezTo>
                  <a:pt x="168" y="66"/>
                  <a:pt x="1" y="312"/>
                  <a:pt x="59" y="557"/>
                </a:cubicBezTo>
                <a:lnTo>
                  <a:pt x="521" y="2785"/>
                </a:lnTo>
                <a:cubicBezTo>
                  <a:pt x="560" y="3001"/>
                  <a:pt x="757" y="3158"/>
                  <a:pt x="972" y="3158"/>
                </a:cubicBezTo>
                <a:cubicBezTo>
                  <a:pt x="1001" y="3158"/>
                  <a:pt x="1031" y="3147"/>
                  <a:pt x="1071" y="3147"/>
                </a:cubicBezTo>
                <a:cubicBezTo>
                  <a:pt x="1315" y="3089"/>
                  <a:pt x="1473" y="2844"/>
                  <a:pt x="1424" y="2598"/>
                </a:cubicBezTo>
                <a:lnTo>
                  <a:pt x="962" y="371"/>
                </a:lnTo>
                <a:cubicBezTo>
                  <a:pt x="933" y="243"/>
                  <a:pt x="864" y="145"/>
                  <a:pt x="766" y="76"/>
                </a:cubicBezTo>
                <a:cubicBezTo>
                  <a:pt x="684" y="24"/>
                  <a:pt x="591" y="0"/>
                  <a:pt x="5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"/>
          <p:cNvSpPr/>
          <p:nvPr/>
        </p:nvSpPr>
        <p:spPr>
          <a:xfrm>
            <a:off x="13418" y="638067"/>
            <a:ext cx="217665" cy="222479"/>
          </a:xfrm>
          <a:custGeom>
            <a:avLst/>
            <a:gdLst/>
            <a:ahLst/>
            <a:cxnLst/>
            <a:rect l="l" t="t" r="r" b="b"/>
            <a:pathLst>
              <a:path w="2396" h="2449" extrusionOk="0">
                <a:moveTo>
                  <a:pt x="450" y="0"/>
                </a:moveTo>
                <a:cubicBezTo>
                  <a:pt x="354" y="0"/>
                  <a:pt x="256" y="35"/>
                  <a:pt x="178" y="104"/>
                </a:cubicBezTo>
                <a:cubicBezTo>
                  <a:pt x="11" y="251"/>
                  <a:pt x="1" y="506"/>
                  <a:pt x="149" y="673"/>
                </a:cubicBezTo>
                <a:lnTo>
                  <a:pt x="1650" y="2322"/>
                </a:lnTo>
                <a:cubicBezTo>
                  <a:pt x="1728" y="2400"/>
                  <a:pt x="1836" y="2449"/>
                  <a:pt x="1944" y="2449"/>
                </a:cubicBezTo>
                <a:cubicBezTo>
                  <a:pt x="2042" y="2449"/>
                  <a:pt x="2140" y="2409"/>
                  <a:pt x="2219" y="2341"/>
                </a:cubicBezTo>
                <a:cubicBezTo>
                  <a:pt x="2386" y="2194"/>
                  <a:pt x="2395" y="1938"/>
                  <a:pt x="2238" y="1772"/>
                </a:cubicBezTo>
                <a:lnTo>
                  <a:pt x="747" y="133"/>
                </a:lnTo>
                <a:cubicBezTo>
                  <a:pt x="669" y="44"/>
                  <a:pt x="560" y="0"/>
                  <a:pt x="450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"/>
          <p:cNvSpPr/>
          <p:nvPr/>
        </p:nvSpPr>
        <p:spPr>
          <a:xfrm>
            <a:off x="11692" y="632253"/>
            <a:ext cx="221117" cy="233653"/>
          </a:xfrm>
          <a:custGeom>
            <a:avLst/>
            <a:gdLst/>
            <a:ahLst/>
            <a:cxnLst/>
            <a:rect l="l" t="t" r="r" b="b"/>
            <a:pathLst>
              <a:path w="2434" h="2572" extrusionOk="0">
                <a:moveTo>
                  <a:pt x="462" y="118"/>
                </a:moveTo>
                <a:cubicBezTo>
                  <a:pt x="471" y="118"/>
                  <a:pt x="482" y="118"/>
                  <a:pt x="482" y="129"/>
                </a:cubicBezTo>
                <a:cubicBezTo>
                  <a:pt x="569" y="129"/>
                  <a:pt x="658" y="168"/>
                  <a:pt x="717" y="236"/>
                </a:cubicBezTo>
                <a:lnTo>
                  <a:pt x="2218" y="1875"/>
                </a:lnTo>
                <a:cubicBezTo>
                  <a:pt x="2277" y="1944"/>
                  <a:pt x="2316" y="2032"/>
                  <a:pt x="2307" y="2130"/>
                </a:cubicBezTo>
                <a:cubicBezTo>
                  <a:pt x="2307" y="2218"/>
                  <a:pt x="2268" y="2297"/>
                  <a:pt x="2198" y="2366"/>
                </a:cubicBezTo>
                <a:cubicBezTo>
                  <a:pt x="2135" y="2420"/>
                  <a:pt x="2053" y="2447"/>
                  <a:pt x="1971" y="2447"/>
                </a:cubicBezTo>
                <a:cubicBezTo>
                  <a:pt x="1874" y="2447"/>
                  <a:pt x="1777" y="2410"/>
                  <a:pt x="1708" y="2336"/>
                </a:cubicBezTo>
                <a:lnTo>
                  <a:pt x="216" y="698"/>
                </a:lnTo>
                <a:cubicBezTo>
                  <a:pt x="148" y="629"/>
                  <a:pt x="118" y="541"/>
                  <a:pt x="128" y="452"/>
                </a:cubicBezTo>
                <a:cubicBezTo>
                  <a:pt x="128" y="364"/>
                  <a:pt x="168" y="275"/>
                  <a:pt x="236" y="216"/>
                </a:cubicBezTo>
                <a:cubicBezTo>
                  <a:pt x="295" y="158"/>
                  <a:pt x="383" y="118"/>
                  <a:pt x="462" y="118"/>
                </a:cubicBezTo>
                <a:close/>
                <a:moveTo>
                  <a:pt x="491" y="1"/>
                </a:moveTo>
                <a:cubicBezTo>
                  <a:pt x="364" y="1"/>
                  <a:pt x="246" y="40"/>
                  <a:pt x="157" y="129"/>
                </a:cubicBezTo>
                <a:cubicBezTo>
                  <a:pt x="59" y="207"/>
                  <a:pt x="11" y="325"/>
                  <a:pt x="0" y="443"/>
                </a:cubicBezTo>
                <a:cubicBezTo>
                  <a:pt x="0" y="570"/>
                  <a:pt x="40" y="687"/>
                  <a:pt x="128" y="776"/>
                </a:cubicBezTo>
                <a:lnTo>
                  <a:pt x="1620" y="2425"/>
                </a:lnTo>
                <a:cubicBezTo>
                  <a:pt x="1708" y="2513"/>
                  <a:pt x="1836" y="2572"/>
                  <a:pt x="1963" y="2572"/>
                </a:cubicBezTo>
                <a:cubicBezTo>
                  <a:pt x="2081" y="2572"/>
                  <a:pt x="2189" y="2532"/>
                  <a:pt x="2277" y="2454"/>
                </a:cubicBezTo>
                <a:cubicBezTo>
                  <a:pt x="2366" y="2366"/>
                  <a:pt x="2425" y="2258"/>
                  <a:pt x="2425" y="2130"/>
                </a:cubicBezTo>
                <a:cubicBezTo>
                  <a:pt x="2434" y="2013"/>
                  <a:pt x="2385" y="1885"/>
                  <a:pt x="2307" y="1797"/>
                </a:cubicBezTo>
                <a:lnTo>
                  <a:pt x="805" y="158"/>
                </a:lnTo>
                <a:cubicBezTo>
                  <a:pt x="726" y="59"/>
                  <a:pt x="609" y="11"/>
                  <a:pt x="4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"/>
          <p:cNvSpPr/>
          <p:nvPr/>
        </p:nvSpPr>
        <p:spPr>
          <a:xfrm>
            <a:off x="-254847" y="680310"/>
            <a:ext cx="188140" cy="202584"/>
          </a:xfrm>
          <a:custGeom>
            <a:avLst/>
            <a:gdLst/>
            <a:ahLst/>
            <a:cxnLst/>
            <a:rect l="l" t="t" r="r" b="b"/>
            <a:pathLst>
              <a:path w="2071" h="2230" extrusionOk="0">
                <a:moveTo>
                  <a:pt x="1612" y="0"/>
                </a:moveTo>
                <a:cubicBezTo>
                  <a:pt x="1497" y="0"/>
                  <a:pt x="1383" y="50"/>
                  <a:pt x="1305" y="149"/>
                </a:cubicBezTo>
                <a:lnTo>
                  <a:pt x="138" y="1572"/>
                </a:lnTo>
                <a:cubicBezTo>
                  <a:pt x="1" y="1748"/>
                  <a:pt x="30" y="2003"/>
                  <a:pt x="197" y="2141"/>
                </a:cubicBezTo>
                <a:cubicBezTo>
                  <a:pt x="275" y="2200"/>
                  <a:pt x="363" y="2229"/>
                  <a:pt x="452" y="2229"/>
                </a:cubicBezTo>
                <a:cubicBezTo>
                  <a:pt x="570" y="2229"/>
                  <a:pt x="688" y="2180"/>
                  <a:pt x="766" y="2082"/>
                </a:cubicBezTo>
                <a:lnTo>
                  <a:pt x="1924" y="659"/>
                </a:lnTo>
                <a:cubicBezTo>
                  <a:pt x="2071" y="483"/>
                  <a:pt x="2042" y="228"/>
                  <a:pt x="1865" y="90"/>
                </a:cubicBezTo>
                <a:cubicBezTo>
                  <a:pt x="1792" y="30"/>
                  <a:pt x="1702" y="0"/>
                  <a:pt x="1612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"/>
          <p:cNvSpPr/>
          <p:nvPr/>
        </p:nvSpPr>
        <p:spPr>
          <a:xfrm>
            <a:off x="-256664" y="674859"/>
            <a:ext cx="191774" cy="213395"/>
          </a:xfrm>
          <a:custGeom>
            <a:avLst/>
            <a:gdLst/>
            <a:ahLst/>
            <a:cxnLst/>
            <a:rect l="l" t="t" r="r" b="b"/>
            <a:pathLst>
              <a:path w="2111" h="2349" extrusionOk="0">
                <a:moveTo>
                  <a:pt x="1630" y="120"/>
                </a:moveTo>
                <a:cubicBezTo>
                  <a:pt x="1708" y="120"/>
                  <a:pt x="1787" y="140"/>
                  <a:pt x="1846" y="199"/>
                </a:cubicBezTo>
                <a:cubicBezTo>
                  <a:pt x="1924" y="248"/>
                  <a:pt x="1964" y="336"/>
                  <a:pt x="1973" y="425"/>
                </a:cubicBezTo>
                <a:cubicBezTo>
                  <a:pt x="1983" y="513"/>
                  <a:pt x="1953" y="611"/>
                  <a:pt x="1905" y="680"/>
                </a:cubicBezTo>
                <a:lnTo>
                  <a:pt x="737" y="2103"/>
                </a:lnTo>
                <a:cubicBezTo>
                  <a:pt x="675" y="2182"/>
                  <a:pt x="573" y="2225"/>
                  <a:pt x="470" y="2225"/>
                </a:cubicBezTo>
                <a:cubicBezTo>
                  <a:pt x="395" y="2225"/>
                  <a:pt x="318" y="2202"/>
                  <a:pt x="256" y="2152"/>
                </a:cubicBezTo>
                <a:cubicBezTo>
                  <a:pt x="187" y="2093"/>
                  <a:pt x="138" y="2015"/>
                  <a:pt x="138" y="1926"/>
                </a:cubicBezTo>
                <a:cubicBezTo>
                  <a:pt x="128" y="1828"/>
                  <a:pt x="148" y="1740"/>
                  <a:pt x="207" y="1671"/>
                </a:cubicBezTo>
                <a:lnTo>
                  <a:pt x="1365" y="248"/>
                </a:lnTo>
                <a:cubicBezTo>
                  <a:pt x="1423" y="170"/>
                  <a:pt x="1512" y="131"/>
                  <a:pt x="1600" y="120"/>
                </a:cubicBezTo>
                <a:close/>
                <a:moveTo>
                  <a:pt x="1633" y="1"/>
                </a:moveTo>
                <a:cubicBezTo>
                  <a:pt x="1619" y="1"/>
                  <a:pt x="1605" y="1"/>
                  <a:pt x="1591" y="3"/>
                </a:cubicBezTo>
                <a:cubicBezTo>
                  <a:pt x="1463" y="13"/>
                  <a:pt x="1355" y="72"/>
                  <a:pt x="1277" y="170"/>
                </a:cubicBezTo>
                <a:lnTo>
                  <a:pt x="119" y="1592"/>
                </a:lnTo>
                <a:cubicBezTo>
                  <a:pt x="40" y="1690"/>
                  <a:pt x="1" y="1808"/>
                  <a:pt x="10" y="1936"/>
                </a:cubicBezTo>
                <a:cubicBezTo>
                  <a:pt x="30" y="2054"/>
                  <a:pt x="89" y="2172"/>
                  <a:pt x="187" y="2250"/>
                </a:cubicBezTo>
                <a:cubicBezTo>
                  <a:pt x="266" y="2309"/>
                  <a:pt x="374" y="2348"/>
                  <a:pt x="472" y="2348"/>
                </a:cubicBezTo>
                <a:cubicBezTo>
                  <a:pt x="619" y="2348"/>
                  <a:pt x="747" y="2289"/>
                  <a:pt x="835" y="2181"/>
                </a:cubicBezTo>
                <a:lnTo>
                  <a:pt x="1993" y="748"/>
                </a:lnTo>
                <a:cubicBezTo>
                  <a:pt x="2071" y="660"/>
                  <a:pt x="2110" y="532"/>
                  <a:pt x="2091" y="415"/>
                </a:cubicBezTo>
                <a:cubicBezTo>
                  <a:pt x="2081" y="288"/>
                  <a:pt x="2022" y="179"/>
                  <a:pt x="1924" y="101"/>
                </a:cubicBezTo>
                <a:cubicBezTo>
                  <a:pt x="1838" y="32"/>
                  <a:pt x="1737" y="1"/>
                  <a:pt x="16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"/>
          <p:cNvSpPr/>
          <p:nvPr/>
        </p:nvSpPr>
        <p:spPr>
          <a:xfrm>
            <a:off x="-434902" y="668863"/>
            <a:ext cx="216665" cy="76764"/>
          </a:xfrm>
          <a:custGeom>
            <a:avLst/>
            <a:gdLst/>
            <a:ahLst/>
            <a:cxnLst/>
            <a:rect l="l" t="t" r="r" b="b"/>
            <a:pathLst>
              <a:path w="2385" h="845" extrusionOk="0">
                <a:moveTo>
                  <a:pt x="402" y="0"/>
                </a:moveTo>
                <a:cubicBezTo>
                  <a:pt x="186" y="0"/>
                  <a:pt x="10" y="167"/>
                  <a:pt x="0" y="393"/>
                </a:cubicBezTo>
                <a:cubicBezTo>
                  <a:pt x="0" y="609"/>
                  <a:pt x="167" y="795"/>
                  <a:pt x="393" y="805"/>
                </a:cubicBezTo>
                <a:lnTo>
                  <a:pt x="1963" y="844"/>
                </a:lnTo>
                <a:lnTo>
                  <a:pt x="1972" y="844"/>
                </a:lnTo>
                <a:cubicBezTo>
                  <a:pt x="2198" y="844"/>
                  <a:pt x="2375" y="668"/>
                  <a:pt x="2375" y="441"/>
                </a:cubicBezTo>
                <a:cubicBezTo>
                  <a:pt x="2385" y="226"/>
                  <a:pt x="2208" y="40"/>
                  <a:pt x="1983" y="29"/>
                </a:cubicBezTo>
                <a:lnTo>
                  <a:pt x="413" y="0"/>
                </a:ln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"/>
          <p:cNvSpPr/>
          <p:nvPr/>
        </p:nvSpPr>
        <p:spPr>
          <a:xfrm>
            <a:off x="-440261" y="663503"/>
            <a:ext cx="227385" cy="87484"/>
          </a:xfrm>
          <a:custGeom>
            <a:avLst/>
            <a:gdLst/>
            <a:ahLst/>
            <a:cxnLst/>
            <a:rect l="l" t="t" r="r" b="b"/>
            <a:pathLst>
              <a:path w="2503" h="963" extrusionOk="0">
                <a:moveTo>
                  <a:pt x="472" y="118"/>
                </a:moveTo>
                <a:lnTo>
                  <a:pt x="2042" y="157"/>
                </a:lnTo>
                <a:cubicBezTo>
                  <a:pt x="2130" y="157"/>
                  <a:pt x="2218" y="197"/>
                  <a:pt x="2287" y="256"/>
                </a:cubicBezTo>
                <a:cubicBezTo>
                  <a:pt x="2345" y="324"/>
                  <a:pt x="2375" y="413"/>
                  <a:pt x="2375" y="500"/>
                </a:cubicBezTo>
                <a:cubicBezTo>
                  <a:pt x="2375" y="687"/>
                  <a:pt x="2218" y="834"/>
                  <a:pt x="2031" y="834"/>
                </a:cubicBezTo>
                <a:lnTo>
                  <a:pt x="2031" y="903"/>
                </a:lnTo>
                <a:lnTo>
                  <a:pt x="2022" y="834"/>
                </a:lnTo>
                <a:lnTo>
                  <a:pt x="452" y="805"/>
                </a:lnTo>
                <a:cubicBezTo>
                  <a:pt x="363" y="795"/>
                  <a:pt x="275" y="766"/>
                  <a:pt x="216" y="697"/>
                </a:cubicBezTo>
                <a:cubicBezTo>
                  <a:pt x="147" y="628"/>
                  <a:pt x="118" y="540"/>
                  <a:pt x="118" y="452"/>
                </a:cubicBezTo>
                <a:cubicBezTo>
                  <a:pt x="128" y="265"/>
                  <a:pt x="275" y="118"/>
                  <a:pt x="472" y="118"/>
                </a:cubicBezTo>
                <a:close/>
                <a:moveTo>
                  <a:pt x="461" y="0"/>
                </a:moveTo>
                <a:cubicBezTo>
                  <a:pt x="216" y="0"/>
                  <a:pt x="10" y="197"/>
                  <a:pt x="0" y="452"/>
                </a:cubicBezTo>
                <a:cubicBezTo>
                  <a:pt x="0" y="570"/>
                  <a:pt x="40" y="687"/>
                  <a:pt x="128" y="775"/>
                </a:cubicBezTo>
                <a:cubicBezTo>
                  <a:pt x="216" y="864"/>
                  <a:pt x="324" y="913"/>
                  <a:pt x="452" y="923"/>
                </a:cubicBezTo>
                <a:lnTo>
                  <a:pt x="2022" y="962"/>
                </a:lnTo>
                <a:lnTo>
                  <a:pt x="2031" y="962"/>
                </a:lnTo>
                <a:cubicBezTo>
                  <a:pt x="2287" y="962"/>
                  <a:pt x="2493" y="756"/>
                  <a:pt x="2493" y="511"/>
                </a:cubicBezTo>
                <a:cubicBezTo>
                  <a:pt x="2502" y="383"/>
                  <a:pt x="2454" y="265"/>
                  <a:pt x="2365" y="177"/>
                </a:cubicBezTo>
                <a:cubicBezTo>
                  <a:pt x="2287" y="88"/>
                  <a:pt x="2169" y="40"/>
                  <a:pt x="2042" y="29"/>
                </a:cubicBezTo>
                <a:lnTo>
                  <a:pt x="4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"/>
          <p:cNvSpPr/>
          <p:nvPr/>
        </p:nvSpPr>
        <p:spPr>
          <a:xfrm>
            <a:off x="-137203" y="893160"/>
            <a:ext cx="265812" cy="91390"/>
          </a:xfrm>
          <a:custGeom>
            <a:avLst/>
            <a:gdLst/>
            <a:ahLst/>
            <a:cxnLst/>
            <a:rect l="l" t="t" r="r" b="b"/>
            <a:pathLst>
              <a:path w="2926" h="1006" extrusionOk="0">
                <a:moveTo>
                  <a:pt x="2516" y="1"/>
                </a:moveTo>
                <a:cubicBezTo>
                  <a:pt x="2499" y="1"/>
                  <a:pt x="2481" y="2"/>
                  <a:pt x="2464" y="4"/>
                </a:cubicBezTo>
                <a:lnTo>
                  <a:pt x="383" y="200"/>
                </a:lnTo>
                <a:cubicBezTo>
                  <a:pt x="167" y="230"/>
                  <a:pt x="1" y="426"/>
                  <a:pt x="21" y="642"/>
                </a:cubicBezTo>
                <a:cubicBezTo>
                  <a:pt x="40" y="848"/>
                  <a:pt x="217" y="1005"/>
                  <a:pt x="423" y="1005"/>
                </a:cubicBezTo>
                <a:lnTo>
                  <a:pt x="462" y="1005"/>
                </a:lnTo>
                <a:lnTo>
                  <a:pt x="2542" y="799"/>
                </a:lnTo>
                <a:cubicBezTo>
                  <a:pt x="2758" y="779"/>
                  <a:pt x="2925" y="583"/>
                  <a:pt x="2906" y="367"/>
                </a:cubicBezTo>
                <a:cubicBezTo>
                  <a:pt x="2888" y="159"/>
                  <a:pt x="2719" y="1"/>
                  <a:pt x="2516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"/>
          <p:cNvSpPr/>
          <p:nvPr/>
        </p:nvSpPr>
        <p:spPr>
          <a:xfrm>
            <a:off x="-142472" y="887709"/>
            <a:ext cx="275442" cy="102110"/>
          </a:xfrm>
          <a:custGeom>
            <a:avLst/>
            <a:gdLst/>
            <a:ahLst/>
            <a:cxnLst/>
            <a:rect l="l" t="t" r="r" b="b"/>
            <a:pathLst>
              <a:path w="3032" h="1124" extrusionOk="0">
                <a:moveTo>
                  <a:pt x="2561" y="123"/>
                </a:moveTo>
                <a:cubicBezTo>
                  <a:pt x="2639" y="123"/>
                  <a:pt x="2718" y="143"/>
                  <a:pt x="2777" y="191"/>
                </a:cubicBezTo>
                <a:cubicBezTo>
                  <a:pt x="2846" y="250"/>
                  <a:pt x="2895" y="339"/>
                  <a:pt x="2905" y="427"/>
                </a:cubicBezTo>
                <a:cubicBezTo>
                  <a:pt x="2914" y="516"/>
                  <a:pt x="2885" y="614"/>
                  <a:pt x="2826" y="682"/>
                </a:cubicBezTo>
                <a:cubicBezTo>
                  <a:pt x="2767" y="751"/>
                  <a:pt x="2689" y="790"/>
                  <a:pt x="2591" y="800"/>
                </a:cubicBezTo>
                <a:lnTo>
                  <a:pt x="510" y="1006"/>
                </a:lnTo>
                <a:cubicBezTo>
                  <a:pt x="498" y="1008"/>
                  <a:pt x="487" y="1008"/>
                  <a:pt x="475" y="1008"/>
                </a:cubicBezTo>
                <a:cubicBezTo>
                  <a:pt x="303" y="1008"/>
                  <a:pt x="156" y="877"/>
                  <a:pt x="137" y="702"/>
                </a:cubicBezTo>
                <a:cubicBezTo>
                  <a:pt x="118" y="505"/>
                  <a:pt x="255" y="339"/>
                  <a:pt x="451" y="319"/>
                </a:cubicBezTo>
                <a:lnTo>
                  <a:pt x="2532" y="123"/>
                </a:lnTo>
                <a:close/>
                <a:moveTo>
                  <a:pt x="2577" y="0"/>
                </a:moveTo>
                <a:cubicBezTo>
                  <a:pt x="2556" y="0"/>
                  <a:pt x="2534" y="2"/>
                  <a:pt x="2512" y="5"/>
                </a:cubicBezTo>
                <a:lnTo>
                  <a:pt x="441" y="202"/>
                </a:lnTo>
                <a:cubicBezTo>
                  <a:pt x="186" y="231"/>
                  <a:pt x="0" y="457"/>
                  <a:pt x="20" y="712"/>
                </a:cubicBezTo>
                <a:cubicBezTo>
                  <a:pt x="49" y="947"/>
                  <a:pt x="245" y="1124"/>
                  <a:pt x="481" y="1124"/>
                </a:cubicBezTo>
                <a:lnTo>
                  <a:pt x="530" y="1124"/>
                </a:lnTo>
                <a:lnTo>
                  <a:pt x="2600" y="918"/>
                </a:lnTo>
                <a:cubicBezTo>
                  <a:pt x="2728" y="908"/>
                  <a:pt x="2836" y="849"/>
                  <a:pt x="2914" y="751"/>
                </a:cubicBezTo>
                <a:cubicBezTo>
                  <a:pt x="2993" y="662"/>
                  <a:pt x="3032" y="545"/>
                  <a:pt x="3022" y="417"/>
                </a:cubicBezTo>
                <a:cubicBezTo>
                  <a:pt x="3012" y="290"/>
                  <a:pt x="2953" y="182"/>
                  <a:pt x="2855" y="103"/>
                </a:cubicBezTo>
                <a:cubicBezTo>
                  <a:pt x="2774" y="38"/>
                  <a:pt x="2679" y="0"/>
                  <a:pt x="25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"/>
          <p:cNvSpPr/>
          <p:nvPr/>
        </p:nvSpPr>
        <p:spPr>
          <a:xfrm>
            <a:off x="182027" y="988547"/>
            <a:ext cx="241557" cy="190320"/>
          </a:xfrm>
          <a:custGeom>
            <a:avLst/>
            <a:gdLst/>
            <a:ahLst/>
            <a:cxnLst/>
            <a:rect l="l" t="t" r="r" b="b"/>
            <a:pathLst>
              <a:path w="2659" h="2095" extrusionOk="0">
                <a:moveTo>
                  <a:pt x="459" y="0"/>
                </a:moveTo>
                <a:cubicBezTo>
                  <a:pt x="335" y="0"/>
                  <a:pt x="213" y="59"/>
                  <a:pt x="137" y="171"/>
                </a:cubicBezTo>
                <a:cubicBezTo>
                  <a:pt x="0" y="348"/>
                  <a:pt x="39" y="603"/>
                  <a:pt x="216" y="730"/>
                </a:cubicBezTo>
                <a:lnTo>
                  <a:pt x="1972" y="2016"/>
                </a:lnTo>
                <a:cubicBezTo>
                  <a:pt x="2041" y="2065"/>
                  <a:pt x="2129" y="2094"/>
                  <a:pt x="2208" y="2094"/>
                </a:cubicBezTo>
                <a:cubicBezTo>
                  <a:pt x="2336" y="2094"/>
                  <a:pt x="2453" y="2036"/>
                  <a:pt x="2532" y="1927"/>
                </a:cubicBezTo>
                <a:cubicBezTo>
                  <a:pt x="2659" y="1751"/>
                  <a:pt x="2630" y="1495"/>
                  <a:pt x="2443" y="1368"/>
                </a:cubicBezTo>
                <a:lnTo>
                  <a:pt x="696" y="82"/>
                </a:lnTo>
                <a:cubicBezTo>
                  <a:pt x="625" y="27"/>
                  <a:pt x="542" y="0"/>
                  <a:pt x="459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"/>
          <p:cNvSpPr/>
          <p:nvPr/>
        </p:nvSpPr>
        <p:spPr>
          <a:xfrm>
            <a:off x="180210" y="983005"/>
            <a:ext cx="245191" cy="201222"/>
          </a:xfrm>
          <a:custGeom>
            <a:avLst/>
            <a:gdLst/>
            <a:ahLst/>
            <a:cxnLst/>
            <a:rect l="l" t="t" r="r" b="b"/>
            <a:pathLst>
              <a:path w="2699" h="2215" extrusionOk="0">
                <a:moveTo>
                  <a:pt x="481" y="124"/>
                </a:moveTo>
                <a:cubicBezTo>
                  <a:pt x="550" y="124"/>
                  <a:pt x="618" y="143"/>
                  <a:pt x="677" y="193"/>
                </a:cubicBezTo>
                <a:lnTo>
                  <a:pt x="2434" y="1478"/>
                </a:lnTo>
                <a:cubicBezTo>
                  <a:pt x="2502" y="1527"/>
                  <a:pt x="2552" y="1606"/>
                  <a:pt x="2571" y="1694"/>
                </a:cubicBezTo>
                <a:cubicBezTo>
                  <a:pt x="2581" y="1792"/>
                  <a:pt x="2561" y="1881"/>
                  <a:pt x="2502" y="1949"/>
                </a:cubicBezTo>
                <a:cubicBezTo>
                  <a:pt x="2436" y="2039"/>
                  <a:pt x="2326" y="2089"/>
                  <a:pt x="2216" y="2089"/>
                </a:cubicBezTo>
                <a:cubicBezTo>
                  <a:pt x="2147" y="2089"/>
                  <a:pt x="2079" y="2069"/>
                  <a:pt x="2022" y="2027"/>
                </a:cubicBezTo>
                <a:lnTo>
                  <a:pt x="275" y="742"/>
                </a:lnTo>
                <a:cubicBezTo>
                  <a:pt x="197" y="693"/>
                  <a:pt x="147" y="614"/>
                  <a:pt x="138" y="516"/>
                </a:cubicBezTo>
                <a:cubicBezTo>
                  <a:pt x="128" y="428"/>
                  <a:pt x="147" y="340"/>
                  <a:pt x="197" y="261"/>
                </a:cubicBezTo>
                <a:cubicBezTo>
                  <a:pt x="256" y="193"/>
                  <a:pt x="334" y="143"/>
                  <a:pt x="422" y="124"/>
                </a:cubicBezTo>
                <a:close/>
                <a:moveTo>
                  <a:pt x="474" y="1"/>
                </a:moveTo>
                <a:cubicBezTo>
                  <a:pt x="454" y="1"/>
                  <a:pt x="433" y="3"/>
                  <a:pt x="413" y="6"/>
                </a:cubicBezTo>
                <a:cubicBezTo>
                  <a:pt x="285" y="26"/>
                  <a:pt x="177" y="95"/>
                  <a:pt x="108" y="193"/>
                </a:cubicBezTo>
                <a:cubicBezTo>
                  <a:pt x="29" y="291"/>
                  <a:pt x="0" y="418"/>
                  <a:pt x="20" y="536"/>
                </a:cubicBezTo>
                <a:cubicBezTo>
                  <a:pt x="40" y="664"/>
                  <a:pt x="108" y="771"/>
                  <a:pt x="206" y="840"/>
                </a:cubicBezTo>
                <a:lnTo>
                  <a:pt x="1953" y="2126"/>
                </a:lnTo>
                <a:cubicBezTo>
                  <a:pt x="2031" y="2184"/>
                  <a:pt x="2129" y="2214"/>
                  <a:pt x="2228" y="2214"/>
                </a:cubicBezTo>
                <a:cubicBezTo>
                  <a:pt x="2375" y="2214"/>
                  <a:pt x="2513" y="2145"/>
                  <a:pt x="2600" y="2027"/>
                </a:cubicBezTo>
                <a:cubicBezTo>
                  <a:pt x="2670" y="1920"/>
                  <a:pt x="2699" y="1802"/>
                  <a:pt x="2689" y="1684"/>
                </a:cubicBezTo>
                <a:cubicBezTo>
                  <a:pt x="2670" y="1556"/>
                  <a:pt x="2600" y="1449"/>
                  <a:pt x="2502" y="1380"/>
                </a:cubicBezTo>
                <a:lnTo>
                  <a:pt x="756" y="95"/>
                </a:lnTo>
                <a:cubicBezTo>
                  <a:pt x="667" y="38"/>
                  <a:pt x="571" y="1"/>
                  <a:pt x="4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"/>
          <p:cNvSpPr/>
          <p:nvPr/>
        </p:nvSpPr>
        <p:spPr>
          <a:xfrm>
            <a:off x="301397" y="808674"/>
            <a:ext cx="234562" cy="206127"/>
          </a:xfrm>
          <a:custGeom>
            <a:avLst/>
            <a:gdLst/>
            <a:ahLst/>
            <a:cxnLst/>
            <a:rect l="l" t="t" r="r" b="b"/>
            <a:pathLst>
              <a:path w="2582" h="2269" extrusionOk="0">
                <a:moveTo>
                  <a:pt x="2128" y="1"/>
                </a:moveTo>
                <a:cubicBezTo>
                  <a:pt x="2035" y="1"/>
                  <a:pt x="1941" y="33"/>
                  <a:pt x="1865" y="100"/>
                </a:cubicBezTo>
                <a:lnTo>
                  <a:pt x="187" y="1562"/>
                </a:lnTo>
                <a:cubicBezTo>
                  <a:pt x="21" y="1709"/>
                  <a:pt x="1" y="1964"/>
                  <a:pt x="148" y="2131"/>
                </a:cubicBezTo>
                <a:cubicBezTo>
                  <a:pt x="226" y="2230"/>
                  <a:pt x="344" y="2269"/>
                  <a:pt x="452" y="2269"/>
                </a:cubicBezTo>
                <a:cubicBezTo>
                  <a:pt x="551" y="2269"/>
                  <a:pt x="638" y="2239"/>
                  <a:pt x="717" y="2171"/>
                </a:cubicBezTo>
                <a:lnTo>
                  <a:pt x="2395" y="708"/>
                </a:lnTo>
                <a:cubicBezTo>
                  <a:pt x="2562" y="561"/>
                  <a:pt x="2581" y="306"/>
                  <a:pt x="2435" y="139"/>
                </a:cubicBezTo>
                <a:cubicBezTo>
                  <a:pt x="2354" y="48"/>
                  <a:pt x="2241" y="1"/>
                  <a:pt x="2128" y="1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"/>
          <p:cNvSpPr/>
          <p:nvPr/>
        </p:nvSpPr>
        <p:spPr>
          <a:xfrm>
            <a:off x="295129" y="803314"/>
            <a:ext cx="247098" cy="216847"/>
          </a:xfrm>
          <a:custGeom>
            <a:avLst/>
            <a:gdLst/>
            <a:ahLst/>
            <a:cxnLst/>
            <a:rect l="l" t="t" r="r" b="b"/>
            <a:pathLst>
              <a:path w="2720" h="2387" extrusionOk="0">
                <a:moveTo>
                  <a:pt x="2219" y="119"/>
                </a:moveTo>
                <a:cubicBezTo>
                  <a:pt x="2317" y="130"/>
                  <a:pt x="2395" y="169"/>
                  <a:pt x="2454" y="237"/>
                </a:cubicBezTo>
                <a:cubicBezTo>
                  <a:pt x="2582" y="385"/>
                  <a:pt x="2563" y="601"/>
                  <a:pt x="2425" y="718"/>
                </a:cubicBezTo>
                <a:lnTo>
                  <a:pt x="747" y="2190"/>
                </a:lnTo>
                <a:cubicBezTo>
                  <a:pt x="686" y="2243"/>
                  <a:pt x="608" y="2268"/>
                  <a:pt x="530" y="2268"/>
                </a:cubicBezTo>
                <a:cubicBezTo>
                  <a:pt x="431" y="2268"/>
                  <a:pt x="332" y="2228"/>
                  <a:pt x="266" y="2151"/>
                </a:cubicBezTo>
                <a:cubicBezTo>
                  <a:pt x="138" y="2014"/>
                  <a:pt x="158" y="1798"/>
                  <a:pt x="295" y="1670"/>
                </a:cubicBezTo>
                <a:lnTo>
                  <a:pt x="1974" y="208"/>
                </a:lnTo>
                <a:cubicBezTo>
                  <a:pt x="2033" y="149"/>
                  <a:pt x="2111" y="119"/>
                  <a:pt x="2199" y="119"/>
                </a:cubicBezTo>
                <a:close/>
                <a:moveTo>
                  <a:pt x="2192" y="0"/>
                </a:moveTo>
                <a:cubicBezTo>
                  <a:pt x="2078" y="0"/>
                  <a:pt x="1975" y="40"/>
                  <a:pt x="1895" y="119"/>
                </a:cubicBezTo>
                <a:lnTo>
                  <a:pt x="217" y="1582"/>
                </a:lnTo>
                <a:cubicBezTo>
                  <a:pt x="21" y="1748"/>
                  <a:pt x="1" y="2043"/>
                  <a:pt x="178" y="2230"/>
                </a:cubicBezTo>
                <a:cubicBezTo>
                  <a:pt x="266" y="2337"/>
                  <a:pt x="384" y="2387"/>
                  <a:pt x="521" y="2387"/>
                </a:cubicBezTo>
                <a:cubicBezTo>
                  <a:pt x="629" y="2387"/>
                  <a:pt x="737" y="2347"/>
                  <a:pt x="825" y="2278"/>
                </a:cubicBezTo>
                <a:lnTo>
                  <a:pt x="2504" y="817"/>
                </a:lnTo>
                <a:cubicBezTo>
                  <a:pt x="2700" y="640"/>
                  <a:pt x="2720" y="355"/>
                  <a:pt x="2543" y="159"/>
                </a:cubicBezTo>
                <a:cubicBezTo>
                  <a:pt x="2464" y="71"/>
                  <a:pt x="2356" y="12"/>
                  <a:pt x="2229" y="2"/>
                </a:cubicBezTo>
                <a:cubicBezTo>
                  <a:pt x="2216" y="1"/>
                  <a:pt x="2204" y="0"/>
                  <a:pt x="219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"/>
          <p:cNvSpPr/>
          <p:nvPr/>
        </p:nvSpPr>
        <p:spPr>
          <a:xfrm>
            <a:off x="584924" y="994724"/>
            <a:ext cx="287979" cy="142172"/>
          </a:xfrm>
          <a:custGeom>
            <a:avLst/>
            <a:gdLst/>
            <a:ahLst/>
            <a:cxnLst/>
            <a:rect l="l" t="t" r="r" b="b"/>
            <a:pathLst>
              <a:path w="3170" h="1565" extrusionOk="0">
                <a:moveTo>
                  <a:pt x="2724" y="0"/>
                </a:moveTo>
                <a:cubicBezTo>
                  <a:pt x="2680" y="0"/>
                  <a:pt x="2635" y="8"/>
                  <a:pt x="2591" y="25"/>
                </a:cubicBezTo>
                <a:lnTo>
                  <a:pt x="324" y="780"/>
                </a:lnTo>
                <a:cubicBezTo>
                  <a:pt x="315" y="780"/>
                  <a:pt x="304" y="790"/>
                  <a:pt x="295" y="790"/>
                </a:cubicBezTo>
                <a:cubicBezTo>
                  <a:pt x="99" y="878"/>
                  <a:pt x="1" y="1104"/>
                  <a:pt x="79" y="1310"/>
                </a:cubicBezTo>
                <a:cubicBezTo>
                  <a:pt x="138" y="1467"/>
                  <a:pt x="285" y="1565"/>
                  <a:pt x="452" y="1565"/>
                </a:cubicBezTo>
                <a:cubicBezTo>
                  <a:pt x="491" y="1565"/>
                  <a:pt x="540" y="1565"/>
                  <a:pt x="579" y="1545"/>
                </a:cubicBezTo>
                <a:lnTo>
                  <a:pt x="2846" y="780"/>
                </a:lnTo>
                <a:cubicBezTo>
                  <a:pt x="3062" y="711"/>
                  <a:pt x="3170" y="485"/>
                  <a:pt x="3101" y="269"/>
                </a:cubicBezTo>
                <a:cubicBezTo>
                  <a:pt x="3047" y="107"/>
                  <a:pt x="2889" y="0"/>
                  <a:pt x="2724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"/>
          <p:cNvSpPr/>
          <p:nvPr/>
        </p:nvSpPr>
        <p:spPr>
          <a:xfrm>
            <a:off x="578656" y="989364"/>
            <a:ext cx="296972" cy="152892"/>
          </a:xfrm>
          <a:custGeom>
            <a:avLst/>
            <a:gdLst/>
            <a:ahLst/>
            <a:cxnLst/>
            <a:rect l="l" t="t" r="r" b="b"/>
            <a:pathLst>
              <a:path w="3269" h="1683" extrusionOk="0">
                <a:moveTo>
                  <a:pt x="2787" y="113"/>
                </a:moveTo>
                <a:cubicBezTo>
                  <a:pt x="2837" y="113"/>
                  <a:pt x="2896" y="132"/>
                  <a:pt x="2935" y="152"/>
                </a:cubicBezTo>
                <a:cubicBezTo>
                  <a:pt x="3023" y="191"/>
                  <a:pt x="3082" y="260"/>
                  <a:pt x="3112" y="348"/>
                </a:cubicBezTo>
                <a:cubicBezTo>
                  <a:pt x="3141" y="437"/>
                  <a:pt x="3131" y="535"/>
                  <a:pt x="3092" y="613"/>
                </a:cubicBezTo>
                <a:cubicBezTo>
                  <a:pt x="3053" y="692"/>
                  <a:pt x="2984" y="760"/>
                  <a:pt x="2896" y="790"/>
                </a:cubicBezTo>
                <a:lnTo>
                  <a:pt x="629" y="1545"/>
                </a:lnTo>
                <a:cubicBezTo>
                  <a:pt x="593" y="1558"/>
                  <a:pt x="557" y="1564"/>
                  <a:pt x="521" y="1564"/>
                </a:cubicBezTo>
                <a:cubicBezTo>
                  <a:pt x="385" y="1564"/>
                  <a:pt x="251" y="1481"/>
                  <a:pt x="197" y="1349"/>
                </a:cubicBezTo>
                <a:cubicBezTo>
                  <a:pt x="138" y="1172"/>
                  <a:pt x="216" y="976"/>
                  <a:pt x="384" y="908"/>
                </a:cubicBezTo>
                <a:cubicBezTo>
                  <a:pt x="393" y="908"/>
                  <a:pt x="403" y="898"/>
                  <a:pt x="413" y="898"/>
                </a:cubicBezTo>
                <a:lnTo>
                  <a:pt x="2680" y="132"/>
                </a:lnTo>
                <a:cubicBezTo>
                  <a:pt x="2719" y="123"/>
                  <a:pt x="2748" y="113"/>
                  <a:pt x="2787" y="113"/>
                </a:cubicBezTo>
                <a:close/>
                <a:moveTo>
                  <a:pt x="2791" y="0"/>
                </a:moveTo>
                <a:cubicBezTo>
                  <a:pt x="2741" y="0"/>
                  <a:pt x="2690" y="8"/>
                  <a:pt x="2641" y="25"/>
                </a:cubicBezTo>
                <a:lnTo>
                  <a:pt x="384" y="780"/>
                </a:lnTo>
                <a:cubicBezTo>
                  <a:pt x="364" y="790"/>
                  <a:pt x="354" y="790"/>
                  <a:pt x="344" y="799"/>
                </a:cubicBezTo>
                <a:cubicBezTo>
                  <a:pt x="109" y="898"/>
                  <a:pt x="0" y="1153"/>
                  <a:pt x="89" y="1388"/>
                </a:cubicBezTo>
                <a:cubicBezTo>
                  <a:pt x="157" y="1565"/>
                  <a:pt x="334" y="1683"/>
                  <a:pt x="521" y="1683"/>
                </a:cubicBezTo>
                <a:cubicBezTo>
                  <a:pt x="570" y="1683"/>
                  <a:pt x="619" y="1673"/>
                  <a:pt x="668" y="1663"/>
                </a:cubicBezTo>
                <a:lnTo>
                  <a:pt x="2935" y="898"/>
                </a:lnTo>
                <a:cubicBezTo>
                  <a:pt x="3053" y="858"/>
                  <a:pt x="3151" y="780"/>
                  <a:pt x="3200" y="662"/>
                </a:cubicBezTo>
                <a:cubicBezTo>
                  <a:pt x="3258" y="555"/>
                  <a:pt x="3269" y="427"/>
                  <a:pt x="3229" y="309"/>
                </a:cubicBezTo>
                <a:cubicBezTo>
                  <a:pt x="3190" y="191"/>
                  <a:pt x="3101" y="103"/>
                  <a:pt x="2994" y="44"/>
                </a:cubicBezTo>
                <a:cubicBezTo>
                  <a:pt x="2931" y="16"/>
                  <a:pt x="2862" y="0"/>
                  <a:pt x="279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"/>
          <p:cNvSpPr/>
          <p:nvPr/>
        </p:nvSpPr>
        <p:spPr>
          <a:xfrm>
            <a:off x="1173327" y="454742"/>
            <a:ext cx="216665" cy="243555"/>
          </a:xfrm>
          <a:custGeom>
            <a:avLst/>
            <a:gdLst/>
            <a:ahLst/>
            <a:cxnLst/>
            <a:rect l="l" t="t" r="r" b="b"/>
            <a:pathLst>
              <a:path w="2385" h="2681" extrusionOk="0">
                <a:moveTo>
                  <a:pt x="1923" y="0"/>
                </a:moveTo>
                <a:cubicBezTo>
                  <a:pt x="1781" y="0"/>
                  <a:pt x="1643" y="74"/>
                  <a:pt x="1570" y="208"/>
                </a:cubicBezTo>
                <a:cubicBezTo>
                  <a:pt x="1197" y="866"/>
                  <a:pt x="726" y="1464"/>
                  <a:pt x="167" y="1984"/>
                </a:cubicBezTo>
                <a:cubicBezTo>
                  <a:pt x="10" y="2131"/>
                  <a:pt x="0" y="2386"/>
                  <a:pt x="147" y="2554"/>
                </a:cubicBezTo>
                <a:cubicBezTo>
                  <a:pt x="226" y="2632"/>
                  <a:pt x="334" y="2681"/>
                  <a:pt x="441" y="2681"/>
                </a:cubicBezTo>
                <a:cubicBezTo>
                  <a:pt x="540" y="2681"/>
                  <a:pt x="638" y="2641"/>
                  <a:pt x="716" y="2573"/>
                </a:cubicBezTo>
                <a:cubicBezTo>
                  <a:pt x="1335" y="1994"/>
                  <a:pt x="1854" y="1337"/>
                  <a:pt x="2267" y="600"/>
                </a:cubicBezTo>
                <a:cubicBezTo>
                  <a:pt x="2384" y="414"/>
                  <a:pt x="2316" y="169"/>
                  <a:pt x="2120" y="51"/>
                </a:cubicBezTo>
                <a:cubicBezTo>
                  <a:pt x="2057" y="16"/>
                  <a:pt x="1989" y="0"/>
                  <a:pt x="1923" y="0"/>
                </a:cubicBezTo>
                <a:close/>
              </a:path>
            </a:pathLst>
          </a:custGeom>
          <a:solidFill>
            <a:srgbClr val="6259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"/>
          <p:cNvSpPr/>
          <p:nvPr/>
        </p:nvSpPr>
        <p:spPr>
          <a:xfrm>
            <a:off x="1171511" y="449473"/>
            <a:ext cx="219391" cy="254184"/>
          </a:xfrm>
          <a:custGeom>
            <a:avLst/>
            <a:gdLst/>
            <a:ahLst/>
            <a:cxnLst/>
            <a:rect l="l" t="t" r="r" b="b"/>
            <a:pathLst>
              <a:path w="2415" h="2798" extrusionOk="0">
                <a:moveTo>
                  <a:pt x="1944" y="119"/>
                </a:moveTo>
                <a:cubicBezTo>
                  <a:pt x="2002" y="119"/>
                  <a:pt x="2061" y="139"/>
                  <a:pt x="2110" y="168"/>
                </a:cubicBezTo>
                <a:cubicBezTo>
                  <a:pt x="2188" y="207"/>
                  <a:pt x="2247" y="285"/>
                  <a:pt x="2267" y="374"/>
                </a:cubicBezTo>
                <a:cubicBezTo>
                  <a:pt x="2297" y="462"/>
                  <a:pt x="2287" y="551"/>
                  <a:pt x="2238" y="629"/>
                </a:cubicBezTo>
                <a:cubicBezTo>
                  <a:pt x="1826" y="1355"/>
                  <a:pt x="1305" y="2013"/>
                  <a:pt x="697" y="2582"/>
                </a:cubicBezTo>
                <a:cubicBezTo>
                  <a:pt x="632" y="2642"/>
                  <a:pt x="548" y="2672"/>
                  <a:pt x="463" y="2672"/>
                </a:cubicBezTo>
                <a:cubicBezTo>
                  <a:pt x="369" y="2672"/>
                  <a:pt x="274" y="2635"/>
                  <a:pt x="206" y="2562"/>
                </a:cubicBezTo>
                <a:cubicBezTo>
                  <a:pt x="147" y="2503"/>
                  <a:pt x="118" y="2415"/>
                  <a:pt x="118" y="2317"/>
                </a:cubicBezTo>
                <a:cubicBezTo>
                  <a:pt x="118" y="2228"/>
                  <a:pt x="158" y="2141"/>
                  <a:pt x="226" y="2082"/>
                </a:cubicBezTo>
                <a:cubicBezTo>
                  <a:pt x="786" y="1561"/>
                  <a:pt x="1266" y="963"/>
                  <a:pt x="1639" y="296"/>
                </a:cubicBezTo>
                <a:cubicBezTo>
                  <a:pt x="1688" y="217"/>
                  <a:pt x="1757" y="158"/>
                  <a:pt x="1845" y="128"/>
                </a:cubicBezTo>
                <a:cubicBezTo>
                  <a:pt x="1874" y="119"/>
                  <a:pt x="1914" y="119"/>
                  <a:pt x="1944" y="119"/>
                </a:cubicBezTo>
                <a:close/>
                <a:moveTo>
                  <a:pt x="1943" y="0"/>
                </a:moveTo>
                <a:cubicBezTo>
                  <a:pt x="1900" y="0"/>
                  <a:pt x="1857" y="7"/>
                  <a:pt x="1816" y="21"/>
                </a:cubicBezTo>
                <a:cubicBezTo>
                  <a:pt x="1698" y="50"/>
                  <a:pt x="1600" y="128"/>
                  <a:pt x="1541" y="237"/>
                </a:cubicBezTo>
                <a:cubicBezTo>
                  <a:pt x="1168" y="894"/>
                  <a:pt x="697" y="1483"/>
                  <a:pt x="147" y="1993"/>
                </a:cubicBezTo>
                <a:cubicBezTo>
                  <a:pt x="59" y="2082"/>
                  <a:pt x="1" y="2189"/>
                  <a:pt x="1" y="2317"/>
                </a:cubicBezTo>
                <a:cubicBezTo>
                  <a:pt x="1" y="2444"/>
                  <a:pt x="40" y="2553"/>
                  <a:pt x="128" y="2651"/>
                </a:cubicBezTo>
                <a:cubicBezTo>
                  <a:pt x="206" y="2739"/>
                  <a:pt x="334" y="2798"/>
                  <a:pt x="461" y="2798"/>
                </a:cubicBezTo>
                <a:cubicBezTo>
                  <a:pt x="579" y="2798"/>
                  <a:pt x="687" y="2749"/>
                  <a:pt x="775" y="2670"/>
                </a:cubicBezTo>
                <a:cubicBezTo>
                  <a:pt x="1394" y="2091"/>
                  <a:pt x="1924" y="1424"/>
                  <a:pt x="2346" y="688"/>
                </a:cubicBezTo>
                <a:cubicBezTo>
                  <a:pt x="2404" y="580"/>
                  <a:pt x="2415" y="462"/>
                  <a:pt x="2385" y="344"/>
                </a:cubicBezTo>
                <a:cubicBezTo>
                  <a:pt x="2356" y="217"/>
                  <a:pt x="2277" y="119"/>
                  <a:pt x="2169" y="60"/>
                </a:cubicBezTo>
                <a:cubicBezTo>
                  <a:pt x="2099" y="22"/>
                  <a:pt x="2021" y="0"/>
                  <a:pt x="194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4"/>
          <p:cNvSpPr txBox="1">
            <a:spLocks noGrp="1"/>
          </p:cNvSpPr>
          <p:nvPr>
            <p:ph type="body" idx="1"/>
          </p:nvPr>
        </p:nvSpPr>
        <p:spPr>
          <a:xfrm>
            <a:off x="720075" y="1445475"/>
            <a:ext cx="7704000" cy="31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0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5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662" name="Google Shape;662;p5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689" name="Google Shape;689;p5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690" name="Google Shape;690;p5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5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5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5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5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5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5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5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5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5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5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5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5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5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5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5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5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5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5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5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5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5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5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5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5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5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5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7" name="Google Shape;717;p5"/>
          <p:cNvGrpSpPr/>
          <p:nvPr/>
        </p:nvGrpSpPr>
        <p:grpSpPr>
          <a:xfrm>
            <a:off x="-1095343" y="1951477"/>
            <a:ext cx="2153989" cy="4314973"/>
            <a:chOff x="4607800" y="1290325"/>
            <a:chExt cx="523550" cy="1048800"/>
          </a:xfrm>
        </p:grpSpPr>
        <p:sp>
          <p:nvSpPr>
            <p:cNvPr id="718" name="Google Shape;718;p5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rgbClr val="A6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5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5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subTitle" idx="1"/>
          </p:nvPr>
        </p:nvSpPr>
        <p:spPr>
          <a:xfrm>
            <a:off x="1224366" y="3376050"/>
            <a:ext cx="30264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ubTitle" idx="2"/>
          </p:nvPr>
        </p:nvSpPr>
        <p:spPr>
          <a:xfrm>
            <a:off x="1224378" y="2767625"/>
            <a:ext cx="302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872" name="Google Shape;872;p5"/>
          <p:cNvSpPr txBox="1">
            <a:spLocks noGrp="1"/>
          </p:cNvSpPr>
          <p:nvPr>
            <p:ph type="subTitle" idx="3"/>
          </p:nvPr>
        </p:nvSpPr>
        <p:spPr>
          <a:xfrm>
            <a:off x="4893228" y="3376050"/>
            <a:ext cx="30264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5"/>
          <p:cNvSpPr txBox="1">
            <a:spLocks noGrp="1"/>
          </p:cNvSpPr>
          <p:nvPr>
            <p:ph type="subTitle" idx="4"/>
          </p:nvPr>
        </p:nvSpPr>
        <p:spPr>
          <a:xfrm>
            <a:off x="4893234" y="2767625"/>
            <a:ext cx="30264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7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181" name="Google Shape;1181;p7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208" name="Google Shape;1208;p7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209" name="Google Shape;1209;p7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7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7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7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7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7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7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7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7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7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7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7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7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7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7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7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7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7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7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7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7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7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7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7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7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7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7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36" name="Google Shape;1236;p7"/>
          <p:cNvGrpSpPr/>
          <p:nvPr/>
        </p:nvGrpSpPr>
        <p:grpSpPr>
          <a:xfrm>
            <a:off x="2031213" y="200138"/>
            <a:ext cx="1729771" cy="1759030"/>
            <a:chOff x="5436250" y="1181600"/>
            <a:chExt cx="611875" cy="622225"/>
          </a:xfrm>
        </p:grpSpPr>
        <p:sp>
          <p:nvSpPr>
            <p:cNvPr id="1237" name="Google Shape;1237;p7"/>
            <p:cNvSpPr/>
            <p:nvPr/>
          </p:nvSpPr>
          <p:spPr>
            <a:xfrm>
              <a:off x="5534375" y="1229900"/>
              <a:ext cx="69950" cy="62900"/>
            </a:xfrm>
            <a:custGeom>
              <a:avLst/>
              <a:gdLst/>
              <a:ahLst/>
              <a:cxnLst/>
              <a:rect l="l" t="t" r="r" b="b"/>
              <a:pathLst>
                <a:path w="2798" h="2516" extrusionOk="0">
                  <a:moveTo>
                    <a:pt x="2289" y="1"/>
                  </a:moveTo>
                  <a:cubicBezTo>
                    <a:pt x="2197" y="1"/>
                    <a:pt x="2104" y="28"/>
                    <a:pt x="2022" y="82"/>
                  </a:cubicBezTo>
                  <a:cubicBezTo>
                    <a:pt x="1346" y="582"/>
                    <a:pt x="718" y="1152"/>
                    <a:pt x="158" y="1780"/>
                  </a:cubicBezTo>
                  <a:cubicBezTo>
                    <a:pt x="1" y="1956"/>
                    <a:pt x="11" y="2241"/>
                    <a:pt x="197" y="2408"/>
                  </a:cubicBezTo>
                  <a:cubicBezTo>
                    <a:pt x="286" y="2477"/>
                    <a:pt x="384" y="2516"/>
                    <a:pt x="491" y="2516"/>
                  </a:cubicBezTo>
                  <a:cubicBezTo>
                    <a:pt x="619" y="2516"/>
                    <a:pt x="737" y="2467"/>
                    <a:pt x="825" y="2368"/>
                  </a:cubicBezTo>
                  <a:cubicBezTo>
                    <a:pt x="1346" y="1790"/>
                    <a:pt x="1924" y="1260"/>
                    <a:pt x="2552" y="808"/>
                  </a:cubicBezTo>
                  <a:cubicBezTo>
                    <a:pt x="2748" y="661"/>
                    <a:pt x="2798" y="386"/>
                    <a:pt x="2650" y="180"/>
                  </a:cubicBezTo>
                  <a:cubicBezTo>
                    <a:pt x="2562" y="62"/>
                    <a:pt x="2427" y="1"/>
                    <a:pt x="228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532425" y="1228225"/>
              <a:ext cx="73625" cy="66300"/>
            </a:xfrm>
            <a:custGeom>
              <a:avLst/>
              <a:gdLst/>
              <a:ahLst/>
              <a:cxnLst/>
              <a:rect l="l" t="t" r="r" b="b"/>
              <a:pathLst>
                <a:path w="2945" h="2652" extrusionOk="0">
                  <a:moveTo>
                    <a:pt x="2366" y="130"/>
                  </a:moveTo>
                  <a:cubicBezTo>
                    <a:pt x="2483" y="130"/>
                    <a:pt x="2601" y="189"/>
                    <a:pt x="2669" y="287"/>
                  </a:cubicBezTo>
                  <a:cubicBezTo>
                    <a:pt x="2797" y="463"/>
                    <a:pt x="2758" y="699"/>
                    <a:pt x="2591" y="817"/>
                  </a:cubicBezTo>
                  <a:cubicBezTo>
                    <a:pt x="1963" y="1277"/>
                    <a:pt x="1374" y="1807"/>
                    <a:pt x="854" y="2396"/>
                  </a:cubicBezTo>
                  <a:cubicBezTo>
                    <a:pt x="781" y="2475"/>
                    <a:pt x="676" y="2515"/>
                    <a:pt x="571" y="2515"/>
                  </a:cubicBezTo>
                  <a:cubicBezTo>
                    <a:pt x="479" y="2515"/>
                    <a:pt x="387" y="2485"/>
                    <a:pt x="314" y="2426"/>
                  </a:cubicBezTo>
                  <a:cubicBezTo>
                    <a:pt x="168" y="2289"/>
                    <a:pt x="148" y="2043"/>
                    <a:pt x="285" y="1886"/>
                  </a:cubicBezTo>
                  <a:cubicBezTo>
                    <a:pt x="844" y="1268"/>
                    <a:pt x="1472" y="699"/>
                    <a:pt x="2140" y="208"/>
                  </a:cubicBezTo>
                  <a:cubicBezTo>
                    <a:pt x="2209" y="159"/>
                    <a:pt x="2287" y="130"/>
                    <a:pt x="2366" y="130"/>
                  </a:cubicBezTo>
                  <a:close/>
                  <a:moveTo>
                    <a:pt x="2368" y="1"/>
                  </a:moveTo>
                  <a:cubicBezTo>
                    <a:pt x="2263" y="1"/>
                    <a:pt x="2155" y="33"/>
                    <a:pt x="2061" y="100"/>
                  </a:cubicBezTo>
                  <a:cubicBezTo>
                    <a:pt x="1384" y="601"/>
                    <a:pt x="756" y="1170"/>
                    <a:pt x="187" y="1798"/>
                  </a:cubicBezTo>
                  <a:cubicBezTo>
                    <a:pt x="0" y="2014"/>
                    <a:pt x="20" y="2337"/>
                    <a:pt x="226" y="2524"/>
                  </a:cubicBezTo>
                  <a:cubicBezTo>
                    <a:pt x="325" y="2603"/>
                    <a:pt x="442" y="2651"/>
                    <a:pt x="569" y="2651"/>
                  </a:cubicBezTo>
                  <a:cubicBezTo>
                    <a:pt x="717" y="2651"/>
                    <a:pt x="854" y="2592"/>
                    <a:pt x="953" y="2485"/>
                  </a:cubicBezTo>
                  <a:cubicBezTo>
                    <a:pt x="1463" y="1905"/>
                    <a:pt x="2041" y="1386"/>
                    <a:pt x="2669" y="924"/>
                  </a:cubicBezTo>
                  <a:cubicBezTo>
                    <a:pt x="2896" y="758"/>
                    <a:pt x="2944" y="444"/>
                    <a:pt x="2778" y="208"/>
                  </a:cubicBezTo>
                  <a:cubicBezTo>
                    <a:pt x="2678" y="73"/>
                    <a:pt x="2525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5618775" y="1248875"/>
              <a:ext cx="66525" cy="67725"/>
            </a:xfrm>
            <a:custGeom>
              <a:avLst/>
              <a:gdLst/>
              <a:ahLst/>
              <a:cxnLst/>
              <a:rect l="l" t="t" r="r" b="b"/>
              <a:pathLst>
                <a:path w="2661" h="2709" extrusionOk="0">
                  <a:moveTo>
                    <a:pt x="502" y="1"/>
                  </a:moveTo>
                  <a:cubicBezTo>
                    <a:pt x="406" y="1"/>
                    <a:pt x="309" y="32"/>
                    <a:pt x="227" y="98"/>
                  </a:cubicBezTo>
                  <a:cubicBezTo>
                    <a:pt x="30" y="246"/>
                    <a:pt x="1" y="530"/>
                    <a:pt x="148" y="726"/>
                  </a:cubicBezTo>
                  <a:cubicBezTo>
                    <a:pt x="668" y="1384"/>
                    <a:pt x="1247" y="2012"/>
                    <a:pt x="1865" y="2591"/>
                  </a:cubicBezTo>
                  <a:cubicBezTo>
                    <a:pt x="1954" y="2669"/>
                    <a:pt x="2061" y="2708"/>
                    <a:pt x="2170" y="2708"/>
                  </a:cubicBezTo>
                  <a:cubicBezTo>
                    <a:pt x="2287" y="2708"/>
                    <a:pt x="2405" y="2660"/>
                    <a:pt x="2493" y="2571"/>
                  </a:cubicBezTo>
                  <a:cubicBezTo>
                    <a:pt x="2660" y="2385"/>
                    <a:pt x="2650" y="2110"/>
                    <a:pt x="2473" y="1943"/>
                  </a:cubicBezTo>
                  <a:cubicBezTo>
                    <a:pt x="1895" y="1393"/>
                    <a:pt x="1345" y="795"/>
                    <a:pt x="855" y="167"/>
                  </a:cubicBezTo>
                  <a:cubicBezTo>
                    <a:pt x="764" y="59"/>
                    <a:pt x="634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5616825" y="1247325"/>
              <a:ext cx="70425" cy="71000"/>
            </a:xfrm>
            <a:custGeom>
              <a:avLst/>
              <a:gdLst/>
              <a:ahLst/>
              <a:cxnLst/>
              <a:rect l="l" t="t" r="r" b="b"/>
              <a:pathLst>
                <a:path w="2817" h="2840" extrusionOk="0">
                  <a:moveTo>
                    <a:pt x="579" y="131"/>
                  </a:moveTo>
                  <a:cubicBezTo>
                    <a:pt x="687" y="131"/>
                    <a:pt x="805" y="180"/>
                    <a:pt x="874" y="278"/>
                  </a:cubicBezTo>
                  <a:cubicBezTo>
                    <a:pt x="1374" y="906"/>
                    <a:pt x="1923" y="1505"/>
                    <a:pt x="2503" y="2044"/>
                  </a:cubicBezTo>
                  <a:cubicBezTo>
                    <a:pt x="2660" y="2192"/>
                    <a:pt x="2669" y="2437"/>
                    <a:pt x="2522" y="2584"/>
                  </a:cubicBezTo>
                  <a:cubicBezTo>
                    <a:pt x="2450" y="2662"/>
                    <a:pt x="2348" y="2701"/>
                    <a:pt x="2244" y="2701"/>
                  </a:cubicBezTo>
                  <a:cubicBezTo>
                    <a:pt x="2151" y="2701"/>
                    <a:pt x="2057" y="2669"/>
                    <a:pt x="1982" y="2604"/>
                  </a:cubicBezTo>
                  <a:cubicBezTo>
                    <a:pt x="1374" y="2025"/>
                    <a:pt x="805" y="1407"/>
                    <a:pt x="285" y="740"/>
                  </a:cubicBezTo>
                  <a:cubicBezTo>
                    <a:pt x="148" y="583"/>
                    <a:pt x="177" y="337"/>
                    <a:pt x="344" y="210"/>
                  </a:cubicBezTo>
                  <a:cubicBezTo>
                    <a:pt x="412" y="160"/>
                    <a:pt x="501" y="131"/>
                    <a:pt x="579" y="131"/>
                  </a:cubicBezTo>
                  <a:close/>
                  <a:moveTo>
                    <a:pt x="580" y="0"/>
                  </a:moveTo>
                  <a:cubicBezTo>
                    <a:pt x="469" y="0"/>
                    <a:pt x="357" y="36"/>
                    <a:pt x="265" y="111"/>
                  </a:cubicBezTo>
                  <a:cubicBezTo>
                    <a:pt x="39" y="278"/>
                    <a:pt x="0" y="602"/>
                    <a:pt x="177" y="827"/>
                  </a:cubicBezTo>
                  <a:cubicBezTo>
                    <a:pt x="697" y="1495"/>
                    <a:pt x="1276" y="2123"/>
                    <a:pt x="1894" y="2702"/>
                  </a:cubicBezTo>
                  <a:cubicBezTo>
                    <a:pt x="1992" y="2790"/>
                    <a:pt x="2120" y="2840"/>
                    <a:pt x="2248" y="2840"/>
                  </a:cubicBezTo>
                  <a:cubicBezTo>
                    <a:pt x="2385" y="2840"/>
                    <a:pt x="2522" y="2781"/>
                    <a:pt x="2620" y="2672"/>
                  </a:cubicBezTo>
                  <a:cubicBezTo>
                    <a:pt x="2817" y="2467"/>
                    <a:pt x="2807" y="2142"/>
                    <a:pt x="2601" y="1956"/>
                  </a:cubicBezTo>
                  <a:cubicBezTo>
                    <a:pt x="2012" y="1407"/>
                    <a:pt x="1472" y="818"/>
                    <a:pt x="981" y="190"/>
                  </a:cubicBezTo>
                  <a:cubicBezTo>
                    <a:pt x="880" y="66"/>
                    <a:pt x="730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5657050" y="1183275"/>
              <a:ext cx="61600" cy="65625"/>
            </a:xfrm>
            <a:custGeom>
              <a:avLst/>
              <a:gdLst/>
              <a:ahLst/>
              <a:cxnLst/>
              <a:rect l="l" t="t" r="r" b="b"/>
              <a:pathLst>
                <a:path w="2464" h="2625" extrusionOk="0">
                  <a:moveTo>
                    <a:pt x="1972" y="1"/>
                  </a:moveTo>
                  <a:cubicBezTo>
                    <a:pt x="1844" y="1"/>
                    <a:pt x="1718" y="56"/>
                    <a:pt x="1629" y="161"/>
                  </a:cubicBezTo>
                  <a:lnTo>
                    <a:pt x="157" y="1888"/>
                  </a:lnTo>
                  <a:cubicBezTo>
                    <a:pt x="0" y="2074"/>
                    <a:pt x="20" y="2359"/>
                    <a:pt x="207" y="2516"/>
                  </a:cubicBezTo>
                  <a:cubicBezTo>
                    <a:pt x="295" y="2585"/>
                    <a:pt x="393" y="2624"/>
                    <a:pt x="501" y="2624"/>
                  </a:cubicBezTo>
                  <a:cubicBezTo>
                    <a:pt x="628" y="2624"/>
                    <a:pt x="746" y="2565"/>
                    <a:pt x="835" y="2467"/>
                  </a:cubicBezTo>
                  <a:lnTo>
                    <a:pt x="2307" y="730"/>
                  </a:lnTo>
                  <a:cubicBezTo>
                    <a:pt x="2464" y="544"/>
                    <a:pt x="2444" y="269"/>
                    <a:pt x="2257" y="102"/>
                  </a:cubicBezTo>
                  <a:cubicBezTo>
                    <a:pt x="2172" y="34"/>
                    <a:pt x="2071" y="1"/>
                    <a:pt x="197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5656550" y="1181600"/>
              <a:ext cx="62600" cy="69025"/>
            </a:xfrm>
            <a:custGeom>
              <a:avLst/>
              <a:gdLst/>
              <a:ahLst/>
              <a:cxnLst/>
              <a:rect l="l" t="t" r="r" b="b"/>
              <a:pathLst>
                <a:path w="2504" h="2761" extrusionOk="0">
                  <a:moveTo>
                    <a:pt x="1983" y="130"/>
                  </a:moveTo>
                  <a:cubicBezTo>
                    <a:pt x="2072" y="130"/>
                    <a:pt x="2160" y="169"/>
                    <a:pt x="2229" y="228"/>
                  </a:cubicBezTo>
                  <a:cubicBezTo>
                    <a:pt x="2307" y="287"/>
                    <a:pt x="2356" y="385"/>
                    <a:pt x="2366" y="483"/>
                  </a:cubicBezTo>
                  <a:cubicBezTo>
                    <a:pt x="2376" y="582"/>
                    <a:pt x="2336" y="680"/>
                    <a:pt x="2277" y="758"/>
                  </a:cubicBezTo>
                  <a:lnTo>
                    <a:pt x="805" y="2495"/>
                  </a:lnTo>
                  <a:cubicBezTo>
                    <a:pt x="735" y="2576"/>
                    <a:pt x="626" y="2619"/>
                    <a:pt x="517" y="2619"/>
                  </a:cubicBezTo>
                  <a:cubicBezTo>
                    <a:pt x="429" y="2619"/>
                    <a:pt x="341" y="2591"/>
                    <a:pt x="275" y="2534"/>
                  </a:cubicBezTo>
                  <a:cubicBezTo>
                    <a:pt x="197" y="2466"/>
                    <a:pt x="148" y="2377"/>
                    <a:pt x="138" y="2279"/>
                  </a:cubicBezTo>
                  <a:cubicBezTo>
                    <a:pt x="129" y="2171"/>
                    <a:pt x="158" y="2073"/>
                    <a:pt x="227" y="2004"/>
                  </a:cubicBezTo>
                  <a:lnTo>
                    <a:pt x="1699" y="268"/>
                  </a:lnTo>
                  <a:cubicBezTo>
                    <a:pt x="1758" y="189"/>
                    <a:pt x="1856" y="140"/>
                    <a:pt x="1954" y="140"/>
                  </a:cubicBezTo>
                  <a:cubicBezTo>
                    <a:pt x="1963" y="130"/>
                    <a:pt x="1974" y="130"/>
                    <a:pt x="1983" y="130"/>
                  </a:cubicBezTo>
                  <a:close/>
                  <a:moveTo>
                    <a:pt x="1983" y="1"/>
                  </a:moveTo>
                  <a:cubicBezTo>
                    <a:pt x="1970" y="1"/>
                    <a:pt x="1957" y="1"/>
                    <a:pt x="1944" y="2"/>
                  </a:cubicBezTo>
                  <a:cubicBezTo>
                    <a:pt x="1806" y="12"/>
                    <a:pt x="1679" y="81"/>
                    <a:pt x="1590" y="179"/>
                  </a:cubicBezTo>
                  <a:lnTo>
                    <a:pt x="129" y="1916"/>
                  </a:lnTo>
                  <a:cubicBezTo>
                    <a:pt x="40" y="2014"/>
                    <a:pt x="1" y="2152"/>
                    <a:pt x="11" y="2289"/>
                  </a:cubicBezTo>
                  <a:cubicBezTo>
                    <a:pt x="20" y="2426"/>
                    <a:pt x="79" y="2544"/>
                    <a:pt x="188" y="2632"/>
                  </a:cubicBezTo>
                  <a:cubicBezTo>
                    <a:pt x="275" y="2711"/>
                    <a:pt x="393" y="2760"/>
                    <a:pt x="521" y="2760"/>
                  </a:cubicBezTo>
                  <a:cubicBezTo>
                    <a:pt x="668" y="2760"/>
                    <a:pt x="816" y="2691"/>
                    <a:pt x="904" y="2573"/>
                  </a:cubicBezTo>
                  <a:lnTo>
                    <a:pt x="2376" y="846"/>
                  </a:lnTo>
                  <a:cubicBezTo>
                    <a:pt x="2464" y="739"/>
                    <a:pt x="2503" y="611"/>
                    <a:pt x="2493" y="473"/>
                  </a:cubicBezTo>
                  <a:cubicBezTo>
                    <a:pt x="2484" y="336"/>
                    <a:pt x="2425" y="209"/>
                    <a:pt x="2317" y="120"/>
                  </a:cubicBezTo>
                  <a:cubicBezTo>
                    <a:pt x="2219" y="41"/>
                    <a:pt x="2106" y="1"/>
                    <a:pt x="198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5723775" y="1228025"/>
              <a:ext cx="68475" cy="61850"/>
            </a:xfrm>
            <a:custGeom>
              <a:avLst/>
              <a:gdLst/>
              <a:ahLst/>
              <a:cxnLst/>
              <a:rect l="l" t="t" r="r" b="b"/>
              <a:pathLst>
                <a:path w="2739" h="2474" extrusionOk="0">
                  <a:moveTo>
                    <a:pt x="498" y="1"/>
                  </a:moveTo>
                  <a:cubicBezTo>
                    <a:pt x="401" y="1"/>
                    <a:pt x="305" y="32"/>
                    <a:pt x="227" y="98"/>
                  </a:cubicBezTo>
                  <a:cubicBezTo>
                    <a:pt x="30" y="245"/>
                    <a:pt x="1" y="530"/>
                    <a:pt x="148" y="716"/>
                  </a:cubicBezTo>
                  <a:cubicBezTo>
                    <a:pt x="668" y="1384"/>
                    <a:pt x="1286" y="1943"/>
                    <a:pt x="1993" y="2404"/>
                  </a:cubicBezTo>
                  <a:cubicBezTo>
                    <a:pt x="2071" y="2443"/>
                    <a:pt x="2150" y="2473"/>
                    <a:pt x="2238" y="2473"/>
                  </a:cubicBezTo>
                  <a:cubicBezTo>
                    <a:pt x="2385" y="2473"/>
                    <a:pt x="2523" y="2395"/>
                    <a:pt x="2611" y="2267"/>
                  </a:cubicBezTo>
                  <a:cubicBezTo>
                    <a:pt x="2739" y="2061"/>
                    <a:pt x="2680" y="1786"/>
                    <a:pt x="2473" y="1649"/>
                  </a:cubicBezTo>
                  <a:cubicBezTo>
                    <a:pt x="1856" y="1246"/>
                    <a:pt x="1306" y="756"/>
                    <a:pt x="855" y="167"/>
                  </a:cubicBezTo>
                  <a:cubicBezTo>
                    <a:pt x="764" y="59"/>
                    <a:pt x="631" y="1"/>
                    <a:pt x="498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721825" y="1226400"/>
              <a:ext cx="71150" cy="65175"/>
            </a:xfrm>
            <a:custGeom>
              <a:avLst/>
              <a:gdLst/>
              <a:ahLst/>
              <a:cxnLst/>
              <a:rect l="l" t="t" r="r" b="b"/>
              <a:pathLst>
                <a:path w="2846" h="2607" extrusionOk="0">
                  <a:moveTo>
                    <a:pt x="579" y="134"/>
                  </a:moveTo>
                  <a:cubicBezTo>
                    <a:pt x="687" y="134"/>
                    <a:pt x="805" y="183"/>
                    <a:pt x="874" y="271"/>
                  </a:cubicBezTo>
                  <a:cubicBezTo>
                    <a:pt x="1335" y="860"/>
                    <a:pt x="1894" y="1370"/>
                    <a:pt x="2522" y="1773"/>
                  </a:cubicBezTo>
                  <a:cubicBezTo>
                    <a:pt x="2601" y="1821"/>
                    <a:pt x="2660" y="1910"/>
                    <a:pt x="2689" y="2008"/>
                  </a:cubicBezTo>
                  <a:cubicBezTo>
                    <a:pt x="2708" y="2106"/>
                    <a:pt x="2689" y="2214"/>
                    <a:pt x="2630" y="2292"/>
                  </a:cubicBezTo>
                  <a:cubicBezTo>
                    <a:pt x="2561" y="2406"/>
                    <a:pt x="2434" y="2467"/>
                    <a:pt x="2308" y="2467"/>
                  </a:cubicBezTo>
                  <a:cubicBezTo>
                    <a:pt x="2239" y="2467"/>
                    <a:pt x="2169" y="2449"/>
                    <a:pt x="2110" y="2410"/>
                  </a:cubicBezTo>
                  <a:cubicBezTo>
                    <a:pt x="1404" y="1959"/>
                    <a:pt x="795" y="1400"/>
                    <a:pt x="275" y="742"/>
                  </a:cubicBezTo>
                  <a:cubicBezTo>
                    <a:pt x="148" y="585"/>
                    <a:pt x="177" y="340"/>
                    <a:pt x="344" y="212"/>
                  </a:cubicBezTo>
                  <a:cubicBezTo>
                    <a:pt x="412" y="153"/>
                    <a:pt x="491" y="134"/>
                    <a:pt x="579" y="134"/>
                  </a:cubicBezTo>
                  <a:close/>
                  <a:moveTo>
                    <a:pt x="574" y="1"/>
                  </a:moveTo>
                  <a:cubicBezTo>
                    <a:pt x="464" y="1"/>
                    <a:pt x="356" y="35"/>
                    <a:pt x="265" y="105"/>
                  </a:cubicBezTo>
                  <a:cubicBezTo>
                    <a:pt x="39" y="281"/>
                    <a:pt x="0" y="605"/>
                    <a:pt x="177" y="831"/>
                  </a:cubicBezTo>
                  <a:cubicBezTo>
                    <a:pt x="697" y="1488"/>
                    <a:pt x="1325" y="2057"/>
                    <a:pt x="2032" y="2519"/>
                  </a:cubicBezTo>
                  <a:cubicBezTo>
                    <a:pt x="2120" y="2577"/>
                    <a:pt x="2218" y="2607"/>
                    <a:pt x="2316" y="2607"/>
                  </a:cubicBezTo>
                  <a:cubicBezTo>
                    <a:pt x="2483" y="2607"/>
                    <a:pt x="2650" y="2519"/>
                    <a:pt x="2738" y="2371"/>
                  </a:cubicBezTo>
                  <a:cubicBezTo>
                    <a:pt x="2817" y="2253"/>
                    <a:pt x="2846" y="2116"/>
                    <a:pt x="2817" y="1978"/>
                  </a:cubicBezTo>
                  <a:cubicBezTo>
                    <a:pt x="2787" y="1851"/>
                    <a:pt x="2708" y="1734"/>
                    <a:pt x="2591" y="1664"/>
                  </a:cubicBezTo>
                  <a:cubicBezTo>
                    <a:pt x="1973" y="1263"/>
                    <a:pt x="1433" y="772"/>
                    <a:pt x="981" y="192"/>
                  </a:cubicBezTo>
                  <a:cubicBezTo>
                    <a:pt x="878" y="67"/>
                    <a:pt x="726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788050" y="1194950"/>
              <a:ext cx="68475" cy="45850"/>
            </a:xfrm>
            <a:custGeom>
              <a:avLst/>
              <a:gdLst/>
              <a:ahLst/>
              <a:cxnLst/>
              <a:rect l="l" t="t" r="r" b="b"/>
              <a:pathLst>
                <a:path w="2739" h="1834" extrusionOk="0">
                  <a:moveTo>
                    <a:pt x="2234" y="0"/>
                  </a:moveTo>
                  <a:cubicBezTo>
                    <a:pt x="2193" y="0"/>
                    <a:pt x="2152" y="6"/>
                    <a:pt x="2111" y="18"/>
                  </a:cubicBezTo>
                  <a:cubicBezTo>
                    <a:pt x="1414" y="224"/>
                    <a:pt x="757" y="578"/>
                    <a:pt x="207" y="1049"/>
                  </a:cubicBezTo>
                  <a:cubicBezTo>
                    <a:pt x="20" y="1215"/>
                    <a:pt x="1" y="1490"/>
                    <a:pt x="158" y="1677"/>
                  </a:cubicBezTo>
                  <a:cubicBezTo>
                    <a:pt x="246" y="1784"/>
                    <a:pt x="373" y="1834"/>
                    <a:pt x="491" y="1834"/>
                  </a:cubicBezTo>
                  <a:cubicBezTo>
                    <a:pt x="600" y="1834"/>
                    <a:pt x="698" y="1804"/>
                    <a:pt x="786" y="1725"/>
                  </a:cubicBezTo>
                  <a:cubicBezTo>
                    <a:pt x="1247" y="1343"/>
                    <a:pt x="1787" y="1038"/>
                    <a:pt x="2366" y="872"/>
                  </a:cubicBezTo>
                  <a:cubicBezTo>
                    <a:pt x="2601" y="803"/>
                    <a:pt x="2739" y="558"/>
                    <a:pt x="2670" y="322"/>
                  </a:cubicBezTo>
                  <a:cubicBezTo>
                    <a:pt x="2605" y="128"/>
                    <a:pt x="2426" y="0"/>
                    <a:pt x="223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787325" y="1193175"/>
              <a:ext cx="69925" cy="49325"/>
            </a:xfrm>
            <a:custGeom>
              <a:avLst/>
              <a:gdLst/>
              <a:ahLst/>
              <a:cxnLst/>
              <a:rect l="l" t="t" r="r" b="b"/>
              <a:pathLst>
                <a:path w="2797" h="1973" extrusionOk="0">
                  <a:moveTo>
                    <a:pt x="2267" y="138"/>
                  </a:moveTo>
                  <a:cubicBezTo>
                    <a:pt x="2434" y="138"/>
                    <a:pt x="2581" y="246"/>
                    <a:pt x="2630" y="403"/>
                  </a:cubicBezTo>
                  <a:cubicBezTo>
                    <a:pt x="2659" y="501"/>
                    <a:pt x="2650" y="609"/>
                    <a:pt x="2601" y="697"/>
                  </a:cubicBezTo>
                  <a:cubicBezTo>
                    <a:pt x="2552" y="786"/>
                    <a:pt x="2473" y="854"/>
                    <a:pt x="2375" y="884"/>
                  </a:cubicBezTo>
                  <a:cubicBezTo>
                    <a:pt x="1786" y="1050"/>
                    <a:pt x="1237" y="1355"/>
                    <a:pt x="775" y="1748"/>
                  </a:cubicBezTo>
                  <a:cubicBezTo>
                    <a:pt x="705" y="1809"/>
                    <a:pt x="614" y="1839"/>
                    <a:pt x="524" y="1839"/>
                  </a:cubicBezTo>
                  <a:cubicBezTo>
                    <a:pt x="415" y="1839"/>
                    <a:pt x="306" y="1795"/>
                    <a:pt x="236" y="1708"/>
                  </a:cubicBezTo>
                  <a:cubicBezTo>
                    <a:pt x="167" y="1630"/>
                    <a:pt x="138" y="1532"/>
                    <a:pt x="147" y="1434"/>
                  </a:cubicBezTo>
                  <a:cubicBezTo>
                    <a:pt x="158" y="1335"/>
                    <a:pt x="197" y="1237"/>
                    <a:pt x="275" y="1178"/>
                  </a:cubicBezTo>
                  <a:cubicBezTo>
                    <a:pt x="825" y="707"/>
                    <a:pt x="1472" y="354"/>
                    <a:pt x="2159" y="148"/>
                  </a:cubicBezTo>
                  <a:cubicBezTo>
                    <a:pt x="2199" y="138"/>
                    <a:pt x="2228" y="138"/>
                    <a:pt x="2267" y="138"/>
                  </a:cubicBezTo>
                  <a:close/>
                  <a:moveTo>
                    <a:pt x="2263" y="0"/>
                  </a:moveTo>
                  <a:cubicBezTo>
                    <a:pt x="2216" y="0"/>
                    <a:pt x="2168" y="7"/>
                    <a:pt x="2120" y="20"/>
                  </a:cubicBezTo>
                  <a:cubicBezTo>
                    <a:pt x="1423" y="236"/>
                    <a:pt x="756" y="599"/>
                    <a:pt x="197" y="1070"/>
                  </a:cubicBezTo>
                  <a:cubicBezTo>
                    <a:pt x="88" y="1159"/>
                    <a:pt x="30" y="1286"/>
                    <a:pt x="10" y="1423"/>
                  </a:cubicBezTo>
                  <a:cubicBezTo>
                    <a:pt x="1" y="1561"/>
                    <a:pt x="49" y="1689"/>
                    <a:pt x="138" y="1796"/>
                  </a:cubicBezTo>
                  <a:cubicBezTo>
                    <a:pt x="236" y="1905"/>
                    <a:pt x="373" y="1973"/>
                    <a:pt x="520" y="1973"/>
                  </a:cubicBezTo>
                  <a:cubicBezTo>
                    <a:pt x="648" y="1973"/>
                    <a:pt x="766" y="1934"/>
                    <a:pt x="854" y="1855"/>
                  </a:cubicBezTo>
                  <a:cubicBezTo>
                    <a:pt x="1305" y="1463"/>
                    <a:pt x="1845" y="1178"/>
                    <a:pt x="2415" y="1002"/>
                  </a:cubicBezTo>
                  <a:cubicBezTo>
                    <a:pt x="2542" y="963"/>
                    <a:pt x="2650" y="884"/>
                    <a:pt x="2718" y="756"/>
                  </a:cubicBezTo>
                  <a:cubicBezTo>
                    <a:pt x="2777" y="638"/>
                    <a:pt x="2797" y="501"/>
                    <a:pt x="2758" y="374"/>
                  </a:cubicBezTo>
                  <a:cubicBezTo>
                    <a:pt x="2693" y="147"/>
                    <a:pt x="2488" y="0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707350" y="1299925"/>
              <a:ext cx="37550" cy="85375"/>
            </a:xfrm>
            <a:custGeom>
              <a:avLst/>
              <a:gdLst/>
              <a:ahLst/>
              <a:cxnLst/>
              <a:rect l="l" t="t" r="r" b="b"/>
              <a:pathLst>
                <a:path w="1502" h="3415" extrusionOk="0">
                  <a:moveTo>
                    <a:pt x="490" y="0"/>
                  </a:moveTo>
                  <a:cubicBezTo>
                    <a:pt x="461" y="0"/>
                    <a:pt x="432" y="3"/>
                    <a:pt x="402" y="9"/>
                  </a:cubicBezTo>
                  <a:cubicBezTo>
                    <a:pt x="157" y="58"/>
                    <a:pt x="0" y="294"/>
                    <a:pt x="49" y="539"/>
                  </a:cubicBezTo>
                  <a:lnTo>
                    <a:pt x="579" y="3061"/>
                  </a:lnTo>
                  <a:cubicBezTo>
                    <a:pt x="618" y="3267"/>
                    <a:pt x="805" y="3414"/>
                    <a:pt x="1011" y="3414"/>
                  </a:cubicBezTo>
                  <a:cubicBezTo>
                    <a:pt x="1041" y="3414"/>
                    <a:pt x="1070" y="3405"/>
                    <a:pt x="1100" y="3405"/>
                  </a:cubicBezTo>
                  <a:cubicBezTo>
                    <a:pt x="1344" y="3355"/>
                    <a:pt x="1501" y="3120"/>
                    <a:pt x="1453" y="2875"/>
                  </a:cubicBezTo>
                  <a:lnTo>
                    <a:pt x="923" y="352"/>
                  </a:lnTo>
                  <a:cubicBezTo>
                    <a:pt x="880" y="146"/>
                    <a:pt x="694" y="0"/>
                    <a:pt x="49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705625" y="1298350"/>
              <a:ext cx="41000" cy="88675"/>
            </a:xfrm>
            <a:custGeom>
              <a:avLst/>
              <a:gdLst/>
              <a:ahLst/>
              <a:cxnLst/>
              <a:rect l="l" t="t" r="r" b="b"/>
              <a:pathLst>
                <a:path w="1640" h="3547" extrusionOk="0">
                  <a:moveTo>
                    <a:pt x="560" y="131"/>
                  </a:moveTo>
                  <a:cubicBezTo>
                    <a:pt x="628" y="131"/>
                    <a:pt x="707" y="151"/>
                    <a:pt x="766" y="190"/>
                  </a:cubicBezTo>
                  <a:cubicBezTo>
                    <a:pt x="854" y="249"/>
                    <a:pt x="913" y="337"/>
                    <a:pt x="933" y="435"/>
                  </a:cubicBezTo>
                  <a:lnTo>
                    <a:pt x="1453" y="2957"/>
                  </a:lnTo>
                  <a:cubicBezTo>
                    <a:pt x="1472" y="3056"/>
                    <a:pt x="1453" y="3154"/>
                    <a:pt x="1404" y="3242"/>
                  </a:cubicBezTo>
                  <a:cubicBezTo>
                    <a:pt x="1345" y="3320"/>
                    <a:pt x="1256" y="3379"/>
                    <a:pt x="1158" y="3399"/>
                  </a:cubicBezTo>
                  <a:cubicBezTo>
                    <a:pt x="1131" y="3405"/>
                    <a:pt x="1104" y="3409"/>
                    <a:pt x="1077" y="3409"/>
                  </a:cubicBezTo>
                  <a:cubicBezTo>
                    <a:pt x="908" y="3409"/>
                    <a:pt x="750" y="3282"/>
                    <a:pt x="707" y="3104"/>
                  </a:cubicBezTo>
                  <a:lnTo>
                    <a:pt x="187" y="583"/>
                  </a:lnTo>
                  <a:cubicBezTo>
                    <a:pt x="168" y="485"/>
                    <a:pt x="187" y="386"/>
                    <a:pt x="236" y="298"/>
                  </a:cubicBezTo>
                  <a:cubicBezTo>
                    <a:pt x="295" y="219"/>
                    <a:pt x="383" y="160"/>
                    <a:pt x="482" y="141"/>
                  </a:cubicBezTo>
                  <a:cubicBezTo>
                    <a:pt x="511" y="131"/>
                    <a:pt x="530" y="131"/>
                    <a:pt x="560" y="131"/>
                  </a:cubicBezTo>
                  <a:close/>
                  <a:moveTo>
                    <a:pt x="572" y="0"/>
                  </a:moveTo>
                  <a:cubicBezTo>
                    <a:pt x="532" y="0"/>
                    <a:pt x="492" y="5"/>
                    <a:pt x="452" y="13"/>
                  </a:cubicBezTo>
                  <a:cubicBezTo>
                    <a:pt x="177" y="62"/>
                    <a:pt x="0" y="337"/>
                    <a:pt x="59" y="612"/>
                  </a:cubicBezTo>
                  <a:lnTo>
                    <a:pt x="580" y="3134"/>
                  </a:lnTo>
                  <a:cubicBezTo>
                    <a:pt x="628" y="3370"/>
                    <a:pt x="844" y="3546"/>
                    <a:pt x="1080" y="3546"/>
                  </a:cubicBezTo>
                  <a:cubicBezTo>
                    <a:pt x="1119" y="3546"/>
                    <a:pt x="1149" y="3536"/>
                    <a:pt x="1188" y="3527"/>
                  </a:cubicBezTo>
                  <a:cubicBezTo>
                    <a:pt x="1463" y="3477"/>
                    <a:pt x="1640" y="3202"/>
                    <a:pt x="1581" y="2928"/>
                  </a:cubicBezTo>
                  <a:lnTo>
                    <a:pt x="1060" y="406"/>
                  </a:lnTo>
                  <a:cubicBezTo>
                    <a:pt x="1031" y="269"/>
                    <a:pt x="953" y="160"/>
                    <a:pt x="835" y="82"/>
                  </a:cubicBezTo>
                  <a:cubicBezTo>
                    <a:pt x="758" y="26"/>
                    <a:pt x="667" y="0"/>
                    <a:pt x="5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5555250" y="1303800"/>
              <a:ext cx="66750" cy="64800"/>
            </a:xfrm>
            <a:custGeom>
              <a:avLst/>
              <a:gdLst/>
              <a:ahLst/>
              <a:cxnLst/>
              <a:rect l="l" t="t" r="r" b="b"/>
              <a:pathLst>
                <a:path w="2670" h="2592" extrusionOk="0">
                  <a:moveTo>
                    <a:pt x="2170" y="1"/>
                  </a:moveTo>
                  <a:cubicBezTo>
                    <a:pt x="2077" y="1"/>
                    <a:pt x="1984" y="30"/>
                    <a:pt x="1904" y="90"/>
                  </a:cubicBezTo>
                  <a:cubicBezTo>
                    <a:pt x="1227" y="600"/>
                    <a:pt x="638" y="1198"/>
                    <a:pt x="138" y="1885"/>
                  </a:cubicBezTo>
                  <a:cubicBezTo>
                    <a:pt x="0" y="2092"/>
                    <a:pt x="40" y="2367"/>
                    <a:pt x="245" y="2513"/>
                  </a:cubicBezTo>
                  <a:cubicBezTo>
                    <a:pt x="324" y="2563"/>
                    <a:pt x="412" y="2592"/>
                    <a:pt x="500" y="2592"/>
                  </a:cubicBezTo>
                  <a:cubicBezTo>
                    <a:pt x="638" y="2592"/>
                    <a:pt x="775" y="2533"/>
                    <a:pt x="864" y="2406"/>
                  </a:cubicBezTo>
                  <a:cubicBezTo>
                    <a:pt x="1305" y="1797"/>
                    <a:pt x="1835" y="1257"/>
                    <a:pt x="2434" y="806"/>
                  </a:cubicBezTo>
                  <a:cubicBezTo>
                    <a:pt x="2630" y="649"/>
                    <a:pt x="2669" y="374"/>
                    <a:pt x="2522" y="178"/>
                  </a:cubicBezTo>
                  <a:cubicBezTo>
                    <a:pt x="2435" y="62"/>
                    <a:pt x="2303" y="1"/>
                    <a:pt x="217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5553275" y="1302125"/>
              <a:ext cx="69450" cy="68200"/>
            </a:xfrm>
            <a:custGeom>
              <a:avLst/>
              <a:gdLst/>
              <a:ahLst/>
              <a:cxnLst/>
              <a:rect l="l" t="t" r="r" b="b"/>
              <a:pathLst>
                <a:path w="2778" h="2728" extrusionOk="0">
                  <a:moveTo>
                    <a:pt x="2248" y="137"/>
                  </a:moveTo>
                  <a:cubicBezTo>
                    <a:pt x="2365" y="137"/>
                    <a:pt x="2474" y="186"/>
                    <a:pt x="2552" y="284"/>
                  </a:cubicBezTo>
                  <a:cubicBezTo>
                    <a:pt x="2611" y="363"/>
                    <a:pt x="2640" y="461"/>
                    <a:pt x="2621" y="569"/>
                  </a:cubicBezTo>
                  <a:cubicBezTo>
                    <a:pt x="2611" y="667"/>
                    <a:pt x="2562" y="755"/>
                    <a:pt x="2474" y="814"/>
                  </a:cubicBezTo>
                  <a:cubicBezTo>
                    <a:pt x="1865" y="1276"/>
                    <a:pt x="1335" y="1815"/>
                    <a:pt x="893" y="2434"/>
                  </a:cubicBezTo>
                  <a:cubicBezTo>
                    <a:pt x="822" y="2535"/>
                    <a:pt x="702" y="2589"/>
                    <a:pt x="582" y="2589"/>
                  </a:cubicBezTo>
                  <a:cubicBezTo>
                    <a:pt x="506" y="2589"/>
                    <a:pt x="429" y="2567"/>
                    <a:pt x="363" y="2521"/>
                  </a:cubicBezTo>
                  <a:cubicBezTo>
                    <a:pt x="187" y="2404"/>
                    <a:pt x="148" y="2168"/>
                    <a:pt x="276" y="1992"/>
                  </a:cubicBezTo>
                  <a:cubicBezTo>
                    <a:pt x="766" y="1315"/>
                    <a:pt x="1355" y="716"/>
                    <a:pt x="2022" y="206"/>
                  </a:cubicBezTo>
                  <a:cubicBezTo>
                    <a:pt x="2091" y="157"/>
                    <a:pt x="2169" y="137"/>
                    <a:pt x="2248" y="137"/>
                  </a:cubicBezTo>
                  <a:close/>
                  <a:moveTo>
                    <a:pt x="2249" y="1"/>
                  </a:moveTo>
                  <a:cubicBezTo>
                    <a:pt x="2143" y="1"/>
                    <a:pt x="2036" y="35"/>
                    <a:pt x="1944" y="107"/>
                  </a:cubicBezTo>
                  <a:cubicBezTo>
                    <a:pt x="1257" y="618"/>
                    <a:pt x="668" y="1226"/>
                    <a:pt x="167" y="1913"/>
                  </a:cubicBezTo>
                  <a:cubicBezTo>
                    <a:pt x="1" y="2149"/>
                    <a:pt x="60" y="2463"/>
                    <a:pt x="285" y="2630"/>
                  </a:cubicBezTo>
                  <a:cubicBezTo>
                    <a:pt x="374" y="2698"/>
                    <a:pt x="472" y="2728"/>
                    <a:pt x="579" y="2728"/>
                  </a:cubicBezTo>
                  <a:cubicBezTo>
                    <a:pt x="747" y="2728"/>
                    <a:pt x="904" y="2649"/>
                    <a:pt x="1002" y="2512"/>
                  </a:cubicBezTo>
                  <a:cubicBezTo>
                    <a:pt x="1434" y="1904"/>
                    <a:pt x="1953" y="1374"/>
                    <a:pt x="2552" y="922"/>
                  </a:cubicBezTo>
                  <a:cubicBezTo>
                    <a:pt x="2660" y="844"/>
                    <a:pt x="2738" y="716"/>
                    <a:pt x="2758" y="589"/>
                  </a:cubicBezTo>
                  <a:cubicBezTo>
                    <a:pt x="2778" y="451"/>
                    <a:pt x="2738" y="314"/>
                    <a:pt x="2660" y="206"/>
                  </a:cubicBezTo>
                  <a:cubicBezTo>
                    <a:pt x="2555" y="72"/>
                    <a:pt x="2403" y="1"/>
                    <a:pt x="22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5472550" y="1316525"/>
              <a:ext cx="61625" cy="61900"/>
            </a:xfrm>
            <a:custGeom>
              <a:avLst/>
              <a:gdLst/>
              <a:ahLst/>
              <a:cxnLst/>
              <a:rect l="l" t="t" r="r" b="b"/>
              <a:pathLst>
                <a:path w="2465" h="2476" extrusionOk="0">
                  <a:moveTo>
                    <a:pt x="505" y="0"/>
                  </a:moveTo>
                  <a:cubicBezTo>
                    <a:pt x="375" y="0"/>
                    <a:pt x="247" y="58"/>
                    <a:pt x="158" y="170"/>
                  </a:cubicBezTo>
                  <a:cubicBezTo>
                    <a:pt x="1" y="366"/>
                    <a:pt x="40" y="641"/>
                    <a:pt x="227" y="798"/>
                  </a:cubicBezTo>
                  <a:cubicBezTo>
                    <a:pt x="757" y="1219"/>
                    <a:pt x="1208" y="1710"/>
                    <a:pt x="1581" y="2279"/>
                  </a:cubicBezTo>
                  <a:cubicBezTo>
                    <a:pt x="1669" y="2407"/>
                    <a:pt x="1807" y="2475"/>
                    <a:pt x="1954" y="2475"/>
                  </a:cubicBezTo>
                  <a:cubicBezTo>
                    <a:pt x="2042" y="2475"/>
                    <a:pt x="2121" y="2456"/>
                    <a:pt x="2199" y="2407"/>
                  </a:cubicBezTo>
                  <a:cubicBezTo>
                    <a:pt x="2406" y="2270"/>
                    <a:pt x="2464" y="1995"/>
                    <a:pt x="2327" y="1788"/>
                  </a:cubicBezTo>
                  <a:cubicBezTo>
                    <a:pt x="1905" y="1141"/>
                    <a:pt x="1385" y="582"/>
                    <a:pt x="786" y="101"/>
                  </a:cubicBezTo>
                  <a:cubicBezTo>
                    <a:pt x="702" y="33"/>
                    <a:pt x="603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5472075" y="1314950"/>
              <a:ext cx="63800" cy="65200"/>
            </a:xfrm>
            <a:custGeom>
              <a:avLst/>
              <a:gdLst/>
              <a:ahLst/>
              <a:cxnLst/>
              <a:rect l="l" t="t" r="r" b="b"/>
              <a:pathLst>
                <a:path w="2552" h="2608" extrusionOk="0">
                  <a:moveTo>
                    <a:pt x="530" y="135"/>
                  </a:moveTo>
                  <a:cubicBezTo>
                    <a:pt x="609" y="135"/>
                    <a:pt x="697" y="164"/>
                    <a:pt x="766" y="213"/>
                  </a:cubicBezTo>
                  <a:cubicBezTo>
                    <a:pt x="1354" y="684"/>
                    <a:pt x="1875" y="1253"/>
                    <a:pt x="2287" y="1881"/>
                  </a:cubicBezTo>
                  <a:cubicBezTo>
                    <a:pt x="2405" y="2058"/>
                    <a:pt x="2355" y="2293"/>
                    <a:pt x="2179" y="2411"/>
                  </a:cubicBezTo>
                  <a:cubicBezTo>
                    <a:pt x="2119" y="2453"/>
                    <a:pt x="2049" y="2473"/>
                    <a:pt x="1979" y="2473"/>
                  </a:cubicBezTo>
                  <a:cubicBezTo>
                    <a:pt x="1854" y="2473"/>
                    <a:pt x="1728" y="2410"/>
                    <a:pt x="1659" y="2303"/>
                  </a:cubicBezTo>
                  <a:cubicBezTo>
                    <a:pt x="1276" y="1734"/>
                    <a:pt x="825" y="1234"/>
                    <a:pt x="285" y="811"/>
                  </a:cubicBezTo>
                  <a:cubicBezTo>
                    <a:pt x="207" y="743"/>
                    <a:pt x="157" y="654"/>
                    <a:pt x="148" y="556"/>
                  </a:cubicBezTo>
                  <a:cubicBezTo>
                    <a:pt x="138" y="449"/>
                    <a:pt x="167" y="350"/>
                    <a:pt x="226" y="272"/>
                  </a:cubicBezTo>
                  <a:cubicBezTo>
                    <a:pt x="295" y="193"/>
                    <a:pt x="383" y="144"/>
                    <a:pt x="482" y="135"/>
                  </a:cubicBezTo>
                  <a:close/>
                  <a:moveTo>
                    <a:pt x="524" y="0"/>
                  </a:moveTo>
                  <a:cubicBezTo>
                    <a:pt x="376" y="0"/>
                    <a:pt x="228" y="65"/>
                    <a:pt x="128" y="193"/>
                  </a:cubicBezTo>
                  <a:cubicBezTo>
                    <a:pt x="40" y="301"/>
                    <a:pt x="0" y="429"/>
                    <a:pt x="20" y="566"/>
                  </a:cubicBezTo>
                  <a:cubicBezTo>
                    <a:pt x="30" y="704"/>
                    <a:pt x="98" y="831"/>
                    <a:pt x="207" y="909"/>
                  </a:cubicBezTo>
                  <a:cubicBezTo>
                    <a:pt x="726" y="1322"/>
                    <a:pt x="1178" y="1822"/>
                    <a:pt x="1541" y="2372"/>
                  </a:cubicBezTo>
                  <a:cubicBezTo>
                    <a:pt x="1639" y="2519"/>
                    <a:pt x="1796" y="2607"/>
                    <a:pt x="1973" y="2607"/>
                  </a:cubicBezTo>
                  <a:cubicBezTo>
                    <a:pt x="2071" y="2607"/>
                    <a:pt x="2169" y="2578"/>
                    <a:pt x="2257" y="2519"/>
                  </a:cubicBezTo>
                  <a:cubicBezTo>
                    <a:pt x="2493" y="2372"/>
                    <a:pt x="2552" y="2048"/>
                    <a:pt x="2395" y="1812"/>
                  </a:cubicBezTo>
                  <a:cubicBezTo>
                    <a:pt x="1973" y="1165"/>
                    <a:pt x="1453" y="595"/>
                    <a:pt x="844" y="115"/>
                  </a:cubicBezTo>
                  <a:cubicBezTo>
                    <a:pt x="751" y="38"/>
                    <a:pt x="637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5441900" y="1389800"/>
              <a:ext cx="57175" cy="64425"/>
            </a:xfrm>
            <a:custGeom>
              <a:avLst/>
              <a:gdLst/>
              <a:ahLst/>
              <a:cxnLst/>
              <a:rect l="l" t="t" r="r" b="b"/>
              <a:pathLst>
                <a:path w="2287" h="2577" extrusionOk="0">
                  <a:moveTo>
                    <a:pt x="1778" y="0"/>
                  </a:moveTo>
                  <a:cubicBezTo>
                    <a:pt x="1626" y="0"/>
                    <a:pt x="1481" y="76"/>
                    <a:pt x="1404" y="212"/>
                  </a:cubicBezTo>
                  <a:cubicBezTo>
                    <a:pt x="1050" y="791"/>
                    <a:pt x="638" y="1330"/>
                    <a:pt x="167" y="1821"/>
                  </a:cubicBezTo>
                  <a:cubicBezTo>
                    <a:pt x="1" y="1998"/>
                    <a:pt x="1" y="2283"/>
                    <a:pt x="177" y="2449"/>
                  </a:cubicBezTo>
                  <a:cubicBezTo>
                    <a:pt x="265" y="2528"/>
                    <a:pt x="383" y="2577"/>
                    <a:pt x="491" y="2577"/>
                  </a:cubicBezTo>
                  <a:cubicBezTo>
                    <a:pt x="609" y="2577"/>
                    <a:pt x="727" y="2528"/>
                    <a:pt x="815" y="2440"/>
                  </a:cubicBezTo>
                  <a:cubicBezTo>
                    <a:pt x="1325" y="1899"/>
                    <a:pt x="1776" y="1311"/>
                    <a:pt x="2160" y="673"/>
                  </a:cubicBezTo>
                  <a:cubicBezTo>
                    <a:pt x="2287" y="467"/>
                    <a:pt x="2218" y="192"/>
                    <a:pt x="2012" y="65"/>
                  </a:cubicBezTo>
                  <a:cubicBezTo>
                    <a:pt x="1938" y="21"/>
                    <a:pt x="1857" y="0"/>
                    <a:pt x="1778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5441425" y="1388125"/>
              <a:ext cx="59625" cy="67575"/>
            </a:xfrm>
            <a:custGeom>
              <a:avLst/>
              <a:gdLst/>
              <a:ahLst/>
              <a:cxnLst/>
              <a:rect l="l" t="t" r="r" b="b"/>
              <a:pathLst>
                <a:path w="2385" h="2703" extrusionOk="0">
                  <a:moveTo>
                    <a:pt x="1795" y="132"/>
                  </a:moveTo>
                  <a:cubicBezTo>
                    <a:pt x="1865" y="132"/>
                    <a:pt x="1933" y="151"/>
                    <a:pt x="1992" y="191"/>
                  </a:cubicBezTo>
                  <a:cubicBezTo>
                    <a:pt x="2179" y="298"/>
                    <a:pt x="2237" y="524"/>
                    <a:pt x="2129" y="710"/>
                  </a:cubicBezTo>
                  <a:cubicBezTo>
                    <a:pt x="1747" y="1338"/>
                    <a:pt x="1295" y="1927"/>
                    <a:pt x="785" y="2457"/>
                  </a:cubicBezTo>
                  <a:cubicBezTo>
                    <a:pt x="715" y="2532"/>
                    <a:pt x="615" y="2569"/>
                    <a:pt x="514" y="2569"/>
                  </a:cubicBezTo>
                  <a:cubicBezTo>
                    <a:pt x="416" y="2569"/>
                    <a:pt x="317" y="2535"/>
                    <a:pt x="245" y="2467"/>
                  </a:cubicBezTo>
                  <a:cubicBezTo>
                    <a:pt x="177" y="2398"/>
                    <a:pt x="127" y="2300"/>
                    <a:pt x="127" y="2202"/>
                  </a:cubicBezTo>
                  <a:cubicBezTo>
                    <a:pt x="127" y="2104"/>
                    <a:pt x="166" y="2006"/>
                    <a:pt x="236" y="1927"/>
                  </a:cubicBezTo>
                  <a:cubicBezTo>
                    <a:pt x="707" y="1437"/>
                    <a:pt x="1119" y="897"/>
                    <a:pt x="1472" y="318"/>
                  </a:cubicBezTo>
                  <a:cubicBezTo>
                    <a:pt x="1531" y="230"/>
                    <a:pt x="1609" y="171"/>
                    <a:pt x="1708" y="141"/>
                  </a:cubicBezTo>
                  <a:cubicBezTo>
                    <a:pt x="1737" y="132"/>
                    <a:pt x="1766" y="132"/>
                    <a:pt x="1795" y="132"/>
                  </a:cubicBezTo>
                  <a:close/>
                  <a:moveTo>
                    <a:pt x="1795" y="1"/>
                  </a:moveTo>
                  <a:cubicBezTo>
                    <a:pt x="1756" y="1"/>
                    <a:pt x="1716" y="5"/>
                    <a:pt x="1678" y="14"/>
                  </a:cubicBezTo>
                  <a:cubicBezTo>
                    <a:pt x="1540" y="43"/>
                    <a:pt x="1433" y="132"/>
                    <a:pt x="1364" y="250"/>
                  </a:cubicBezTo>
                  <a:cubicBezTo>
                    <a:pt x="1010" y="819"/>
                    <a:pt x="608" y="1358"/>
                    <a:pt x="137" y="1839"/>
                  </a:cubicBezTo>
                  <a:cubicBezTo>
                    <a:pt x="49" y="1937"/>
                    <a:pt x="0" y="2065"/>
                    <a:pt x="0" y="2202"/>
                  </a:cubicBezTo>
                  <a:cubicBezTo>
                    <a:pt x="0" y="2339"/>
                    <a:pt x="59" y="2467"/>
                    <a:pt x="157" y="2565"/>
                  </a:cubicBezTo>
                  <a:cubicBezTo>
                    <a:pt x="255" y="2653"/>
                    <a:pt x="373" y="2703"/>
                    <a:pt x="510" y="2703"/>
                  </a:cubicBezTo>
                  <a:cubicBezTo>
                    <a:pt x="648" y="2703"/>
                    <a:pt x="785" y="2653"/>
                    <a:pt x="883" y="2546"/>
                  </a:cubicBezTo>
                  <a:cubicBezTo>
                    <a:pt x="1393" y="2006"/>
                    <a:pt x="1854" y="1417"/>
                    <a:pt x="2237" y="780"/>
                  </a:cubicBezTo>
                  <a:cubicBezTo>
                    <a:pt x="2384" y="534"/>
                    <a:pt x="2306" y="220"/>
                    <a:pt x="2061" y="73"/>
                  </a:cubicBezTo>
                  <a:cubicBezTo>
                    <a:pt x="1979" y="25"/>
                    <a:pt x="1887" y="1"/>
                    <a:pt x="179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5523600" y="1395700"/>
              <a:ext cx="60625" cy="72275"/>
            </a:xfrm>
            <a:custGeom>
              <a:avLst/>
              <a:gdLst/>
              <a:ahLst/>
              <a:cxnLst/>
              <a:rect l="l" t="t" r="r" b="b"/>
              <a:pathLst>
                <a:path w="2425" h="2891" extrusionOk="0">
                  <a:moveTo>
                    <a:pt x="506" y="1"/>
                  </a:moveTo>
                  <a:cubicBezTo>
                    <a:pt x="442" y="1"/>
                    <a:pt x="377" y="15"/>
                    <a:pt x="314" y="45"/>
                  </a:cubicBezTo>
                  <a:cubicBezTo>
                    <a:pt x="89" y="143"/>
                    <a:pt x="0" y="407"/>
                    <a:pt x="98" y="634"/>
                  </a:cubicBezTo>
                  <a:cubicBezTo>
                    <a:pt x="471" y="1438"/>
                    <a:pt x="992" y="2154"/>
                    <a:pt x="1629" y="2773"/>
                  </a:cubicBezTo>
                  <a:cubicBezTo>
                    <a:pt x="1718" y="2851"/>
                    <a:pt x="1825" y="2891"/>
                    <a:pt x="1934" y="2891"/>
                  </a:cubicBezTo>
                  <a:cubicBezTo>
                    <a:pt x="2051" y="2891"/>
                    <a:pt x="2169" y="2851"/>
                    <a:pt x="2257" y="2763"/>
                  </a:cubicBezTo>
                  <a:cubicBezTo>
                    <a:pt x="2424" y="2586"/>
                    <a:pt x="2424" y="2302"/>
                    <a:pt x="2248" y="2125"/>
                  </a:cubicBezTo>
                  <a:cubicBezTo>
                    <a:pt x="1688" y="1585"/>
                    <a:pt x="1236" y="957"/>
                    <a:pt x="903" y="261"/>
                  </a:cubicBezTo>
                  <a:cubicBezTo>
                    <a:pt x="832" y="97"/>
                    <a:pt x="674" y="1"/>
                    <a:pt x="5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5521625" y="1394150"/>
              <a:ext cx="63325" cy="75525"/>
            </a:xfrm>
            <a:custGeom>
              <a:avLst/>
              <a:gdLst/>
              <a:ahLst/>
              <a:cxnLst/>
              <a:rect l="l" t="t" r="r" b="b"/>
              <a:pathLst>
                <a:path w="2533" h="3021" extrusionOk="0">
                  <a:moveTo>
                    <a:pt x="580" y="126"/>
                  </a:moveTo>
                  <a:cubicBezTo>
                    <a:pt x="727" y="126"/>
                    <a:pt x="864" y="205"/>
                    <a:pt x="923" y="342"/>
                  </a:cubicBezTo>
                  <a:cubicBezTo>
                    <a:pt x="1257" y="1058"/>
                    <a:pt x="1718" y="1696"/>
                    <a:pt x="2277" y="2236"/>
                  </a:cubicBezTo>
                  <a:cubicBezTo>
                    <a:pt x="2356" y="2305"/>
                    <a:pt x="2395" y="2403"/>
                    <a:pt x="2395" y="2501"/>
                  </a:cubicBezTo>
                  <a:cubicBezTo>
                    <a:pt x="2395" y="2609"/>
                    <a:pt x="2356" y="2697"/>
                    <a:pt x="2287" y="2776"/>
                  </a:cubicBezTo>
                  <a:cubicBezTo>
                    <a:pt x="2218" y="2851"/>
                    <a:pt x="2117" y="2887"/>
                    <a:pt x="2016" y="2887"/>
                  </a:cubicBezTo>
                  <a:cubicBezTo>
                    <a:pt x="1918" y="2887"/>
                    <a:pt x="1820" y="2853"/>
                    <a:pt x="1747" y="2785"/>
                  </a:cubicBezTo>
                  <a:cubicBezTo>
                    <a:pt x="1119" y="2177"/>
                    <a:pt x="609" y="1461"/>
                    <a:pt x="236" y="666"/>
                  </a:cubicBezTo>
                  <a:cubicBezTo>
                    <a:pt x="148" y="480"/>
                    <a:pt x="236" y="254"/>
                    <a:pt x="423" y="166"/>
                  </a:cubicBezTo>
                  <a:cubicBezTo>
                    <a:pt x="472" y="136"/>
                    <a:pt x="530" y="126"/>
                    <a:pt x="580" y="126"/>
                  </a:cubicBezTo>
                  <a:close/>
                  <a:moveTo>
                    <a:pt x="580" y="0"/>
                  </a:moveTo>
                  <a:cubicBezTo>
                    <a:pt x="508" y="0"/>
                    <a:pt x="434" y="16"/>
                    <a:pt x="364" y="48"/>
                  </a:cubicBezTo>
                  <a:cubicBezTo>
                    <a:pt x="109" y="166"/>
                    <a:pt x="1" y="469"/>
                    <a:pt x="118" y="725"/>
                  </a:cubicBezTo>
                  <a:cubicBezTo>
                    <a:pt x="501" y="1529"/>
                    <a:pt x="1021" y="2255"/>
                    <a:pt x="1659" y="2883"/>
                  </a:cubicBezTo>
                  <a:cubicBezTo>
                    <a:pt x="1757" y="2972"/>
                    <a:pt x="1885" y="3021"/>
                    <a:pt x="2013" y="3021"/>
                  </a:cubicBezTo>
                  <a:cubicBezTo>
                    <a:pt x="2159" y="3021"/>
                    <a:pt x="2287" y="2962"/>
                    <a:pt x="2385" y="2864"/>
                  </a:cubicBezTo>
                  <a:cubicBezTo>
                    <a:pt x="2484" y="2766"/>
                    <a:pt x="2532" y="2639"/>
                    <a:pt x="2523" y="2501"/>
                  </a:cubicBezTo>
                  <a:cubicBezTo>
                    <a:pt x="2523" y="2364"/>
                    <a:pt x="2473" y="2236"/>
                    <a:pt x="2375" y="2148"/>
                  </a:cubicBezTo>
                  <a:cubicBezTo>
                    <a:pt x="1816" y="1608"/>
                    <a:pt x="1374" y="990"/>
                    <a:pt x="1051" y="293"/>
                  </a:cubicBezTo>
                  <a:cubicBezTo>
                    <a:pt x="958" y="108"/>
                    <a:pt x="773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5609700" y="1344800"/>
              <a:ext cx="67250" cy="75575"/>
            </a:xfrm>
            <a:custGeom>
              <a:avLst/>
              <a:gdLst/>
              <a:ahLst/>
              <a:cxnLst/>
              <a:rect l="l" t="t" r="r" b="b"/>
              <a:pathLst>
                <a:path w="2690" h="3023" extrusionOk="0">
                  <a:moveTo>
                    <a:pt x="2192" y="1"/>
                  </a:moveTo>
                  <a:cubicBezTo>
                    <a:pt x="2060" y="1"/>
                    <a:pt x="1926" y="59"/>
                    <a:pt x="1835" y="167"/>
                  </a:cubicBezTo>
                  <a:lnTo>
                    <a:pt x="158" y="2297"/>
                  </a:lnTo>
                  <a:cubicBezTo>
                    <a:pt x="1" y="2493"/>
                    <a:pt x="30" y="2768"/>
                    <a:pt x="226" y="2925"/>
                  </a:cubicBezTo>
                  <a:cubicBezTo>
                    <a:pt x="305" y="2993"/>
                    <a:pt x="403" y="3023"/>
                    <a:pt x="501" y="3023"/>
                  </a:cubicBezTo>
                  <a:cubicBezTo>
                    <a:pt x="629" y="3023"/>
                    <a:pt x="766" y="2964"/>
                    <a:pt x="854" y="2856"/>
                  </a:cubicBezTo>
                  <a:lnTo>
                    <a:pt x="2542" y="727"/>
                  </a:lnTo>
                  <a:cubicBezTo>
                    <a:pt x="2690" y="530"/>
                    <a:pt x="2660" y="255"/>
                    <a:pt x="2464" y="98"/>
                  </a:cubicBezTo>
                  <a:cubicBezTo>
                    <a:pt x="2385" y="32"/>
                    <a:pt x="2289" y="1"/>
                    <a:pt x="21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5607750" y="1343225"/>
              <a:ext cx="69700" cy="78875"/>
            </a:xfrm>
            <a:custGeom>
              <a:avLst/>
              <a:gdLst/>
              <a:ahLst/>
              <a:cxnLst/>
              <a:rect l="l" t="t" r="r" b="b"/>
              <a:pathLst>
                <a:path w="2788" h="3155" extrusionOk="0">
                  <a:moveTo>
                    <a:pt x="2267" y="132"/>
                  </a:moveTo>
                  <a:cubicBezTo>
                    <a:pt x="2345" y="132"/>
                    <a:pt x="2434" y="161"/>
                    <a:pt x="2502" y="210"/>
                  </a:cubicBezTo>
                  <a:cubicBezTo>
                    <a:pt x="2581" y="279"/>
                    <a:pt x="2630" y="367"/>
                    <a:pt x="2640" y="465"/>
                  </a:cubicBezTo>
                  <a:cubicBezTo>
                    <a:pt x="2659" y="563"/>
                    <a:pt x="2630" y="662"/>
                    <a:pt x="2561" y="750"/>
                  </a:cubicBezTo>
                  <a:lnTo>
                    <a:pt x="873" y="2870"/>
                  </a:lnTo>
                  <a:cubicBezTo>
                    <a:pt x="805" y="2967"/>
                    <a:pt x="689" y="3017"/>
                    <a:pt x="574" y="3017"/>
                  </a:cubicBezTo>
                  <a:cubicBezTo>
                    <a:pt x="491" y="3017"/>
                    <a:pt x="409" y="2992"/>
                    <a:pt x="343" y="2938"/>
                  </a:cubicBezTo>
                  <a:cubicBezTo>
                    <a:pt x="177" y="2811"/>
                    <a:pt x="157" y="2565"/>
                    <a:pt x="285" y="2399"/>
                  </a:cubicBezTo>
                  <a:lnTo>
                    <a:pt x="1972" y="279"/>
                  </a:lnTo>
                  <a:cubicBezTo>
                    <a:pt x="2041" y="181"/>
                    <a:pt x="2159" y="132"/>
                    <a:pt x="2267" y="132"/>
                  </a:cubicBezTo>
                  <a:close/>
                  <a:moveTo>
                    <a:pt x="2266" y="1"/>
                  </a:moveTo>
                  <a:cubicBezTo>
                    <a:pt x="2116" y="1"/>
                    <a:pt x="1966" y="67"/>
                    <a:pt x="1865" y="191"/>
                  </a:cubicBezTo>
                  <a:lnTo>
                    <a:pt x="177" y="2320"/>
                  </a:lnTo>
                  <a:cubicBezTo>
                    <a:pt x="0" y="2546"/>
                    <a:pt x="40" y="2860"/>
                    <a:pt x="265" y="3036"/>
                  </a:cubicBezTo>
                  <a:cubicBezTo>
                    <a:pt x="354" y="3115"/>
                    <a:pt x="461" y="3154"/>
                    <a:pt x="579" y="3154"/>
                  </a:cubicBezTo>
                  <a:cubicBezTo>
                    <a:pt x="736" y="3154"/>
                    <a:pt x="883" y="3076"/>
                    <a:pt x="982" y="2958"/>
                  </a:cubicBezTo>
                  <a:lnTo>
                    <a:pt x="2669" y="829"/>
                  </a:lnTo>
                  <a:cubicBezTo>
                    <a:pt x="2757" y="720"/>
                    <a:pt x="2787" y="583"/>
                    <a:pt x="2777" y="456"/>
                  </a:cubicBezTo>
                  <a:cubicBezTo>
                    <a:pt x="2757" y="318"/>
                    <a:pt x="2689" y="191"/>
                    <a:pt x="2581" y="112"/>
                  </a:cubicBezTo>
                  <a:cubicBezTo>
                    <a:pt x="2489" y="37"/>
                    <a:pt x="2378" y="1"/>
                    <a:pt x="22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5670050" y="1406525"/>
              <a:ext cx="60125" cy="67350"/>
            </a:xfrm>
            <a:custGeom>
              <a:avLst/>
              <a:gdLst/>
              <a:ahLst/>
              <a:cxnLst/>
              <a:rect l="l" t="t" r="r" b="b"/>
              <a:pathLst>
                <a:path w="2405" h="2694" extrusionOk="0">
                  <a:moveTo>
                    <a:pt x="502" y="1"/>
                  </a:moveTo>
                  <a:cubicBezTo>
                    <a:pt x="431" y="1"/>
                    <a:pt x="361" y="17"/>
                    <a:pt x="295" y="53"/>
                  </a:cubicBezTo>
                  <a:cubicBezTo>
                    <a:pt x="79" y="171"/>
                    <a:pt x="1" y="445"/>
                    <a:pt x="119" y="661"/>
                  </a:cubicBezTo>
                  <a:cubicBezTo>
                    <a:pt x="511" y="1378"/>
                    <a:pt x="1011" y="2016"/>
                    <a:pt x="1610" y="2575"/>
                  </a:cubicBezTo>
                  <a:cubicBezTo>
                    <a:pt x="1689" y="2654"/>
                    <a:pt x="1796" y="2693"/>
                    <a:pt x="1905" y="2693"/>
                  </a:cubicBezTo>
                  <a:cubicBezTo>
                    <a:pt x="2032" y="2693"/>
                    <a:pt x="2150" y="2644"/>
                    <a:pt x="2238" y="2545"/>
                  </a:cubicBezTo>
                  <a:cubicBezTo>
                    <a:pt x="2405" y="2369"/>
                    <a:pt x="2395" y="2085"/>
                    <a:pt x="2208" y="1917"/>
                  </a:cubicBezTo>
                  <a:cubicBezTo>
                    <a:pt x="1678" y="1427"/>
                    <a:pt x="1247" y="868"/>
                    <a:pt x="904" y="240"/>
                  </a:cubicBezTo>
                  <a:cubicBezTo>
                    <a:pt x="822" y="89"/>
                    <a:pt x="663" y="1"/>
                    <a:pt x="50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5668100" y="1404925"/>
              <a:ext cx="63800" cy="70400"/>
            </a:xfrm>
            <a:custGeom>
              <a:avLst/>
              <a:gdLst/>
              <a:ahLst/>
              <a:cxnLst/>
              <a:rect l="l" t="t" r="r" b="b"/>
              <a:pathLst>
                <a:path w="2552" h="2816" extrusionOk="0">
                  <a:moveTo>
                    <a:pt x="589" y="137"/>
                  </a:moveTo>
                  <a:cubicBezTo>
                    <a:pt x="716" y="137"/>
                    <a:pt x="854" y="206"/>
                    <a:pt x="923" y="333"/>
                  </a:cubicBezTo>
                  <a:cubicBezTo>
                    <a:pt x="1266" y="971"/>
                    <a:pt x="1708" y="1540"/>
                    <a:pt x="2247" y="2031"/>
                  </a:cubicBezTo>
                  <a:cubicBezTo>
                    <a:pt x="2395" y="2168"/>
                    <a:pt x="2404" y="2413"/>
                    <a:pt x="2267" y="2570"/>
                  </a:cubicBezTo>
                  <a:cubicBezTo>
                    <a:pt x="2195" y="2648"/>
                    <a:pt x="2090" y="2687"/>
                    <a:pt x="1985" y="2687"/>
                  </a:cubicBezTo>
                  <a:cubicBezTo>
                    <a:pt x="1891" y="2687"/>
                    <a:pt x="1797" y="2655"/>
                    <a:pt x="1727" y="2590"/>
                  </a:cubicBezTo>
                  <a:cubicBezTo>
                    <a:pt x="1139" y="2040"/>
                    <a:pt x="638" y="1403"/>
                    <a:pt x="255" y="696"/>
                  </a:cubicBezTo>
                  <a:cubicBezTo>
                    <a:pt x="157" y="509"/>
                    <a:pt x="216" y="274"/>
                    <a:pt x="402" y="176"/>
                  </a:cubicBezTo>
                  <a:cubicBezTo>
                    <a:pt x="461" y="147"/>
                    <a:pt x="520" y="137"/>
                    <a:pt x="589" y="137"/>
                  </a:cubicBezTo>
                  <a:close/>
                  <a:moveTo>
                    <a:pt x="583" y="0"/>
                  </a:moveTo>
                  <a:cubicBezTo>
                    <a:pt x="501" y="0"/>
                    <a:pt x="419" y="19"/>
                    <a:pt x="343" y="58"/>
                  </a:cubicBezTo>
                  <a:cubicBezTo>
                    <a:pt x="98" y="195"/>
                    <a:pt x="0" y="509"/>
                    <a:pt x="138" y="755"/>
                  </a:cubicBezTo>
                  <a:cubicBezTo>
                    <a:pt x="530" y="1481"/>
                    <a:pt x="1030" y="2129"/>
                    <a:pt x="1639" y="2688"/>
                  </a:cubicBezTo>
                  <a:cubicBezTo>
                    <a:pt x="1737" y="2777"/>
                    <a:pt x="1855" y="2816"/>
                    <a:pt x="1983" y="2816"/>
                  </a:cubicBezTo>
                  <a:cubicBezTo>
                    <a:pt x="2129" y="2816"/>
                    <a:pt x="2267" y="2757"/>
                    <a:pt x="2365" y="2659"/>
                  </a:cubicBezTo>
                  <a:cubicBezTo>
                    <a:pt x="2552" y="2452"/>
                    <a:pt x="2542" y="2119"/>
                    <a:pt x="2336" y="1933"/>
                  </a:cubicBezTo>
                  <a:cubicBezTo>
                    <a:pt x="1815" y="1452"/>
                    <a:pt x="1374" y="893"/>
                    <a:pt x="1041" y="265"/>
                  </a:cubicBezTo>
                  <a:cubicBezTo>
                    <a:pt x="945" y="95"/>
                    <a:pt x="766" y="0"/>
                    <a:pt x="5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5771125" y="1298525"/>
              <a:ext cx="59900" cy="61750"/>
            </a:xfrm>
            <a:custGeom>
              <a:avLst/>
              <a:gdLst/>
              <a:ahLst/>
              <a:cxnLst/>
              <a:rect l="l" t="t" r="r" b="b"/>
              <a:pathLst>
                <a:path w="2396" h="2470" extrusionOk="0">
                  <a:moveTo>
                    <a:pt x="1906" y="1"/>
                  </a:moveTo>
                  <a:cubicBezTo>
                    <a:pt x="1783" y="1"/>
                    <a:pt x="1661" y="53"/>
                    <a:pt x="1571" y="153"/>
                  </a:cubicBezTo>
                  <a:lnTo>
                    <a:pt x="167" y="1723"/>
                  </a:lnTo>
                  <a:cubicBezTo>
                    <a:pt x="1" y="1910"/>
                    <a:pt x="20" y="2185"/>
                    <a:pt x="207" y="2351"/>
                  </a:cubicBezTo>
                  <a:cubicBezTo>
                    <a:pt x="285" y="2430"/>
                    <a:pt x="393" y="2469"/>
                    <a:pt x="501" y="2469"/>
                  </a:cubicBezTo>
                  <a:cubicBezTo>
                    <a:pt x="629" y="2469"/>
                    <a:pt x="747" y="2410"/>
                    <a:pt x="835" y="2312"/>
                  </a:cubicBezTo>
                  <a:lnTo>
                    <a:pt x="2238" y="742"/>
                  </a:lnTo>
                  <a:cubicBezTo>
                    <a:pt x="2395" y="556"/>
                    <a:pt x="2385" y="281"/>
                    <a:pt x="2199" y="114"/>
                  </a:cubicBezTo>
                  <a:cubicBezTo>
                    <a:pt x="2113" y="38"/>
                    <a:pt x="2009" y="1"/>
                    <a:pt x="190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5769400" y="1296925"/>
              <a:ext cx="63575" cy="64825"/>
            </a:xfrm>
            <a:custGeom>
              <a:avLst/>
              <a:gdLst/>
              <a:ahLst/>
              <a:cxnLst/>
              <a:rect l="l" t="t" r="r" b="b"/>
              <a:pathLst>
                <a:path w="2543" h="2593" extrusionOk="0">
                  <a:moveTo>
                    <a:pt x="1974" y="129"/>
                  </a:moveTo>
                  <a:cubicBezTo>
                    <a:pt x="2062" y="129"/>
                    <a:pt x="2150" y="169"/>
                    <a:pt x="2229" y="227"/>
                  </a:cubicBezTo>
                  <a:cubicBezTo>
                    <a:pt x="2386" y="365"/>
                    <a:pt x="2395" y="610"/>
                    <a:pt x="2258" y="767"/>
                  </a:cubicBezTo>
                  <a:lnTo>
                    <a:pt x="855" y="2337"/>
                  </a:lnTo>
                  <a:cubicBezTo>
                    <a:pt x="780" y="2417"/>
                    <a:pt x="674" y="2460"/>
                    <a:pt x="567" y="2460"/>
                  </a:cubicBezTo>
                  <a:cubicBezTo>
                    <a:pt x="477" y="2460"/>
                    <a:pt x="386" y="2430"/>
                    <a:pt x="315" y="2367"/>
                  </a:cubicBezTo>
                  <a:cubicBezTo>
                    <a:pt x="158" y="2229"/>
                    <a:pt x="148" y="1984"/>
                    <a:pt x="286" y="1827"/>
                  </a:cubicBezTo>
                  <a:lnTo>
                    <a:pt x="1689" y="257"/>
                  </a:lnTo>
                  <a:cubicBezTo>
                    <a:pt x="1767" y="178"/>
                    <a:pt x="1865" y="129"/>
                    <a:pt x="1974" y="129"/>
                  </a:cubicBezTo>
                  <a:close/>
                  <a:moveTo>
                    <a:pt x="1972" y="1"/>
                  </a:moveTo>
                  <a:cubicBezTo>
                    <a:pt x="1831" y="1"/>
                    <a:pt x="1691" y="58"/>
                    <a:pt x="1590" y="169"/>
                  </a:cubicBezTo>
                  <a:lnTo>
                    <a:pt x="188" y="1739"/>
                  </a:lnTo>
                  <a:cubicBezTo>
                    <a:pt x="1" y="1955"/>
                    <a:pt x="20" y="2278"/>
                    <a:pt x="227" y="2465"/>
                  </a:cubicBezTo>
                  <a:cubicBezTo>
                    <a:pt x="325" y="2553"/>
                    <a:pt x="443" y="2592"/>
                    <a:pt x="570" y="2592"/>
                  </a:cubicBezTo>
                  <a:cubicBezTo>
                    <a:pt x="718" y="2592"/>
                    <a:pt x="855" y="2533"/>
                    <a:pt x="953" y="2426"/>
                  </a:cubicBezTo>
                  <a:lnTo>
                    <a:pt x="2356" y="856"/>
                  </a:lnTo>
                  <a:cubicBezTo>
                    <a:pt x="2543" y="640"/>
                    <a:pt x="2523" y="315"/>
                    <a:pt x="2317" y="129"/>
                  </a:cubicBezTo>
                  <a:cubicBezTo>
                    <a:pt x="2217" y="43"/>
                    <a:pt x="2094" y="1"/>
                    <a:pt x="197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5752500" y="1387550"/>
              <a:ext cx="64525" cy="58350"/>
            </a:xfrm>
            <a:custGeom>
              <a:avLst/>
              <a:gdLst/>
              <a:ahLst/>
              <a:cxnLst/>
              <a:rect l="l" t="t" r="r" b="b"/>
              <a:pathLst>
                <a:path w="2581" h="2334" extrusionOk="0">
                  <a:moveTo>
                    <a:pt x="501" y="1"/>
                  </a:moveTo>
                  <a:cubicBezTo>
                    <a:pt x="379" y="1"/>
                    <a:pt x="256" y="50"/>
                    <a:pt x="166" y="145"/>
                  </a:cubicBezTo>
                  <a:cubicBezTo>
                    <a:pt x="0" y="331"/>
                    <a:pt x="20" y="606"/>
                    <a:pt x="196" y="773"/>
                  </a:cubicBezTo>
                  <a:lnTo>
                    <a:pt x="1786" y="2216"/>
                  </a:lnTo>
                  <a:cubicBezTo>
                    <a:pt x="1874" y="2294"/>
                    <a:pt x="1982" y="2333"/>
                    <a:pt x="2080" y="2333"/>
                  </a:cubicBezTo>
                  <a:cubicBezTo>
                    <a:pt x="2208" y="2333"/>
                    <a:pt x="2325" y="2284"/>
                    <a:pt x="2414" y="2186"/>
                  </a:cubicBezTo>
                  <a:cubicBezTo>
                    <a:pt x="2580" y="2000"/>
                    <a:pt x="2571" y="1725"/>
                    <a:pt x="2384" y="1558"/>
                  </a:cubicBezTo>
                  <a:lnTo>
                    <a:pt x="795" y="116"/>
                  </a:lnTo>
                  <a:cubicBezTo>
                    <a:pt x="712" y="38"/>
                    <a:pt x="607" y="1"/>
                    <a:pt x="501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752000" y="1385900"/>
              <a:ext cx="65525" cy="61700"/>
            </a:xfrm>
            <a:custGeom>
              <a:avLst/>
              <a:gdLst/>
              <a:ahLst/>
              <a:cxnLst/>
              <a:rect l="l" t="t" r="r" b="b"/>
              <a:pathLst>
                <a:path w="2621" h="2468" extrusionOk="0">
                  <a:moveTo>
                    <a:pt x="520" y="132"/>
                  </a:moveTo>
                  <a:cubicBezTo>
                    <a:pt x="609" y="132"/>
                    <a:pt x="697" y="162"/>
                    <a:pt x="775" y="230"/>
                  </a:cubicBezTo>
                  <a:lnTo>
                    <a:pt x="2356" y="1673"/>
                  </a:lnTo>
                  <a:cubicBezTo>
                    <a:pt x="2434" y="1741"/>
                    <a:pt x="2483" y="1830"/>
                    <a:pt x="2483" y="1938"/>
                  </a:cubicBezTo>
                  <a:cubicBezTo>
                    <a:pt x="2493" y="2036"/>
                    <a:pt x="2454" y="2134"/>
                    <a:pt x="2385" y="2203"/>
                  </a:cubicBezTo>
                  <a:cubicBezTo>
                    <a:pt x="2311" y="2287"/>
                    <a:pt x="2208" y="2328"/>
                    <a:pt x="2103" y="2328"/>
                  </a:cubicBezTo>
                  <a:cubicBezTo>
                    <a:pt x="2011" y="2328"/>
                    <a:pt x="1919" y="2296"/>
                    <a:pt x="1845" y="2232"/>
                  </a:cubicBezTo>
                  <a:lnTo>
                    <a:pt x="265" y="790"/>
                  </a:lnTo>
                  <a:cubicBezTo>
                    <a:pt x="186" y="721"/>
                    <a:pt x="147" y="633"/>
                    <a:pt x="138" y="535"/>
                  </a:cubicBezTo>
                  <a:cubicBezTo>
                    <a:pt x="138" y="427"/>
                    <a:pt x="167" y="328"/>
                    <a:pt x="236" y="260"/>
                  </a:cubicBezTo>
                  <a:cubicBezTo>
                    <a:pt x="314" y="171"/>
                    <a:pt x="413" y="132"/>
                    <a:pt x="520" y="132"/>
                  </a:cubicBezTo>
                  <a:close/>
                  <a:moveTo>
                    <a:pt x="517" y="0"/>
                  </a:moveTo>
                  <a:cubicBezTo>
                    <a:pt x="377" y="0"/>
                    <a:pt x="236" y="57"/>
                    <a:pt x="138" y="171"/>
                  </a:cubicBezTo>
                  <a:cubicBezTo>
                    <a:pt x="49" y="270"/>
                    <a:pt x="0" y="397"/>
                    <a:pt x="10" y="535"/>
                  </a:cubicBezTo>
                  <a:cubicBezTo>
                    <a:pt x="10" y="672"/>
                    <a:pt x="69" y="799"/>
                    <a:pt x="177" y="888"/>
                  </a:cubicBezTo>
                  <a:lnTo>
                    <a:pt x="1757" y="2330"/>
                  </a:lnTo>
                  <a:cubicBezTo>
                    <a:pt x="1855" y="2419"/>
                    <a:pt x="1972" y="2468"/>
                    <a:pt x="2100" y="2468"/>
                  </a:cubicBezTo>
                  <a:cubicBezTo>
                    <a:pt x="2247" y="2468"/>
                    <a:pt x="2385" y="2399"/>
                    <a:pt x="2483" y="2291"/>
                  </a:cubicBezTo>
                  <a:cubicBezTo>
                    <a:pt x="2571" y="2193"/>
                    <a:pt x="2620" y="2066"/>
                    <a:pt x="2611" y="1928"/>
                  </a:cubicBezTo>
                  <a:cubicBezTo>
                    <a:pt x="2611" y="1791"/>
                    <a:pt x="2552" y="1663"/>
                    <a:pt x="2443" y="1575"/>
                  </a:cubicBezTo>
                  <a:lnTo>
                    <a:pt x="864" y="132"/>
                  </a:lnTo>
                  <a:cubicBezTo>
                    <a:pt x="767" y="45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841800" y="1236425"/>
              <a:ext cx="69425" cy="62025"/>
            </a:xfrm>
            <a:custGeom>
              <a:avLst/>
              <a:gdLst/>
              <a:ahLst/>
              <a:cxnLst/>
              <a:rect l="l" t="t" r="r" b="b"/>
              <a:pathLst>
                <a:path w="2777" h="2481" extrusionOk="0">
                  <a:moveTo>
                    <a:pt x="497" y="1"/>
                  </a:moveTo>
                  <a:cubicBezTo>
                    <a:pt x="376" y="1"/>
                    <a:pt x="256" y="50"/>
                    <a:pt x="166" y="145"/>
                  </a:cubicBezTo>
                  <a:cubicBezTo>
                    <a:pt x="0" y="332"/>
                    <a:pt x="20" y="616"/>
                    <a:pt x="206" y="783"/>
                  </a:cubicBezTo>
                  <a:lnTo>
                    <a:pt x="1982" y="2363"/>
                  </a:lnTo>
                  <a:cubicBezTo>
                    <a:pt x="2061" y="2441"/>
                    <a:pt x="2168" y="2480"/>
                    <a:pt x="2277" y="2480"/>
                  </a:cubicBezTo>
                  <a:cubicBezTo>
                    <a:pt x="2394" y="2480"/>
                    <a:pt x="2522" y="2432"/>
                    <a:pt x="2610" y="2333"/>
                  </a:cubicBezTo>
                  <a:cubicBezTo>
                    <a:pt x="2777" y="2147"/>
                    <a:pt x="2757" y="1862"/>
                    <a:pt x="2571" y="1705"/>
                  </a:cubicBezTo>
                  <a:lnTo>
                    <a:pt x="794" y="116"/>
                  </a:lnTo>
                  <a:cubicBezTo>
                    <a:pt x="708" y="38"/>
                    <a:pt x="602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5840050" y="1234875"/>
              <a:ext cx="71675" cy="65300"/>
            </a:xfrm>
            <a:custGeom>
              <a:avLst/>
              <a:gdLst/>
              <a:ahLst/>
              <a:cxnLst/>
              <a:rect l="l" t="t" r="r" b="b"/>
              <a:pathLst>
                <a:path w="2867" h="2612" extrusionOk="0">
                  <a:moveTo>
                    <a:pt x="570" y="128"/>
                  </a:moveTo>
                  <a:cubicBezTo>
                    <a:pt x="659" y="128"/>
                    <a:pt x="747" y="158"/>
                    <a:pt x="816" y="226"/>
                  </a:cubicBezTo>
                  <a:lnTo>
                    <a:pt x="2602" y="1816"/>
                  </a:lnTo>
                  <a:cubicBezTo>
                    <a:pt x="2670" y="1885"/>
                    <a:pt x="2720" y="1973"/>
                    <a:pt x="2729" y="2071"/>
                  </a:cubicBezTo>
                  <a:cubicBezTo>
                    <a:pt x="2729" y="2180"/>
                    <a:pt x="2700" y="2278"/>
                    <a:pt x="2631" y="2346"/>
                  </a:cubicBezTo>
                  <a:cubicBezTo>
                    <a:pt x="2557" y="2430"/>
                    <a:pt x="2453" y="2472"/>
                    <a:pt x="2349" y="2472"/>
                  </a:cubicBezTo>
                  <a:cubicBezTo>
                    <a:pt x="2257" y="2472"/>
                    <a:pt x="2165" y="2440"/>
                    <a:pt x="2092" y="2376"/>
                  </a:cubicBezTo>
                  <a:lnTo>
                    <a:pt x="315" y="796"/>
                  </a:lnTo>
                  <a:cubicBezTo>
                    <a:pt x="158" y="649"/>
                    <a:pt x="149" y="413"/>
                    <a:pt x="286" y="256"/>
                  </a:cubicBezTo>
                  <a:cubicBezTo>
                    <a:pt x="364" y="168"/>
                    <a:pt x="463" y="128"/>
                    <a:pt x="570" y="128"/>
                  </a:cubicBezTo>
                  <a:close/>
                  <a:moveTo>
                    <a:pt x="568" y="0"/>
                  </a:moveTo>
                  <a:cubicBezTo>
                    <a:pt x="428" y="0"/>
                    <a:pt x="288" y="57"/>
                    <a:pt x="188" y="168"/>
                  </a:cubicBezTo>
                  <a:cubicBezTo>
                    <a:pt x="1" y="374"/>
                    <a:pt x="21" y="697"/>
                    <a:pt x="227" y="894"/>
                  </a:cubicBezTo>
                  <a:lnTo>
                    <a:pt x="2003" y="2474"/>
                  </a:lnTo>
                  <a:cubicBezTo>
                    <a:pt x="2101" y="2562"/>
                    <a:pt x="2219" y="2611"/>
                    <a:pt x="2347" y="2611"/>
                  </a:cubicBezTo>
                  <a:cubicBezTo>
                    <a:pt x="2493" y="2611"/>
                    <a:pt x="2631" y="2542"/>
                    <a:pt x="2729" y="2435"/>
                  </a:cubicBezTo>
                  <a:cubicBezTo>
                    <a:pt x="2818" y="2337"/>
                    <a:pt x="2866" y="2209"/>
                    <a:pt x="2857" y="2071"/>
                  </a:cubicBezTo>
                  <a:cubicBezTo>
                    <a:pt x="2847" y="1934"/>
                    <a:pt x="2788" y="1807"/>
                    <a:pt x="2690" y="1718"/>
                  </a:cubicBezTo>
                  <a:lnTo>
                    <a:pt x="904" y="128"/>
                  </a:lnTo>
                  <a:cubicBezTo>
                    <a:pt x="809" y="42"/>
                    <a:pt x="68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5914150" y="1258175"/>
              <a:ext cx="58900" cy="59900"/>
            </a:xfrm>
            <a:custGeom>
              <a:avLst/>
              <a:gdLst/>
              <a:ahLst/>
              <a:cxnLst/>
              <a:rect l="l" t="t" r="r" b="b"/>
              <a:pathLst>
                <a:path w="2356" h="2396" extrusionOk="0">
                  <a:moveTo>
                    <a:pt x="1854" y="1"/>
                  </a:moveTo>
                  <a:cubicBezTo>
                    <a:pt x="1733" y="1"/>
                    <a:pt x="1614" y="50"/>
                    <a:pt x="1531" y="149"/>
                  </a:cubicBezTo>
                  <a:lnTo>
                    <a:pt x="168" y="1650"/>
                  </a:lnTo>
                  <a:cubicBezTo>
                    <a:pt x="0" y="1836"/>
                    <a:pt x="20" y="2111"/>
                    <a:pt x="197" y="2278"/>
                  </a:cubicBezTo>
                  <a:cubicBezTo>
                    <a:pt x="285" y="2356"/>
                    <a:pt x="393" y="2395"/>
                    <a:pt x="501" y="2395"/>
                  </a:cubicBezTo>
                  <a:cubicBezTo>
                    <a:pt x="619" y="2395"/>
                    <a:pt x="746" y="2347"/>
                    <a:pt x="825" y="2249"/>
                  </a:cubicBezTo>
                  <a:lnTo>
                    <a:pt x="2189" y="747"/>
                  </a:lnTo>
                  <a:cubicBezTo>
                    <a:pt x="2356" y="561"/>
                    <a:pt x="2336" y="276"/>
                    <a:pt x="2159" y="119"/>
                  </a:cubicBezTo>
                  <a:cubicBezTo>
                    <a:pt x="2072" y="40"/>
                    <a:pt x="1962" y="1"/>
                    <a:pt x="185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5913650" y="1256500"/>
              <a:ext cx="59900" cy="63300"/>
            </a:xfrm>
            <a:custGeom>
              <a:avLst/>
              <a:gdLst/>
              <a:ahLst/>
              <a:cxnLst/>
              <a:rect l="l" t="t" r="r" b="b"/>
              <a:pathLst>
                <a:path w="2396" h="2532" extrusionOk="0">
                  <a:moveTo>
                    <a:pt x="1876" y="137"/>
                  </a:moveTo>
                  <a:cubicBezTo>
                    <a:pt x="1974" y="137"/>
                    <a:pt x="2062" y="166"/>
                    <a:pt x="2131" y="235"/>
                  </a:cubicBezTo>
                  <a:cubicBezTo>
                    <a:pt x="2209" y="294"/>
                    <a:pt x="2248" y="392"/>
                    <a:pt x="2258" y="490"/>
                  </a:cubicBezTo>
                  <a:cubicBezTo>
                    <a:pt x="2258" y="598"/>
                    <a:pt x="2229" y="696"/>
                    <a:pt x="2160" y="765"/>
                  </a:cubicBezTo>
                  <a:lnTo>
                    <a:pt x="806" y="2266"/>
                  </a:lnTo>
                  <a:cubicBezTo>
                    <a:pt x="732" y="2350"/>
                    <a:pt x="625" y="2392"/>
                    <a:pt x="519" y="2392"/>
                  </a:cubicBezTo>
                  <a:cubicBezTo>
                    <a:pt x="427" y="2392"/>
                    <a:pt x="335" y="2360"/>
                    <a:pt x="266" y="2296"/>
                  </a:cubicBezTo>
                  <a:cubicBezTo>
                    <a:pt x="188" y="2227"/>
                    <a:pt x="148" y="2139"/>
                    <a:pt x="138" y="2031"/>
                  </a:cubicBezTo>
                  <a:cubicBezTo>
                    <a:pt x="138" y="1932"/>
                    <a:pt x="168" y="1834"/>
                    <a:pt x="236" y="1756"/>
                  </a:cubicBezTo>
                  <a:lnTo>
                    <a:pt x="1601" y="255"/>
                  </a:lnTo>
                  <a:cubicBezTo>
                    <a:pt x="1669" y="176"/>
                    <a:pt x="1777" y="137"/>
                    <a:pt x="1876" y="137"/>
                  </a:cubicBezTo>
                  <a:close/>
                  <a:moveTo>
                    <a:pt x="1877" y="0"/>
                  </a:moveTo>
                  <a:cubicBezTo>
                    <a:pt x="1739" y="0"/>
                    <a:pt x="1601" y="57"/>
                    <a:pt x="1503" y="166"/>
                  </a:cubicBezTo>
                  <a:lnTo>
                    <a:pt x="138" y="1668"/>
                  </a:lnTo>
                  <a:cubicBezTo>
                    <a:pt x="50" y="1775"/>
                    <a:pt x="1" y="1903"/>
                    <a:pt x="11" y="2041"/>
                  </a:cubicBezTo>
                  <a:cubicBezTo>
                    <a:pt x="11" y="2178"/>
                    <a:pt x="79" y="2305"/>
                    <a:pt x="177" y="2394"/>
                  </a:cubicBezTo>
                  <a:cubicBezTo>
                    <a:pt x="266" y="2482"/>
                    <a:pt x="393" y="2531"/>
                    <a:pt x="521" y="2531"/>
                  </a:cubicBezTo>
                  <a:cubicBezTo>
                    <a:pt x="668" y="2531"/>
                    <a:pt x="806" y="2462"/>
                    <a:pt x="894" y="2355"/>
                  </a:cubicBezTo>
                  <a:lnTo>
                    <a:pt x="2258" y="853"/>
                  </a:lnTo>
                  <a:cubicBezTo>
                    <a:pt x="2347" y="755"/>
                    <a:pt x="2395" y="628"/>
                    <a:pt x="2386" y="490"/>
                  </a:cubicBezTo>
                  <a:cubicBezTo>
                    <a:pt x="2386" y="353"/>
                    <a:pt x="2327" y="225"/>
                    <a:pt x="2219" y="137"/>
                  </a:cubicBezTo>
                  <a:cubicBezTo>
                    <a:pt x="2122" y="45"/>
                    <a:pt x="1999" y="0"/>
                    <a:pt x="18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5821675" y="1321275"/>
              <a:ext cx="56200" cy="59850"/>
            </a:xfrm>
            <a:custGeom>
              <a:avLst/>
              <a:gdLst/>
              <a:ahLst/>
              <a:cxnLst/>
              <a:rect l="l" t="t" r="r" b="b"/>
              <a:pathLst>
                <a:path w="2248" h="2394" extrusionOk="0">
                  <a:moveTo>
                    <a:pt x="1746" y="1"/>
                  </a:moveTo>
                  <a:cubicBezTo>
                    <a:pt x="1618" y="1"/>
                    <a:pt x="1492" y="55"/>
                    <a:pt x="1403" y="166"/>
                  </a:cubicBezTo>
                  <a:lnTo>
                    <a:pt x="157" y="1668"/>
                  </a:lnTo>
                  <a:cubicBezTo>
                    <a:pt x="0" y="1854"/>
                    <a:pt x="29" y="2139"/>
                    <a:pt x="216" y="2296"/>
                  </a:cubicBezTo>
                  <a:cubicBezTo>
                    <a:pt x="295" y="2364"/>
                    <a:pt x="402" y="2394"/>
                    <a:pt x="500" y="2394"/>
                  </a:cubicBezTo>
                  <a:cubicBezTo>
                    <a:pt x="628" y="2394"/>
                    <a:pt x="756" y="2344"/>
                    <a:pt x="844" y="2237"/>
                  </a:cubicBezTo>
                  <a:lnTo>
                    <a:pt x="2090" y="725"/>
                  </a:lnTo>
                  <a:cubicBezTo>
                    <a:pt x="2247" y="539"/>
                    <a:pt x="2218" y="254"/>
                    <a:pt x="2031" y="97"/>
                  </a:cubicBezTo>
                  <a:cubicBezTo>
                    <a:pt x="1946" y="33"/>
                    <a:pt x="1845" y="1"/>
                    <a:pt x="1746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5819700" y="1319575"/>
              <a:ext cx="59900" cy="63250"/>
            </a:xfrm>
            <a:custGeom>
              <a:avLst/>
              <a:gdLst/>
              <a:ahLst/>
              <a:cxnLst/>
              <a:rect l="l" t="t" r="r" b="b"/>
              <a:pathLst>
                <a:path w="2396" h="2530" extrusionOk="0">
                  <a:moveTo>
                    <a:pt x="1826" y="136"/>
                  </a:moveTo>
                  <a:cubicBezTo>
                    <a:pt x="1905" y="136"/>
                    <a:pt x="1993" y="165"/>
                    <a:pt x="2062" y="224"/>
                  </a:cubicBezTo>
                  <a:cubicBezTo>
                    <a:pt x="2228" y="351"/>
                    <a:pt x="2248" y="597"/>
                    <a:pt x="2120" y="754"/>
                  </a:cubicBezTo>
                  <a:lnTo>
                    <a:pt x="874" y="2265"/>
                  </a:lnTo>
                  <a:cubicBezTo>
                    <a:pt x="801" y="2349"/>
                    <a:pt x="687" y="2395"/>
                    <a:pt x="573" y="2395"/>
                  </a:cubicBezTo>
                  <a:cubicBezTo>
                    <a:pt x="487" y="2395"/>
                    <a:pt x="402" y="2369"/>
                    <a:pt x="334" y="2314"/>
                  </a:cubicBezTo>
                  <a:cubicBezTo>
                    <a:pt x="177" y="2177"/>
                    <a:pt x="148" y="1941"/>
                    <a:pt x="285" y="1775"/>
                  </a:cubicBezTo>
                  <a:lnTo>
                    <a:pt x="1532" y="273"/>
                  </a:lnTo>
                  <a:cubicBezTo>
                    <a:pt x="1610" y="185"/>
                    <a:pt x="1718" y="136"/>
                    <a:pt x="1826" y="136"/>
                  </a:cubicBezTo>
                  <a:close/>
                  <a:moveTo>
                    <a:pt x="1826" y="1"/>
                  </a:moveTo>
                  <a:cubicBezTo>
                    <a:pt x="1679" y="1"/>
                    <a:pt x="1533" y="64"/>
                    <a:pt x="1434" y="185"/>
                  </a:cubicBezTo>
                  <a:lnTo>
                    <a:pt x="187" y="1696"/>
                  </a:lnTo>
                  <a:cubicBezTo>
                    <a:pt x="1" y="1912"/>
                    <a:pt x="40" y="2236"/>
                    <a:pt x="256" y="2412"/>
                  </a:cubicBezTo>
                  <a:cubicBezTo>
                    <a:pt x="344" y="2491"/>
                    <a:pt x="462" y="2530"/>
                    <a:pt x="579" y="2530"/>
                  </a:cubicBezTo>
                  <a:cubicBezTo>
                    <a:pt x="736" y="2530"/>
                    <a:pt x="874" y="2462"/>
                    <a:pt x="972" y="2344"/>
                  </a:cubicBezTo>
                  <a:lnTo>
                    <a:pt x="2219" y="842"/>
                  </a:lnTo>
                  <a:cubicBezTo>
                    <a:pt x="2395" y="626"/>
                    <a:pt x="2365" y="303"/>
                    <a:pt x="2150" y="116"/>
                  </a:cubicBezTo>
                  <a:cubicBezTo>
                    <a:pt x="2055" y="39"/>
                    <a:pt x="1940" y="1"/>
                    <a:pt x="182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5891350" y="1339375"/>
              <a:ext cx="46150" cy="75600"/>
            </a:xfrm>
            <a:custGeom>
              <a:avLst/>
              <a:gdLst/>
              <a:ahLst/>
              <a:cxnLst/>
              <a:rect l="l" t="t" r="r" b="b"/>
              <a:pathLst>
                <a:path w="1846" h="3024" extrusionOk="0">
                  <a:moveTo>
                    <a:pt x="505" y="0"/>
                  </a:moveTo>
                  <a:cubicBezTo>
                    <a:pt x="451" y="0"/>
                    <a:pt x="396" y="10"/>
                    <a:pt x="343" y="31"/>
                  </a:cubicBezTo>
                  <a:cubicBezTo>
                    <a:pt x="108" y="119"/>
                    <a:pt x="0" y="384"/>
                    <a:pt x="88" y="610"/>
                  </a:cubicBezTo>
                  <a:lnTo>
                    <a:pt x="932" y="2739"/>
                  </a:lnTo>
                  <a:cubicBezTo>
                    <a:pt x="1001" y="2916"/>
                    <a:pt x="1168" y="3024"/>
                    <a:pt x="1344" y="3024"/>
                  </a:cubicBezTo>
                  <a:cubicBezTo>
                    <a:pt x="1403" y="3024"/>
                    <a:pt x="1453" y="3014"/>
                    <a:pt x="1511" y="2994"/>
                  </a:cubicBezTo>
                  <a:cubicBezTo>
                    <a:pt x="1737" y="2906"/>
                    <a:pt x="1845" y="2641"/>
                    <a:pt x="1756" y="2415"/>
                  </a:cubicBezTo>
                  <a:lnTo>
                    <a:pt x="923" y="286"/>
                  </a:lnTo>
                  <a:cubicBezTo>
                    <a:pt x="848" y="105"/>
                    <a:pt x="680" y="0"/>
                    <a:pt x="50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5889375" y="1337775"/>
              <a:ext cx="50075" cy="78925"/>
            </a:xfrm>
            <a:custGeom>
              <a:avLst/>
              <a:gdLst/>
              <a:ahLst/>
              <a:cxnLst/>
              <a:rect l="l" t="t" r="r" b="b"/>
              <a:pathLst>
                <a:path w="2003" h="3157" extrusionOk="0">
                  <a:moveTo>
                    <a:pt x="579" y="134"/>
                  </a:moveTo>
                  <a:cubicBezTo>
                    <a:pt x="638" y="134"/>
                    <a:pt x="688" y="144"/>
                    <a:pt x="736" y="164"/>
                  </a:cubicBezTo>
                  <a:cubicBezTo>
                    <a:pt x="825" y="203"/>
                    <a:pt x="904" y="281"/>
                    <a:pt x="933" y="369"/>
                  </a:cubicBezTo>
                  <a:lnTo>
                    <a:pt x="1777" y="2509"/>
                  </a:lnTo>
                  <a:cubicBezTo>
                    <a:pt x="1855" y="2695"/>
                    <a:pt x="1757" y="2921"/>
                    <a:pt x="1561" y="2999"/>
                  </a:cubicBezTo>
                  <a:cubicBezTo>
                    <a:pt x="1520" y="3014"/>
                    <a:pt x="1478" y="3021"/>
                    <a:pt x="1435" y="3021"/>
                  </a:cubicBezTo>
                  <a:cubicBezTo>
                    <a:pt x="1283" y="3021"/>
                    <a:pt x="1131" y="2929"/>
                    <a:pt x="1070" y="2783"/>
                  </a:cubicBezTo>
                  <a:lnTo>
                    <a:pt x="226" y="654"/>
                  </a:lnTo>
                  <a:cubicBezTo>
                    <a:pt x="158" y="458"/>
                    <a:pt x="246" y="232"/>
                    <a:pt x="442" y="153"/>
                  </a:cubicBezTo>
                  <a:cubicBezTo>
                    <a:pt x="491" y="144"/>
                    <a:pt x="540" y="134"/>
                    <a:pt x="579" y="134"/>
                  </a:cubicBezTo>
                  <a:close/>
                  <a:moveTo>
                    <a:pt x="580" y="0"/>
                  </a:moveTo>
                  <a:cubicBezTo>
                    <a:pt x="517" y="0"/>
                    <a:pt x="454" y="12"/>
                    <a:pt x="393" y="36"/>
                  </a:cubicBezTo>
                  <a:cubicBezTo>
                    <a:pt x="128" y="144"/>
                    <a:pt x="1" y="438"/>
                    <a:pt x="108" y="703"/>
                  </a:cubicBezTo>
                  <a:lnTo>
                    <a:pt x="952" y="2833"/>
                  </a:lnTo>
                  <a:cubicBezTo>
                    <a:pt x="1021" y="3029"/>
                    <a:pt x="1207" y="3156"/>
                    <a:pt x="1423" y="3156"/>
                  </a:cubicBezTo>
                  <a:cubicBezTo>
                    <a:pt x="1492" y="3156"/>
                    <a:pt x="1551" y="3147"/>
                    <a:pt x="1610" y="3117"/>
                  </a:cubicBezTo>
                  <a:cubicBezTo>
                    <a:pt x="1875" y="3019"/>
                    <a:pt x="2003" y="2715"/>
                    <a:pt x="1894" y="2460"/>
                  </a:cubicBezTo>
                  <a:lnTo>
                    <a:pt x="1061" y="321"/>
                  </a:lnTo>
                  <a:cubicBezTo>
                    <a:pt x="1011" y="193"/>
                    <a:pt x="913" y="95"/>
                    <a:pt x="786" y="46"/>
                  </a:cubicBezTo>
                  <a:cubicBezTo>
                    <a:pt x="719" y="15"/>
                    <a:pt x="649" y="0"/>
                    <a:pt x="5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5943600" y="1339675"/>
              <a:ext cx="71650" cy="51500"/>
            </a:xfrm>
            <a:custGeom>
              <a:avLst/>
              <a:gdLst/>
              <a:ahLst/>
              <a:cxnLst/>
              <a:rect l="l" t="t" r="r" b="b"/>
              <a:pathLst>
                <a:path w="2866" h="2060" extrusionOk="0">
                  <a:moveTo>
                    <a:pt x="2363" y="1"/>
                  </a:moveTo>
                  <a:cubicBezTo>
                    <a:pt x="2281" y="1"/>
                    <a:pt x="2196" y="22"/>
                    <a:pt x="2120" y="68"/>
                  </a:cubicBezTo>
                  <a:lnTo>
                    <a:pt x="275" y="1246"/>
                  </a:lnTo>
                  <a:cubicBezTo>
                    <a:pt x="59" y="1373"/>
                    <a:pt x="0" y="1647"/>
                    <a:pt x="137" y="1854"/>
                  </a:cubicBezTo>
                  <a:cubicBezTo>
                    <a:pt x="216" y="1991"/>
                    <a:pt x="364" y="2060"/>
                    <a:pt x="510" y="2060"/>
                  </a:cubicBezTo>
                  <a:cubicBezTo>
                    <a:pt x="589" y="2060"/>
                    <a:pt x="678" y="2040"/>
                    <a:pt x="746" y="1991"/>
                  </a:cubicBezTo>
                  <a:lnTo>
                    <a:pt x="2601" y="823"/>
                  </a:lnTo>
                  <a:cubicBezTo>
                    <a:pt x="2807" y="686"/>
                    <a:pt x="2865" y="411"/>
                    <a:pt x="2738" y="205"/>
                  </a:cubicBezTo>
                  <a:cubicBezTo>
                    <a:pt x="2656" y="72"/>
                    <a:pt x="2512" y="1"/>
                    <a:pt x="236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5941875" y="1337950"/>
              <a:ext cx="75325" cy="54950"/>
            </a:xfrm>
            <a:custGeom>
              <a:avLst/>
              <a:gdLst/>
              <a:ahLst/>
              <a:cxnLst/>
              <a:rect l="l" t="t" r="r" b="b"/>
              <a:pathLst>
                <a:path w="3013" h="2198" extrusionOk="0">
                  <a:moveTo>
                    <a:pt x="2434" y="137"/>
                  </a:moveTo>
                  <a:cubicBezTo>
                    <a:pt x="2552" y="137"/>
                    <a:pt x="2679" y="196"/>
                    <a:pt x="2748" y="314"/>
                  </a:cubicBezTo>
                  <a:cubicBezTo>
                    <a:pt x="2866" y="490"/>
                    <a:pt x="2807" y="726"/>
                    <a:pt x="2631" y="833"/>
                  </a:cubicBezTo>
                  <a:lnTo>
                    <a:pt x="786" y="2011"/>
                  </a:lnTo>
                  <a:cubicBezTo>
                    <a:pt x="725" y="2048"/>
                    <a:pt x="656" y="2066"/>
                    <a:pt x="587" y="2066"/>
                  </a:cubicBezTo>
                  <a:cubicBezTo>
                    <a:pt x="456" y="2066"/>
                    <a:pt x="326" y="2003"/>
                    <a:pt x="256" y="1893"/>
                  </a:cubicBezTo>
                  <a:cubicBezTo>
                    <a:pt x="148" y="1716"/>
                    <a:pt x="197" y="1481"/>
                    <a:pt x="374" y="1363"/>
                  </a:cubicBezTo>
                  <a:lnTo>
                    <a:pt x="2228" y="196"/>
                  </a:lnTo>
                  <a:cubicBezTo>
                    <a:pt x="2287" y="157"/>
                    <a:pt x="2365" y="137"/>
                    <a:pt x="2434" y="137"/>
                  </a:cubicBezTo>
                  <a:close/>
                  <a:moveTo>
                    <a:pt x="2430" y="1"/>
                  </a:moveTo>
                  <a:cubicBezTo>
                    <a:pt x="2337" y="1"/>
                    <a:pt x="2243" y="26"/>
                    <a:pt x="2160" y="78"/>
                  </a:cubicBezTo>
                  <a:lnTo>
                    <a:pt x="305" y="1256"/>
                  </a:lnTo>
                  <a:cubicBezTo>
                    <a:pt x="69" y="1402"/>
                    <a:pt x="1" y="1727"/>
                    <a:pt x="148" y="1962"/>
                  </a:cubicBezTo>
                  <a:cubicBezTo>
                    <a:pt x="246" y="2109"/>
                    <a:pt x="403" y="2198"/>
                    <a:pt x="579" y="2198"/>
                  </a:cubicBezTo>
                  <a:cubicBezTo>
                    <a:pt x="677" y="2198"/>
                    <a:pt x="766" y="2168"/>
                    <a:pt x="854" y="2119"/>
                  </a:cubicBezTo>
                  <a:lnTo>
                    <a:pt x="2709" y="942"/>
                  </a:lnTo>
                  <a:cubicBezTo>
                    <a:pt x="2945" y="794"/>
                    <a:pt x="3013" y="480"/>
                    <a:pt x="2866" y="235"/>
                  </a:cubicBezTo>
                  <a:cubicBezTo>
                    <a:pt x="2765" y="83"/>
                    <a:pt x="2598" y="1"/>
                    <a:pt x="243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5843500" y="1398350"/>
              <a:ext cx="65275" cy="78200"/>
            </a:xfrm>
            <a:custGeom>
              <a:avLst/>
              <a:gdLst/>
              <a:ahLst/>
              <a:cxnLst/>
              <a:rect l="l" t="t" r="r" b="b"/>
              <a:pathLst>
                <a:path w="2611" h="3128" extrusionOk="0">
                  <a:moveTo>
                    <a:pt x="509" y="1"/>
                  </a:moveTo>
                  <a:cubicBezTo>
                    <a:pt x="421" y="1"/>
                    <a:pt x="332" y="28"/>
                    <a:pt x="255" y="86"/>
                  </a:cubicBezTo>
                  <a:cubicBezTo>
                    <a:pt x="50" y="233"/>
                    <a:pt x="0" y="508"/>
                    <a:pt x="148" y="704"/>
                  </a:cubicBezTo>
                  <a:lnTo>
                    <a:pt x="1738" y="2931"/>
                  </a:lnTo>
                  <a:cubicBezTo>
                    <a:pt x="1826" y="3059"/>
                    <a:pt x="1963" y="3128"/>
                    <a:pt x="2100" y="3128"/>
                  </a:cubicBezTo>
                  <a:cubicBezTo>
                    <a:pt x="2189" y="3128"/>
                    <a:pt x="2287" y="3099"/>
                    <a:pt x="2366" y="3040"/>
                  </a:cubicBezTo>
                  <a:cubicBezTo>
                    <a:pt x="2562" y="2892"/>
                    <a:pt x="2611" y="2617"/>
                    <a:pt x="2464" y="2421"/>
                  </a:cubicBezTo>
                  <a:lnTo>
                    <a:pt x="874" y="194"/>
                  </a:lnTo>
                  <a:cubicBezTo>
                    <a:pt x="784" y="68"/>
                    <a:pt x="647" y="1"/>
                    <a:pt x="50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5843000" y="1396800"/>
              <a:ext cx="66275" cy="81225"/>
            </a:xfrm>
            <a:custGeom>
              <a:avLst/>
              <a:gdLst/>
              <a:ahLst/>
              <a:cxnLst/>
              <a:rect l="l" t="t" r="r" b="b"/>
              <a:pathLst>
                <a:path w="2651" h="3249" extrusionOk="0">
                  <a:moveTo>
                    <a:pt x="531" y="128"/>
                  </a:moveTo>
                  <a:cubicBezTo>
                    <a:pt x="648" y="128"/>
                    <a:pt x="766" y="187"/>
                    <a:pt x="835" y="295"/>
                  </a:cubicBezTo>
                  <a:lnTo>
                    <a:pt x="2434" y="2522"/>
                  </a:lnTo>
                  <a:cubicBezTo>
                    <a:pt x="2493" y="2601"/>
                    <a:pt x="2513" y="2699"/>
                    <a:pt x="2493" y="2797"/>
                  </a:cubicBezTo>
                  <a:cubicBezTo>
                    <a:pt x="2484" y="2905"/>
                    <a:pt x="2425" y="2993"/>
                    <a:pt x="2346" y="3052"/>
                  </a:cubicBezTo>
                  <a:cubicBezTo>
                    <a:pt x="2283" y="3097"/>
                    <a:pt x="2209" y="3118"/>
                    <a:pt x="2134" y="3118"/>
                  </a:cubicBezTo>
                  <a:cubicBezTo>
                    <a:pt x="2012" y="3118"/>
                    <a:pt x="1890" y="3062"/>
                    <a:pt x="1817" y="2964"/>
                  </a:cubicBezTo>
                  <a:lnTo>
                    <a:pt x="227" y="727"/>
                  </a:lnTo>
                  <a:cubicBezTo>
                    <a:pt x="158" y="648"/>
                    <a:pt x="138" y="550"/>
                    <a:pt x="158" y="452"/>
                  </a:cubicBezTo>
                  <a:cubicBezTo>
                    <a:pt x="177" y="344"/>
                    <a:pt x="227" y="265"/>
                    <a:pt x="305" y="206"/>
                  </a:cubicBezTo>
                  <a:cubicBezTo>
                    <a:pt x="374" y="158"/>
                    <a:pt x="452" y="128"/>
                    <a:pt x="531" y="128"/>
                  </a:cubicBezTo>
                  <a:close/>
                  <a:moveTo>
                    <a:pt x="535" y="0"/>
                  </a:moveTo>
                  <a:cubicBezTo>
                    <a:pt x="431" y="0"/>
                    <a:pt x="326" y="32"/>
                    <a:pt x="236" y="99"/>
                  </a:cubicBezTo>
                  <a:cubicBezTo>
                    <a:pt x="118" y="177"/>
                    <a:pt x="50" y="295"/>
                    <a:pt x="31" y="422"/>
                  </a:cubicBezTo>
                  <a:cubicBezTo>
                    <a:pt x="1" y="560"/>
                    <a:pt x="31" y="697"/>
                    <a:pt x="118" y="805"/>
                  </a:cubicBezTo>
                  <a:lnTo>
                    <a:pt x="1708" y="3033"/>
                  </a:lnTo>
                  <a:cubicBezTo>
                    <a:pt x="1806" y="3170"/>
                    <a:pt x="1954" y="3248"/>
                    <a:pt x="2120" y="3248"/>
                  </a:cubicBezTo>
                  <a:cubicBezTo>
                    <a:pt x="2229" y="3248"/>
                    <a:pt x="2336" y="3219"/>
                    <a:pt x="2425" y="3161"/>
                  </a:cubicBezTo>
                  <a:cubicBezTo>
                    <a:pt x="2532" y="3072"/>
                    <a:pt x="2602" y="2954"/>
                    <a:pt x="2631" y="2827"/>
                  </a:cubicBezTo>
                  <a:cubicBezTo>
                    <a:pt x="2650" y="2690"/>
                    <a:pt x="2621" y="2552"/>
                    <a:pt x="2543" y="2444"/>
                  </a:cubicBezTo>
                  <a:lnTo>
                    <a:pt x="943" y="217"/>
                  </a:lnTo>
                  <a:cubicBezTo>
                    <a:pt x="848" y="75"/>
                    <a:pt x="693" y="0"/>
                    <a:pt x="5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"/>
            <p:cNvSpPr/>
            <p:nvPr/>
          </p:nvSpPr>
          <p:spPr>
            <a:xfrm>
              <a:off x="5946525" y="1403825"/>
              <a:ext cx="72650" cy="61700"/>
            </a:xfrm>
            <a:custGeom>
              <a:avLst/>
              <a:gdLst/>
              <a:ahLst/>
              <a:cxnLst/>
              <a:rect l="l" t="t" r="r" b="b"/>
              <a:pathLst>
                <a:path w="2906" h="2468" extrusionOk="0">
                  <a:moveTo>
                    <a:pt x="2405" y="1"/>
                  </a:moveTo>
                  <a:cubicBezTo>
                    <a:pt x="2306" y="1"/>
                    <a:pt x="2206" y="34"/>
                    <a:pt x="2120" y="102"/>
                  </a:cubicBezTo>
                  <a:lnTo>
                    <a:pt x="217" y="1672"/>
                  </a:lnTo>
                  <a:cubicBezTo>
                    <a:pt x="31" y="1829"/>
                    <a:pt x="1" y="2114"/>
                    <a:pt x="158" y="2300"/>
                  </a:cubicBezTo>
                  <a:cubicBezTo>
                    <a:pt x="247" y="2409"/>
                    <a:pt x="374" y="2467"/>
                    <a:pt x="502" y="2467"/>
                  </a:cubicBezTo>
                  <a:cubicBezTo>
                    <a:pt x="600" y="2467"/>
                    <a:pt x="698" y="2428"/>
                    <a:pt x="786" y="2359"/>
                  </a:cubicBezTo>
                  <a:lnTo>
                    <a:pt x="2690" y="789"/>
                  </a:lnTo>
                  <a:cubicBezTo>
                    <a:pt x="2876" y="632"/>
                    <a:pt x="2905" y="357"/>
                    <a:pt x="2748" y="161"/>
                  </a:cubicBezTo>
                  <a:cubicBezTo>
                    <a:pt x="2660" y="56"/>
                    <a:pt x="2534" y="1"/>
                    <a:pt x="2405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"/>
            <p:cNvSpPr/>
            <p:nvPr/>
          </p:nvSpPr>
          <p:spPr>
            <a:xfrm>
              <a:off x="5946050" y="1402175"/>
              <a:ext cx="75075" cy="64825"/>
            </a:xfrm>
            <a:custGeom>
              <a:avLst/>
              <a:gdLst/>
              <a:ahLst/>
              <a:cxnLst/>
              <a:rect l="l" t="t" r="r" b="b"/>
              <a:pathLst>
                <a:path w="3003" h="2593" extrusionOk="0">
                  <a:moveTo>
                    <a:pt x="2424" y="129"/>
                  </a:moveTo>
                  <a:cubicBezTo>
                    <a:pt x="2434" y="129"/>
                    <a:pt x="2453" y="139"/>
                    <a:pt x="2464" y="139"/>
                  </a:cubicBezTo>
                  <a:cubicBezTo>
                    <a:pt x="2562" y="148"/>
                    <a:pt x="2660" y="198"/>
                    <a:pt x="2719" y="276"/>
                  </a:cubicBezTo>
                  <a:cubicBezTo>
                    <a:pt x="2856" y="433"/>
                    <a:pt x="2826" y="669"/>
                    <a:pt x="2669" y="806"/>
                  </a:cubicBezTo>
                  <a:lnTo>
                    <a:pt x="756" y="2376"/>
                  </a:lnTo>
                  <a:cubicBezTo>
                    <a:pt x="691" y="2432"/>
                    <a:pt x="606" y="2460"/>
                    <a:pt x="519" y="2460"/>
                  </a:cubicBezTo>
                  <a:cubicBezTo>
                    <a:pt x="409" y="2460"/>
                    <a:pt x="298" y="2415"/>
                    <a:pt x="226" y="2327"/>
                  </a:cubicBezTo>
                  <a:cubicBezTo>
                    <a:pt x="157" y="2248"/>
                    <a:pt x="128" y="2150"/>
                    <a:pt x="138" y="2043"/>
                  </a:cubicBezTo>
                  <a:cubicBezTo>
                    <a:pt x="148" y="1945"/>
                    <a:pt x="196" y="1856"/>
                    <a:pt x="275" y="1788"/>
                  </a:cubicBezTo>
                  <a:lnTo>
                    <a:pt x="2189" y="218"/>
                  </a:lnTo>
                  <a:cubicBezTo>
                    <a:pt x="2257" y="168"/>
                    <a:pt x="2336" y="129"/>
                    <a:pt x="2424" y="129"/>
                  </a:cubicBezTo>
                  <a:close/>
                  <a:moveTo>
                    <a:pt x="2431" y="0"/>
                  </a:moveTo>
                  <a:cubicBezTo>
                    <a:pt x="2310" y="0"/>
                    <a:pt x="2197" y="40"/>
                    <a:pt x="2100" y="119"/>
                  </a:cubicBezTo>
                  <a:lnTo>
                    <a:pt x="196" y="1689"/>
                  </a:lnTo>
                  <a:cubicBezTo>
                    <a:pt x="89" y="1777"/>
                    <a:pt x="20" y="1895"/>
                    <a:pt x="10" y="2033"/>
                  </a:cubicBezTo>
                  <a:cubicBezTo>
                    <a:pt x="0" y="2170"/>
                    <a:pt x="39" y="2307"/>
                    <a:pt x="128" y="2405"/>
                  </a:cubicBezTo>
                  <a:cubicBezTo>
                    <a:pt x="226" y="2523"/>
                    <a:pt x="364" y="2592"/>
                    <a:pt x="521" y="2592"/>
                  </a:cubicBezTo>
                  <a:cubicBezTo>
                    <a:pt x="638" y="2592"/>
                    <a:pt x="756" y="2553"/>
                    <a:pt x="844" y="2475"/>
                  </a:cubicBezTo>
                  <a:lnTo>
                    <a:pt x="2748" y="904"/>
                  </a:lnTo>
                  <a:cubicBezTo>
                    <a:pt x="2974" y="728"/>
                    <a:pt x="3003" y="404"/>
                    <a:pt x="2817" y="188"/>
                  </a:cubicBezTo>
                  <a:cubicBezTo>
                    <a:pt x="2738" y="80"/>
                    <a:pt x="2610" y="21"/>
                    <a:pt x="2473" y="2"/>
                  </a:cubicBezTo>
                  <a:cubicBezTo>
                    <a:pt x="2459" y="1"/>
                    <a:pt x="2445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5780700" y="1449650"/>
              <a:ext cx="61350" cy="54625"/>
            </a:xfrm>
            <a:custGeom>
              <a:avLst/>
              <a:gdLst/>
              <a:ahLst/>
              <a:cxnLst/>
              <a:rect l="l" t="t" r="r" b="b"/>
              <a:pathLst>
                <a:path w="2454" h="2185" extrusionOk="0">
                  <a:moveTo>
                    <a:pt x="1955" y="0"/>
                  </a:moveTo>
                  <a:cubicBezTo>
                    <a:pt x="1850" y="0"/>
                    <a:pt x="1744" y="38"/>
                    <a:pt x="1659" y="114"/>
                  </a:cubicBezTo>
                  <a:lnTo>
                    <a:pt x="207" y="1409"/>
                  </a:lnTo>
                  <a:cubicBezTo>
                    <a:pt x="20" y="1566"/>
                    <a:pt x="0" y="1851"/>
                    <a:pt x="167" y="2037"/>
                  </a:cubicBezTo>
                  <a:cubicBezTo>
                    <a:pt x="255" y="2135"/>
                    <a:pt x="383" y="2185"/>
                    <a:pt x="501" y="2185"/>
                  </a:cubicBezTo>
                  <a:cubicBezTo>
                    <a:pt x="609" y="2185"/>
                    <a:pt x="717" y="2146"/>
                    <a:pt x="795" y="2077"/>
                  </a:cubicBezTo>
                  <a:lnTo>
                    <a:pt x="2257" y="781"/>
                  </a:lnTo>
                  <a:cubicBezTo>
                    <a:pt x="2434" y="615"/>
                    <a:pt x="2453" y="330"/>
                    <a:pt x="2287" y="153"/>
                  </a:cubicBezTo>
                  <a:cubicBezTo>
                    <a:pt x="2202" y="52"/>
                    <a:pt x="2079" y="0"/>
                    <a:pt x="19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5780200" y="1448050"/>
              <a:ext cx="62350" cy="57950"/>
            </a:xfrm>
            <a:custGeom>
              <a:avLst/>
              <a:gdLst/>
              <a:ahLst/>
              <a:cxnLst/>
              <a:rect l="l" t="t" r="r" b="b"/>
              <a:pathLst>
                <a:path w="2494" h="2318" extrusionOk="0">
                  <a:moveTo>
                    <a:pt x="1973" y="129"/>
                  </a:moveTo>
                  <a:cubicBezTo>
                    <a:pt x="2081" y="129"/>
                    <a:pt x="2189" y="178"/>
                    <a:pt x="2258" y="256"/>
                  </a:cubicBezTo>
                  <a:cubicBezTo>
                    <a:pt x="2395" y="413"/>
                    <a:pt x="2386" y="659"/>
                    <a:pt x="2228" y="797"/>
                  </a:cubicBezTo>
                  <a:lnTo>
                    <a:pt x="776" y="2092"/>
                  </a:lnTo>
                  <a:cubicBezTo>
                    <a:pt x="704" y="2150"/>
                    <a:pt x="614" y="2180"/>
                    <a:pt x="524" y="2180"/>
                  </a:cubicBezTo>
                  <a:cubicBezTo>
                    <a:pt x="417" y="2180"/>
                    <a:pt x="311" y="2138"/>
                    <a:pt x="236" y="2053"/>
                  </a:cubicBezTo>
                  <a:cubicBezTo>
                    <a:pt x="168" y="1984"/>
                    <a:pt x="138" y="1885"/>
                    <a:pt x="138" y="1778"/>
                  </a:cubicBezTo>
                  <a:cubicBezTo>
                    <a:pt x="148" y="1680"/>
                    <a:pt x="197" y="1591"/>
                    <a:pt x="266" y="1523"/>
                  </a:cubicBezTo>
                  <a:lnTo>
                    <a:pt x="1728" y="227"/>
                  </a:lnTo>
                  <a:cubicBezTo>
                    <a:pt x="1797" y="158"/>
                    <a:pt x="1885" y="129"/>
                    <a:pt x="1973" y="129"/>
                  </a:cubicBezTo>
                  <a:close/>
                  <a:moveTo>
                    <a:pt x="1976" y="1"/>
                  </a:moveTo>
                  <a:cubicBezTo>
                    <a:pt x="1855" y="1"/>
                    <a:pt x="1735" y="43"/>
                    <a:pt x="1640" y="129"/>
                  </a:cubicBezTo>
                  <a:lnTo>
                    <a:pt x="177" y="1425"/>
                  </a:lnTo>
                  <a:cubicBezTo>
                    <a:pt x="79" y="1512"/>
                    <a:pt x="20" y="1640"/>
                    <a:pt x="11" y="1778"/>
                  </a:cubicBezTo>
                  <a:cubicBezTo>
                    <a:pt x="1" y="1915"/>
                    <a:pt x="50" y="2042"/>
                    <a:pt x="138" y="2141"/>
                  </a:cubicBezTo>
                  <a:cubicBezTo>
                    <a:pt x="236" y="2249"/>
                    <a:pt x="373" y="2317"/>
                    <a:pt x="521" y="2317"/>
                  </a:cubicBezTo>
                  <a:cubicBezTo>
                    <a:pt x="648" y="2317"/>
                    <a:pt x="766" y="2268"/>
                    <a:pt x="864" y="2190"/>
                  </a:cubicBezTo>
                  <a:lnTo>
                    <a:pt x="2316" y="895"/>
                  </a:lnTo>
                  <a:cubicBezTo>
                    <a:pt x="2415" y="806"/>
                    <a:pt x="2484" y="679"/>
                    <a:pt x="2484" y="541"/>
                  </a:cubicBezTo>
                  <a:cubicBezTo>
                    <a:pt x="2493" y="404"/>
                    <a:pt x="2454" y="276"/>
                    <a:pt x="2356" y="168"/>
                  </a:cubicBezTo>
                  <a:cubicBezTo>
                    <a:pt x="2256" y="58"/>
                    <a:pt x="2116" y="1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5865825" y="1483975"/>
              <a:ext cx="51550" cy="72325"/>
            </a:xfrm>
            <a:custGeom>
              <a:avLst/>
              <a:gdLst/>
              <a:ahLst/>
              <a:cxnLst/>
              <a:rect l="l" t="t" r="r" b="b"/>
              <a:pathLst>
                <a:path w="2062" h="2893" extrusionOk="0">
                  <a:moveTo>
                    <a:pt x="500" y="0"/>
                  </a:moveTo>
                  <a:cubicBezTo>
                    <a:pt x="434" y="0"/>
                    <a:pt x="367" y="15"/>
                    <a:pt x="305" y="46"/>
                  </a:cubicBezTo>
                  <a:cubicBezTo>
                    <a:pt x="89" y="164"/>
                    <a:pt x="1" y="439"/>
                    <a:pt x="118" y="655"/>
                  </a:cubicBezTo>
                  <a:lnTo>
                    <a:pt x="1159" y="2657"/>
                  </a:lnTo>
                  <a:cubicBezTo>
                    <a:pt x="1237" y="2804"/>
                    <a:pt x="1394" y="2892"/>
                    <a:pt x="1551" y="2892"/>
                  </a:cubicBezTo>
                  <a:cubicBezTo>
                    <a:pt x="1630" y="2892"/>
                    <a:pt x="1698" y="2873"/>
                    <a:pt x="1757" y="2843"/>
                  </a:cubicBezTo>
                  <a:cubicBezTo>
                    <a:pt x="1983" y="2725"/>
                    <a:pt x="2061" y="2460"/>
                    <a:pt x="1953" y="2245"/>
                  </a:cubicBezTo>
                  <a:lnTo>
                    <a:pt x="904" y="243"/>
                  </a:lnTo>
                  <a:cubicBezTo>
                    <a:pt x="820" y="89"/>
                    <a:pt x="662" y="0"/>
                    <a:pt x="50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5865350" y="1482325"/>
              <a:ext cx="52525" cy="75675"/>
            </a:xfrm>
            <a:custGeom>
              <a:avLst/>
              <a:gdLst/>
              <a:ahLst/>
              <a:cxnLst/>
              <a:rect l="l" t="t" r="r" b="b"/>
              <a:pathLst>
                <a:path w="2101" h="3027" extrusionOk="0">
                  <a:moveTo>
                    <a:pt x="530" y="132"/>
                  </a:moveTo>
                  <a:cubicBezTo>
                    <a:pt x="667" y="132"/>
                    <a:pt x="795" y="211"/>
                    <a:pt x="864" y="338"/>
                  </a:cubicBezTo>
                  <a:lnTo>
                    <a:pt x="1913" y="2340"/>
                  </a:lnTo>
                  <a:cubicBezTo>
                    <a:pt x="1963" y="2428"/>
                    <a:pt x="1963" y="2526"/>
                    <a:pt x="1933" y="2625"/>
                  </a:cubicBezTo>
                  <a:cubicBezTo>
                    <a:pt x="1904" y="2723"/>
                    <a:pt x="1845" y="2801"/>
                    <a:pt x="1747" y="2850"/>
                  </a:cubicBezTo>
                  <a:cubicBezTo>
                    <a:pt x="1694" y="2879"/>
                    <a:pt x="1637" y="2893"/>
                    <a:pt x="1579" y="2893"/>
                  </a:cubicBezTo>
                  <a:cubicBezTo>
                    <a:pt x="1442" y="2893"/>
                    <a:pt x="1305" y="2817"/>
                    <a:pt x="1237" y="2693"/>
                  </a:cubicBezTo>
                  <a:lnTo>
                    <a:pt x="196" y="691"/>
                  </a:lnTo>
                  <a:cubicBezTo>
                    <a:pt x="147" y="603"/>
                    <a:pt x="137" y="495"/>
                    <a:pt x="167" y="397"/>
                  </a:cubicBezTo>
                  <a:cubicBezTo>
                    <a:pt x="196" y="299"/>
                    <a:pt x="265" y="220"/>
                    <a:pt x="353" y="171"/>
                  </a:cubicBezTo>
                  <a:cubicBezTo>
                    <a:pt x="412" y="141"/>
                    <a:pt x="471" y="132"/>
                    <a:pt x="530" y="132"/>
                  </a:cubicBezTo>
                  <a:close/>
                  <a:moveTo>
                    <a:pt x="533" y="1"/>
                  </a:moveTo>
                  <a:cubicBezTo>
                    <a:pt x="452" y="1"/>
                    <a:pt x="370" y="21"/>
                    <a:pt x="294" y="63"/>
                  </a:cubicBezTo>
                  <a:cubicBezTo>
                    <a:pt x="167" y="122"/>
                    <a:pt x="79" y="230"/>
                    <a:pt x="39" y="357"/>
                  </a:cubicBezTo>
                  <a:cubicBezTo>
                    <a:pt x="0" y="485"/>
                    <a:pt x="9" y="632"/>
                    <a:pt x="79" y="750"/>
                  </a:cubicBezTo>
                  <a:lnTo>
                    <a:pt x="1119" y="2752"/>
                  </a:lnTo>
                  <a:cubicBezTo>
                    <a:pt x="1207" y="2919"/>
                    <a:pt x="1383" y="3027"/>
                    <a:pt x="1570" y="3027"/>
                  </a:cubicBezTo>
                  <a:cubicBezTo>
                    <a:pt x="1658" y="3027"/>
                    <a:pt x="1737" y="3007"/>
                    <a:pt x="1815" y="2968"/>
                  </a:cubicBezTo>
                  <a:cubicBezTo>
                    <a:pt x="1933" y="2899"/>
                    <a:pt x="2022" y="2791"/>
                    <a:pt x="2061" y="2664"/>
                  </a:cubicBezTo>
                  <a:cubicBezTo>
                    <a:pt x="2100" y="2536"/>
                    <a:pt x="2090" y="2399"/>
                    <a:pt x="2031" y="2271"/>
                  </a:cubicBezTo>
                  <a:lnTo>
                    <a:pt x="981" y="279"/>
                  </a:lnTo>
                  <a:cubicBezTo>
                    <a:pt x="893" y="102"/>
                    <a:pt x="715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5979900" y="1488650"/>
              <a:ext cx="67725" cy="62975"/>
            </a:xfrm>
            <a:custGeom>
              <a:avLst/>
              <a:gdLst/>
              <a:ahLst/>
              <a:cxnLst/>
              <a:rect l="l" t="t" r="r" b="b"/>
              <a:pathLst>
                <a:path w="2709" h="2519" extrusionOk="0">
                  <a:moveTo>
                    <a:pt x="514" y="0"/>
                  </a:moveTo>
                  <a:cubicBezTo>
                    <a:pt x="369" y="0"/>
                    <a:pt x="224" y="70"/>
                    <a:pt x="138" y="193"/>
                  </a:cubicBezTo>
                  <a:cubicBezTo>
                    <a:pt x="0" y="399"/>
                    <a:pt x="59" y="674"/>
                    <a:pt x="266" y="811"/>
                  </a:cubicBezTo>
                  <a:cubicBezTo>
                    <a:pt x="874" y="1223"/>
                    <a:pt x="1404" y="1733"/>
                    <a:pt x="1836" y="2332"/>
                  </a:cubicBezTo>
                  <a:cubicBezTo>
                    <a:pt x="1924" y="2450"/>
                    <a:pt x="2061" y="2518"/>
                    <a:pt x="2199" y="2518"/>
                  </a:cubicBezTo>
                  <a:cubicBezTo>
                    <a:pt x="2287" y="2518"/>
                    <a:pt x="2385" y="2489"/>
                    <a:pt x="2464" y="2430"/>
                  </a:cubicBezTo>
                  <a:cubicBezTo>
                    <a:pt x="2660" y="2293"/>
                    <a:pt x="2709" y="2008"/>
                    <a:pt x="2562" y="1812"/>
                  </a:cubicBezTo>
                  <a:cubicBezTo>
                    <a:pt x="2061" y="1125"/>
                    <a:pt x="1463" y="546"/>
                    <a:pt x="756" y="75"/>
                  </a:cubicBezTo>
                  <a:cubicBezTo>
                    <a:pt x="684" y="24"/>
                    <a:pt x="599" y="0"/>
                    <a:pt x="51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5978200" y="1487050"/>
              <a:ext cx="69925" cy="66300"/>
            </a:xfrm>
            <a:custGeom>
              <a:avLst/>
              <a:gdLst/>
              <a:ahLst/>
              <a:cxnLst/>
              <a:rect l="l" t="t" r="r" b="b"/>
              <a:pathLst>
                <a:path w="2797" h="2652" extrusionOk="0">
                  <a:moveTo>
                    <a:pt x="579" y="129"/>
                  </a:moveTo>
                  <a:cubicBezTo>
                    <a:pt x="657" y="129"/>
                    <a:pt x="726" y="149"/>
                    <a:pt x="795" y="198"/>
                  </a:cubicBezTo>
                  <a:cubicBezTo>
                    <a:pt x="1481" y="659"/>
                    <a:pt x="2080" y="1238"/>
                    <a:pt x="2571" y="1915"/>
                  </a:cubicBezTo>
                  <a:cubicBezTo>
                    <a:pt x="2630" y="1994"/>
                    <a:pt x="2659" y="2092"/>
                    <a:pt x="2639" y="2200"/>
                  </a:cubicBezTo>
                  <a:cubicBezTo>
                    <a:pt x="2630" y="2298"/>
                    <a:pt x="2571" y="2386"/>
                    <a:pt x="2493" y="2445"/>
                  </a:cubicBezTo>
                  <a:cubicBezTo>
                    <a:pt x="2428" y="2491"/>
                    <a:pt x="2351" y="2513"/>
                    <a:pt x="2274" y="2513"/>
                  </a:cubicBezTo>
                  <a:cubicBezTo>
                    <a:pt x="2154" y="2513"/>
                    <a:pt x="2035" y="2459"/>
                    <a:pt x="1963" y="2357"/>
                  </a:cubicBezTo>
                  <a:cubicBezTo>
                    <a:pt x="1521" y="1758"/>
                    <a:pt x="981" y="1238"/>
                    <a:pt x="363" y="826"/>
                  </a:cubicBezTo>
                  <a:cubicBezTo>
                    <a:pt x="196" y="708"/>
                    <a:pt x="147" y="473"/>
                    <a:pt x="265" y="296"/>
                  </a:cubicBezTo>
                  <a:cubicBezTo>
                    <a:pt x="324" y="218"/>
                    <a:pt x="402" y="159"/>
                    <a:pt x="510" y="139"/>
                  </a:cubicBezTo>
                  <a:cubicBezTo>
                    <a:pt x="530" y="129"/>
                    <a:pt x="559" y="129"/>
                    <a:pt x="579" y="129"/>
                  </a:cubicBezTo>
                  <a:close/>
                  <a:moveTo>
                    <a:pt x="585" y="0"/>
                  </a:moveTo>
                  <a:cubicBezTo>
                    <a:pt x="551" y="0"/>
                    <a:pt x="516" y="4"/>
                    <a:pt x="481" y="11"/>
                  </a:cubicBezTo>
                  <a:cubicBezTo>
                    <a:pt x="343" y="31"/>
                    <a:pt x="236" y="110"/>
                    <a:pt x="157" y="227"/>
                  </a:cubicBezTo>
                  <a:cubicBezTo>
                    <a:pt x="0" y="463"/>
                    <a:pt x="59" y="777"/>
                    <a:pt x="294" y="934"/>
                  </a:cubicBezTo>
                  <a:cubicBezTo>
                    <a:pt x="903" y="1337"/>
                    <a:pt x="1423" y="1847"/>
                    <a:pt x="1854" y="2436"/>
                  </a:cubicBezTo>
                  <a:cubicBezTo>
                    <a:pt x="1953" y="2573"/>
                    <a:pt x="2100" y="2651"/>
                    <a:pt x="2267" y="2651"/>
                  </a:cubicBezTo>
                  <a:cubicBezTo>
                    <a:pt x="2375" y="2651"/>
                    <a:pt x="2482" y="2612"/>
                    <a:pt x="2571" y="2553"/>
                  </a:cubicBezTo>
                  <a:cubicBezTo>
                    <a:pt x="2679" y="2475"/>
                    <a:pt x="2748" y="2347"/>
                    <a:pt x="2777" y="2220"/>
                  </a:cubicBezTo>
                  <a:cubicBezTo>
                    <a:pt x="2796" y="2082"/>
                    <a:pt x="2757" y="1945"/>
                    <a:pt x="2679" y="1837"/>
                  </a:cubicBezTo>
                  <a:cubicBezTo>
                    <a:pt x="2179" y="1150"/>
                    <a:pt x="1570" y="561"/>
                    <a:pt x="864" y="90"/>
                  </a:cubicBezTo>
                  <a:cubicBezTo>
                    <a:pt x="783" y="31"/>
                    <a:pt x="686" y="0"/>
                    <a:pt x="5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5609700" y="1468150"/>
              <a:ext cx="71175" cy="75625"/>
            </a:xfrm>
            <a:custGeom>
              <a:avLst/>
              <a:gdLst/>
              <a:ahLst/>
              <a:cxnLst/>
              <a:rect l="l" t="t" r="r" b="b"/>
              <a:pathLst>
                <a:path w="2847" h="3025" extrusionOk="0">
                  <a:moveTo>
                    <a:pt x="2355" y="0"/>
                  </a:moveTo>
                  <a:cubicBezTo>
                    <a:pt x="2249" y="0"/>
                    <a:pt x="2144" y="37"/>
                    <a:pt x="2062" y="110"/>
                  </a:cubicBezTo>
                  <a:cubicBezTo>
                    <a:pt x="1325" y="767"/>
                    <a:pt x="678" y="1513"/>
                    <a:pt x="138" y="2337"/>
                  </a:cubicBezTo>
                  <a:cubicBezTo>
                    <a:pt x="1" y="2544"/>
                    <a:pt x="60" y="2819"/>
                    <a:pt x="265" y="2956"/>
                  </a:cubicBezTo>
                  <a:cubicBezTo>
                    <a:pt x="334" y="3005"/>
                    <a:pt x="422" y="3024"/>
                    <a:pt x="511" y="3024"/>
                  </a:cubicBezTo>
                  <a:cubicBezTo>
                    <a:pt x="648" y="3024"/>
                    <a:pt x="795" y="2956"/>
                    <a:pt x="874" y="2828"/>
                  </a:cubicBezTo>
                  <a:cubicBezTo>
                    <a:pt x="1375" y="2073"/>
                    <a:pt x="1973" y="1376"/>
                    <a:pt x="2650" y="778"/>
                  </a:cubicBezTo>
                  <a:cubicBezTo>
                    <a:pt x="2836" y="610"/>
                    <a:pt x="2847" y="336"/>
                    <a:pt x="2690" y="150"/>
                  </a:cubicBezTo>
                  <a:cubicBezTo>
                    <a:pt x="2600" y="49"/>
                    <a:pt x="2477" y="0"/>
                    <a:pt x="235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5609225" y="1466450"/>
              <a:ext cx="73625" cy="79050"/>
            </a:xfrm>
            <a:custGeom>
              <a:avLst/>
              <a:gdLst/>
              <a:ahLst/>
              <a:cxnLst/>
              <a:rect l="l" t="t" r="r" b="b"/>
              <a:pathLst>
                <a:path w="2945" h="3162" extrusionOk="0">
                  <a:moveTo>
                    <a:pt x="2375" y="129"/>
                  </a:moveTo>
                  <a:cubicBezTo>
                    <a:pt x="2473" y="129"/>
                    <a:pt x="2581" y="178"/>
                    <a:pt x="2659" y="257"/>
                  </a:cubicBezTo>
                  <a:cubicBezTo>
                    <a:pt x="2797" y="414"/>
                    <a:pt x="2787" y="659"/>
                    <a:pt x="2630" y="796"/>
                  </a:cubicBezTo>
                  <a:cubicBezTo>
                    <a:pt x="1943" y="1405"/>
                    <a:pt x="1344" y="2102"/>
                    <a:pt x="844" y="2857"/>
                  </a:cubicBezTo>
                  <a:cubicBezTo>
                    <a:pt x="775" y="2964"/>
                    <a:pt x="649" y="3027"/>
                    <a:pt x="521" y="3027"/>
                  </a:cubicBezTo>
                  <a:cubicBezTo>
                    <a:pt x="449" y="3027"/>
                    <a:pt x="377" y="3007"/>
                    <a:pt x="314" y="2965"/>
                  </a:cubicBezTo>
                  <a:cubicBezTo>
                    <a:pt x="236" y="2906"/>
                    <a:pt x="177" y="2828"/>
                    <a:pt x="157" y="2730"/>
                  </a:cubicBezTo>
                  <a:cubicBezTo>
                    <a:pt x="138" y="2621"/>
                    <a:pt x="157" y="2523"/>
                    <a:pt x="206" y="2435"/>
                  </a:cubicBezTo>
                  <a:cubicBezTo>
                    <a:pt x="746" y="1620"/>
                    <a:pt x="1394" y="885"/>
                    <a:pt x="2120" y="227"/>
                  </a:cubicBezTo>
                  <a:cubicBezTo>
                    <a:pt x="2188" y="168"/>
                    <a:pt x="2286" y="129"/>
                    <a:pt x="2375" y="129"/>
                  </a:cubicBezTo>
                  <a:close/>
                  <a:moveTo>
                    <a:pt x="2376" y="1"/>
                  </a:moveTo>
                  <a:cubicBezTo>
                    <a:pt x="2254" y="1"/>
                    <a:pt x="2131" y="43"/>
                    <a:pt x="2031" y="129"/>
                  </a:cubicBezTo>
                  <a:cubicBezTo>
                    <a:pt x="1296" y="787"/>
                    <a:pt x="648" y="1542"/>
                    <a:pt x="98" y="2366"/>
                  </a:cubicBezTo>
                  <a:cubicBezTo>
                    <a:pt x="20" y="2484"/>
                    <a:pt x="0" y="2621"/>
                    <a:pt x="29" y="2749"/>
                  </a:cubicBezTo>
                  <a:cubicBezTo>
                    <a:pt x="49" y="2887"/>
                    <a:pt x="127" y="3004"/>
                    <a:pt x="245" y="3073"/>
                  </a:cubicBezTo>
                  <a:cubicBezTo>
                    <a:pt x="324" y="3132"/>
                    <a:pt x="422" y="3161"/>
                    <a:pt x="530" y="3161"/>
                  </a:cubicBezTo>
                  <a:cubicBezTo>
                    <a:pt x="697" y="3161"/>
                    <a:pt x="854" y="3073"/>
                    <a:pt x="952" y="2935"/>
                  </a:cubicBezTo>
                  <a:cubicBezTo>
                    <a:pt x="1453" y="2180"/>
                    <a:pt x="2041" y="1493"/>
                    <a:pt x="2718" y="894"/>
                  </a:cubicBezTo>
                  <a:cubicBezTo>
                    <a:pt x="2924" y="708"/>
                    <a:pt x="2944" y="384"/>
                    <a:pt x="2757" y="168"/>
                  </a:cubicBezTo>
                  <a:cubicBezTo>
                    <a:pt x="2657" y="58"/>
                    <a:pt x="2517" y="1"/>
                    <a:pt x="23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5514275" y="1486750"/>
              <a:ext cx="64550" cy="69775"/>
            </a:xfrm>
            <a:custGeom>
              <a:avLst/>
              <a:gdLst/>
              <a:ahLst/>
              <a:cxnLst/>
              <a:rect l="l" t="t" r="r" b="b"/>
              <a:pathLst>
                <a:path w="2582" h="2791" extrusionOk="0">
                  <a:moveTo>
                    <a:pt x="497" y="1"/>
                  </a:moveTo>
                  <a:cubicBezTo>
                    <a:pt x="397" y="1"/>
                    <a:pt x="297" y="33"/>
                    <a:pt x="216" y="102"/>
                  </a:cubicBezTo>
                  <a:cubicBezTo>
                    <a:pt x="20" y="259"/>
                    <a:pt x="0" y="544"/>
                    <a:pt x="157" y="730"/>
                  </a:cubicBezTo>
                  <a:lnTo>
                    <a:pt x="1737" y="2634"/>
                  </a:lnTo>
                  <a:cubicBezTo>
                    <a:pt x="1825" y="2742"/>
                    <a:pt x="1953" y="2791"/>
                    <a:pt x="2081" y="2791"/>
                  </a:cubicBezTo>
                  <a:cubicBezTo>
                    <a:pt x="2179" y="2791"/>
                    <a:pt x="2277" y="2762"/>
                    <a:pt x="2365" y="2693"/>
                  </a:cubicBezTo>
                  <a:cubicBezTo>
                    <a:pt x="2552" y="2536"/>
                    <a:pt x="2581" y="2251"/>
                    <a:pt x="2424" y="2065"/>
                  </a:cubicBezTo>
                  <a:lnTo>
                    <a:pt x="844" y="161"/>
                  </a:lnTo>
                  <a:cubicBezTo>
                    <a:pt x="755" y="56"/>
                    <a:pt x="626" y="1"/>
                    <a:pt x="497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513775" y="1485075"/>
              <a:ext cx="65525" cy="73175"/>
            </a:xfrm>
            <a:custGeom>
              <a:avLst/>
              <a:gdLst/>
              <a:ahLst/>
              <a:cxnLst/>
              <a:rect l="l" t="t" r="r" b="b"/>
              <a:pathLst>
                <a:path w="2621" h="2927" extrusionOk="0">
                  <a:moveTo>
                    <a:pt x="550" y="140"/>
                  </a:moveTo>
                  <a:cubicBezTo>
                    <a:pt x="658" y="149"/>
                    <a:pt x="746" y="199"/>
                    <a:pt x="815" y="267"/>
                  </a:cubicBezTo>
                  <a:lnTo>
                    <a:pt x="2395" y="2171"/>
                  </a:lnTo>
                  <a:cubicBezTo>
                    <a:pt x="2523" y="2328"/>
                    <a:pt x="2503" y="2573"/>
                    <a:pt x="2346" y="2711"/>
                  </a:cubicBezTo>
                  <a:cubicBezTo>
                    <a:pt x="2279" y="2765"/>
                    <a:pt x="2193" y="2791"/>
                    <a:pt x="2108" y="2791"/>
                  </a:cubicBezTo>
                  <a:cubicBezTo>
                    <a:pt x="1994" y="2791"/>
                    <a:pt x="1879" y="2746"/>
                    <a:pt x="1806" y="2661"/>
                  </a:cubicBezTo>
                  <a:lnTo>
                    <a:pt x="227" y="758"/>
                  </a:lnTo>
                  <a:cubicBezTo>
                    <a:pt x="158" y="679"/>
                    <a:pt x="128" y="581"/>
                    <a:pt x="138" y="483"/>
                  </a:cubicBezTo>
                  <a:cubicBezTo>
                    <a:pt x="148" y="375"/>
                    <a:pt x="197" y="287"/>
                    <a:pt x="275" y="218"/>
                  </a:cubicBezTo>
                  <a:cubicBezTo>
                    <a:pt x="344" y="169"/>
                    <a:pt x="432" y="140"/>
                    <a:pt x="521" y="140"/>
                  </a:cubicBezTo>
                  <a:close/>
                  <a:moveTo>
                    <a:pt x="527" y="1"/>
                  </a:moveTo>
                  <a:cubicBezTo>
                    <a:pt x="404" y="1"/>
                    <a:pt x="284" y="41"/>
                    <a:pt x="187" y="120"/>
                  </a:cubicBezTo>
                  <a:cubicBezTo>
                    <a:pt x="89" y="208"/>
                    <a:pt x="20" y="336"/>
                    <a:pt x="11" y="463"/>
                  </a:cubicBezTo>
                  <a:cubicBezTo>
                    <a:pt x="1" y="601"/>
                    <a:pt x="40" y="738"/>
                    <a:pt x="128" y="846"/>
                  </a:cubicBezTo>
                  <a:lnTo>
                    <a:pt x="1708" y="2740"/>
                  </a:lnTo>
                  <a:cubicBezTo>
                    <a:pt x="1806" y="2858"/>
                    <a:pt x="1943" y="2927"/>
                    <a:pt x="2101" y="2927"/>
                  </a:cubicBezTo>
                  <a:cubicBezTo>
                    <a:pt x="2218" y="2927"/>
                    <a:pt x="2336" y="2888"/>
                    <a:pt x="2425" y="2809"/>
                  </a:cubicBezTo>
                  <a:cubicBezTo>
                    <a:pt x="2532" y="2720"/>
                    <a:pt x="2591" y="2593"/>
                    <a:pt x="2611" y="2465"/>
                  </a:cubicBezTo>
                  <a:cubicBezTo>
                    <a:pt x="2621" y="2328"/>
                    <a:pt x="2582" y="2190"/>
                    <a:pt x="2493" y="2083"/>
                  </a:cubicBezTo>
                  <a:lnTo>
                    <a:pt x="914" y="189"/>
                  </a:lnTo>
                  <a:cubicBezTo>
                    <a:pt x="825" y="81"/>
                    <a:pt x="698" y="22"/>
                    <a:pt x="570" y="2"/>
                  </a:cubicBezTo>
                  <a:cubicBezTo>
                    <a:pt x="555" y="1"/>
                    <a:pt x="541" y="1"/>
                    <a:pt x="52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5437000" y="1473575"/>
              <a:ext cx="53250" cy="60150"/>
            </a:xfrm>
            <a:custGeom>
              <a:avLst/>
              <a:gdLst/>
              <a:ahLst/>
              <a:cxnLst/>
              <a:rect l="l" t="t" r="r" b="b"/>
              <a:pathLst>
                <a:path w="2130" h="2406" extrusionOk="0">
                  <a:moveTo>
                    <a:pt x="1621" y="0"/>
                  </a:moveTo>
                  <a:cubicBezTo>
                    <a:pt x="1485" y="0"/>
                    <a:pt x="1353" y="61"/>
                    <a:pt x="1266" y="177"/>
                  </a:cubicBezTo>
                  <a:lnTo>
                    <a:pt x="147" y="1699"/>
                  </a:lnTo>
                  <a:cubicBezTo>
                    <a:pt x="0" y="1895"/>
                    <a:pt x="40" y="2170"/>
                    <a:pt x="236" y="2317"/>
                  </a:cubicBezTo>
                  <a:cubicBezTo>
                    <a:pt x="314" y="2376"/>
                    <a:pt x="413" y="2405"/>
                    <a:pt x="500" y="2405"/>
                  </a:cubicBezTo>
                  <a:cubicBezTo>
                    <a:pt x="638" y="2405"/>
                    <a:pt x="775" y="2347"/>
                    <a:pt x="864" y="2229"/>
                  </a:cubicBezTo>
                  <a:lnTo>
                    <a:pt x="1983" y="718"/>
                  </a:lnTo>
                  <a:cubicBezTo>
                    <a:pt x="2129" y="511"/>
                    <a:pt x="2090" y="236"/>
                    <a:pt x="1894" y="90"/>
                  </a:cubicBezTo>
                  <a:cubicBezTo>
                    <a:pt x="1810" y="29"/>
                    <a:pt x="1714" y="0"/>
                    <a:pt x="162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5436250" y="1471975"/>
              <a:ext cx="54500" cy="63450"/>
            </a:xfrm>
            <a:custGeom>
              <a:avLst/>
              <a:gdLst/>
              <a:ahLst/>
              <a:cxnLst/>
              <a:rect l="l" t="t" r="r" b="b"/>
              <a:pathLst>
                <a:path w="2180" h="2538" extrusionOk="0">
                  <a:moveTo>
                    <a:pt x="1659" y="134"/>
                  </a:moveTo>
                  <a:cubicBezTo>
                    <a:pt x="1738" y="134"/>
                    <a:pt x="1816" y="154"/>
                    <a:pt x="1885" y="202"/>
                  </a:cubicBezTo>
                  <a:cubicBezTo>
                    <a:pt x="1963" y="271"/>
                    <a:pt x="2013" y="359"/>
                    <a:pt x="2032" y="457"/>
                  </a:cubicBezTo>
                  <a:cubicBezTo>
                    <a:pt x="2042" y="555"/>
                    <a:pt x="2022" y="654"/>
                    <a:pt x="1963" y="742"/>
                  </a:cubicBezTo>
                  <a:lnTo>
                    <a:pt x="835" y="2254"/>
                  </a:lnTo>
                  <a:cubicBezTo>
                    <a:pt x="764" y="2349"/>
                    <a:pt x="646" y="2401"/>
                    <a:pt x="526" y="2401"/>
                  </a:cubicBezTo>
                  <a:cubicBezTo>
                    <a:pt x="449" y="2401"/>
                    <a:pt x="371" y="2379"/>
                    <a:pt x="305" y="2332"/>
                  </a:cubicBezTo>
                  <a:cubicBezTo>
                    <a:pt x="227" y="2273"/>
                    <a:pt x="168" y="2184"/>
                    <a:pt x="158" y="2077"/>
                  </a:cubicBezTo>
                  <a:cubicBezTo>
                    <a:pt x="138" y="1979"/>
                    <a:pt x="168" y="1881"/>
                    <a:pt x="227" y="1802"/>
                  </a:cubicBezTo>
                  <a:lnTo>
                    <a:pt x="1345" y="281"/>
                  </a:lnTo>
                  <a:cubicBezTo>
                    <a:pt x="1414" y="202"/>
                    <a:pt x="1502" y="154"/>
                    <a:pt x="1600" y="134"/>
                  </a:cubicBezTo>
                  <a:close/>
                  <a:moveTo>
                    <a:pt x="1660" y="0"/>
                  </a:moveTo>
                  <a:cubicBezTo>
                    <a:pt x="1634" y="0"/>
                    <a:pt x="1608" y="2"/>
                    <a:pt x="1581" y="6"/>
                  </a:cubicBezTo>
                  <a:cubicBezTo>
                    <a:pt x="1443" y="26"/>
                    <a:pt x="1326" y="95"/>
                    <a:pt x="1247" y="202"/>
                  </a:cubicBezTo>
                  <a:lnTo>
                    <a:pt x="118" y="1724"/>
                  </a:lnTo>
                  <a:cubicBezTo>
                    <a:pt x="40" y="1831"/>
                    <a:pt x="1" y="1969"/>
                    <a:pt x="30" y="2097"/>
                  </a:cubicBezTo>
                  <a:cubicBezTo>
                    <a:pt x="50" y="2234"/>
                    <a:pt x="118" y="2352"/>
                    <a:pt x="227" y="2440"/>
                  </a:cubicBezTo>
                  <a:cubicBezTo>
                    <a:pt x="315" y="2498"/>
                    <a:pt x="423" y="2538"/>
                    <a:pt x="530" y="2538"/>
                  </a:cubicBezTo>
                  <a:cubicBezTo>
                    <a:pt x="687" y="2538"/>
                    <a:pt x="844" y="2459"/>
                    <a:pt x="943" y="2332"/>
                  </a:cubicBezTo>
                  <a:lnTo>
                    <a:pt x="2061" y="821"/>
                  </a:lnTo>
                  <a:cubicBezTo>
                    <a:pt x="2150" y="703"/>
                    <a:pt x="2179" y="575"/>
                    <a:pt x="2159" y="438"/>
                  </a:cubicBezTo>
                  <a:cubicBezTo>
                    <a:pt x="2140" y="300"/>
                    <a:pt x="2072" y="183"/>
                    <a:pt x="1963" y="104"/>
                  </a:cubicBezTo>
                  <a:cubicBezTo>
                    <a:pt x="1868" y="33"/>
                    <a:pt x="1768" y="0"/>
                    <a:pt x="16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5468400" y="1578025"/>
              <a:ext cx="74125" cy="48425"/>
            </a:xfrm>
            <a:custGeom>
              <a:avLst/>
              <a:gdLst/>
              <a:ahLst/>
              <a:cxnLst/>
              <a:rect l="l" t="t" r="r" b="b"/>
              <a:pathLst>
                <a:path w="2965" h="1937" extrusionOk="0">
                  <a:moveTo>
                    <a:pt x="507" y="0"/>
                  </a:moveTo>
                  <a:cubicBezTo>
                    <a:pt x="371" y="0"/>
                    <a:pt x="236" y="62"/>
                    <a:pt x="147" y="180"/>
                  </a:cubicBezTo>
                  <a:cubicBezTo>
                    <a:pt x="0" y="376"/>
                    <a:pt x="40" y="651"/>
                    <a:pt x="236" y="798"/>
                  </a:cubicBezTo>
                  <a:cubicBezTo>
                    <a:pt x="873" y="1270"/>
                    <a:pt x="1571" y="1642"/>
                    <a:pt x="2306" y="1917"/>
                  </a:cubicBezTo>
                  <a:cubicBezTo>
                    <a:pt x="2356" y="1927"/>
                    <a:pt x="2414" y="1937"/>
                    <a:pt x="2463" y="1937"/>
                  </a:cubicBezTo>
                  <a:cubicBezTo>
                    <a:pt x="2640" y="1937"/>
                    <a:pt x="2816" y="1828"/>
                    <a:pt x="2875" y="1642"/>
                  </a:cubicBezTo>
                  <a:cubicBezTo>
                    <a:pt x="2964" y="1416"/>
                    <a:pt x="2846" y="1161"/>
                    <a:pt x="2611" y="1073"/>
                  </a:cubicBezTo>
                  <a:cubicBezTo>
                    <a:pt x="1953" y="838"/>
                    <a:pt x="1335" y="504"/>
                    <a:pt x="766" y="82"/>
                  </a:cubicBezTo>
                  <a:cubicBezTo>
                    <a:pt x="688" y="27"/>
                    <a:pt x="597" y="0"/>
                    <a:pt x="507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5467650" y="1576350"/>
              <a:ext cx="76575" cy="51825"/>
            </a:xfrm>
            <a:custGeom>
              <a:avLst/>
              <a:gdLst/>
              <a:ahLst/>
              <a:cxnLst/>
              <a:rect l="l" t="t" r="r" b="b"/>
              <a:pathLst>
                <a:path w="3063" h="2073" extrusionOk="0">
                  <a:moveTo>
                    <a:pt x="531" y="129"/>
                  </a:moveTo>
                  <a:cubicBezTo>
                    <a:pt x="609" y="129"/>
                    <a:pt x="688" y="159"/>
                    <a:pt x="757" y="208"/>
                  </a:cubicBezTo>
                  <a:cubicBezTo>
                    <a:pt x="1326" y="630"/>
                    <a:pt x="1954" y="964"/>
                    <a:pt x="2621" y="1199"/>
                  </a:cubicBezTo>
                  <a:cubicBezTo>
                    <a:pt x="2817" y="1278"/>
                    <a:pt x="2916" y="1494"/>
                    <a:pt x="2846" y="1690"/>
                  </a:cubicBezTo>
                  <a:cubicBezTo>
                    <a:pt x="2793" y="1844"/>
                    <a:pt x="2642" y="1937"/>
                    <a:pt x="2490" y="1937"/>
                  </a:cubicBezTo>
                  <a:cubicBezTo>
                    <a:pt x="2448" y="1937"/>
                    <a:pt x="2406" y="1930"/>
                    <a:pt x="2366" y="1915"/>
                  </a:cubicBezTo>
                  <a:cubicBezTo>
                    <a:pt x="1630" y="1651"/>
                    <a:pt x="933" y="1287"/>
                    <a:pt x="305" y="816"/>
                  </a:cubicBezTo>
                  <a:cubicBezTo>
                    <a:pt x="227" y="757"/>
                    <a:pt x="168" y="669"/>
                    <a:pt x="158" y="571"/>
                  </a:cubicBezTo>
                  <a:cubicBezTo>
                    <a:pt x="138" y="463"/>
                    <a:pt x="168" y="365"/>
                    <a:pt x="227" y="286"/>
                  </a:cubicBezTo>
                  <a:cubicBezTo>
                    <a:pt x="305" y="188"/>
                    <a:pt x="413" y="129"/>
                    <a:pt x="531" y="129"/>
                  </a:cubicBezTo>
                  <a:close/>
                  <a:moveTo>
                    <a:pt x="533" y="1"/>
                  </a:moveTo>
                  <a:cubicBezTo>
                    <a:pt x="375" y="1"/>
                    <a:pt x="219" y="73"/>
                    <a:pt x="118" y="208"/>
                  </a:cubicBezTo>
                  <a:cubicBezTo>
                    <a:pt x="40" y="316"/>
                    <a:pt x="1" y="453"/>
                    <a:pt x="30" y="591"/>
                  </a:cubicBezTo>
                  <a:cubicBezTo>
                    <a:pt x="50" y="718"/>
                    <a:pt x="118" y="836"/>
                    <a:pt x="227" y="924"/>
                  </a:cubicBezTo>
                  <a:cubicBezTo>
                    <a:pt x="864" y="1395"/>
                    <a:pt x="1571" y="1768"/>
                    <a:pt x="2317" y="2043"/>
                  </a:cubicBezTo>
                  <a:cubicBezTo>
                    <a:pt x="2375" y="2063"/>
                    <a:pt x="2434" y="2072"/>
                    <a:pt x="2493" y="2072"/>
                  </a:cubicBezTo>
                  <a:cubicBezTo>
                    <a:pt x="2709" y="2072"/>
                    <a:pt x="2896" y="1935"/>
                    <a:pt x="2974" y="1738"/>
                  </a:cubicBezTo>
                  <a:cubicBezTo>
                    <a:pt x="3062" y="1464"/>
                    <a:pt x="2925" y="1179"/>
                    <a:pt x="2660" y="1081"/>
                  </a:cubicBezTo>
                  <a:cubicBezTo>
                    <a:pt x="2013" y="846"/>
                    <a:pt x="1394" y="512"/>
                    <a:pt x="835" y="100"/>
                  </a:cubicBezTo>
                  <a:cubicBezTo>
                    <a:pt x="744" y="33"/>
                    <a:pt x="638" y="1"/>
                    <a:pt x="5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5554275" y="1573450"/>
              <a:ext cx="95925" cy="39275"/>
            </a:xfrm>
            <a:custGeom>
              <a:avLst/>
              <a:gdLst/>
              <a:ahLst/>
              <a:cxnLst/>
              <a:rect l="l" t="t" r="r" b="b"/>
              <a:pathLst>
                <a:path w="3837" h="1571" extrusionOk="0">
                  <a:moveTo>
                    <a:pt x="3330" y="0"/>
                  </a:moveTo>
                  <a:cubicBezTo>
                    <a:pt x="3299" y="0"/>
                    <a:pt x="3269" y="3"/>
                    <a:pt x="3238" y="10"/>
                  </a:cubicBezTo>
                  <a:lnTo>
                    <a:pt x="382" y="687"/>
                  </a:lnTo>
                  <a:cubicBezTo>
                    <a:pt x="147" y="746"/>
                    <a:pt x="0" y="991"/>
                    <a:pt x="49" y="1226"/>
                  </a:cubicBezTo>
                  <a:cubicBezTo>
                    <a:pt x="98" y="1433"/>
                    <a:pt x="284" y="1570"/>
                    <a:pt x="481" y="1570"/>
                  </a:cubicBezTo>
                  <a:cubicBezTo>
                    <a:pt x="520" y="1570"/>
                    <a:pt x="550" y="1570"/>
                    <a:pt x="589" y="1560"/>
                  </a:cubicBezTo>
                  <a:lnTo>
                    <a:pt x="3444" y="883"/>
                  </a:lnTo>
                  <a:cubicBezTo>
                    <a:pt x="3680" y="824"/>
                    <a:pt x="3837" y="579"/>
                    <a:pt x="3778" y="343"/>
                  </a:cubicBezTo>
                  <a:cubicBezTo>
                    <a:pt x="3726" y="138"/>
                    <a:pt x="3534" y="0"/>
                    <a:pt x="3330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5553275" y="1571825"/>
              <a:ext cx="97900" cy="42600"/>
            </a:xfrm>
            <a:custGeom>
              <a:avLst/>
              <a:gdLst/>
              <a:ahLst/>
              <a:cxnLst/>
              <a:rect l="l" t="t" r="r" b="b"/>
              <a:pathLst>
                <a:path w="3916" h="1704" extrusionOk="0">
                  <a:moveTo>
                    <a:pt x="3386" y="133"/>
                  </a:moveTo>
                  <a:cubicBezTo>
                    <a:pt x="3553" y="133"/>
                    <a:pt x="3710" y="251"/>
                    <a:pt x="3749" y="428"/>
                  </a:cubicBezTo>
                  <a:cubicBezTo>
                    <a:pt x="3798" y="624"/>
                    <a:pt x="3671" y="831"/>
                    <a:pt x="3475" y="879"/>
                  </a:cubicBezTo>
                  <a:lnTo>
                    <a:pt x="609" y="1557"/>
                  </a:lnTo>
                  <a:cubicBezTo>
                    <a:pt x="590" y="1566"/>
                    <a:pt x="550" y="1566"/>
                    <a:pt x="521" y="1566"/>
                  </a:cubicBezTo>
                  <a:cubicBezTo>
                    <a:pt x="344" y="1566"/>
                    <a:pt x="197" y="1448"/>
                    <a:pt x="158" y="1282"/>
                  </a:cubicBezTo>
                  <a:cubicBezTo>
                    <a:pt x="108" y="1076"/>
                    <a:pt x="236" y="870"/>
                    <a:pt x="442" y="820"/>
                  </a:cubicBezTo>
                  <a:lnTo>
                    <a:pt x="3298" y="144"/>
                  </a:lnTo>
                  <a:cubicBezTo>
                    <a:pt x="3327" y="133"/>
                    <a:pt x="3357" y="133"/>
                    <a:pt x="3386" y="133"/>
                  </a:cubicBezTo>
                  <a:close/>
                  <a:moveTo>
                    <a:pt x="3388" y="1"/>
                  </a:moveTo>
                  <a:cubicBezTo>
                    <a:pt x="3349" y="1"/>
                    <a:pt x="3308" y="6"/>
                    <a:pt x="3268" y="16"/>
                  </a:cubicBezTo>
                  <a:lnTo>
                    <a:pt x="403" y="693"/>
                  </a:lnTo>
                  <a:cubicBezTo>
                    <a:pt x="276" y="722"/>
                    <a:pt x="158" y="801"/>
                    <a:pt x="89" y="919"/>
                  </a:cubicBezTo>
                  <a:cubicBezTo>
                    <a:pt x="20" y="1036"/>
                    <a:pt x="1" y="1174"/>
                    <a:pt x="30" y="1311"/>
                  </a:cubicBezTo>
                  <a:cubicBezTo>
                    <a:pt x="79" y="1537"/>
                    <a:pt x="285" y="1704"/>
                    <a:pt x="521" y="1704"/>
                  </a:cubicBezTo>
                  <a:cubicBezTo>
                    <a:pt x="570" y="1704"/>
                    <a:pt x="609" y="1694"/>
                    <a:pt x="648" y="1684"/>
                  </a:cubicBezTo>
                  <a:lnTo>
                    <a:pt x="3504" y="1007"/>
                  </a:lnTo>
                  <a:cubicBezTo>
                    <a:pt x="3632" y="977"/>
                    <a:pt x="3749" y="899"/>
                    <a:pt x="3818" y="781"/>
                  </a:cubicBezTo>
                  <a:cubicBezTo>
                    <a:pt x="3887" y="663"/>
                    <a:pt x="3916" y="526"/>
                    <a:pt x="3877" y="389"/>
                  </a:cubicBezTo>
                  <a:cubicBezTo>
                    <a:pt x="3826" y="163"/>
                    <a:pt x="3619" y="1"/>
                    <a:pt x="338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5695325" y="1502025"/>
              <a:ext cx="25300" cy="81000"/>
            </a:xfrm>
            <a:custGeom>
              <a:avLst/>
              <a:gdLst/>
              <a:ahLst/>
              <a:cxnLst/>
              <a:rect l="l" t="t" r="r" b="b"/>
              <a:pathLst>
                <a:path w="1012" h="3240" extrusionOk="0">
                  <a:moveTo>
                    <a:pt x="552" y="1"/>
                  </a:moveTo>
                  <a:cubicBezTo>
                    <a:pt x="315" y="1"/>
                    <a:pt x="118" y="184"/>
                    <a:pt x="109" y="424"/>
                  </a:cubicBezTo>
                  <a:lnTo>
                    <a:pt x="10" y="2779"/>
                  </a:lnTo>
                  <a:cubicBezTo>
                    <a:pt x="0" y="3024"/>
                    <a:pt x="187" y="3230"/>
                    <a:pt x="442" y="3239"/>
                  </a:cubicBezTo>
                  <a:lnTo>
                    <a:pt x="452" y="3239"/>
                  </a:lnTo>
                  <a:cubicBezTo>
                    <a:pt x="697" y="3239"/>
                    <a:pt x="894" y="3053"/>
                    <a:pt x="903" y="2818"/>
                  </a:cubicBezTo>
                  <a:lnTo>
                    <a:pt x="1001" y="463"/>
                  </a:lnTo>
                  <a:cubicBezTo>
                    <a:pt x="1011" y="217"/>
                    <a:pt x="825" y="11"/>
                    <a:pt x="569" y="1"/>
                  </a:cubicBezTo>
                  <a:cubicBezTo>
                    <a:pt x="563" y="1"/>
                    <a:pt x="557" y="1"/>
                    <a:pt x="5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5693850" y="1500325"/>
              <a:ext cx="28250" cy="84425"/>
            </a:xfrm>
            <a:custGeom>
              <a:avLst/>
              <a:gdLst/>
              <a:ahLst/>
              <a:cxnLst/>
              <a:rect l="l" t="t" r="r" b="b"/>
              <a:pathLst>
                <a:path w="1130" h="3377" extrusionOk="0">
                  <a:moveTo>
                    <a:pt x="628" y="128"/>
                  </a:moveTo>
                  <a:cubicBezTo>
                    <a:pt x="726" y="138"/>
                    <a:pt x="825" y="177"/>
                    <a:pt x="894" y="256"/>
                  </a:cubicBezTo>
                  <a:cubicBezTo>
                    <a:pt x="962" y="324"/>
                    <a:pt x="1001" y="422"/>
                    <a:pt x="992" y="531"/>
                  </a:cubicBezTo>
                  <a:lnTo>
                    <a:pt x="894" y="2886"/>
                  </a:lnTo>
                  <a:cubicBezTo>
                    <a:pt x="884" y="3082"/>
                    <a:pt x="717" y="3249"/>
                    <a:pt x="511" y="3249"/>
                  </a:cubicBezTo>
                  <a:lnTo>
                    <a:pt x="501" y="3249"/>
                  </a:lnTo>
                  <a:cubicBezTo>
                    <a:pt x="393" y="3239"/>
                    <a:pt x="305" y="3200"/>
                    <a:pt x="236" y="3121"/>
                  </a:cubicBezTo>
                  <a:cubicBezTo>
                    <a:pt x="168" y="3052"/>
                    <a:pt x="128" y="2954"/>
                    <a:pt x="138" y="2847"/>
                  </a:cubicBezTo>
                  <a:lnTo>
                    <a:pt x="236" y="492"/>
                  </a:lnTo>
                  <a:cubicBezTo>
                    <a:pt x="246" y="295"/>
                    <a:pt x="412" y="128"/>
                    <a:pt x="619" y="128"/>
                  </a:cubicBezTo>
                  <a:close/>
                  <a:moveTo>
                    <a:pt x="619" y="1"/>
                  </a:moveTo>
                  <a:cubicBezTo>
                    <a:pt x="343" y="1"/>
                    <a:pt x="118" y="213"/>
                    <a:pt x="98" y="492"/>
                  </a:cubicBezTo>
                  <a:lnTo>
                    <a:pt x="0" y="2847"/>
                  </a:lnTo>
                  <a:cubicBezTo>
                    <a:pt x="0" y="2984"/>
                    <a:pt x="50" y="3111"/>
                    <a:pt x="138" y="3209"/>
                  </a:cubicBezTo>
                  <a:cubicBezTo>
                    <a:pt x="236" y="3318"/>
                    <a:pt x="354" y="3377"/>
                    <a:pt x="491" y="3377"/>
                  </a:cubicBezTo>
                  <a:lnTo>
                    <a:pt x="511" y="3377"/>
                  </a:lnTo>
                  <a:cubicBezTo>
                    <a:pt x="785" y="3377"/>
                    <a:pt x="1011" y="3161"/>
                    <a:pt x="1031" y="2886"/>
                  </a:cubicBezTo>
                  <a:lnTo>
                    <a:pt x="1129" y="531"/>
                  </a:lnTo>
                  <a:cubicBezTo>
                    <a:pt x="1129" y="393"/>
                    <a:pt x="1080" y="265"/>
                    <a:pt x="992" y="167"/>
                  </a:cubicBezTo>
                  <a:cubicBezTo>
                    <a:pt x="894" y="60"/>
                    <a:pt x="776" y="1"/>
                    <a:pt x="639" y="1"/>
                  </a:cubicBezTo>
                  <a:cubicBezTo>
                    <a:pt x="632" y="1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5744150" y="1531750"/>
              <a:ext cx="77300" cy="87850"/>
            </a:xfrm>
            <a:custGeom>
              <a:avLst/>
              <a:gdLst/>
              <a:ahLst/>
              <a:cxnLst/>
              <a:rect l="l" t="t" r="r" b="b"/>
              <a:pathLst>
                <a:path w="3092" h="3514" extrusionOk="0">
                  <a:moveTo>
                    <a:pt x="495" y="0"/>
                  </a:moveTo>
                  <a:cubicBezTo>
                    <a:pt x="398" y="0"/>
                    <a:pt x="299" y="32"/>
                    <a:pt x="216" y="98"/>
                  </a:cubicBezTo>
                  <a:cubicBezTo>
                    <a:pt x="29" y="255"/>
                    <a:pt x="0" y="530"/>
                    <a:pt x="147" y="726"/>
                  </a:cubicBezTo>
                  <a:lnTo>
                    <a:pt x="2238" y="3346"/>
                  </a:lnTo>
                  <a:cubicBezTo>
                    <a:pt x="2326" y="3454"/>
                    <a:pt x="2454" y="3513"/>
                    <a:pt x="2591" y="3513"/>
                  </a:cubicBezTo>
                  <a:cubicBezTo>
                    <a:pt x="2689" y="3513"/>
                    <a:pt x="2787" y="3483"/>
                    <a:pt x="2866" y="3415"/>
                  </a:cubicBezTo>
                  <a:cubicBezTo>
                    <a:pt x="3062" y="3267"/>
                    <a:pt x="3091" y="2983"/>
                    <a:pt x="2934" y="2796"/>
                  </a:cubicBezTo>
                  <a:lnTo>
                    <a:pt x="844" y="166"/>
                  </a:lnTo>
                  <a:cubicBezTo>
                    <a:pt x="759" y="59"/>
                    <a:pt x="628" y="0"/>
                    <a:pt x="49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5743400" y="1530150"/>
              <a:ext cx="78525" cy="91150"/>
            </a:xfrm>
            <a:custGeom>
              <a:avLst/>
              <a:gdLst/>
              <a:ahLst/>
              <a:cxnLst/>
              <a:rect l="l" t="t" r="r" b="b"/>
              <a:pathLst>
                <a:path w="3141" h="3646" extrusionOk="0">
                  <a:moveTo>
                    <a:pt x="570" y="132"/>
                  </a:moveTo>
                  <a:cubicBezTo>
                    <a:pt x="668" y="142"/>
                    <a:pt x="766" y="191"/>
                    <a:pt x="825" y="270"/>
                  </a:cubicBezTo>
                  <a:lnTo>
                    <a:pt x="2915" y="2900"/>
                  </a:lnTo>
                  <a:cubicBezTo>
                    <a:pt x="2974" y="2978"/>
                    <a:pt x="3003" y="3076"/>
                    <a:pt x="2994" y="3174"/>
                  </a:cubicBezTo>
                  <a:cubicBezTo>
                    <a:pt x="2984" y="3283"/>
                    <a:pt x="2935" y="3371"/>
                    <a:pt x="2857" y="3429"/>
                  </a:cubicBezTo>
                  <a:cubicBezTo>
                    <a:pt x="2790" y="3484"/>
                    <a:pt x="2706" y="3509"/>
                    <a:pt x="2622" y="3509"/>
                  </a:cubicBezTo>
                  <a:cubicBezTo>
                    <a:pt x="2507" y="3509"/>
                    <a:pt x="2390" y="3461"/>
                    <a:pt x="2316" y="3371"/>
                  </a:cubicBezTo>
                  <a:lnTo>
                    <a:pt x="227" y="751"/>
                  </a:lnTo>
                  <a:cubicBezTo>
                    <a:pt x="168" y="662"/>
                    <a:pt x="138" y="564"/>
                    <a:pt x="148" y="466"/>
                  </a:cubicBezTo>
                  <a:cubicBezTo>
                    <a:pt x="158" y="368"/>
                    <a:pt x="216" y="280"/>
                    <a:pt x="295" y="211"/>
                  </a:cubicBezTo>
                  <a:cubicBezTo>
                    <a:pt x="364" y="162"/>
                    <a:pt x="443" y="132"/>
                    <a:pt x="530" y="132"/>
                  </a:cubicBezTo>
                  <a:close/>
                  <a:moveTo>
                    <a:pt x="520" y="0"/>
                  </a:moveTo>
                  <a:cubicBezTo>
                    <a:pt x="406" y="0"/>
                    <a:pt x="296" y="40"/>
                    <a:pt x="207" y="113"/>
                  </a:cubicBezTo>
                  <a:cubicBezTo>
                    <a:pt x="99" y="191"/>
                    <a:pt x="40" y="319"/>
                    <a:pt x="20" y="456"/>
                  </a:cubicBezTo>
                  <a:cubicBezTo>
                    <a:pt x="1" y="584"/>
                    <a:pt x="40" y="721"/>
                    <a:pt x="129" y="829"/>
                  </a:cubicBezTo>
                  <a:lnTo>
                    <a:pt x="2218" y="3449"/>
                  </a:lnTo>
                  <a:cubicBezTo>
                    <a:pt x="2316" y="3577"/>
                    <a:pt x="2464" y="3645"/>
                    <a:pt x="2621" y="3645"/>
                  </a:cubicBezTo>
                  <a:cubicBezTo>
                    <a:pt x="2739" y="3645"/>
                    <a:pt x="2846" y="3606"/>
                    <a:pt x="2935" y="3538"/>
                  </a:cubicBezTo>
                  <a:cubicBezTo>
                    <a:pt x="3043" y="3449"/>
                    <a:pt x="3112" y="3331"/>
                    <a:pt x="3131" y="3194"/>
                  </a:cubicBezTo>
                  <a:cubicBezTo>
                    <a:pt x="3141" y="3057"/>
                    <a:pt x="3102" y="2919"/>
                    <a:pt x="3023" y="2812"/>
                  </a:cubicBezTo>
                  <a:lnTo>
                    <a:pt x="933" y="191"/>
                  </a:lnTo>
                  <a:cubicBezTo>
                    <a:pt x="844" y="84"/>
                    <a:pt x="717" y="14"/>
                    <a:pt x="589" y="5"/>
                  </a:cubicBezTo>
                  <a:cubicBezTo>
                    <a:pt x="566" y="2"/>
                    <a:pt x="543" y="0"/>
                    <a:pt x="5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5802275" y="1529900"/>
              <a:ext cx="69200" cy="67125"/>
            </a:xfrm>
            <a:custGeom>
              <a:avLst/>
              <a:gdLst/>
              <a:ahLst/>
              <a:cxnLst/>
              <a:rect l="l" t="t" r="r" b="b"/>
              <a:pathLst>
                <a:path w="2768" h="2685" extrusionOk="0">
                  <a:moveTo>
                    <a:pt x="2281" y="0"/>
                  </a:moveTo>
                  <a:cubicBezTo>
                    <a:pt x="2167" y="0"/>
                    <a:pt x="2052" y="44"/>
                    <a:pt x="1963" y="133"/>
                  </a:cubicBezTo>
                  <a:lnTo>
                    <a:pt x="168" y="1928"/>
                  </a:lnTo>
                  <a:cubicBezTo>
                    <a:pt x="1" y="2095"/>
                    <a:pt x="1" y="2380"/>
                    <a:pt x="168" y="2556"/>
                  </a:cubicBezTo>
                  <a:cubicBezTo>
                    <a:pt x="256" y="2645"/>
                    <a:pt x="374" y="2684"/>
                    <a:pt x="482" y="2684"/>
                  </a:cubicBezTo>
                  <a:cubicBezTo>
                    <a:pt x="600" y="2684"/>
                    <a:pt x="717" y="2645"/>
                    <a:pt x="805" y="2556"/>
                  </a:cubicBezTo>
                  <a:lnTo>
                    <a:pt x="2591" y="761"/>
                  </a:lnTo>
                  <a:cubicBezTo>
                    <a:pt x="2768" y="584"/>
                    <a:pt x="2768" y="299"/>
                    <a:pt x="2591" y="133"/>
                  </a:cubicBezTo>
                  <a:cubicBezTo>
                    <a:pt x="2508" y="44"/>
                    <a:pt x="2395" y="0"/>
                    <a:pt x="2281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5800325" y="1528300"/>
              <a:ext cx="71650" cy="70425"/>
            </a:xfrm>
            <a:custGeom>
              <a:avLst/>
              <a:gdLst/>
              <a:ahLst/>
              <a:cxnLst/>
              <a:rect l="l" t="t" r="r" b="b"/>
              <a:pathLst>
                <a:path w="2866" h="2817" extrusionOk="0">
                  <a:moveTo>
                    <a:pt x="2355" y="128"/>
                  </a:moveTo>
                  <a:cubicBezTo>
                    <a:pt x="2453" y="128"/>
                    <a:pt x="2552" y="167"/>
                    <a:pt x="2630" y="236"/>
                  </a:cubicBezTo>
                  <a:cubicBezTo>
                    <a:pt x="2699" y="315"/>
                    <a:pt x="2738" y="403"/>
                    <a:pt x="2738" y="511"/>
                  </a:cubicBezTo>
                  <a:cubicBezTo>
                    <a:pt x="2738" y="609"/>
                    <a:pt x="2699" y="707"/>
                    <a:pt x="2630" y="775"/>
                  </a:cubicBezTo>
                  <a:lnTo>
                    <a:pt x="835" y="2572"/>
                  </a:lnTo>
                  <a:cubicBezTo>
                    <a:pt x="761" y="2645"/>
                    <a:pt x="663" y="2682"/>
                    <a:pt x="565" y="2682"/>
                  </a:cubicBezTo>
                  <a:cubicBezTo>
                    <a:pt x="467" y="2682"/>
                    <a:pt x="368" y="2645"/>
                    <a:pt x="295" y="2572"/>
                  </a:cubicBezTo>
                  <a:cubicBezTo>
                    <a:pt x="148" y="2424"/>
                    <a:pt x="148" y="2179"/>
                    <a:pt x="295" y="2031"/>
                  </a:cubicBezTo>
                  <a:lnTo>
                    <a:pt x="2091" y="236"/>
                  </a:lnTo>
                  <a:cubicBezTo>
                    <a:pt x="2169" y="167"/>
                    <a:pt x="2257" y="128"/>
                    <a:pt x="2355" y="128"/>
                  </a:cubicBezTo>
                  <a:close/>
                  <a:moveTo>
                    <a:pt x="2360" y="0"/>
                  </a:moveTo>
                  <a:cubicBezTo>
                    <a:pt x="2230" y="0"/>
                    <a:pt x="2100" y="49"/>
                    <a:pt x="2002" y="147"/>
                  </a:cubicBezTo>
                  <a:lnTo>
                    <a:pt x="207" y="1944"/>
                  </a:lnTo>
                  <a:cubicBezTo>
                    <a:pt x="0" y="2140"/>
                    <a:pt x="0" y="2463"/>
                    <a:pt x="207" y="2670"/>
                  </a:cubicBezTo>
                  <a:cubicBezTo>
                    <a:pt x="295" y="2758"/>
                    <a:pt x="432" y="2817"/>
                    <a:pt x="560" y="2817"/>
                  </a:cubicBezTo>
                  <a:cubicBezTo>
                    <a:pt x="697" y="2817"/>
                    <a:pt x="825" y="2758"/>
                    <a:pt x="923" y="2670"/>
                  </a:cubicBezTo>
                  <a:lnTo>
                    <a:pt x="2719" y="874"/>
                  </a:lnTo>
                  <a:cubicBezTo>
                    <a:pt x="2817" y="775"/>
                    <a:pt x="2866" y="648"/>
                    <a:pt x="2866" y="511"/>
                  </a:cubicBezTo>
                  <a:cubicBezTo>
                    <a:pt x="2866" y="373"/>
                    <a:pt x="2817" y="245"/>
                    <a:pt x="2719" y="147"/>
                  </a:cubicBezTo>
                  <a:cubicBezTo>
                    <a:pt x="2621" y="49"/>
                    <a:pt x="2491" y="0"/>
                    <a:pt x="236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5870000" y="1589050"/>
              <a:ext cx="116300" cy="36425"/>
            </a:xfrm>
            <a:custGeom>
              <a:avLst/>
              <a:gdLst/>
              <a:ahLst/>
              <a:cxnLst/>
              <a:rect l="l" t="t" r="r" b="b"/>
              <a:pathLst>
                <a:path w="4652" h="1457" extrusionOk="0">
                  <a:moveTo>
                    <a:pt x="4169" y="1"/>
                  </a:moveTo>
                  <a:cubicBezTo>
                    <a:pt x="4150" y="1"/>
                    <a:pt x="4131" y="2"/>
                    <a:pt x="4112" y="4"/>
                  </a:cubicBezTo>
                  <a:lnTo>
                    <a:pt x="412" y="573"/>
                  </a:lnTo>
                  <a:cubicBezTo>
                    <a:pt x="167" y="613"/>
                    <a:pt x="0" y="838"/>
                    <a:pt x="39" y="1084"/>
                  </a:cubicBezTo>
                  <a:cubicBezTo>
                    <a:pt x="69" y="1300"/>
                    <a:pt x="255" y="1457"/>
                    <a:pt x="471" y="1457"/>
                  </a:cubicBezTo>
                  <a:lnTo>
                    <a:pt x="540" y="1457"/>
                  </a:lnTo>
                  <a:lnTo>
                    <a:pt x="4250" y="887"/>
                  </a:lnTo>
                  <a:cubicBezTo>
                    <a:pt x="4485" y="848"/>
                    <a:pt x="4652" y="622"/>
                    <a:pt x="4622" y="377"/>
                  </a:cubicBezTo>
                  <a:cubicBezTo>
                    <a:pt x="4586" y="160"/>
                    <a:pt x="4391" y="1"/>
                    <a:pt x="416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5868275" y="1587550"/>
              <a:ext cx="120000" cy="39625"/>
            </a:xfrm>
            <a:custGeom>
              <a:avLst/>
              <a:gdLst/>
              <a:ahLst/>
              <a:cxnLst/>
              <a:rect l="l" t="t" r="r" b="b"/>
              <a:pathLst>
                <a:path w="4800" h="1585" extrusionOk="0">
                  <a:moveTo>
                    <a:pt x="4250" y="133"/>
                  </a:moveTo>
                  <a:cubicBezTo>
                    <a:pt x="4426" y="133"/>
                    <a:pt x="4593" y="260"/>
                    <a:pt x="4622" y="447"/>
                  </a:cubicBezTo>
                  <a:cubicBezTo>
                    <a:pt x="4652" y="662"/>
                    <a:pt x="4515" y="849"/>
                    <a:pt x="4308" y="889"/>
                  </a:cubicBezTo>
                  <a:lnTo>
                    <a:pt x="599" y="1447"/>
                  </a:lnTo>
                  <a:cubicBezTo>
                    <a:pt x="581" y="1450"/>
                    <a:pt x="563" y="1451"/>
                    <a:pt x="546" y="1451"/>
                  </a:cubicBezTo>
                  <a:cubicBezTo>
                    <a:pt x="361" y="1451"/>
                    <a:pt x="195" y="1313"/>
                    <a:pt x="167" y="1133"/>
                  </a:cubicBezTo>
                  <a:cubicBezTo>
                    <a:pt x="138" y="928"/>
                    <a:pt x="285" y="731"/>
                    <a:pt x="491" y="702"/>
                  </a:cubicBezTo>
                  <a:lnTo>
                    <a:pt x="4191" y="133"/>
                  </a:lnTo>
                  <a:close/>
                  <a:moveTo>
                    <a:pt x="4244" y="0"/>
                  </a:moveTo>
                  <a:cubicBezTo>
                    <a:pt x="4220" y="0"/>
                    <a:pt x="4196" y="2"/>
                    <a:pt x="4171" y="5"/>
                  </a:cubicBezTo>
                  <a:lnTo>
                    <a:pt x="472" y="564"/>
                  </a:lnTo>
                  <a:cubicBezTo>
                    <a:pt x="187" y="614"/>
                    <a:pt x="1" y="869"/>
                    <a:pt x="40" y="1153"/>
                  </a:cubicBezTo>
                  <a:cubicBezTo>
                    <a:pt x="79" y="1399"/>
                    <a:pt x="295" y="1585"/>
                    <a:pt x="540" y="1585"/>
                  </a:cubicBezTo>
                  <a:cubicBezTo>
                    <a:pt x="570" y="1585"/>
                    <a:pt x="599" y="1585"/>
                    <a:pt x="619" y="1575"/>
                  </a:cubicBezTo>
                  <a:lnTo>
                    <a:pt x="4328" y="1016"/>
                  </a:lnTo>
                  <a:cubicBezTo>
                    <a:pt x="4603" y="967"/>
                    <a:pt x="4799" y="712"/>
                    <a:pt x="4750" y="427"/>
                  </a:cubicBezTo>
                  <a:cubicBezTo>
                    <a:pt x="4715" y="177"/>
                    <a:pt x="4491" y="0"/>
                    <a:pt x="42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5928150" y="1490500"/>
              <a:ext cx="24550" cy="89825"/>
            </a:xfrm>
            <a:custGeom>
              <a:avLst/>
              <a:gdLst/>
              <a:ahLst/>
              <a:cxnLst/>
              <a:rect l="l" t="t" r="r" b="b"/>
              <a:pathLst>
                <a:path w="982" h="3593" extrusionOk="0">
                  <a:moveTo>
                    <a:pt x="452" y="1"/>
                  </a:moveTo>
                  <a:cubicBezTo>
                    <a:pt x="445" y="1"/>
                    <a:pt x="439" y="1"/>
                    <a:pt x="432" y="1"/>
                  </a:cubicBezTo>
                  <a:cubicBezTo>
                    <a:pt x="186" y="21"/>
                    <a:pt x="0" y="237"/>
                    <a:pt x="20" y="482"/>
                  </a:cubicBezTo>
                  <a:cubicBezTo>
                    <a:pt x="79" y="1356"/>
                    <a:pt x="88" y="2248"/>
                    <a:pt x="49" y="3131"/>
                  </a:cubicBezTo>
                  <a:cubicBezTo>
                    <a:pt x="39" y="3377"/>
                    <a:pt x="236" y="3583"/>
                    <a:pt x="481" y="3593"/>
                  </a:cubicBezTo>
                  <a:lnTo>
                    <a:pt x="500" y="3593"/>
                  </a:lnTo>
                  <a:cubicBezTo>
                    <a:pt x="736" y="3593"/>
                    <a:pt x="932" y="3406"/>
                    <a:pt x="942" y="3161"/>
                  </a:cubicBezTo>
                  <a:cubicBezTo>
                    <a:pt x="982" y="2258"/>
                    <a:pt x="962" y="1336"/>
                    <a:pt x="903" y="423"/>
                  </a:cubicBezTo>
                  <a:cubicBezTo>
                    <a:pt x="893" y="184"/>
                    <a:pt x="698" y="1"/>
                    <a:pt x="45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5926425" y="1489025"/>
              <a:ext cx="27750" cy="93025"/>
            </a:xfrm>
            <a:custGeom>
              <a:avLst/>
              <a:gdLst/>
              <a:ahLst/>
              <a:cxnLst/>
              <a:rect l="l" t="t" r="r" b="b"/>
              <a:pathLst>
                <a:path w="1110" h="3721" extrusionOk="0">
                  <a:moveTo>
                    <a:pt x="530" y="129"/>
                  </a:moveTo>
                  <a:cubicBezTo>
                    <a:pt x="726" y="129"/>
                    <a:pt x="894" y="286"/>
                    <a:pt x="913" y="482"/>
                  </a:cubicBezTo>
                  <a:cubicBezTo>
                    <a:pt x="972" y="1395"/>
                    <a:pt x="981" y="2317"/>
                    <a:pt x="942" y="3220"/>
                  </a:cubicBezTo>
                  <a:cubicBezTo>
                    <a:pt x="942" y="3426"/>
                    <a:pt x="776" y="3583"/>
                    <a:pt x="569" y="3583"/>
                  </a:cubicBezTo>
                  <a:lnTo>
                    <a:pt x="569" y="3652"/>
                  </a:lnTo>
                  <a:lnTo>
                    <a:pt x="550" y="3583"/>
                  </a:lnTo>
                  <a:cubicBezTo>
                    <a:pt x="452" y="3583"/>
                    <a:pt x="353" y="3534"/>
                    <a:pt x="285" y="3465"/>
                  </a:cubicBezTo>
                  <a:cubicBezTo>
                    <a:pt x="216" y="3387"/>
                    <a:pt x="187" y="3288"/>
                    <a:pt x="187" y="3190"/>
                  </a:cubicBezTo>
                  <a:cubicBezTo>
                    <a:pt x="216" y="2307"/>
                    <a:pt x="207" y="1415"/>
                    <a:pt x="148" y="531"/>
                  </a:cubicBezTo>
                  <a:cubicBezTo>
                    <a:pt x="138" y="325"/>
                    <a:pt x="295" y="148"/>
                    <a:pt x="510" y="129"/>
                  </a:cubicBezTo>
                  <a:close/>
                  <a:moveTo>
                    <a:pt x="537" y="0"/>
                  </a:moveTo>
                  <a:cubicBezTo>
                    <a:pt x="525" y="0"/>
                    <a:pt x="513" y="1"/>
                    <a:pt x="501" y="1"/>
                  </a:cubicBezTo>
                  <a:cubicBezTo>
                    <a:pt x="216" y="21"/>
                    <a:pt x="0" y="257"/>
                    <a:pt x="20" y="541"/>
                  </a:cubicBezTo>
                  <a:cubicBezTo>
                    <a:pt x="79" y="1415"/>
                    <a:pt x="89" y="2307"/>
                    <a:pt x="59" y="3190"/>
                  </a:cubicBezTo>
                  <a:cubicBezTo>
                    <a:pt x="50" y="3328"/>
                    <a:pt x="98" y="3456"/>
                    <a:pt x="196" y="3554"/>
                  </a:cubicBezTo>
                  <a:cubicBezTo>
                    <a:pt x="285" y="3652"/>
                    <a:pt x="412" y="3711"/>
                    <a:pt x="550" y="3720"/>
                  </a:cubicBezTo>
                  <a:lnTo>
                    <a:pt x="569" y="3720"/>
                  </a:lnTo>
                  <a:cubicBezTo>
                    <a:pt x="844" y="3720"/>
                    <a:pt x="1070" y="3504"/>
                    <a:pt x="1080" y="3230"/>
                  </a:cubicBezTo>
                  <a:cubicBezTo>
                    <a:pt x="1109" y="2317"/>
                    <a:pt x="1099" y="1385"/>
                    <a:pt x="1040" y="472"/>
                  </a:cubicBezTo>
                  <a:cubicBezTo>
                    <a:pt x="1022" y="209"/>
                    <a:pt x="805" y="0"/>
                    <a:pt x="53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5873925" y="1644350"/>
              <a:ext cx="80475" cy="34600"/>
            </a:xfrm>
            <a:custGeom>
              <a:avLst/>
              <a:gdLst/>
              <a:ahLst/>
              <a:cxnLst/>
              <a:rect l="l" t="t" r="r" b="b"/>
              <a:pathLst>
                <a:path w="3219" h="1384" extrusionOk="0">
                  <a:moveTo>
                    <a:pt x="2735" y="0"/>
                  </a:moveTo>
                  <a:cubicBezTo>
                    <a:pt x="2704" y="0"/>
                    <a:pt x="2672" y="4"/>
                    <a:pt x="2640" y="10"/>
                  </a:cubicBezTo>
                  <a:lnTo>
                    <a:pt x="393" y="501"/>
                  </a:lnTo>
                  <a:cubicBezTo>
                    <a:pt x="157" y="560"/>
                    <a:pt x="0" y="795"/>
                    <a:pt x="50" y="1031"/>
                  </a:cubicBezTo>
                  <a:cubicBezTo>
                    <a:pt x="98" y="1246"/>
                    <a:pt x="285" y="1384"/>
                    <a:pt x="491" y="1384"/>
                  </a:cubicBezTo>
                  <a:cubicBezTo>
                    <a:pt x="521" y="1384"/>
                    <a:pt x="550" y="1384"/>
                    <a:pt x="589" y="1374"/>
                  </a:cubicBezTo>
                  <a:lnTo>
                    <a:pt x="2826" y="883"/>
                  </a:lnTo>
                  <a:cubicBezTo>
                    <a:pt x="3072" y="834"/>
                    <a:pt x="3219" y="589"/>
                    <a:pt x="3170" y="353"/>
                  </a:cubicBezTo>
                  <a:cubicBezTo>
                    <a:pt x="3127" y="140"/>
                    <a:pt x="2943" y="0"/>
                    <a:pt x="2735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5872200" y="1642825"/>
              <a:ext cx="84175" cy="37850"/>
            </a:xfrm>
            <a:custGeom>
              <a:avLst/>
              <a:gdLst/>
              <a:ahLst/>
              <a:cxnLst/>
              <a:rect l="l" t="t" r="r" b="b"/>
              <a:pathLst>
                <a:path w="3367" h="1514" extrusionOk="0">
                  <a:moveTo>
                    <a:pt x="2807" y="130"/>
                  </a:moveTo>
                  <a:cubicBezTo>
                    <a:pt x="2984" y="130"/>
                    <a:pt x="3141" y="248"/>
                    <a:pt x="3180" y="424"/>
                  </a:cubicBezTo>
                  <a:cubicBezTo>
                    <a:pt x="3220" y="630"/>
                    <a:pt x="3092" y="836"/>
                    <a:pt x="2886" y="876"/>
                  </a:cubicBezTo>
                  <a:lnTo>
                    <a:pt x="638" y="1366"/>
                  </a:lnTo>
                  <a:cubicBezTo>
                    <a:pt x="611" y="1373"/>
                    <a:pt x="584" y="1376"/>
                    <a:pt x="557" y="1376"/>
                  </a:cubicBezTo>
                  <a:cubicBezTo>
                    <a:pt x="386" y="1376"/>
                    <a:pt x="221" y="1251"/>
                    <a:pt x="187" y="1081"/>
                  </a:cubicBezTo>
                  <a:cubicBezTo>
                    <a:pt x="138" y="876"/>
                    <a:pt x="276" y="669"/>
                    <a:pt x="481" y="630"/>
                  </a:cubicBezTo>
                  <a:lnTo>
                    <a:pt x="2729" y="139"/>
                  </a:lnTo>
                  <a:cubicBezTo>
                    <a:pt x="2749" y="130"/>
                    <a:pt x="2778" y="130"/>
                    <a:pt x="2807" y="130"/>
                  </a:cubicBezTo>
                  <a:close/>
                  <a:moveTo>
                    <a:pt x="2806" y="1"/>
                  </a:moveTo>
                  <a:cubicBezTo>
                    <a:pt x="2771" y="1"/>
                    <a:pt x="2735" y="4"/>
                    <a:pt x="2699" y="12"/>
                  </a:cubicBezTo>
                  <a:lnTo>
                    <a:pt x="452" y="503"/>
                  </a:lnTo>
                  <a:cubicBezTo>
                    <a:pt x="177" y="562"/>
                    <a:pt x="1" y="836"/>
                    <a:pt x="60" y="1111"/>
                  </a:cubicBezTo>
                  <a:cubicBezTo>
                    <a:pt x="108" y="1336"/>
                    <a:pt x="324" y="1513"/>
                    <a:pt x="560" y="1513"/>
                  </a:cubicBezTo>
                  <a:cubicBezTo>
                    <a:pt x="599" y="1513"/>
                    <a:pt x="629" y="1504"/>
                    <a:pt x="668" y="1493"/>
                  </a:cubicBezTo>
                  <a:lnTo>
                    <a:pt x="2915" y="1003"/>
                  </a:lnTo>
                  <a:cubicBezTo>
                    <a:pt x="3190" y="944"/>
                    <a:pt x="3366" y="669"/>
                    <a:pt x="3307" y="394"/>
                  </a:cubicBezTo>
                  <a:cubicBezTo>
                    <a:pt x="3256" y="164"/>
                    <a:pt x="3042" y="1"/>
                    <a:pt x="28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5788050" y="1670100"/>
              <a:ext cx="22100" cy="92500"/>
            </a:xfrm>
            <a:custGeom>
              <a:avLst/>
              <a:gdLst/>
              <a:ahLst/>
              <a:cxnLst/>
              <a:rect l="l" t="t" r="r" b="b"/>
              <a:pathLst>
                <a:path w="884" h="3700" extrusionOk="0">
                  <a:moveTo>
                    <a:pt x="443" y="1"/>
                  </a:moveTo>
                  <a:cubicBezTo>
                    <a:pt x="197" y="1"/>
                    <a:pt x="1" y="206"/>
                    <a:pt x="1" y="452"/>
                  </a:cubicBezTo>
                  <a:lnTo>
                    <a:pt x="1" y="3258"/>
                  </a:lnTo>
                  <a:cubicBezTo>
                    <a:pt x="1" y="3503"/>
                    <a:pt x="197" y="3700"/>
                    <a:pt x="443" y="3700"/>
                  </a:cubicBezTo>
                  <a:cubicBezTo>
                    <a:pt x="687" y="3700"/>
                    <a:pt x="884" y="3503"/>
                    <a:pt x="884" y="3258"/>
                  </a:cubicBezTo>
                  <a:lnTo>
                    <a:pt x="884" y="452"/>
                  </a:lnTo>
                  <a:cubicBezTo>
                    <a:pt x="884" y="206"/>
                    <a:pt x="687" y="1"/>
                    <a:pt x="44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5786350" y="1668625"/>
              <a:ext cx="25525" cy="95700"/>
            </a:xfrm>
            <a:custGeom>
              <a:avLst/>
              <a:gdLst/>
              <a:ahLst/>
              <a:cxnLst/>
              <a:rect l="l" t="t" r="r" b="b"/>
              <a:pathLst>
                <a:path w="1021" h="3828" extrusionOk="0">
                  <a:moveTo>
                    <a:pt x="511" y="128"/>
                  </a:moveTo>
                  <a:cubicBezTo>
                    <a:pt x="716" y="128"/>
                    <a:pt x="893" y="304"/>
                    <a:pt x="893" y="511"/>
                  </a:cubicBezTo>
                  <a:lnTo>
                    <a:pt x="893" y="3317"/>
                  </a:lnTo>
                  <a:cubicBezTo>
                    <a:pt x="893" y="3523"/>
                    <a:pt x="716" y="3690"/>
                    <a:pt x="511" y="3690"/>
                  </a:cubicBezTo>
                  <a:cubicBezTo>
                    <a:pt x="304" y="3690"/>
                    <a:pt x="127" y="3523"/>
                    <a:pt x="127" y="3317"/>
                  </a:cubicBezTo>
                  <a:lnTo>
                    <a:pt x="127" y="511"/>
                  </a:lnTo>
                  <a:cubicBezTo>
                    <a:pt x="127" y="304"/>
                    <a:pt x="304" y="128"/>
                    <a:pt x="511" y="128"/>
                  </a:cubicBezTo>
                  <a:close/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3317"/>
                  </a:lnTo>
                  <a:cubicBezTo>
                    <a:pt x="0" y="3592"/>
                    <a:pt x="226" y="3828"/>
                    <a:pt x="511" y="3828"/>
                  </a:cubicBezTo>
                  <a:cubicBezTo>
                    <a:pt x="795" y="3828"/>
                    <a:pt x="1021" y="3592"/>
                    <a:pt x="1021" y="3317"/>
                  </a:cubicBezTo>
                  <a:lnTo>
                    <a:pt x="1021" y="511"/>
                  </a:lnTo>
                  <a:cubicBezTo>
                    <a:pt x="1021" y="226"/>
                    <a:pt x="795" y="1"/>
                    <a:pt x="5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869275" y="1694050"/>
              <a:ext cx="54475" cy="46250"/>
            </a:xfrm>
            <a:custGeom>
              <a:avLst/>
              <a:gdLst/>
              <a:ahLst/>
              <a:cxnLst/>
              <a:rect l="l" t="t" r="r" b="b"/>
              <a:pathLst>
                <a:path w="2179" h="1850" extrusionOk="0">
                  <a:moveTo>
                    <a:pt x="504" y="1"/>
                  </a:moveTo>
                  <a:cubicBezTo>
                    <a:pt x="374" y="1"/>
                    <a:pt x="246" y="56"/>
                    <a:pt x="157" y="161"/>
                  </a:cubicBezTo>
                  <a:cubicBezTo>
                    <a:pt x="0" y="357"/>
                    <a:pt x="29" y="632"/>
                    <a:pt x="225" y="789"/>
                  </a:cubicBezTo>
                  <a:lnTo>
                    <a:pt x="1394" y="1751"/>
                  </a:lnTo>
                  <a:cubicBezTo>
                    <a:pt x="1481" y="1819"/>
                    <a:pt x="1580" y="1849"/>
                    <a:pt x="1678" y="1849"/>
                  </a:cubicBezTo>
                  <a:cubicBezTo>
                    <a:pt x="1806" y="1849"/>
                    <a:pt x="1933" y="1790"/>
                    <a:pt x="2022" y="1682"/>
                  </a:cubicBezTo>
                  <a:cubicBezTo>
                    <a:pt x="2179" y="1496"/>
                    <a:pt x="2149" y="1211"/>
                    <a:pt x="1963" y="1054"/>
                  </a:cubicBezTo>
                  <a:lnTo>
                    <a:pt x="785" y="102"/>
                  </a:lnTo>
                  <a:cubicBezTo>
                    <a:pt x="704" y="34"/>
                    <a:pt x="604" y="1"/>
                    <a:pt x="50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5867525" y="1692375"/>
              <a:ext cx="56725" cy="49625"/>
            </a:xfrm>
            <a:custGeom>
              <a:avLst/>
              <a:gdLst/>
              <a:ahLst/>
              <a:cxnLst/>
              <a:rect l="l" t="t" r="r" b="b"/>
              <a:pathLst>
                <a:path w="2269" h="1985" extrusionOk="0">
                  <a:moveTo>
                    <a:pt x="570" y="130"/>
                  </a:moveTo>
                  <a:cubicBezTo>
                    <a:pt x="659" y="130"/>
                    <a:pt x="747" y="159"/>
                    <a:pt x="816" y="218"/>
                  </a:cubicBezTo>
                  <a:lnTo>
                    <a:pt x="1983" y="1180"/>
                  </a:lnTo>
                  <a:cubicBezTo>
                    <a:pt x="2062" y="1239"/>
                    <a:pt x="2111" y="1327"/>
                    <a:pt x="2121" y="1435"/>
                  </a:cubicBezTo>
                  <a:cubicBezTo>
                    <a:pt x="2131" y="1533"/>
                    <a:pt x="2101" y="1631"/>
                    <a:pt x="2042" y="1710"/>
                  </a:cubicBezTo>
                  <a:cubicBezTo>
                    <a:pt x="1969" y="1800"/>
                    <a:pt x="1853" y="1848"/>
                    <a:pt x="1737" y="1848"/>
                  </a:cubicBezTo>
                  <a:cubicBezTo>
                    <a:pt x="1653" y="1848"/>
                    <a:pt x="1569" y="1823"/>
                    <a:pt x="1503" y="1768"/>
                  </a:cubicBezTo>
                  <a:lnTo>
                    <a:pt x="335" y="807"/>
                  </a:lnTo>
                  <a:cubicBezTo>
                    <a:pt x="168" y="669"/>
                    <a:pt x="149" y="434"/>
                    <a:pt x="276" y="277"/>
                  </a:cubicBezTo>
                  <a:cubicBezTo>
                    <a:pt x="354" y="179"/>
                    <a:pt x="463" y="130"/>
                    <a:pt x="570" y="130"/>
                  </a:cubicBezTo>
                  <a:close/>
                  <a:moveTo>
                    <a:pt x="574" y="1"/>
                  </a:moveTo>
                  <a:cubicBezTo>
                    <a:pt x="425" y="1"/>
                    <a:pt x="278" y="67"/>
                    <a:pt x="178" y="189"/>
                  </a:cubicBezTo>
                  <a:cubicBezTo>
                    <a:pt x="1" y="405"/>
                    <a:pt x="31" y="728"/>
                    <a:pt x="247" y="905"/>
                  </a:cubicBezTo>
                  <a:lnTo>
                    <a:pt x="1424" y="1867"/>
                  </a:lnTo>
                  <a:cubicBezTo>
                    <a:pt x="1512" y="1945"/>
                    <a:pt x="1630" y="1984"/>
                    <a:pt x="1748" y="1984"/>
                  </a:cubicBezTo>
                  <a:cubicBezTo>
                    <a:pt x="1905" y="1984"/>
                    <a:pt x="2042" y="1916"/>
                    <a:pt x="2140" y="1798"/>
                  </a:cubicBezTo>
                  <a:cubicBezTo>
                    <a:pt x="2229" y="1690"/>
                    <a:pt x="2268" y="1553"/>
                    <a:pt x="2258" y="1415"/>
                  </a:cubicBezTo>
                  <a:cubicBezTo>
                    <a:pt x="2238" y="1288"/>
                    <a:pt x="2180" y="1160"/>
                    <a:pt x="2072" y="1072"/>
                  </a:cubicBezTo>
                  <a:lnTo>
                    <a:pt x="894" y="120"/>
                  </a:lnTo>
                  <a:cubicBezTo>
                    <a:pt x="801" y="39"/>
                    <a:pt x="687" y="1"/>
                    <a:pt x="57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5783900" y="1624025"/>
              <a:ext cx="67475" cy="35050"/>
            </a:xfrm>
            <a:custGeom>
              <a:avLst/>
              <a:gdLst/>
              <a:ahLst/>
              <a:cxnLst/>
              <a:rect l="l" t="t" r="r" b="b"/>
              <a:pathLst>
                <a:path w="2699" h="1402" extrusionOk="0">
                  <a:moveTo>
                    <a:pt x="2194" y="0"/>
                  </a:moveTo>
                  <a:cubicBezTo>
                    <a:pt x="2153" y="0"/>
                    <a:pt x="2112" y="6"/>
                    <a:pt x="2070" y="18"/>
                  </a:cubicBezTo>
                  <a:lnTo>
                    <a:pt x="373" y="529"/>
                  </a:lnTo>
                  <a:cubicBezTo>
                    <a:pt x="138" y="597"/>
                    <a:pt x="0" y="843"/>
                    <a:pt x="68" y="1078"/>
                  </a:cubicBezTo>
                  <a:cubicBezTo>
                    <a:pt x="127" y="1274"/>
                    <a:pt x="304" y="1402"/>
                    <a:pt x="500" y="1402"/>
                  </a:cubicBezTo>
                  <a:cubicBezTo>
                    <a:pt x="539" y="1402"/>
                    <a:pt x="579" y="1392"/>
                    <a:pt x="628" y="1382"/>
                  </a:cubicBezTo>
                  <a:lnTo>
                    <a:pt x="2325" y="872"/>
                  </a:lnTo>
                  <a:cubicBezTo>
                    <a:pt x="2561" y="803"/>
                    <a:pt x="2698" y="558"/>
                    <a:pt x="2620" y="322"/>
                  </a:cubicBezTo>
                  <a:cubicBezTo>
                    <a:pt x="2564" y="128"/>
                    <a:pt x="2387" y="0"/>
                    <a:pt x="2194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5782175" y="1622425"/>
              <a:ext cx="69950" cy="38125"/>
            </a:xfrm>
            <a:custGeom>
              <a:avLst/>
              <a:gdLst/>
              <a:ahLst/>
              <a:cxnLst/>
              <a:rect l="l" t="t" r="r" b="b"/>
              <a:pathLst>
                <a:path w="2798" h="1525" extrusionOk="0">
                  <a:moveTo>
                    <a:pt x="2267" y="131"/>
                  </a:moveTo>
                  <a:cubicBezTo>
                    <a:pt x="2326" y="131"/>
                    <a:pt x="2394" y="151"/>
                    <a:pt x="2444" y="180"/>
                  </a:cubicBezTo>
                  <a:cubicBezTo>
                    <a:pt x="2532" y="229"/>
                    <a:pt x="2601" y="308"/>
                    <a:pt x="2630" y="406"/>
                  </a:cubicBezTo>
                  <a:cubicBezTo>
                    <a:pt x="2660" y="504"/>
                    <a:pt x="2650" y="602"/>
                    <a:pt x="2601" y="691"/>
                  </a:cubicBezTo>
                  <a:cubicBezTo>
                    <a:pt x="2551" y="779"/>
                    <a:pt x="2473" y="848"/>
                    <a:pt x="2375" y="877"/>
                  </a:cubicBezTo>
                  <a:lnTo>
                    <a:pt x="678" y="1378"/>
                  </a:lnTo>
                  <a:cubicBezTo>
                    <a:pt x="643" y="1388"/>
                    <a:pt x="608" y="1393"/>
                    <a:pt x="574" y="1393"/>
                  </a:cubicBezTo>
                  <a:cubicBezTo>
                    <a:pt x="410" y="1393"/>
                    <a:pt x="255" y="1284"/>
                    <a:pt x="207" y="1122"/>
                  </a:cubicBezTo>
                  <a:cubicBezTo>
                    <a:pt x="148" y="926"/>
                    <a:pt x="255" y="710"/>
                    <a:pt x="462" y="651"/>
                  </a:cubicBezTo>
                  <a:lnTo>
                    <a:pt x="2159" y="151"/>
                  </a:lnTo>
                  <a:cubicBezTo>
                    <a:pt x="2198" y="141"/>
                    <a:pt x="2228" y="131"/>
                    <a:pt x="2267" y="131"/>
                  </a:cubicBezTo>
                  <a:close/>
                  <a:moveTo>
                    <a:pt x="2274" y="0"/>
                  </a:moveTo>
                  <a:cubicBezTo>
                    <a:pt x="2221" y="0"/>
                    <a:pt x="2169" y="8"/>
                    <a:pt x="2120" y="23"/>
                  </a:cubicBezTo>
                  <a:lnTo>
                    <a:pt x="422" y="523"/>
                  </a:lnTo>
                  <a:cubicBezTo>
                    <a:pt x="148" y="602"/>
                    <a:pt x="0" y="887"/>
                    <a:pt x="79" y="1162"/>
                  </a:cubicBezTo>
                  <a:cubicBezTo>
                    <a:pt x="137" y="1378"/>
                    <a:pt x="344" y="1524"/>
                    <a:pt x="569" y="1524"/>
                  </a:cubicBezTo>
                  <a:cubicBezTo>
                    <a:pt x="619" y="1524"/>
                    <a:pt x="667" y="1524"/>
                    <a:pt x="717" y="1505"/>
                  </a:cubicBezTo>
                  <a:lnTo>
                    <a:pt x="2414" y="1005"/>
                  </a:lnTo>
                  <a:cubicBezTo>
                    <a:pt x="2542" y="965"/>
                    <a:pt x="2650" y="877"/>
                    <a:pt x="2719" y="759"/>
                  </a:cubicBezTo>
                  <a:cubicBezTo>
                    <a:pt x="2778" y="632"/>
                    <a:pt x="2797" y="494"/>
                    <a:pt x="2758" y="366"/>
                  </a:cubicBezTo>
                  <a:cubicBezTo>
                    <a:pt x="2719" y="239"/>
                    <a:pt x="2630" y="131"/>
                    <a:pt x="2512" y="63"/>
                  </a:cubicBezTo>
                  <a:cubicBezTo>
                    <a:pt x="2440" y="20"/>
                    <a:pt x="2357" y="0"/>
                    <a:pt x="227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704400" y="1597250"/>
              <a:ext cx="37325" cy="83900"/>
            </a:xfrm>
            <a:custGeom>
              <a:avLst/>
              <a:gdLst/>
              <a:ahLst/>
              <a:cxnLst/>
              <a:rect l="l" t="t" r="r" b="b"/>
              <a:pathLst>
                <a:path w="1493" h="3356" extrusionOk="0">
                  <a:moveTo>
                    <a:pt x="484" y="1"/>
                  </a:moveTo>
                  <a:cubicBezTo>
                    <a:pt x="454" y="1"/>
                    <a:pt x="424" y="4"/>
                    <a:pt x="393" y="10"/>
                  </a:cubicBezTo>
                  <a:cubicBezTo>
                    <a:pt x="158" y="59"/>
                    <a:pt x="1" y="294"/>
                    <a:pt x="49" y="540"/>
                  </a:cubicBezTo>
                  <a:lnTo>
                    <a:pt x="560" y="3002"/>
                  </a:lnTo>
                  <a:cubicBezTo>
                    <a:pt x="609" y="3209"/>
                    <a:pt x="795" y="3356"/>
                    <a:pt x="1002" y="3356"/>
                  </a:cubicBezTo>
                  <a:cubicBezTo>
                    <a:pt x="1031" y="3356"/>
                    <a:pt x="1060" y="3356"/>
                    <a:pt x="1090" y="3346"/>
                  </a:cubicBezTo>
                  <a:cubicBezTo>
                    <a:pt x="1335" y="3297"/>
                    <a:pt x="1492" y="3061"/>
                    <a:pt x="1433" y="2826"/>
                  </a:cubicBezTo>
                  <a:lnTo>
                    <a:pt x="923" y="353"/>
                  </a:lnTo>
                  <a:cubicBezTo>
                    <a:pt x="880" y="147"/>
                    <a:pt x="694" y="1"/>
                    <a:pt x="484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702675" y="1595575"/>
              <a:ext cx="40750" cy="87300"/>
            </a:xfrm>
            <a:custGeom>
              <a:avLst/>
              <a:gdLst/>
              <a:ahLst/>
              <a:cxnLst/>
              <a:rect l="l" t="t" r="r" b="b"/>
              <a:pathLst>
                <a:path w="1630" h="3492" extrusionOk="0">
                  <a:moveTo>
                    <a:pt x="560" y="136"/>
                  </a:moveTo>
                  <a:cubicBezTo>
                    <a:pt x="629" y="136"/>
                    <a:pt x="707" y="155"/>
                    <a:pt x="766" y="195"/>
                  </a:cubicBezTo>
                  <a:cubicBezTo>
                    <a:pt x="855" y="253"/>
                    <a:pt x="903" y="332"/>
                    <a:pt x="933" y="440"/>
                  </a:cubicBezTo>
                  <a:lnTo>
                    <a:pt x="1444" y="2903"/>
                  </a:lnTo>
                  <a:cubicBezTo>
                    <a:pt x="1483" y="3109"/>
                    <a:pt x="1355" y="3305"/>
                    <a:pt x="1149" y="3354"/>
                  </a:cubicBezTo>
                  <a:cubicBezTo>
                    <a:pt x="1125" y="3359"/>
                    <a:pt x="1101" y="3361"/>
                    <a:pt x="1078" y="3361"/>
                  </a:cubicBezTo>
                  <a:cubicBezTo>
                    <a:pt x="897" y="3361"/>
                    <a:pt x="732" y="3234"/>
                    <a:pt x="698" y="3060"/>
                  </a:cubicBezTo>
                  <a:lnTo>
                    <a:pt x="187" y="587"/>
                  </a:lnTo>
                  <a:cubicBezTo>
                    <a:pt x="138" y="381"/>
                    <a:pt x="275" y="184"/>
                    <a:pt x="482" y="145"/>
                  </a:cubicBezTo>
                  <a:cubicBezTo>
                    <a:pt x="511" y="136"/>
                    <a:pt x="531" y="136"/>
                    <a:pt x="560" y="136"/>
                  </a:cubicBezTo>
                  <a:close/>
                  <a:moveTo>
                    <a:pt x="549" y="1"/>
                  </a:moveTo>
                  <a:cubicBezTo>
                    <a:pt x="517" y="1"/>
                    <a:pt x="484" y="3"/>
                    <a:pt x="452" y="8"/>
                  </a:cubicBezTo>
                  <a:cubicBezTo>
                    <a:pt x="177" y="67"/>
                    <a:pt x="1" y="341"/>
                    <a:pt x="59" y="616"/>
                  </a:cubicBezTo>
                  <a:lnTo>
                    <a:pt x="570" y="3080"/>
                  </a:lnTo>
                  <a:cubicBezTo>
                    <a:pt x="619" y="3315"/>
                    <a:pt x="825" y="3492"/>
                    <a:pt x="1071" y="3492"/>
                  </a:cubicBezTo>
                  <a:cubicBezTo>
                    <a:pt x="1100" y="3492"/>
                    <a:pt x="1139" y="3492"/>
                    <a:pt x="1178" y="3482"/>
                  </a:cubicBezTo>
                  <a:cubicBezTo>
                    <a:pt x="1453" y="3423"/>
                    <a:pt x="1630" y="3148"/>
                    <a:pt x="1571" y="2873"/>
                  </a:cubicBezTo>
                  <a:lnTo>
                    <a:pt x="1060" y="410"/>
                  </a:lnTo>
                  <a:cubicBezTo>
                    <a:pt x="1031" y="273"/>
                    <a:pt x="953" y="155"/>
                    <a:pt x="835" y="86"/>
                  </a:cubicBezTo>
                  <a:cubicBezTo>
                    <a:pt x="752" y="26"/>
                    <a:pt x="653" y="1"/>
                    <a:pt x="54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607500" y="1637700"/>
              <a:ext cx="66250" cy="67750"/>
            </a:xfrm>
            <a:custGeom>
              <a:avLst/>
              <a:gdLst/>
              <a:ahLst/>
              <a:cxnLst/>
              <a:rect l="l" t="t" r="r" b="b"/>
              <a:pathLst>
                <a:path w="2650" h="2710" extrusionOk="0">
                  <a:moveTo>
                    <a:pt x="499" y="1"/>
                  </a:moveTo>
                  <a:cubicBezTo>
                    <a:pt x="392" y="1"/>
                    <a:pt x="285" y="40"/>
                    <a:pt x="196" y="119"/>
                  </a:cubicBezTo>
                  <a:cubicBezTo>
                    <a:pt x="10" y="285"/>
                    <a:pt x="0" y="560"/>
                    <a:pt x="167" y="747"/>
                  </a:cubicBezTo>
                  <a:lnTo>
                    <a:pt x="1825" y="2562"/>
                  </a:lnTo>
                  <a:cubicBezTo>
                    <a:pt x="1914" y="2660"/>
                    <a:pt x="2032" y="2710"/>
                    <a:pt x="2150" y="2710"/>
                  </a:cubicBezTo>
                  <a:cubicBezTo>
                    <a:pt x="2257" y="2710"/>
                    <a:pt x="2365" y="2670"/>
                    <a:pt x="2453" y="2592"/>
                  </a:cubicBezTo>
                  <a:cubicBezTo>
                    <a:pt x="2640" y="2425"/>
                    <a:pt x="2650" y="2150"/>
                    <a:pt x="2483" y="1964"/>
                  </a:cubicBezTo>
                  <a:lnTo>
                    <a:pt x="824" y="148"/>
                  </a:lnTo>
                  <a:cubicBezTo>
                    <a:pt x="737" y="50"/>
                    <a:pt x="619" y="1"/>
                    <a:pt x="49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5607000" y="1636000"/>
              <a:ext cx="67250" cy="71150"/>
            </a:xfrm>
            <a:custGeom>
              <a:avLst/>
              <a:gdLst/>
              <a:ahLst/>
              <a:cxnLst/>
              <a:rect l="l" t="t" r="r" b="b"/>
              <a:pathLst>
                <a:path w="2690" h="2846" extrusionOk="0">
                  <a:moveTo>
                    <a:pt x="530" y="138"/>
                  </a:moveTo>
                  <a:cubicBezTo>
                    <a:pt x="639" y="138"/>
                    <a:pt x="727" y="187"/>
                    <a:pt x="796" y="255"/>
                  </a:cubicBezTo>
                  <a:lnTo>
                    <a:pt x="2454" y="2081"/>
                  </a:lnTo>
                  <a:cubicBezTo>
                    <a:pt x="2523" y="2150"/>
                    <a:pt x="2562" y="2248"/>
                    <a:pt x="2552" y="2346"/>
                  </a:cubicBezTo>
                  <a:cubicBezTo>
                    <a:pt x="2552" y="2453"/>
                    <a:pt x="2503" y="2542"/>
                    <a:pt x="2434" y="2610"/>
                  </a:cubicBezTo>
                  <a:cubicBezTo>
                    <a:pt x="2360" y="2676"/>
                    <a:pt x="2265" y="2708"/>
                    <a:pt x="2172" y="2708"/>
                  </a:cubicBezTo>
                  <a:cubicBezTo>
                    <a:pt x="2069" y="2708"/>
                    <a:pt x="1967" y="2668"/>
                    <a:pt x="1895" y="2591"/>
                  </a:cubicBezTo>
                  <a:lnTo>
                    <a:pt x="236" y="766"/>
                  </a:lnTo>
                  <a:cubicBezTo>
                    <a:pt x="168" y="697"/>
                    <a:pt x="128" y="599"/>
                    <a:pt x="138" y="501"/>
                  </a:cubicBezTo>
                  <a:cubicBezTo>
                    <a:pt x="138" y="393"/>
                    <a:pt x="187" y="305"/>
                    <a:pt x="256" y="236"/>
                  </a:cubicBezTo>
                  <a:cubicBezTo>
                    <a:pt x="334" y="167"/>
                    <a:pt x="423" y="138"/>
                    <a:pt x="521" y="138"/>
                  </a:cubicBezTo>
                  <a:close/>
                  <a:moveTo>
                    <a:pt x="541" y="0"/>
                  </a:moveTo>
                  <a:cubicBezTo>
                    <a:pt x="403" y="0"/>
                    <a:pt x="275" y="39"/>
                    <a:pt x="168" y="138"/>
                  </a:cubicBezTo>
                  <a:cubicBezTo>
                    <a:pt x="70" y="226"/>
                    <a:pt x="11" y="353"/>
                    <a:pt x="11" y="491"/>
                  </a:cubicBezTo>
                  <a:cubicBezTo>
                    <a:pt x="0" y="628"/>
                    <a:pt x="50" y="756"/>
                    <a:pt x="138" y="854"/>
                  </a:cubicBezTo>
                  <a:lnTo>
                    <a:pt x="1797" y="2679"/>
                  </a:lnTo>
                  <a:cubicBezTo>
                    <a:pt x="1895" y="2787"/>
                    <a:pt x="2032" y="2846"/>
                    <a:pt x="2170" y="2846"/>
                  </a:cubicBezTo>
                  <a:cubicBezTo>
                    <a:pt x="2297" y="2846"/>
                    <a:pt x="2425" y="2797"/>
                    <a:pt x="2523" y="2709"/>
                  </a:cubicBezTo>
                  <a:cubicBezTo>
                    <a:pt x="2621" y="2621"/>
                    <a:pt x="2680" y="2493"/>
                    <a:pt x="2689" y="2355"/>
                  </a:cubicBezTo>
                  <a:cubicBezTo>
                    <a:pt x="2689" y="2218"/>
                    <a:pt x="2641" y="2091"/>
                    <a:pt x="2552" y="1993"/>
                  </a:cubicBezTo>
                  <a:lnTo>
                    <a:pt x="894" y="167"/>
                  </a:lnTo>
                  <a:cubicBezTo>
                    <a:pt x="805" y="69"/>
                    <a:pt x="678" y="1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5525800" y="1650575"/>
              <a:ext cx="57175" cy="61750"/>
            </a:xfrm>
            <a:custGeom>
              <a:avLst/>
              <a:gdLst/>
              <a:ahLst/>
              <a:cxnLst/>
              <a:rect l="l" t="t" r="r" b="b"/>
              <a:pathLst>
                <a:path w="2287" h="2470" extrusionOk="0">
                  <a:moveTo>
                    <a:pt x="1792" y="1"/>
                  </a:moveTo>
                  <a:cubicBezTo>
                    <a:pt x="1662" y="1"/>
                    <a:pt x="1533" y="56"/>
                    <a:pt x="1443" y="163"/>
                  </a:cubicBezTo>
                  <a:lnTo>
                    <a:pt x="158" y="1743"/>
                  </a:lnTo>
                  <a:cubicBezTo>
                    <a:pt x="1" y="1929"/>
                    <a:pt x="30" y="2214"/>
                    <a:pt x="226" y="2371"/>
                  </a:cubicBezTo>
                  <a:cubicBezTo>
                    <a:pt x="305" y="2430"/>
                    <a:pt x="403" y="2469"/>
                    <a:pt x="501" y="2469"/>
                  </a:cubicBezTo>
                  <a:cubicBezTo>
                    <a:pt x="638" y="2469"/>
                    <a:pt x="766" y="2411"/>
                    <a:pt x="854" y="2302"/>
                  </a:cubicBezTo>
                  <a:lnTo>
                    <a:pt x="2130" y="723"/>
                  </a:lnTo>
                  <a:cubicBezTo>
                    <a:pt x="2287" y="536"/>
                    <a:pt x="2258" y="252"/>
                    <a:pt x="2071" y="95"/>
                  </a:cubicBezTo>
                  <a:cubicBezTo>
                    <a:pt x="1987" y="32"/>
                    <a:pt x="1889" y="1"/>
                    <a:pt x="1792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5524075" y="1648825"/>
              <a:ext cx="60875" cy="64975"/>
            </a:xfrm>
            <a:custGeom>
              <a:avLst/>
              <a:gdLst/>
              <a:ahLst/>
              <a:cxnLst/>
              <a:rect l="l" t="t" r="r" b="b"/>
              <a:pathLst>
                <a:path w="2435" h="2599" extrusionOk="0">
                  <a:moveTo>
                    <a:pt x="1856" y="135"/>
                  </a:moveTo>
                  <a:cubicBezTo>
                    <a:pt x="1944" y="135"/>
                    <a:pt x="2022" y="165"/>
                    <a:pt x="2101" y="223"/>
                  </a:cubicBezTo>
                  <a:cubicBezTo>
                    <a:pt x="2258" y="351"/>
                    <a:pt x="2287" y="596"/>
                    <a:pt x="2150" y="753"/>
                  </a:cubicBezTo>
                  <a:lnTo>
                    <a:pt x="864" y="2333"/>
                  </a:lnTo>
                  <a:cubicBezTo>
                    <a:pt x="798" y="2421"/>
                    <a:pt x="689" y="2466"/>
                    <a:pt x="578" y="2466"/>
                  </a:cubicBezTo>
                  <a:cubicBezTo>
                    <a:pt x="491" y="2466"/>
                    <a:pt x="403" y="2438"/>
                    <a:pt x="334" y="2382"/>
                  </a:cubicBezTo>
                  <a:cubicBezTo>
                    <a:pt x="177" y="2254"/>
                    <a:pt x="148" y="2009"/>
                    <a:pt x="275" y="1852"/>
                  </a:cubicBezTo>
                  <a:lnTo>
                    <a:pt x="1561" y="272"/>
                  </a:lnTo>
                  <a:cubicBezTo>
                    <a:pt x="1640" y="184"/>
                    <a:pt x="1747" y="135"/>
                    <a:pt x="1856" y="135"/>
                  </a:cubicBezTo>
                  <a:close/>
                  <a:moveTo>
                    <a:pt x="1859" y="1"/>
                  </a:moveTo>
                  <a:cubicBezTo>
                    <a:pt x="1711" y="1"/>
                    <a:pt x="1563" y="66"/>
                    <a:pt x="1463" y="194"/>
                  </a:cubicBezTo>
                  <a:lnTo>
                    <a:pt x="177" y="1764"/>
                  </a:lnTo>
                  <a:cubicBezTo>
                    <a:pt x="1" y="1990"/>
                    <a:pt x="30" y="2313"/>
                    <a:pt x="256" y="2490"/>
                  </a:cubicBezTo>
                  <a:cubicBezTo>
                    <a:pt x="345" y="2559"/>
                    <a:pt x="462" y="2598"/>
                    <a:pt x="570" y="2598"/>
                  </a:cubicBezTo>
                  <a:cubicBezTo>
                    <a:pt x="727" y="2598"/>
                    <a:pt x="874" y="2529"/>
                    <a:pt x="973" y="2411"/>
                  </a:cubicBezTo>
                  <a:lnTo>
                    <a:pt x="2258" y="841"/>
                  </a:lnTo>
                  <a:cubicBezTo>
                    <a:pt x="2434" y="616"/>
                    <a:pt x="2395" y="292"/>
                    <a:pt x="2179" y="115"/>
                  </a:cubicBezTo>
                  <a:cubicBezTo>
                    <a:pt x="2086" y="39"/>
                    <a:pt x="1972" y="1"/>
                    <a:pt x="18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5470850" y="1647050"/>
              <a:ext cx="66000" cy="23300"/>
            </a:xfrm>
            <a:custGeom>
              <a:avLst/>
              <a:gdLst/>
              <a:ahLst/>
              <a:cxnLst/>
              <a:rect l="l" t="t" r="r" b="b"/>
              <a:pathLst>
                <a:path w="2640" h="932" extrusionOk="0">
                  <a:moveTo>
                    <a:pt x="452" y="0"/>
                  </a:moveTo>
                  <a:cubicBezTo>
                    <a:pt x="216" y="0"/>
                    <a:pt x="10" y="186"/>
                    <a:pt x="10" y="432"/>
                  </a:cubicBezTo>
                  <a:cubicBezTo>
                    <a:pt x="1" y="677"/>
                    <a:pt x="197" y="883"/>
                    <a:pt x="442" y="893"/>
                  </a:cubicBezTo>
                  <a:lnTo>
                    <a:pt x="2179" y="932"/>
                  </a:lnTo>
                  <a:lnTo>
                    <a:pt x="2189" y="932"/>
                  </a:lnTo>
                  <a:cubicBezTo>
                    <a:pt x="2434" y="932"/>
                    <a:pt x="2631" y="736"/>
                    <a:pt x="2640" y="500"/>
                  </a:cubicBezTo>
                  <a:cubicBezTo>
                    <a:pt x="2640" y="245"/>
                    <a:pt x="2454" y="49"/>
                    <a:pt x="2208" y="39"/>
                  </a:cubicBezTo>
                  <a:lnTo>
                    <a:pt x="461" y="0"/>
                  </a:ln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5469375" y="1645325"/>
              <a:ext cx="69225" cy="26775"/>
            </a:xfrm>
            <a:custGeom>
              <a:avLst/>
              <a:gdLst/>
              <a:ahLst/>
              <a:cxnLst/>
              <a:rect l="l" t="t" r="r" b="b"/>
              <a:pathLst>
                <a:path w="2769" h="1071" extrusionOk="0">
                  <a:moveTo>
                    <a:pt x="520" y="128"/>
                  </a:moveTo>
                  <a:lnTo>
                    <a:pt x="2258" y="177"/>
                  </a:lnTo>
                  <a:cubicBezTo>
                    <a:pt x="2365" y="177"/>
                    <a:pt x="2454" y="216"/>
                    <a:pt x="2522" y="294"/>
                  </a:cubicBezTo>
                  <a:cubicBezTo>
                    <a:pt x="2601" y="363"/>
                    <a:pt x="2631" y="462"/>
                    <a:pt x="2631" y="560"/>
                  </a:cubicBezTo>
                  <a:cubicBezTo>
                    <a:pt x="2631" y="776"/>
                    <a:pt x="2463" y="933"/>
                    <a:pt x="2248" y="933"/>
                  </a:cubicBezTo>
                  <a:lnTo>
                    <a:pt x="2248" y="1001"/>
                  </a:lnTo>
                  <a:lnTo>
                    <a:pt x="2238" y="933"/>
                  </a:lnTo>
                  <a:lnTo>
                    <a:pt x="501" y="893"/>
                  </a:lnTo>
                  <a:cubicBezTo>
                    <a:pt x="403" y="893"/>
                    <a:pt x="305" y="844"/>
                    <a:pt x="236" y="776"/>
                  </a:cubicBezTo>
                  <a:cubicBezTo>
                    <a:pt x="167" y="697"/>
                    <a:pt x="128" y="608"/>
                    <a:pt x="128" y="501"/>
                  </a:cubicBezTo>
                  <a:cubicBezTo>
                    <a:pt x="138" y="294"/>
                    <a:pt x="305" y="128"/>
                    <a:pt x="520" y="128"/>
                  </a:cubicBezTo>
                  <a:close/>
                  <a:moveTo>
                    <a:pt x="511" y="0"/>
                  </a:moveTo>
                  <a:cubicBezTo>
                    <a:pt x="236" y="0"/>
                    <a:pt x="10" y="216"/>
                    <a:pt x="1" y="501"/>
                  </a:cubicBezTo>
                  <a:cubicBezTo>
                    <a:pt x="1" y="638"/>
                    <a:pt x="49" y="765"/>
                    <a:pt x="138" y="864"/>
                  </a:cubicBezTo>
                  <a:cubicBezTo>
                    <a:pt x="236" y="962"/>
                    <a:pt x="363" y="1021"/>
                    <a:pt x="501" y="1021"/>
                  </a:cubicBezTo>
                  <a:lnTo>
                    <a:pt x="2238" y="1070"/>
                  </a:lnTo>
                  <a:lnTo>
                    <a:pt x="2248" y="1070"/>
                  </a:lnTo>
                  <a:cubicBezTo>
                    <a:pt x="2533" y="1070"/>
                    <a:pt x="2758" y="844"/>
                    <a:pt x="2768" y="569"/>
                  </a:cubicBezTo>
                  <a:cubicBezTo>
                    <a:pt x="2768" y="432"/>
                    <a:pt x="2719" y="305"/>
                    <a:pt x="2620" y="196"/>
                  </a:cubicBezTo>
                  <a:cubicBezTo>
                    <a:pt x="2533" y="98"/>
                    <a:pt x="2405" y="49"/>
                    <a:pt x="2267" y="39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5561625" y="1715400"/>
              <a:ext cx="80975" cy="27825"/>
            </a:xfrm>
            <a:custGeom>
              <a:avLst/>
              <a:gdLst/>
              <a:ahLst/>
              <a:cxnLst/>
              <a:rect l="l" t="t" r="r" b="b"/>
              <a:pathLst>
                <a:path w="3239" h="1113" extrusionOk="0">
                  <a:moveTo>
                    <a:pt x="2779" y="1"/>
                  </a:moveTo>
                  <a:cubicBezTo>
                    <a:pt x="2762" y="1"/>
                    <a:pt x="2745" y="2"/>
                    <a:pt x="2728" y="4"/>
                  </a:cubicBezTo>
                  <a:lnTo>
                    <a:pt x="422" y="230"/>
                  </a:lnTo>
                  <a:cubicBezTo>
                    <a:pt x="187" y="249"/>
                    <a:pt x="0" y="465"/>
                    <a:pt x="29" y="710"/>
                  </a:cubicBezTo>
                  <a:cubicBezTo>
                    <a:pt x="49" y="946"/>
                    <a:pt x="245" y="1113"/>
                    <a:pt x="471" y="1113"/>
                  </a:cubicBezTo>
                  <a:lnTo>
                    <a:pt x="511" y="1113"/>
                  </a:lnTo>
                  <a:lnTo>
                    <a:pt x="2816" y="887"/>
                  </a:lnTo>
                  <a:cubicBezTo>
                    <a:pt x="3062" y="867"/>
                    <a:pt x="3239" y="642"/>
                    <a:pt x="3209" y="396"/>
                  </a:cubicBezTo>
                  <a:cubicBezTo>
                    <a:pt x="3191" y="177"/>
                    <a:pt x="3002" y="1"/>
                    <a:pt x="2779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5560375" y="1713725"/>
              <a:ext cx="83950" cy="31225"/>
            </a:xfrm>
            <a:custGeom>
              <a:avLst/>
              <a:gdLst/>
              <a:ahLst/>
              <a:cxnLst/>
              <a:rect l="l" t="t" r="r" b="b"/>
              <a:pathLst>
                <a:path w="3358" h="1249" extrusionOk="0">
                  <a:moveTo>
                    <a:pt x="2827" y="129"/>
                  </a:moveTo>
                  <a:cubicBezTo>
                    <a:pt x="2906" y="129"/>
                    <a:pt x="2994" y="159"/>
                    <a:pt x="3063" y="218"/>
                  </a:cubicBezTo>
                  <a:cubicBezTo>
                    <a:pt x="3141" y="277"/>
                    <a:pt x="3191" y="375"/>
                    <a:pt x="3200" y="473"/>
                  </a:cubicBezTo>
                  <a:cubicBezTo>
                    <a:pt x="3210" y="571"/>
                    <a:pt x="3180" y="670"/>
                    <a:pt x="3112" y="748"/>
                  </a:cubicBezTo>
                  <a:cubicBezTo>
                    <a:pt x="3053" y="827"/>
                    <a:pt x="2955" y="875"/>
                    <a:pt x="2857" y="885"/>
                  </a:cubicBezTo>
                  <a:lnTo>
                    <a:pt x="561" y="1111"/>
                  </a:lnTo>
                  <a:cubicBezTo>
                    <a:pt x="548" y="1112"/>
                    <a:pt x="535" y="1113"/>
                    <a:pt x="522" y="1113"/>
                  </a:cubicBezTo>
                  <a:cubicBezTo>
                    <a:pt x="323" y="1113"/>
                    <a:pt x="157" y="971"/>
                    <a:pt x="138" y="768"/>
                  </a:cubicBezTo>
                  <a:cubicBezTo>
                    <a:pt x="129" y="670"/>
                    <a:pt x="158" y="571"/>
                    <a:pt x="227" y="493"/>
                  </a:cubicBezTo>
                  <a:cubicBezTo>
                    <a:pt x="295" y="414"/>
                    <a:pt x="384" y="365"/>
                    <a:pt x="482" y="356"/>
                  </a:cubicBezTo>
                  <a:lnTo>
                    <a:pt x="2788" y="129"/>
                  </a:lnTo>
                  <a:close/>
                  <a:moveTo>
                    <a:pt x="2811" y="1"/>
                  </a:moveTo>
                  <a:cubicBezTo>
                    <a:pt x="2797" y="1"/>
                    <a:pt x="2783" y="1"/>
                    <a:pt x="2768" y="2"/>
                  </a:cubicBezTo>
                  <a:lnTo>
                    <a:pt x="472" y="228"/>
                  </a:lnTo>
                  <a:cubicBezTo>
                    <a:pt x="335" y="238"/>
                    <a:pt x="207" y="306"/>
                    <a:pt x="129" y="414"/>
                  </a:cubicBezTo>
                  <a:cubicBezTo>
                    <a:pt x="40" y="513"/>
                    <a:pt x="1" y="650"/>
                    <a:pt x="11" y="787"/>
                  </a:cubicBezTo>
                  <a:cubicBezTo>
                    <a:pt x="40" y="1052"/>
                    <a:pt x="256" y="1248"/>
                    <a:pt x="521" y="1248"/>
                  </a:cubicBezTo>
                  <a:lnTo>
                    <a:pt x="570" y="1248"/>
                  </a:lnTo>
                  <a:lnTo>
                    <a:pt x="2866" y="1023"/>
                  </a:lnTo>
                  <a:cubicBezTo>
                    <a:pt x="3151" y="993"/>
                    <a:pt x="3357" y="738"/>
                    <a:pt x="3328" y="463"/>
                  </a:cubicBezTo>
                  <a:cubicBezTo>
                    <a:pt x="3318" y="326"/>
                    <a:pt x="3250" y="199"/>
                    <a:pt x="3141" y="110"/>
                  </a:cubicBezTo>
                  <a:cubicBezTo>
                    <a:pt x="3053" y="40"/>
                    <a:pt x="2934" y="1"/>
                    <a:pt x="281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5658775" y="1744500"/>
              <a:ext cx="73850" cy="57850"/>
            </a:xfrm>
            <a:custGeom>
              <a:avLst/>
              <a:gdLst/>
              <a:ahLst/>
              <a:cxnLst/>
              <a:rect l="l" t="t" r="r" b="b"/>
              <a:pathLst>
                <a:path w="2954" h="2314" extrusionOk="0">
                  <a:moveTo>
                    <a:pt x="516" y="0"/>
                  </a:moveTo>
                  <a:cubicBezTo>
                    <a:pt x="376" y="0"/>
                    <a:pt x="237" y="65"/>
                    <a:pt x="147" y="184"/>
                  </a:cubicBezTo>
                  <a:cubicBezTo>
                    <a:pt x="0" y="381"/>
                    <a:pt x="49" y="665"/>
                    <a:pt x="245" y="802"/>
                  </a:cubicBezTo>
                  <a:lnTo>
                    <a:pt x="2179" y="2225"/>
                  </a:lnTo>
                  <a:cubicBezTo>
                    <a:pt x="2257" y="2284"/>
                    <a:pt x="2356" y="2313"/>
                    <a:pt x="2444" y="2313"/>
                  </a:cubicBezTo>
                  <a:cubicBezTo>
                    <a:pt x="2581" y="2313"/>
                    <a:pt x="2718" y="2245"/>
                    <a:pt x="2807" y="2127"/>
                  </a:cubicBezTo>
                  <a:cubicBezTo>
                    <a:pt x="2954" y="1931"/>
                    <a:pt x="2905" y="1656"/>
                    <a:pt x="2709" y="1509"/>
                  </a:cubicBezTo>
                  <a:lnTo>
                    <a:pt x="775" y="86"/>
                  </a:lnTo>
                  <a:cubicBezTo>
                    <a:pt x="698" y="28"/>
                    <a:pt x="607" y="0"/>
                    <a:pt x="516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5658275" y="1742825"/>
              <a:ext cx="74850" cy="61000"/>
            </a:xfrm>
            <a:custGeom>
              <a:avLst/>
              <a:gdLst/>
              <a:ahLst/>
              <a:cxnLst/>
              <a:rect l="l" t="t" r="r" b="b"/>
              <a:pathLst>
                <a:path w="2994" h="2440" extrusionOk="0">
                  <a:moveTo>
                    <a:pt x="531" y="134"/>
                  </a:moveTo>
                  <a:cubicBezTo>
                    <a:pt x="609" y="134"/>
                    <a:pt x="688" y="163"/>
                    <a:pt x="756" y="212"/>
                  </a:cubicBezTo>
                  <a:lnTo>
                    <a:pt x="2690" y="1625"/>
                  </a:lnTo>
                  <a:cubicBezTo>
                    <a:pt x="2768" y="1684"/>
                    <a:pt x="2827" y="1772"/>
                    <a:pt x="2836" y="1870"/>
                  </a:cubicBezTo>
                  <a:cubicBezTo>
                    <a:pt x="2856" y="1978"/>
                    <a:pt x="2836" y="2077"/>
                    <a:pt x="2768" y="2155"/>
                  </a:cubicBezTo>
                  <a:cubicBezTo>
                    <a:pt x="2696" y="2257"/>
                    <a:pt x="2577" y="2311"/>
                    <a:pt x="2456" y="2311"/>
                  </a:cubicBezTo>
                  <a:cubicBezTo>
                    <a:pt x="2380" y="2311"/>
                    <a:pt x="2303" y="2289"/>
                    <a:pt x="2238" y="2243"/>
                  </a:cubicBezTo>
                  <a:lnTo>
                    <a:pt x="305" y="821"/>
                  </a:lnTo>
                  <a:cubicBezTo>
                    <a:pt x="226" y="762"/>
                    <a:pt x="167" y="673"/>
                    <a:pt x="158" y="575"/>
                  </a:cubicBezTo>
                  <a:cubicBezTo>
                    <a:pt x="138" y="467"/>
                    <a:pt x="167" y="369"/>
                    <a:pt x="226" y="291"/>
                  </a:cubicBezTo>
                  <a:cubicBezTo>
                    <a:pt x="285" y="212"/>
                    <a:pt x="374" y="153"/>
                    <a:pt x="472" y="143"/>
                  </a:cubicBezTo>
                  <a:cubicBezTo>
                    <a:pt x="491" y="134"/>
                    <a:pt x="511" y="134"/>
                    <a:pt x="531" y="134"/>
                  </a:cubicBezTo>
                  <a:close/>
                  <a:moveTo>
                    <a:pt x="523" y="1"/>
                  </a:moveTo>
                  <a:cubicBezTo>
                    <a:pt x="499" y="1"/>
                    <a:pt x="476" y="2"/>
                    <a:pt x="452" y="6"/>
                  </a:cubicBezTo>
                  <a:cubicBezTo>
                    <a:pt x="315" y="25"/>
                    <a:pt x="197" y="104"/>
                    <a:pt x="119" y="212"/>
                  </a:cubicBezTo>
                  <a:cubicBezTo>
                    <a:pt x="40" y="320"/>
                    <a:pt x="1" y="457"/>
                    <a:pt x="20" y="594"/>
                  </a:cubicBezTo>
                  <a:cubicBezTo>
                    <a:pt x="49" y="722"/>
                    <a:pt x="119" y="850"/>
                    <a:pt x="226" y="928"/>
                  </a:cubicBezTo>
                  <a:lnTo>
                    <a:pt x="2160" y="2341"/>
                  </a:lnTo>
                  <a:cubicBezTo>
                    <a:pt x="2248" y="2410"/>
                    <a:pt x="2356" y="2439"/>
                    <a:pt x="2464" y="2439"/>
                  </a:cubicBezTo>
                  <a:cubicBezTo>
                    <a:pt x="2631" y="2439"/>
                    <a:pt x="2778" y="2371"/>
                    <a:pt x="2876" y="2234"/>
                  </a:cubicBezTo>
                  <a:cubicBezTo>
                    <a:pt x="2964" y="2125"/>
                    <a:pt x="2993" y="1988"/>
                    <a:pt x="2974" y="1851"/>
                  </a:cubicBezTo>
                  <a:cubicBezTo>
                    <a:pt x="2954" y="1723"/>
                    <a:pt x="2876" y="1606"/>
                    <a:pt x="2768" y="1517"/>
                  </a:cubicBezTo>
                  <a:lnTo>
                    <a:pt x="835" y="104"/>
                  </a:lnTo>
                  <a:cubicBezTo>
                    <a:pt x="745" y="39"/>
                    <a:pt x="636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5695325" y="1689750"/>
              <a:ext cx="71150" cy="62800"/>
            </a:xfrm>
            <a:custGeom>
              <a:avLst/>
              <a:gdLst/>
              <a:ahLst/>
              <a:cxnLst/>
              <a:rect l="l" t="t" r="r" b="b"/>
              <a:pathLst>
                <a:path w="2846" h="2512" extrusionOk="0">
                  <a:moveTo>
                    <a:pt x="2353" y="1"/>
                  </a:moveTo>
                  <a:cubicBezTo>
                    <a:pt x="2250" y="1"/>
                    <a:pt x="2146" y="36"/>
                    <a:pt x="2061" y="107"/>
                  </a:cubicBezTo>
                  <a:lnTo>
                    <a:pt x="207" y="1727"/>
                  </a:lnTo>
                  <a:cubicBezTo>
                    <a:pt x="20" y="1893"/>
                    <a:pt x="0" y="2178"/>
                    <a:pt x="157" y="2355"/>
                  </a:cubicBezTo>
                  <a:cubicBezTo>
                    <a:pt x="246" y="2462"/>
                    <a:pt x="373" y="2512"/>
                    <a:pt x="501" y="2512"/>
                  </a:cubicBezTo>
                  <a:cubicBezTo>
                    <a:pt x="599" y="2512"/>
                    <a:pt x="707" y="2472"/>
                    <a:pt x="785" y="2403"/>
                  </a:cubicBezTo>
                  <a:lnTo>
                    <a:pt x="2640" y="785"/>
                  </a:lnTo>
                  <a:cubicBezTo>
                    <a:pt x="2826" y="617"/>
                    <a:pt x="2846" y="333"/>
                    <a:pt x="2689" y="146"/>
                  </a:cubicBezTo>
                  <a:cubicBezTo>
                    <a:pt x="2598" y="50"/>
                    <a:pt x="2476" y="1"/>
                    <a:pt x="2353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5693350" y="1687975"/>
              <a:ext cx="75100" cy="66300"/>
            </a:xfrm>
            <a:custGeom>
              <a:avLst/>
              <a:gdLst/>
              <a:ahLst/>
              <a:cxnLst/>
              <a:rect l="l" t="t" r="r" b="b"/>
              <a:pathLst>
                <a:path w="3004" h="2652" extrusionOk="0">
                  <a:moveTo>
                    <a:pt x="2454" y="139"/>
                  </a:moveTo>
                  <a:cubicBezTo>
                    <a:pt x="2562" y="139"/>
                    <a:pt x="2650" y="188"/>
                    <a:pt x="2719" y="267"/>
                  </a:cubicBezTo>
                  <a:cubicBezTo>
                    <a:pt x="2857" y="424"/>
                    <a:pt x="2837" y="659"/>
                    <a:pt x="2680" y="797"/>
                  </a:cubicBezTo>
                  <a:lnTo>
                    <a:pt x="825" y="2426"/>
                  </a:lnTo>
                  <a:cubicBezTo>
                    <a:pt x="759" y="2483"/>
                    <a:pt x="672" y="2510"/>
                    <a:pt x="584" y="2510"/>
                  </a:cubicBezTo>
                  <a:cubicBezTo>
                    <a:pt x="474" y="2510"/>
                    <a:pt x="362" y="2468"/>
                    <a:pt x="286" y="2386"/>
                  </a:cubicBezTo>
                  <a:cubicBezTo>
                    <a:pt x="148" y="2229"/>
                    <a:pt x="168" y="1984"/>
                    <a:pt x="325" y="1846"/>
                  </a:cubicBezTo>
                  <a:lnTo>
                    <a:pt x="2179" y="228"/>
                  </a:lnTo>
                  <a:cubicBezTo>
                    <a:pt x="2248" y="169"/>
                    <a:pt x="2336" y="139"/>
                    <a:pt x="2434" y="139"/>
                  </a:cubicBezTo>
                  <a:close/>
                  <a:moveTo>
                    <a:pt x="2431" y="0"/>
                  </a:moveTo>
                  <a:cubicBezTo>
                    <a:pt x="2306" y="0"/>
                    <a:pt x="2190" y="48"/>
                    <a:pt x="2091" y="129"/>
                  </a:cubicBezTo>
                  <a:lnTo>
                    <a:pt x="236" y="1748"/>
                  </a:lnTo>
                  <a:cubicBezTo>
                    <a:pt x="31" y="1935"/>
                    <a:pt x="1" y="2259"/>
                    <a:pt x="188" y="2474"/>
                  </a:cubicBezTo>
                  <a:cubicBezTo>
                    <a:pt x="286" y="2583"/>
                    <a:pt x="423" y="2651"/>
                    <a:pt x="580" y="2651"/>
                  </a:cubicBezTo>
                  <a:cubicBezTo>
                    <a:pt x="698" y="2651"/>
                    <a:pt x="816" y="2602"/>
                    <a:pt x="914" y="2524"/>
                  </a:cubicBezTo>
                  <a:lnTo>
                    <a:pt x="2768" y="904"/>
                  </a:lnTo>
                  <a:cubicBezTo>
                    <a:pt x="2984" y="718"/>
                    <a:pt x="3004" y="394"/>
                    <a:pt x="2817" y="178"/>
                  </a:cubicBezTo>
                  <a:cubicBezTo>
                    <a:pt x="2729" y="80"/>
                    <a:pt x="2602" y="12"/>
                    <a:pt x="2464" y="2"/>
                  </a:cubicBezTo>
                  <a:cubicBezTo>
                    <a:pt x="2453" y="1"/>
                    <a:pt x="2442" y="0"/>
                    <a:pt x="243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5781425" y="1746300"/>
              <a:ext cx="87875" cy="43300"/>
            </a:xfrm>
            <a:custGeom>
              <a:avLst/>
              <a:gdLst/>
              <a:ahLst/>
              <a:cxnLst/>
              <a:rect l="l" t="t" r="r" b="b"/>
              <a:pathLst>
                <a:path w="3515" h="1732" extrusionOk="0">
                  <a:moveTo>
                    <a:pt x="3009" y="0"/>
                  </a:moveTo>
                  <a:cubicBezTo>
                    <a:pt x="2962" y="0"/>
                    <a:pt x="2914" y="8"/>
                    <a:pt x="2866" y="24"/>
                  </a:cubicBezTo>
                  <a:lnTo>
                    <a:pt x="364" y="868"/>
                  </a:lnTo>
                  <a:cubicBezTo>
                    <a:pt x="354" y="868"/>
                    <a:pt x="344" y="878"/>
                    <a:pt x="335" y="878"/>
                  </a:cubicBezTo>
                  <a:cubicBezTo>
                    <a:pt x="109" y="976"/>
                    <a:pt x="1" y="1221"/>
                    <a:pt x="89" y="1447"/>
                  </a:cubicBezTo>
                  <a:cubicBezTo>
                    <a:pt x="158" y="1624"/>
                    <a:pt x="324" y="1731"/>
                    <a:pt x="501" y="1731"/>
                  </a:cubicBezTo>
                  <a:cubicBezTo>
                    <a:pt x="551" y="1731"/>
                    <a:pt x="599" y="1731"/>
                    <a:pt x="649" y="1712"/>
                  </a:cubicBezTo>
                  <a:lnTo>
                    <a:pt x="3151" y="868"/>
                  </a:lnTo>
                  <a:cubicBezTo>
                    <a:pt x="3386" y="789"/>
                    <a:pt x="3514" y="534"/>
                    <a:pt x="3436" y="298"/>
                  </a:cubicBezTo>
                  <a:cubicBezTo>
                    <a:pt x="3373" y="118"/>
                    <a:pt x="3197" y="0"/>
                    <a:pt x="3009" y="0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5779700" y="1744575"/>
              <a:ext cx="91300" cy="46750"/>
            </a:xfrm>
            <a:custGeom>
              <a:avLst/>
              <a:gdLst/>
              <a:ahLst/>
              <a:cxnLst/>
              <a:rect l="l" t="t" r="r" b="b"/>
              <a:pathLst>
                <a:path w="3652" h="1870" extrusionOk="0">
                  <a:moveTo>
                    <a:pt x="3082" y="132"/>
                  </a:moveTo>
                  <a:cubicBezTo>
                    <a:pt x="3141" y="132"/>
                    <a:pt x="3200" y="142"/>
                    <a:pt x="3249" y="171"/>
                  </a:cubicBezTo>
                  <a:cubicBezTo>
                    <a:pt x="3337" y="221"/>
                    <a:pt x="3406" y="299"/>
                    <a:pt x="3446" y="397"/>
                  </a:cubicBezTo>
                  <a:cubicBezTo>
                    <a:pt x="3505" y="594"/>
                    <a:pt x="3396" y="809"/>
                    <a:pt x="3200" y="878"/>
                  </a:cubicBezTo>
                  <a:lnTo>
                    <a:pt x="698" y="1722"/>
                  </a:lnTo>
                  <a:cubicBezTo>
                    <a:pt x="663" y="1733"/>
                    <a:pt x="627" y="1738"/>
                    <a:pt x="590" y="1738"/>
                  </a:cubicBezTo>
                  <a:cubicBezTo>
                    <a:pt x="432" y="1738"/>
                    <a:pt x="273" y="1640"/>
                    <a:pt x="217" y="1496"/>
                  </a:cubicBezTo>
                  <a:cubicBezTo>
                    <a:pt x="148" y="1300"/>
                    <a:pt x="236" y="1084"/>
                    <a:pt x="423" y="1006"/>
                  </a:cubicBezTo>
                  <a:cubicBezTo>
                    <a:pt x="433" y="1006"/>
                    <a:pt x="443" y="995"/>
                    <a:pt x="463" y="995"/>
                  </a:cubicBezTo>
                  <a:lnTo>
                    <a:pt x="2964" y="152"/>
                  </a:lnTo>
                  <a:cubicBezTo>
                    <a:pt x="3004" y="142"/>
                    <a:pt x="3043" y="132"/>
                    <a:pt x="3082" y="132"/>
                  </a:cubicBezTo>
                  <a:close/>
                  <a:moveTo>
                    <a:pt x="3076" y="1"/>
                  </a:moveTo>
                  <a:cubicBezTo>
                    <a:pt x="3021" y="1"/>
                    <a:pt x="2967" y="9"/>
                    <a:pt x="2916" y="24"/>
                  </a:cubicBezTo>
                  <a:lnTo>
                    <a:pt x="413" y="868"/>
                  </a:lnTo>
                  <a:cubicBezTo>
                    <a:pt x="404" y="878"/>
                    <a:pt x="393" y="878"/>
                    <a:pt x="374" y="888"/>
                  </a:cubicBezTo>
                  <a:cubicBezTo>
                    <a:pt x="119" y="995"/>
                    <a:pt x="1" y="1280"/>
                    <a:pt x="99" y="1536"/>
                  </a:cubicBezTo>
                  <a:cubicBezTo>
                    <a:pt x="168" y="1732"/>
                    <a:pt x="364" y="1869"/>
                    <a:pt x="570" y="1869"/>
                  </a:cubicBezTo>
                  <a:cubicBezTo>
                    <a:pt x="629" y="1869"/>
                    <a:pt x="688" y="1859"/>
                    <a:pt x="737" y="1839"/>
                  </a:cubicBezTo>
                  <a:lnTo>
                    <a:pt x="3239" y="995"/>
                  </a:lnTo>
                  <a:cubicBezTo>
                    <a:pt x="3514" y="908"/>
                    <a:pt x="3651" y="613"/>
                    <a:pt x="3563" y="348"/>
                  </a:cubicBezTo>
                  <a:cubicBezTo>
                    <a:pt x="3524" y="221"/>
                    <a:pt x="3426" y="112"/>
                    <a:pt x="3308" y="53"/>
                  </a:cubicBezTo>
                  <a:cubicBezTo>
                    <a:pt x="3238" y="18"/>
                    <a:pt x="3157" y="1"/>
                    <a:pt x="307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5960525" y="1581950"/>
              <a:ext cx="66000" cy="73950"/>
            </a:xfrm>
            <a:custGeom>
              <a:avLst/>
              <a:gdLst/>
              <a:ahLst/>
              <a:cxnLst/>
              <a:rect l="l" t="t" r="r" b="b"/>
              <a:pathLst>
                <a:path w="2640" h="2958" extrusionOk="0">
                  <a:moveTo>
                    <a:pt x="2130" y="1"/>
                  </a:moveTo>
                  <a:cubicBezTo>
                    <a:pt x="1977" y="1"/>
                    <a:pt x="1827" y="84"/>
                    <a:pt x="1747" y="229"/>
                  </a:cubicBezTo>
                  <a:cubicBezTo>
                    <a:pt x="1325" y="955"/>
                    <a:pt x="805" y="1613"/>
                    <a:pt x="197" y="2192"/>
                  </a:cubicBezTo>
                  <a:cubicBezTo>
                    <a:pt x="10" y="2358"/>
                    <a:pt x="1" y="2643"/>
                    <a:pt x="167" y="2820"/>
                  </a:cubicBezTo>
                  <a:cubicBezTo>
                    <a:pt x="256" y="2908"/>
                    <a:pt x="373" y="2957"/>
                    <a:pt x="491" y="2957"/>
                  </a:cubicBezTo>
                  <a:cubicBezTo>
                    <a:pt x="609" y="2957"/>
                    <a:pt x="717" y="2918"/>
                    <a:pt x="795" y="2840"/>
                  </a:cubicBezTo>
                  <a:cubicBezTo>
                    <a:pt x="1482" y="2201"/>
                    <a:pt x="2061" y="1475"/>
                    <a:pt x="2522" y="661"/>
                  </a:cubicBezTo>
                  <a:cubicBezTo>
                    <a:pt x="2640" y="455"/>
                    <a:pt x="2561" y="180"/>
                    <a:pt x="2345" y="62"/>
                  </a:cubicBezTo>
                  <a:cubicBezTo>
                    <a:pt x="2278" y="21"/>
                    <a:pt x="2204" y="1"/>
                    <a:pt x="2130" y="1"/>
                  </a:cubicBezTo>
                  <a:close/>
                </a:path>
              </a:pathLst>
            </a:custGeom>
            <a:solidFill>
              <a:srgbClr val="FFF49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5960025" y="1580300"/>
              <a:ext cx="67000" cy="77300"/>
            </a:xfrm>
            <a:custGeom>
              <a:avLst/>
              <a:gdLst/>
              <a:ahLst/>
              <a:cxnLst/>
              <a:rect l="l" t="t" r="r" b="b"/>
              <a:pathLst>
                <a:path w="2680" h="3092" extrusionOk="0">
                  <a:moveTo>
                    <a:pt x="2150" y="128"/>
                  </a:moveTo>
                  <a:cubicBezTo>
                    <a:pt x="2219" y="128"/>
                    <a:pt x="2278" y="148"/>
                    <a:pt x="2336" y="178"/>
                  </a:cubicBezTo>
                  <a:cubicBezTo>
                    <a:pt x="2424" y="236"/>
                    <a:pt x="2493" y="315"/>
                    <a:pt x="2513" y="413"/>
                  </a:cubicBezTo>
                  <a:cubicBezTo>
                    <a:pt x="2542" y="511"/>
                    <a:pt x="2533" y="609"/>
                    <a:pt x="2483" y="697"/>
                  </a:cubicBezTo>
                  <a:cubicBezTo>
                    <a:pt x="2022" y="1502"/>
                    <a:pt x="1453" y="2228"/>
                    <a:pt x="776" y="2856"/>
                  </a:cubicBezTo>
                  <a:cubicBezTo>
                    <a:pt x="706" y="2921"/>
                    <a:pt x="612" y="2953"/>
                    <a:pt x="518" y="2953"/>
                  </a:cubicBezTo>
                  <a:cubicBezTo>
                    <a:pt x="413" y="2953"/>
                    <a:pt x="309" y="2914"/>
                    <a:pt x="236" y="2837"/>
                  </a:cubicBezTo>
                  <a:cubicBezTo>
                    <a:pt x="167" y="2768"/>
                    <a:pt x="128" y="2670"/>
                    <a:pt x="138" y="2572"/>
                  </a:cubicBezTo>
                  <a:cubicBezTo>
                    <a:pt x="138" y="2464"/>
                    <a:pt x="187" y="2376"/>
                    <a:pt x="256" y="2307"/>
                  </a:cubicBezTo>
                  <a:cubicBezTo>
                    <a:pt x="874" y="1728"/>
                    <a:pt x="1404" y="1061"/>
                    <a:pt x="1816" y="324"/>
                  </a:cubicBezTo>
                  <a:cubicBezTo>
                    <a:pt x="1875" y="236"/>
                    <a:pt x="1953" y="167"/>
                    <a:pt x="2051" y="148"/>
                  </a:cubicBezTo>
                  <a:cubicBezTo>
                    <a:pt x="2081" y="138"/>
                    <a:pt x="2121" y="128"/>
                    <a:pt x="2150" y="128"/>
                  </a:cubicBezTo>
                  <a:close/>
                  <a:moveTo>
                    <a:pt x="2153" y="1"/>
                  </a:moveTo>
                  <a:cubicBezTo>
                    <a:pt x="2107" y="1"/>
                    <a:pt x="2059" y="7"/>
                    <a:pt x="2012" y="21"/>
                  </a:cubicBezTo>
                  <a:cubicBezTo>
                    <a:pt x="1885" y="60"/>
                    <a:pt x="1777" y="138"/>
                    <a:pt x="1708" y="256"/>
                  </a:cubicBezTo>
                  <a:cubicBezTo>
                    <a:pt x="1296" y="982"/>
                    <a:pt x="776" y="1639"/>
                    <a:pt x="167" y="2208"/>
                  </a:cubicBezTo>
                  <a:cubicBezTo>
                    <a:pt x="69" y="2297"/>
                    <a:pt x="10" y="2424"/>
                    <a:pt x="1" y="2562"/>
                  </a:cubicBezTo>
                  <a:cubicBezTo>
                    <a:pt x="1" y="2699"/>
                    <a:pt x="50" y="2827"/>
                    <a:pt x="138" y="2925"/>
                  </a:cubicBezTo>
                  <a:cubicBezTo>
                    <a:pt x="236" y="3033"/>
                    <a:pt x="374" y="3092"/>
                    <a:pt x="511" y="3092"/>
                  </a:cubicBezTo>
                  <a:cubicBezTo>
                    <a:pt x="649" y="3092"/>
                    <a:pt x="766" y="3043"/>
                    <a:pt x="864" y="2954"/>
                  </a:cubicBezTo>
                  <a:cubicBezTo>
                    <a:pt x="1551" y="2317"/>
                    <a:pt x="2130" y="1580"/>
                    <a:pt x="2592" y="766"/>
                  </a:cubicBezTo>
                  <a:cubicBezTo>
                    <a:pt x="2660" y="649"/>
                    <a:pt x="2680" y="511"/>
                    <a:pt x="2640" y="374"/>
                  </a:cubicBezTo>
                  <a:cubicBezTo>
                    <a:pt x="2611" y="246"/>
                    <a:pt x="2523" y="138"/>
                    <a:pt x="2405" y="69"/>
                  </a:cubicBezTo>
                  <a:cubicBezTo>
                    <a:pt x="2327" y="24"/>
                    <a:pt x="2242" y="1"/>
                    <a:pt x="215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7"/>
          <p:cNvGrpSpPr/>
          <p:nvPr/>
        </p:nvGrpSpPr>
        <p:grpSpPr>
          <a:xfrm>
            <a:off x="254675" y="3086271"/>
            <a:ext cx="1556085" cy="1704769"/>
            <a:chOff x="66150" y="67346"/>
            <a:chExt cx="1556085" cy="1704769"/>
          </a:xfrm>
        </p:grpSpPr>
        <p:sp>
          <p:nvSpPr>
            <p:cNvPr id="1332" name="Google Shape;1332;p7"/>
            <p:cNvSpPr/>
            <p:nvPr/>
          </p:nvSpPr>
          <p:spPr>
            <a:xfrm>
              <a:off x="75015" y="224782"/>
              <a:ext cx="1538355" cy="1538580"/>
            </a:xfrm>
            <a:custGeom>
              <a:avLst/>
              <a:gdLst/>
              <a:ahLst/>
              <a:cxnLst/>
              <a:rect l="l" t="t" r="r" b="b"/>
              <a:pathLst>
                <a:path w="13709" h="13711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61"/>
                  </a:cubicBezTo>
                  <a:cubicBezTo>
                    <a:pt x="11785" y="9578"/>
                    <a:pt x="9578" y="11787"/>
                    <a:pt x="6859" y="11787"/>
                  </a:cubicBezTo>
                  <a:cubicBezTo>
                    <a:pt x="4131" y="11787"/>
                    <a:pt x="1924" y="9578"/>
                    <a:pt x="1924" y="6861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3"/>
                    <a:pt x="0" y="6861"/>
                  </a:cubicBezTo>
                  <a:cubicBezTo>
                    <a:pt x="0" y="10638"/>
                    <a:pt x="3071" y="13710"/>
                    <a:pt x="6859" y="13710"/>
                  </a:cubicBezTo>
                  <a:cubicBezTo>
                    <a:pt x="10638" y="13710"/>
                    <a:pt x="13709" y="10638"/>
                    <a:pt x="13709" y="6861"/>
                  </a:cubicBezTo>
                  <a:cubicBezTo>
                    <a:pt x="13709" y="3073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66150" y="216029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59"/>
                    <a:pt x="11786" y="6939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9"/>
                  </a:cubicBezTo>
                  <a:cubicBezTo>
                    <a:pt x="2081" y="4259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9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9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7"/>
                  </a:moveTo>
                  <a:cubicBezTo>
                    <a:pt x="10667" y="157"/>
                    <a:pt x="13709" y="3199"/>
                    <a:pt x="13709" y="6939"/>
                  </a:cubicBezTo>
                  <a:cubicBezTo>
                    <a:pt x="13709" y="10677"/>
                    <a:pt x="10667" y="13710"/>
                    <a:pt x="6938" y="13710"/>
                  </a:cubicBezTo>
                  <a:cubicBezTo>
                    <a:pt x="3200" y="13710"/>
                    <a:pt x="158" y="10677"/>
                    <a:pt x="158" y="6939"/>
                  </a:cubicBezTo>
                  <a:cubicBezTo>
                    <a:pt x="158" y="3199"/>
                    <a:pt x="3200" y="157"/>
                    <a:pt x="6938" y="157"/>
                  </a:cubicBezTo>
                  <a:close/>
                  <a:moveTo>
                    <a:pt x="6938" y="0"/>
                  </a:moveTo>
                  <a:cubicBezTo>
                    <a:pt x="3111" y="0"/>
                    <a:pt x="1" y="3112"/>
                    <a:pt x="1" y="6939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9"/>
                  </a:cubicBezTo>
                  <a:cubicBezTo>
                    <a:pt x="13866" y="3112"/>
                    <a:pt x="10756" y="0"/>
                    <a:pt x="69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75015" y="76210"/>
              <a:ext cx="1538355" cy="1538468"/>
            </a:xfrm>
            <a:custGeom>
              <a:avLst/>
              <a:gdLst/>
              <a:ahLst/>
              <a:cxnLst/>
              <a:rect l="l" t="t" r="r" b="b"/>
              <a:pathLst>
                <a:path w="13709" h="13710" extrusionOk="0">
                  <a:moveTo>
                    <a:pt x="6859" y="1924"/>
                  </a:moveTo>
                  <a:cubicBezTo>
                    <a:pt x="9578" y="1924"/>
                    <a:pt x="11785" y="4142"/>
                    <a:pt x="11785" y="6859"/>
                  </a:cubicBezTo>
                  <a:cubicBezTo>
                    <a:pt x="11785" y="9578"/>
                    <a:pt x="9578" y="11786"/>
                    <a:pt x="6859" y="11786"/>
                  </a:cubicBezTo>
                  <a:cubicBezTo>
                    <a:pt x="4131" y="11786"/>
                    <a:pt x="1924" y="9578"/>
                    <a:pt x="1924" y="6859"/>
                  </a:cubicBezTo>
                  <a:cubicBezTo>
                    <a:pt x="1924" y="4142"/>
                    <a:pt x="4131" y="1924"/>
                    <a:pt x="6859" y="1924"/>
                  </a:cubicBezTo>
                  <a:close/>
                  <a:moveTo>
                    <a:pt x="6859" y="1"/>
                  </a:moveTo>
                  <a:cubicBezTo>
                    <a:pt x="3071" y="1"/>
                    <a:pt x="0" y="3072"/>
                    <a:pt x="0" y="6859"/>
                  </a:cubicBezTo>
                  <a:cubicBezTo>
                    <a:pt x="0" y="10638"/>
                    <a:pt x="3071" y="13709"/>
                    <a:pt x="6859" y="13709"/>
                  </a:cubicBezTo>
                  <a:cubicBezTo>
                    <a:pt x="10638" y="13709"/>
                    <a:pt x="13709" y="10638"/>
                    <a:pt x="13709" y="6859"/>
                  </a:cubicBezTo>
                  <a:cubicBezTo>
                    <a:pt x="13709" y="3072"/>
                    <a:pt x="10638" y="1"/>
                    <a:pt x="6859" y="1"/>
                  </a:cubicBez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66150" y="67346"/>
              <a:ext cx="1556085" cy="1556085"/>
            </a:xfrm>
            <a:custGeom>
              <a:avLst/>
              <a:gdLst/>
              <a:ahLst/>
              <a:cxnLst/>
              <a:rect l="l" t="t" r="r" b="b"/>
              <a:pathLst>
                <a:path w="13867" h="13867" extrusionOk="0">
                  <a:moveTo>
                    <a:pt x="6938" y="2081"/>
                  </a:moveTo>
                  <a:cubicBezTo>
                    <a:pt x="9607" y="2081"/>
                    <a:pt x="11786" y="4260"/>
                    <a:pt x="11786" y="6938"/>
                  </a:cubicBezTo>
                  <a:cubicBezTo>
                    <a:pt x="11786" y="9608"/>
                    <a:pt x="9607" y="11786"/>
                    <a:pt x="6938" y="11786"/>
                  </a:cubicBezTo>
                  <a:cubicBezTo>
                    <a:pt x="4260" y="11786"/>
                    <a:pt x="2081" y="9608"/>
                    <a:pt x="2081" y="6938"/>
                  </a:cubicBezTo>
                  <a:cubicBezTo>
                    <a:pt x="2081" y="4260"/>
                    <a:pt x="4260" y="2081"/>
                    <a:pt x="6938" y="2081"/>
                  </a:cubicBezTo>
                  <a:close/>
                  <a:moveTo>
                    <a:pt x="6938" y="1924"/>
                  </a:moveTo>
                  <a:cubicBezTo>
                    <a:pt x="4171" y="1924"/>
                    <a:pt x="1924" y="4171"/>
                    <a:pt x="1924" y="6938"/>
                  </a:cubicBezTo>
                  <a:cubicBezTo>
                    <a:pt x="1924" y="9696"/>
                    <a:pt x="4171" y="11943"/>
                    <a:pt x="6938" y="11943"/>
                  </a:cubicBezTo>
                  <a:cubicBezTo>
                    <a:pt x="9696" y="11943"/>
                    <a:pt x="11943" y="9696"/>
                    <a:pt x="11943" y="6938"/>
                  </a:cubicBezTo>
                  <a:cubicBezTo>
                    <a:pt x="11943" y="4171"/>
                    <a:pt x="9696" y="1924"/>
                    <a:pt x="6938" y="1924"/>
                  </a:cubicBezTo>
                  <a:close/>
                  <a:moveTo>
                    <a:pt x="6938" y="158"/>
                  </a:moveTo>
                  <a:cubicBezTo>
                    <a:pt x="10667" y="158"/>
                    <a:pt x="13709" y="3200"/>
                    <a:pt x="13709" y="6938"/>
                  </a:cubicBezTo>
                  <a:cubicBezTo>
                    <a:pt x="13709" y="10678"/>
                    <a:pt x="10667" y="13710"/>
                    <a:pt x="6938" y="13710"/>
                  </a:cubicBezTo>
                  <a:cubicBezTo>
                    <a:pt x="3200" y="13710"/>
                    <a:pt x="158" y="10678"/>
                    <a:pt x="158" y="6938"/>
                  </a:cubicBezTo>
                  <a:cubicBezTo>
                    <a:pt x="158" y="3200"/>
                    <a:pt x="3200" y="158"/>
                    <a:pt x="6938" y="158"/>
                  </a:cubicBezTo>
                  <a:close/>
                  <a:moveTo>
                    <a:pt x="6938" y="1"/>
                  </a:moveTo>
                  <a:cubicBezTo>
                    <a:pt x="3111" y="1"/>
                    <a:pt x="1" y="3111"/>
                    <a:pt x="1" y="6938"/>
                  </a:cubicBezTo>
                  <a:cubicBezTo>
                    <a:pt x="1" y="10756"/>
                    <a:pt x="3111" y="13867"/>
                    <a:pt x="6938" y="13867"/>
                  </a:cubicBezTo>
                  <a:cubicBezTo>
                    <a:pt x="10756" y="13867"/>
                    <a:pt x="13866" y="10756"/>
                    <a:pt x="13866" y="6938"/>
                  </a:cubicBezTo>
                  <a:cubicBezTo>
                    <a:pt x="13866" y="3111"/>
                    <a:pt x="10756" y="1"/>
                    <a:pt x="693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7"/>
          <p:cNvSpPr/>
          <p:nvPr/>
        </p:nvSpPr>
        <p:spPr>
          <a:xfrm>
            <a:off x="34975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7"/>
          <p:cNvSpPr/>
          <p:nvPr/>
        </p:nvSpPr>
        <p:spPr>
          <a:xfrm>
            <a:off x="33683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"/>
          <p:cNvSpPr/>
          <p:nvPr/>
        </p:nvSpPr>
        <p:spPr>
          <a:xfrm>
            <a:off x="3368365" y="511050"/>
            <a:ext cx="51873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7"/>
          <p:cNvSpPr/>
          <p:nvPr/>
        </p:nvSpPr>
        <p:spPr>
          <a:xfrm>
            <a:off x="3217159" y="374500"/>
            <a:ext cx="5187300" cy="420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7"/>
          <p:cNvSpPr/>
          <p:nvPr/>
        </p:nvSpPr>
        <p:spPr>
          <a:xfrm>
            <a:off x="3217125" y="374500"/>
            <a:ext cx="5187300" cy="297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7"/>
          <p:cNvSpPr/>
          <p:nvPr/>
        </p:nvSpPr>
        <p:spPr>
          <a:xfrm>
            <a:off x="33950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7"/>
          <p:cNvSpPr/>
          <p:nvPr/>
        </p:nvSpPr>
        <p:spPr>
          <a:xfrm>
            <a:off x="36048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7"/>
          <p:cNvSpPr/>
          <p:nvPr/>
        </p:nvSpPr>
        <p:spPr>
          <a:xfrm>
            <a:off x="38146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7"/>
          <p:cNvSpPr/>
          <p:nvPr/>
        </p:nvSpPr>
        <p:spPr>
          <a:xfrm>
            <a:off x="659597" y="1481936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7"/>
          <p:cNvSpPr/>
          <p:nvPr/>
        </p:nvSpPr>
        <p:spPr>
          <a:xfrm>
            <a:off x="524775" y="1339864"/>
            <a:ext cx="3404100" cy="232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"/>
          <p:cNvSpPr/>
          <p:nvPr/>
        </p:nvSpPr>
        <p:spPr>
          <a:xfrm>
            <a:off x="524750" y="1339864"/>
            <a:ext cx="3404100" cy="2979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7"/>
          <p:cNvSpPr/>
          <p:nvPr/>
        </p:nvSpPr>
        <p:spPr>
          <a:xfrm>
            <a:off x="3217125" y="1431214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7"/>
          <p:cNvSpPr txBox="1">
            <a:spLocks noGrp="1"/>
          </p:cNvSpPr>
          <p:nvPr>
            <p:ph type="title"/>
          </p:nvPr>
        </p:nvSpPr>
        <p:spPr>
          <a:xfrm>
            <a:off x="875625" y="1959175"/>
            <a:ext cx="26382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7"/>
          <p:cNvSpPr txBox="1">
            <a:spLocks noGrp="1"/>
          </p:cNvSpPr>
          <p:nvPr>
            <p:ph type="body" idx="1"/>
          </p:nvPr>
        </p:nvSpPr>
        <p:spPr>
          <a:xfrm>
            <a:off x="4276325" y="982050"/>
            <a:ext cx="3966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9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573" name="Google Shape;1573;p9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600" name="Google Shape;1600;p9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601" name="Google Shape;1601;p9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9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9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9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9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9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9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9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9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9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9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9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9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9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9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9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9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9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9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9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9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9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9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9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9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9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9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8" name="Google Shape;1628;p9"/>
          <p:cNvSpPr/>
          <p:nvPr/>
        </p:nvSpPr>
        <p:spPr>
          <a:xfrm>
            <a:off x="805124" y="629625"/>
            <a:ext cx="5187300" cy="4202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"/>
          <p:cNvSpPr/>
          <p:nvPr/>
        </p:nvSpPr>
        <p:spPr>
          <a:xfrm>
            <a:off x="675998" y="511050"/>
            <a:ext cx="5187300" cy="4202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/>
          <p:nvPr/>
        </p:nvSpPr>
        <p:spPr>
          <a:xfrm>
            <a:off x="675965" y="511050"/>
            <a:ext cx="51873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9"/>
          <p:cNvSpPr/>
          <p:nvPr/>
        </p:nvSpPr>
        <p:spPr>
          <a:xfrm>
            <a:off x="524759" y="374500"/>
            <a:ext cx="5187300" cy="4202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9"/>
          <p:cNvSpPr/>
          <p:nvPr/>
        </p:nvSpPr>
        <p:spPr>
          <a:xfrm>
            <a:off x="524725" y="374500"/>
            <a:ext cx="5187300" cy="2979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9"/>
          <p:cNvSpPr/>
          <p:nvPr/>
        </p:nvSpPr>
        <p:spPr>
          <a:xfrm>
            <a:off x="702650" y="476000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9"/>
          <p:cNvSpPr/>
          <p:nvPr/>
        </p:nvSpPr>
        <p:spPr>
          <a:xfrm>
            <a:off x="912425" y="476000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9"/>
          <p:cNvSpPr/>
          <p:nvPr/>
        </p:nvSpPr>
        <p:spPr>
          <a:xfrm>
            <a:off x="1122200" y="476000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"/>
          <p:cNvSpPr txBox="1">
            <a:spLocks noGrp="1"/>
          </p:cNvSpPr>
          <p:nvPr>
            <p:ph type="title"/>
          </p:nvPr>
        </p:nvSpPr>
        <p:spPr>
          <a:xfrm>
            <a:off x="819850" y="950400"/>
            <a:ext cx="4644900" cy="798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7" name="Google Shape;1637;p9"/>
          <p:cNvSpPr txBox="1">
            <a:spLocks noGrp="1"/>
          </p:cNvSpPr>
          <p:nvPr>
            <p:ph type="subTitle" idx="1"/>
          </p:nvPr>
        </p:nvSpPr>
        <p:spPr>
          <a:xfrm>
            <a:off x="819850" y="2268338"/>
            <a:ext cx="40596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9"/>
          <p:cNvSpPr/>
          <p:nvPr/>
        </p:nvSpPr>
        <p:spPr>
          <a:xfrm>
            <a:off x="5343822" y="2116123"/>
            <a:ext cx="3404100" cy="232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9"/>
          <p:cNvSpPr/>
          <p:nvPr/>
        </p:nvSpPr>
        <p:spPr>
          <a:xfrm>
            <a:off x="5209000" y="1974050"/>
            <a:ext cx="3404100" cy="232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9"/>
          <p:cNvSpPr/>
          <p:nvPr/>
        </p:nvSpPr>
        <p:spPr>
          <a:xfrm>
            <a:off x="5208975" y="1974050"/>
            <a:ext cx="3404100" cy="297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9"/>
          <p:cNvSpPr/>
          <p:nvPr/>
        </p:nvSpPr>
        <p:spPr>
          <a:xfrm>
            <a:off x="7901350" y="2065400"/>
            <a:ext cx="595500" cy="11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dk2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13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731" name="Google Shape;1731;p13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758" name="Google Shape;1758;p13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759" name="Google Shape;1759;p13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13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13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13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13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13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13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13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13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13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13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13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13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13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13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13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13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13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13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13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13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13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13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13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13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13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13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86" name="Google Shape;1786;p13"/>
          <p:cNvGrpSpPr/>
          <p:nvPr/>
        </p:nvGrpSpPr>
        <p:grpSpPr>
          <a:xfrm>
            <a:off x="7286032" y="-1150423"/>
            <a:ext cx="2153989" cy="4314973"/>
            <a:chOff x="4607800" y="1290325"/>
            <a:chExt cx="523550" cy="1048800"/>
          </a:xfrm>
        </p:grpSpPr>
        <p:sp>
          <p:nvSpPr>
            <p:cNvPr id="1787" name="Google Shape;1787;p13"/>
            <p:cNvSpPr/>
            <p:nvPr/>
          </p:nvSpPr>
          <p:spPr>
            <a:xfrm>
              <a:off x="4609750" y="1292050"/>
              <a:ext cx="519875" cy="1045375"/>
            </a:xfrm>
            <a:custGeom>
              <a:avLst/>
              <a:gdLst/>
              <a:ahLst/>
              <a:cxnLst/>
              <a:rect l="l" t="t" r="r" b="b"/>
              <a:pathLst>
                <a:path w="20795" h="41815" extrusionOk="0">
                  <a:moveTo>
                    <a:pt x="1" y="0"/>
                  </a:moveTo>
                  <a:lnTo>
                    <a:pt x="1" y="41814"/>
                  </a:lnTo>
                  <a:lnTo>
                    <a:pt x="20794" y="41814"/>
                  </a:lnTo>
                  <a:lnTo>
                    <a:pt x="20794" y="0"/>
                  </a:lnTo>
                  <a:close/>
                </a:path>
              </a:pathLst>
            </a:custGeom>
            <a:solidFill>
              <a:srgbClr val="A6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4607800" y="1290325"/>
              <a:ext cx="523550" cy="1048800"/>
            </a:xfrm>
            <a:custGeom>
              <a:avLst/>
              <a:gdLst/>
              <a:ahLst/>
              <a:cxnLst/>
              <a:rect l="l" t="t" r="r" b="b"/>
              <a:pathLst>
                <a:path w="20942" h="41952" extrusionOk="0">
                  <a:moveTo>
                    <a:pt x="20804" y="138"/>
                  </a:moveTo>
                  <a:lnTo>
                    <a:pt x="20804" y="41805"/>
                  </a:lnTo>
                  <a:lnTo>
                    <a:pt x="147" y="41805"/>
                  </a:lnTo>
                  <a:lnTo>
                    <a:pt x="147" y="138"/>
                  </a:lnTo>
                  <a:close/>
                  <a:moveTo>
                    <a:pt x="79" y="1"/>
                  </a:moveTo>
                  <a:cubicBezTo>
                    <a:pt x="39" y="1"/>
                    <a:pt x="0" y="30"/>
                    <a:pt x="0" y="69"/>
                  </a:cubicBezTo>
                  <a:lnTo>
                    <a:pt x="0" y="41883"/>
                  </a:lnTo>
                  <a:cubicBezTo>
                    <a:pt x="0" y="41922"/>
                    <a:pt x="39" y="41952"/>
                    <a:pt x="79" y="41952"/>
                  </a:cubicBezTo>
                  <a:lnTo>
                    <a:pt x="20872" y="41952"/>
                  </a:lnTo>
                  <a:cubicBezTo>
                    <a:pt x="20911" y="41952"/>
                    <a:pt x="20941" y="41922"/>
                    <a:pt x="20941" y="41883"/>
                  </a:cubicBezTo>
                  <a:lnTo>
                    <a:pt x="20941" y="69"/>
                  </a:lnTo>
                  <a:cubicBezTo>
                    <a:pt x="20941" y="30"/>
                    <a:pt x="20911" y="1"/>
                    <a:pt x="20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4634025" y="1321175"/>
              <a:ext cx="34875" cy="42300"/>
            </a:xfrm>
            <a:custGeom>
              <a:avLst/>
              <a:gdLst/>
              <a:ahLst/>
              <a:cxnLst/>
              <a:rect l="l" t="t" r="r" b="b"/>
              <a:pathLst>
                <a:path w="1395" h="1692" extrusionOk="0">
                  <a:moveTo>
                    <a:pt x="226" y="1"/>
                  </a:moveTo>
                  <a:cubicBezTo>
                    <a:pt x="186" y="1"/>
                    <a:pt x="145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2"/>
                    <a:pt x="1296" y="1642"/>
                  </a:cubicBezTo>
                  <a:cubicBezTo>
                    <a:pt x="1385" y="1573"/>
                    <a:pt x="1394" y="1445"/>
                    <a:pt x="1326" y="1367"/>
                  </a:cubicBezTo>
                  <a:cubicBezTo>
                    <a:pt x="1119" y="1122"/>
                    <a:pt x="923" y="837"/>
                    <a:pt x="727" y="56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689975" y="1316075"/>
              <a:ext cx="50550" cy="14525"/>
            </a:xfrm>
            <a:custGeom>
              <a:avLst/>
              <a:gdLst/>
              <a:ahLst/>
              <a:cxnLst/>
              <a:rect l="l" t="t" r="r" b="b"/>
              <a:pathLst>
                <a:path w="2022" h="581" extrusionOk="0">
                  <a:moveTo>
                    <a:pt x="1825" y="1"/>
                  </a:moveTo>
                  <a:cubicBezTo>
                    <a:pt x="1266" y="11"/>
                    <a:pt x="717" y="79"/>
                    <a:pt x="177" y="197"/>
                  </a:cubicBezTo>
                  <a:cubicBezTo>
                    <a:pt x="69" y="217"/>
                    <a:pt x="0" y="325"/>
                    <a:pt x="30" y="433"/>
                  </a:cubicBezTo>
                  <a:cubicBezTo>
                    <a:pt x="50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76" y="462"/>
                    <a:pt x="1306" y="404"/>
                    <a:pt x="1825" y="393"/>
                  </a:cubicBezTo>
                  <a:cubicBezTo>
                    <a:pt x="1934" y="393"/>
                    <a:pt x="2022" y="305"/>
                    <a:pt x="2022" y="197"/>
                  </a:cubicBezTo>
                  <a:cubicBezTo>
                    <a:pt x="2022" y="90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847475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1"/>
                    <a:pt x="196" y="1"/>
                  </a:cubicBezTo>
                  <a:cubicBezTo>
                    <a:pt x="89" y="1"/>
                    <a:pt x="0" y="99"/>
                    <a:pt x="10" y="208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8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20975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3" y="1"/>
                  </a:moveTo>
                  <a:cubicBezTo>
                    <a:pt x="1311" y="1"/>
                    <a:pt x="1270" y="14"/>
                    <a:pt x="1237" y="42"/>
                  </a:cubicBezTo>
                  <a:lnTo>
                    <a:pt x="89" y="984"/>
                  </a:lnTo>
                  <a:cubicBezTo>
                    <a:pt x="11" y="1053"/>
                    <a:pt x="0" y="1181"/>
                    <a:pt x="69" y="1259"/>
                  </a:cubicBezTo>
                  <a:cubicBezTo>
                    <a:pt x="98" y="1309"/>
                    <a:pt x="157" y="1338"/>
                    <a:pt x="216" y="1338"/>
                  </a:cubicBezTo>
                  <a:cubicBezTo>
                    <a:pt x="255" y="1338"/>
                    <a:pt x="305" y="1318"/>
                    <a:pt x="334" y="1289"/>
                  </a:cubicBezTo>
                  <a:lnTo>
                    <a:pt x="1482" y="347"/>
                  </a:lnTo>
                  <a:cubicBezTo>
                    <a:pt x="1570" y="278"/>
                    <a:pt x="1581" y="160"/>
                    <a:pt x="1512" y="72"/>
                  </a:cubicBezTo>
                  <a:cubicBezTo>
                    <a:pt x="1472" y="26"/>
                    <a:pt x="1412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4829300" y="1457350"/>
              <a:ext cx="28975" cy="45700"/>
            </a:xfrm>
            <a:custGeom>
              <a:avLst/>
              <a:gdLst/>
              <a:ahLst/>
              <a:cxnLst/>
              <a:rect l="l" t="t" r="r" b="b"/>
              <a:pathLst>
                <a:path w="1159" h="1828" extrusionOk="0">
                  <a:moveTo>
                    <a:pt x="227" y="1"/>
                  </a:moveTo>
                  <a:cubicBezTo>
                    <a:pt x="197" y="1"/>
                    <a:pt x="167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66" y="1720"/>
                  </a:lnTo>
                  <a:cubicBezTo>
                    <a:pt x="796" y="1788"/>
                    <a:pt x="865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20" y="1759"/>
                    <a:pt x="1159" y="1641"/>
                    <a:pt x="1110" y="1543"/>
                  </a:cubicBezTo>
                  <a:lnTo>
                    <a:pt x="404" y="111"/>
                  </a:lnTo>
                  <a:cubicBezTo>
                    <a:pt x="369" y="41"/>
                    <a:pt x="299" y="1"/>
                    <a:pt x="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48234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199" y="1"/>
                  </a:moveTo>
                  <a:cubicBezTo>
                    <a:pt x="1153" y="1"/>
                    <a:pt x="1107" y="18"/>
                    <a:pt x="1070" y="51"/>
                  </a:cubicBezTo>
                  <a:lnTo>
                    <a:pt x="89" y="914"/>
                  </a:lnTo>
                  <a:cubicBezTo>
                    <a:pt x="11" y="982"/>
                    <a:pt x="0" y="1110"/>
                    <a:pt x="70" y="1189"/>
                  </a:cubicBezTo>
                  <a:cubicBezTo>
                    <a:pt x="109" y="1238"/>
                    <a:pt x="157" y="1257"/>
                    <a:pt x="216" y="1257"/>
                  </a:cubicBezTo>
                  <a:cubicBezTo>
                    <a:pt x="266" y="1257"/>
                    <a:pt x="305" y="1238"/>
                    <a:pt x="344" y="1209"/>
                  </a:cubicBezTo>
                  <a:lnTo>
                    <a:pt x="1326" y="345"/>
                  </a:lnTo>
                  <a:cubicBezTo>
                    <a:pt x="1404" y="266"/>
                    <a:pt x="1414" y="149"/>
                    <a:pt x="1345" y="70"/>
                  </a:cubicBezTo>
                  <a:cubicBezTo>
                    <a:pt x="1304" y="23"/>
                    <a:pt x="1251" y="1"/>
                    <a:pt x="1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4833725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0"/>
                  </a:moveTo>
                  <a:cubicBezTo>
                    <a:pt x="199" y="0"/>
                    <a:pt x="178" y="3"/>
                    <a:pt x="158" y="8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98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4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9" y="49"/>
                    <a:pt x="30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4814600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8" y="0"/>
                  </a:moveTo>
                  <a:cubicBezTo>
                    <a:pt x="1775" y="0"/>
                    <a:pt x="1750" y="5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60"/>
                    <a:pt x="39" y="858"/>
                  </a:cubicBezTo>
                  <a:cubicBezTo>
                    <a:pt x="69" y="936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50" y="46"/>
                    <a:pt x="1876" y="0"/>
                    <a:pt x="1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4831050" y="172177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5"/>
                    <a:pt x="147" y="14"/>
                  </a:cubicBezTo>
                  <a:cubicBezTo>
                    <a:pt x="49" y="43"/>
                    <a:pt x="0" y="161"/>
                    <a:pt x="29" y="259"/>
                  </a:cubicBezTo>
                  <a:lnTo>
                    <a:pt x="608" y="1790"/>
                  </a:lnTo>
                  <a:cubicBezTo>
                    <a:pt x="637" y="1868"/>
                    <a:pt x="707" y="1918"/>
                    <a:pt x="785" y="1918"/>
                  </a:cubicBezTo>
                  <a:cubicBezTo>
                    <a:pt x="814" y="1918"/>
                    <a:pt x="834" y="1918"/>
                    <a:pt x="853" y="1907"/>
                  </a:cubicBezTo>
                  <a:cubicBezTo>
                    <a:pt x="952" y="1868"/>
                    <a:pt x="1010" y="1761"/>
                    <a:pt x="971" y="165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4820250" y="1784025"/>
              <a:ext cx="40500" cy="33300"/>
            </a:xfrm>
            <a:custGeom>
              <a:avLst/>
              <a:gdLst/>
              <a:ahLst/>
              <a:cxnLst/>
              <a:rect l="l" t="t" r="r" b="b"/>
              <a:pathLst>
                <a:path w="1620" h="1332" extrusionOk="0">
                  <a:moveTo>
                    <a:pt x="212" y="1"/>
                  </a:moveTo>
                  <a:cubicBezTo>
                    <a:pt x="155" y="1"/>
                    <a:pt x="98" y="25"/>
                    <a:pt x="59" y="75"/>
                  </a:cubicBezTo>
                  <a:cubicBezTo>
                    <a:pt x="0" y="163"/>
                    <a:pt x="10" y="281"/>
                    <a:pt x="98" y="350"/>
                  </a:cubicBezTo>
                  <a:lnTo>
                    <a:pt x="1276" y="1282"/>
                  </a:lnTo>
                  <a:cubicBezTo>
                    <a:pt x="1315" y="1312"/>
                    <a:pt x="1354" y="1331"/>
                    <a:pt x="1403" y="1331"/>
                  </a:cubicBezTo>
                  <a:cubicBezTo>
                    <a:pt x="1462" y="1331"/>
                    <a:pt x="1511" y="1302"/>
                    <a:pt x="1551" y="1253"/>
                  </a:cubicBezTo>
                  <a:cubicBezTo>
                    <a:pt x="1619" y="1164"/>
                    <a:pt x="1610" y="1046"/>
                    <a:pt x="1521" y="978"/>
                  </a:cubicBezTo>
                  <a:lnTo>
                    <a:pt x="334" y="45"/>
                  </a:lnTo>
                  <a:cubicBezTo>
                    <a:pt x="300" y="16"/>
                    <a:pt x="256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767500" y="1779975"/>
              <a:ext cx="36075" cy="35625"/>
            </a:xfrm>
            <a:custGeom>
              <a:avLst/>
              <a:gdLst/>
              <a:ahLst/>
              <a:cxnLst/>
              <a:rect l="l" t="t" r="r" b="b"/>
              <a:pathLst>
                <a:path w="1443" h="1425" extrusionOk="0">
                  <a:moveTo>
                    <a:pt x="1232" y="0"/>
                  </a:moveTo>
                  <a:cubicBezTo>
                    <a:pt x="1181" y="0"/>
                    <a:pt x="1130" y="20"/>
                    <a:pt x="1090" y="61"/>
                  </a:cubicBezTo>
                  <a:lnTo>
                    <a:pt x="79" y="1091"/>
                  </a:lnTo>
                  <a:cubicBezTo>
                    <a:pt x="0" y="1169"/>
                    <a:pt x="0" y="1287"/>
                    <a:pt x="79" y="1365"/>
                  </a:cubicBezTo>
                  <a:cubicBezTo>
                    <a:pt x="118" y="1405"/>
                    <a:pt x="167" y="1424"/>
                    <a:pt x="216" y="1424"/>
                  </a:cubicBezTo>
                  <a:cubicBezTo>
                    <a:pt x="26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43" y="257"/>
                    <a:pt x="1443" y="129"/>
                    <a:pt x="1364" y="50"/>
                  </a:cubicBezTo>
                  <a:cubicBezTo>
                    <a:pt x="1327" y="18"/>
                    <a:pt x="1280" y="0"/>
                    <a:pt x="1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692900" y="1783400"/>
              <a:ext cx="39275" cy="31700"/>
            </a:xfrm>
            <a:custGeom>
              <a:avLst/>
              <a:gdLst/>
              <a:ahLst/>
              <a:cxnLst/>
              <a:rect l="l" t="t" r="r" b="b"/>
              <a:pathLst>
                <a:path w="1571" h="1268" extrusionOk="0">
                  <a:moveTo>
                    <a:pt x="212" y="1"/>
                  </a:moveTo>
                  <a:cubicBezTo>
                    <a:pt x="162" y="1"/>
                    <a:pt x="111" y="20"/>
                    <a:pt x="70" y="61"/>
                  </a:cubicBezTo>
                  <a:cubicBezTo>
                    <a:pt x="1" y="129"/>
                    <a:pt x="1" y="257"/>
                    <a:pt x="70" y="336"/>
                  </a:cubicBezTo>
                  <a:cubicBezTo>
                    <a:pt x="433" y="679"/>
                    <a:pt x="825" y="984"/>
                    <a:pt x="1248" y="1248"/>
                  </a:cubicBezTo>
                  <a:cubicBezTo>
                    <a:pt x="1277" y="1268"/>
                    <a:pt x="1316" y="1268"/>
                    <a:pt x="1355" y="1268"/>
                  </a:cubicBezTo>
                  <a:cubicBezTo>
                    <a:pt x="1414" y="1268"/>
                    <a:pt x="1483" y="1239"/>
                    <a:pt x="1512" y="1180"/>
                  </a:cubicBezTo>
                  <a:cubicBezTo>
                    <a:pt x="1571" y="1091"/>
                    <a:pt x="1542" y="964"/>
                    <a:pt x="1453" y="914"/>
                  </a:cubicBezTo>
                  <a:cubicBezTo>
                    <a:pt x="1051" y="669"/>
                    <a:pt x="678" y="385"/>
                    <a:pt x="345" y="51"/>
                  </a:cubicBezTo>
                  <a:cubicBezTo>
                    <a:pt x="307" y="18"/>
                    <a:pt x="260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4639425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303" y="1"/>
                  </a:moveTo>
                  <a:cubicBezTo>
                    <a:pt x="1262" y="1"/>
                    <a:pt x="1221" y="13"/>
                    <a:pt x="1188" y="38"/>
                  </a:cubicBezTo>
                  <a:lnTo>
                    <a:pt x="99" y="882"/>
                  </a:lnTo>
                  <a:cubicBezTo>
                    <a:pt x="20" y="941"/>
                    <a:pt x="1" y="1069"/>
                    <a:pt x="70" y="1147"/>
                  </a:cubicBezTo>
                  <a:cubicBezTo>
                    <a:pt x="109" y="1196"/>
                    <a:pt x="168" y="1226"/>
                    <a:pt x="227" y="1226"/>
                  </a:cubicBezTo>
                  <a:cubicBezTo>
                    <a:pt x="266" y="1226"/>
                    <a:pt x="305" y="1215"/>
                    <a:pt x="344" y="1186"/>
                  </a:cubicBezTo>
                  <a:lnTo>
                    <a:pt x="142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9" y="26"/>
                    <a:pt x="1361" y="1"/>
                    <a:pt x="13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625450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12" y="1"/>
                  </a:moveTo>
                  <a:cubicBezTo>
                    <a:pt x="190" y="1"/>
                    <a:pt x="168" y="5"/>
                    <a:pt x="147" y="13"/>
                  </a:cubicBezTo>
                  <a:cubicBezTo>
                    <a:pt x="49" y="52"/>
                    <a:pt x="1" y="160"/>
                    <a:pt x="30" y="258"/>
                  </a:cubicBezTo>
                  <a:cubicBezTo>
                    <a:pt x="206" y="749"/>
                    <a:pt x="461" y="1210"/>
                    <a:pt x="766" y="1632"/>
                  </a:cubicBezTo>
                  <a:cubicBezTo>
                    <a:pt x="805" y="1681"/>
                    <a:pt x="864" y="1710"/>
                    <a:pt x="923" y="1710"/>
                  </a:cubicBezTo>
                  <a:cubicBezTo>
                    <a:pt x="962" y="1710"/>
                    <a:pt x="1002" y="1701"/>
                    <a:pt x="1041" y="1671"/>
                  </a:cubicBezTo>
                  <a:cubicBezTo>
                    <a:pt x="1129" y="1612"/>
                    <a:pt x="1148" y="1485"/>
                    <a:pt x="1080" y="1396"/>
                  </a:cubicBezTo>
                  <a:cubicBezTo>
                    <a:pt x="795" y="1014"/>
                    <a:pt x="560" y="582"/>
                    <a:pt x="403" y="131"/>
                  </a:cubicBezTo>
                  <a:cubicBezTo>
                    <a:pt x="372" y="54"/>
                    <a:pt x="292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629625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67" y="1302"/>
                    <a:pt x="216" y="1302"/>
                  </a:cubicBezTo>
                  <a:cubicBezTo>
                    <a:pt x="265" y="1302"/>
                    <a:pt x="314" y="1283"/>
                    <a:pt x="344" y="1254"/>
                  </a:cubicBezTo>
                  <a:lnTo>
                    <a:pt x="1384" y="341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3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4629625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69" y="1"/>
                  </a:moveTo>
                  <a:cubicBezTo>
                    <a:pt x="1025" y="1"/>
                    <a:pt x="981" y="16"/>
                    <a:pt x="942" y="46"/>
                  </a:cubicBezTo>
                  <a:cubicBezTo>
                    <a:pt x="589" y="331"/>
                    <a:pt x="285" y="674"/>
                    <a:pt x="50" y="1057"/>
                  </a:cubicBezTo>
                  <a:cubicBezTo>
                    <a:pt x="0" y="1145"/>
                    <a:pt x="30" y="1273"/>
                    <a:pt x="118" y="1321"/>
                  </a:cubicBezTo>
                  <a:cubicBezTo>
                    <a:pt x="148" y="1341"/>
                    <a:pt x="187" y="1351"/>
                    <a:pt x="216" y="1351"/>
                  </a:cubicBezTo>
                  <a:cubicBezTo>
                    <a:pt x="285" y="1351"/>
                    <a:pt x="344" y="1321"/>
                    <a:pt x="383" y="1262"/>
                  </a:cubicBezTo>
                  <a:cubicBezTo>
                    <a:pt x="599" y="909"/>
                    <a:pt x="864" y="605"/>
                    <a:pt x="1188" y="350"/>
                  </a:cubicBezTo>
                  <a:cubicBezTo>
                    <a:pt x="1276" y="281"/>
                    <a:pt x="1286" y="154"/>
                    <a:pt x="1217" y="75"/>
                  </a:cubicBezTo>
                  <a:cubicBezTo>
                    <a:pt x="1178" y="25"/>
                    <a:pt x="1124" y="1"/>
                    <a:pt x="10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4636250" y="1524350"/>
              <a:ext cx="12025" cy="54750"/>
            </a:xfrm>
            <a:custGeom>
              <a:avLst/>
              <a:gdLst/>
              <a:ahLst/>
              <a:cxnLst/>
              <a:rect l="l" t="t" r="r" b="b"/>
              <a:pathLst>
                <a:path w="481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28" y="2"/>
                    <a:pt x="40" y="100"/>
                    <a:pt x="49" y="207"/>
                  </a:cubicBezTo>
                  <a:cubicBezTo>
                    <a:pt x="88" y="796"/>
                    <a:pt x="79" y="1395"/>
                    <a:pt x="2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93" y="2121"/>
                    <a:pt x="402" y="2023"/>
                  </a:cubicBezTo>
                  <a:cubicBezTo>
                    <a:pt x="461" y="1415"/>
                    <a:pt x="481" y="787"/>
                    <a:pt x="442" y="178"/>
                  </a:cubicBezTo>
                  <a:cubicBezTo>
                    <a:pt x="433" y="76"/>
                    <a:pt x="345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4625200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403" y="0"/>
                  </a:moveTo>
                  <a:cubicBezTo>
                    <a:pt x="1335" y="0"/>
                    <a:pt x="1270" y="37"/>
                    <a:pt x="1237" y="97"/>
                  </a:cubicBezTo>
                  <a:cubicBezTo>
                    <a:pt x="972" y="558"/>
                    <a:pt x="589" y="941"/>
                    <a:pt x="128" y="1216"/>
                  </a:cubicBezTo>
                  <a:cubicBezTo>
                    <a:pt x="30" y="1265"/>
                    <a:pt x="0" y="1382"/>
                    <a:pt x="59" y="1480"/>
                  </a:cubicBezTo>
                  <a:cubicBezTo>
                    <a:pt x="89" y="1539"/>
                    <a:pt x="157" y="1569"/>
                    <a:pt x="227" y="1569"/>
                  </a:cubicBezTo>
                  <a:cubicBezTo>
                    <a:pt x="256" y="1569"/>
                    <a:pt x="295" y="1569"/>
                    <a:pt x="325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502" y="28"/>
                  </a:cubicBezTo>
                  <a:cubicBezTo>
                    <a:pt x="1470" y="9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4627650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46"/>
                    <a:pt x="50" y="1035"/>
                  </a:cubicBezTo>
                  <a:lnTo>
                    <a:pt x="20" y="1142"/>
                  </a:lnTo>
                  <a:cubicBezTo>
                    <a:pt x="1" y="1231"/>
                    <a:pt x="50" y="1310"/>
                    <a:pt x="129" y="1358"/>
                  </a:cubicBezTo>
                  <a:cubicBezTo>
                    <a:pt x="148" y="1369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87" y="956"/>
                    <a:pt x="1051" y="632"/>
                    <a:pt x="1453" y="348"/>
                  </a:cubicBezTo>
                  <a:cubicBezTo>
                    <a:pt x="1542" y="289"/>
                    <a:pt x="1561" y="171"/>
                    <a:pt x="1502" y="83"/>
                  </a:cubicBezTo>
                  <a:cubicBezTo>
                    <a:pt x="1460" y="29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4769950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6" y="1"/>
                  </a:moveTo>
                  <a:cubicBezTo>
                    <a:pt x="167" y="1"/>
                    <a:pt x="118" y="21"/>
                    <a:pt x="79" y="60"/>
                  </a:cubicBezTo>
                  <a:cubicBezTo>
                    <a:pt x="0" y="138"/>
                    <a:pt x="1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92" y="1345"/>
                  </a:cubicBezTo>
                  <a:cubicBezTo>
                    <a:pt x="156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90" y="982"/>
                  </a:cubicBezTo>
                  <a:cubicBezTo>
                    <a:pt x="1138" y="727"/>
                    <a:pt x="717" y="413"/>
                    <a:pt x="353" y="60"/>
                  </a:cubicBezTo>
                  <a:cubicBezTo>
                    <a:pt x="314" y="21"/>
                    <a:pt x="265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4710825" y="1350500"/>
              <a:ext cx="20625" cy="43875"/>
            </a:xfrm>
            <a:custGeom>
              <a:avLst/>
              <a:gdLst/>
              <a:ahLst/>
              <a:cxnLst/>
              <a:rect l="l" t="t" r="r" b="b"/>
              <a:pathLst>
                <a:path w="825" h="1755" extrusionOk="0">
                  <a:moveTo>
                    <a:pt x="219" y="0"/>
                  </a:moveTo>
                  <a:cubicBezTo>
                    <a:pt x="202" y="0"/>
                    <a:pt x="184" y="3"/>
                    <a:pt x="167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22" y="1617"/>
                  </a:lnTo>
                  <a:cubicBezTo>
                    <a:pt x="442" y="1705"/>
                    <a:pt x="520" y="1755"/>
                    <a:pt x="609" y="1755"/>
                  </a:cubicBezTo>
                  <a:cubicBezTo>
                    <a:pt x="629" y="1755"/>
                    <a:pt x="648" y="1755"/>
                    <a:pt x="658" y="1744"/>
                  </a:cubicBezTo>
                  <a:cubicBezTo>
                    <a:pt x="766" y="1715"/>
                    <a:pt x="825" y="1617"/>
                    <a:pt x="795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4684575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30" y="0"/>
                  </a:moveTo>
                  <a:cubicBezTo>
                    <a:pt x="203" y="0"/>
                    <a:pt x="175" y="6"/>
                    <a:pt x="148" y="20"/>
                  </a:cubicBezTo>
                  <a:cubicBezTo>
                    <a:pt x="50" y="59"/>
                    <a:pt x="0" y="177"/>
                    <a:pt x="50" y="275"/>
                  </a:cubicBezTo>
                  <a:cubicBezTo>
                    <a:pt x="275" y="755"/>
                    <a:pt x="599" y="1207"/>
                    <a:pt x="1001" y="1580"/>
                  </a:cubicBezTo>
                  <a:cubicBezTo>
                    <a:pt x="1040" y="1609"/>
                    <a:pt x="1090" y="1629"/>
                    <a:pt x="1129" y="1629"/>
                  </a:cubicBezTo>
                  <a:cubicBezTo>
                    <a:pt x="1188" y="1629"/>
                    <a:pt x="1237" y="1609"/>
                    <a:pt x="1276" y="1560"/>
                  </a:cubicBezTo>
                  <a:cubicBezTo>
                    <a:pt x="1345" y="1481"/>
                    <a:pt x="1345" y="1364"/>
                    <a:pt x="1267" y="1285"/>
                  </a:cubicBezTo>
                  <a:cubicBezTo>
                    <a:pt x="903" y="962"/>
                    <a:pt x="599" y="550"/>
                    <a:pt x="403" y="108"/>
                  </a:cubicBezTo>
                  <a:cubicBezTo>
                    <a:pt x="374" y="44"/>
                    <a:pt x="304" y="0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4756200" y="1364425"/>
              <a:ext cx="47625" cy="26525"/>
            </a:xfrm>
            <a:custGeom>
              <a:avLst/>
              <a:gdLst/>
              <a:ahLst/>
              <a:cxnLst/>
              <a:rect l="l" t="t" r="r" b="b"/>
              <a:pathLst>
                <a:path w="1905" h="1061" extrusionOk="0">
                  <a:moveTo>
                    <a:pt x="1682" y="1"/>
                  </a:moveTo>
                  <a:cubicBezTo>
                    <a:pt x="1655" y="1"/>
                    <a:pt x="1627" y="7"/>
                    <a:pt x="1601" y="20"/>
                  </a:cubicBezTo>
                  <a:lnTo>
                    <a:pt x="138" y="687"/>
                  </a:lnTo>
                  <a:cubicBezTo>
                    <a:pt x="40" y="736"/>
                    <a:pt x="1" y="844"/>
                    <a:pt x="40" y="942"/>
                  </a:cubicBezTo>
                  <a:cubicBezTo>
                    <a:pt x="70" y="1021"/>
                    <a:pt x="148" y="1060"/>
                    <a:pt x="217" y="1060"/>
                  </a:cubicBezTo>
                  <a:cubicBezTo>
                    <a:pt x="246" y="1060"/>
                    <a:pt x="275" y="1050"/>
                    <a:pt x="295" y="1041"/>
                  </a:cubicBezTo>
                  <a:lnTo>
                    <a:pt x="1767" y="373"/>
                  </a:lnTo>
                  <a:cubicBezTo>
                    <a:pt x="1865" y="324"/>
                    <a:pt x="1904" y="216"/>
                    <a:pt x="1865" y="118"/>
                  </a:cubicBezTo>
                  <a:cubicBezTo>
                    <a:pt x="1830" y="46"/>
                    <a:pt x="1757" y="1"/>
                    <a:pt x="16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4751050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20" y="1"/>
                  </a:moveTo>
                  <a:cubicBezTo>
                    <a:pt x="173" y="1"/>
                    <a:pt x="126" y="18"/>
                    <a:pt x="89" y="55"/>
                  </a:cubicBezTo>
                  <a:cubicBezTo>
                    <a:pt x="10" y="124"/>
                    <a:pt x="1" y="242"/>
                    <a:pt x="69" y="329"/>
                  </a:cubicBezTo>
                  <a:cubicBezTo>
                    <a:pt x="423" y="722"/>
                    <a:pt x="825" y="1075"/>
                    <a:pt x="1257" y="1389"/>
                  </a:cubicBezTo>
                  <a:cubicBezTo>
                    <a:pt x="1296" y="1419"/>
                    <a:pt x="1336" y="1429"/>
                    <a:pt x="1375" y="1429"/>
                  </a:cubicBezTo>
                  <a:cubicBezTo>
                    <a:pt x="1434" y="1429"/>
                    <a:pt x="1493" y="1399"/>
                    <a:pt x="153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97" y="438"/>
                    <a:pt x="364" y="65"/>
                  </a:cubicBezTo>
                  <a:cubicBezTo>
                    <a:pt x="327" y="23"/>
                    <a:pt x="274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4723100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8" y="1"/>
                  </a:moveTo>
                  <a:cubicBezTo>
                    <a:pt x="1291" y="1"/>
                    <a:pt x="1244" y="18"/>
                    <a:pt x="120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79" y="1301"/>
                  </a:cubicBezTo>
                  <a:cubicBezTo>
                    <a:pt x="108" y="1340"/>
                    <a:pt x="167" y="1360"/>
                    <a:pt x="216" y="1360"/>
                  </a:cubicBezTo>
                  <a:cubicBezTo>
                    <a:pt x="265" y="1360"/>
                    <a:pt x="314" y="1350"/>
                    <a:pt x="343" y="1321"/>
                  </a:cubicBezTo>
                  <a:lnTo>
                    <a:pt x="1462" y="340"/>
                  </a:lnTo>
                  <a:cubicBezTo>
                    <a:pt x="1541" y="270"/>
                    <a:pt x="1551" y="153"/>
                    <a:pt x="1482" y="65"/>
                  </a:cubicBezTo>
                  <a:cubicBezTo>
                    <a:pt x="1445" y="23"/>
                    <a:pt x="1392" y="1"/>
                    <a:pt x="1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4667150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21" y="0"/>
                  </a:moveTo>
                  <a:cubicBezTo>
                    <a:pt x="189" y="0"/>
                    <a:pt x="157" y="8"/>
                    <a:pt x="128" y="24"/>
                  </a:cubicBezTo>
                  <a:cubicBezTo>
                    <a:pt x="30" y="83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18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27"/>
                  </a:cubicBezTo>
                  <a:cubicBezTo>
                    <a:pt x="1325" y="1879"/>
                    <a:pt x="1355" y="1761"/>
                    <a:pt x="1306" y="1663"/>
                  </a:cubicBezTo>
                  <a:lnTo>
                    <a:pt x="393" y="93"/>
                  </a:lnTo>
                  <a:cubicBezTo>
                    <a:pt x="354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4780000" y="1489525"/>
              <a:ext cx="31675" cy="43700"/>
            </a:xfrm>
            <a:custGeom>
              <a:avLst/>
              <a:gdLst/>
              <a:ahLst/>
              <a:cxnLst/>
              <a:rect l="l" t="t" r="r" b="b"/>
              <a:pathLst>
                <a:path w="1267" h="1748" extrusionOk="0">
                  <a:moveTo>
                    <a:pt x="219" y="0"/>
                  </a:moveTo>
                  <a:cubicBezTo>
                    <a:pt x="184" y="0"/>
                    <a:pt x="149" y="10"/>
                    <a:pt x="119" y="30"/>
                  </a:cubicBezTo>
                  <a:cubicBezTo>
                    <a:pt x="30" y="89"/>
                    <a:pt x="1" y="207"/>
                    <a:pt x="50" y="295"/>
                  </a:cubicBezTo>
                  <a:lnTo>
                    <a:pt x="884" y="1659"/>
                  </a:lnTo>
                  <a:cubicBezTo>
                    <a:pt x="913" y="1718"/>
                    <a:pt x="982" y="1748"/>
                    <a:pt x="1051" y="1748"/>
                  </a:cubicBezTo>
                  <a:cubicBezTo>
                    <a:pt x="1080" y="1748"/>
                    <a:pt x="1120" y="1738"/>
                    <a:pt x="1149" y="1718"/>
                  </a:cubicBezTo>
                  <a:cubicBezTo>
                    <a:pt x="1237" y="1659"/>
                    <a:pt x="1266" y="1541"/>
                    <a:pt x="1208" y="1453"/>
                  </a:cubicBezTo>
                  <a:lnTo>
                    <a:pt x="383" y="99"/>
                  </a:lnTo>
                  <a:cubicBezTo>
                    <a:pt x="351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4727500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74" y="0"/>
                  </a:moveTo>
                  <a:cubicBezTo>
                    <a:pt x="1305" y="0"/>
                    <a:pt x="1241" y="33"/>
                    <a:pt x="1208" y="93"/>
                  </a:cubicBezTo>
                  <a:cubicBezTo>
                    <a:pt x="874" y="682"/>
                    <a:pt x="492" y="1241"/>
                    <a:pt x="69" y="1771"/>
                  </a:cubicBezTo>
                  <a:cubicBezTo>
                    <a:pt x="1" y="1859"/>
                    <a:pt x="10" y="1977"/>
                    <a:pt x="99" y="2045"/>
                  </a:cubicBezTo>
                  <a:cubicBezTo>
                    <a:pt x="128" y="2075"/>
                    <a:pt x="178" y="2085"/>
                    <a:pt x="217" y="2085"/>
                  </a:cubicBezTo>
                  <a:cubicBezTo>
                    <a:pt x="276" y="2085"/>
                    <a:pt x="335" y="2065"/>
                    <a:pt x="374" y="2016"/>
                  </a:cubicBezTo>
                  <a:cubicBezTo>
                    <a:pt x="806" y="1467"/>
                    <a:pt x="1198" y="88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1" y="8"/>
                    <a:pt x="1407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674525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44" y="2047"/>
                  </a:lnTo>
                  <a:cubicBezTo>
                    <a:pt x="873" y="2116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5"/>
                  </a:cubicBezTo>
                  <a:cubicBezTo>
                    <a:pt x="1197" y="2105"/>
                    <a:pt x="1237" y="1988"/>
                    <a:pt x="1197" y="1890"/>
                  </a:cubicBezTo>
                  <a:lnTo>
                    <a:pt x="402" y="114"/>
                  </a:lnTo>
                  <a:cubicBezTo>
                    <a:pt x="366" y="41"/>
                    <a:pt x="292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4760625" y="1577675"/>
              <a:ext cx="46625" cy="18850"/>
            </a:xfrm>
            <a:custGeom>
              <a:avLst/>
              <a:gdLst/>
              <a:ahLst/>
              <a:cxnLst/>
              <a:rect l="l" t="t" r="r" b="b"/>
              <a:pathLst>
                <a:path w="1865" h="754" extrusionOk="0">
                  <a:moveTo>
                    <a:pt x="1655" y="0"/>
                  </a:moveTo>
                  <a:cubicBezTo>
                    <a:pt x="1638" y="0"/>
                    <a:pt x="1619" y="3"/>
                    <a:pt x="1600" y="8"/>
                  </a:cubicBezTo>
                  <a:lnTo>
                    <a:pt x="167" y="370"/>
                  </a:lnTo>
                  <a:cubicBezTo>
                    <a:pt x="69" y="400"/>
                    <a:pt x="0" y="508"/>
                    <a:pt x="3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36" y="754"/>
                    <a:pt x="246" y="754"/>
                    <a:pt x="266" y="743"/>
                  </a:cubicBezTo>
                  <a:lnTo>
                    <a:pt x="1698" y="381"/>
                  </a:lnTo>
                  <a:cubicBezTo>
                    <a:pt x="1796" y="351"/>
                    <a:pt x="1865" y="243"/>
                    <a:pt x="1836" y="145"/>
                  </a:cubicBezTo>
                  <a:cubicBezTo>
                    <a:pt x="1811" y="56"/>
                    <a:pt x="1740" y="0"/>
                    <a:pt x="1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773875" y="1624350"/>
              <a:ext cx="31175" cy="43325"/>
            </a:xfrm>
            <a:custGeom>
              <a:avLst/>
              <a:gdLst/>
              <a:ahLst/>
              <a:cxnLst/>
              <a:rect l="l" t="t" r="r" b="b"/>
              <a:pathLst>
                <a:path w="1247" h="1733" extrusionOk="0">
                  <a:moveTo>
                    <a:pt x="214" y="0"/>
                  </a:moveTo>
                  <a:cubicBezTo>
                    <a:pt x="177" y="0"/>
                    <a:pt x="139" y="11"/>
                    <a:pt x="109" y="34"/>
                  </a:cubicBezTo>
                  <a:cubicBezTo>
                    <a:pt x="30" y="93"/>
                    <a:pt x="0" y="211"/>
                    <a:pt x="50" y="300"/>
                  </a:cubicBezTo>
                  <a:lnTo>
                    <a:pt x="854" y="1634"/>
                  </a:lnTo>
                  <a:cubicBezTo>
                    <a:pt x="894" y="1703"/>
                    <a:pt x="952" y="1732"/>
                    <a:pt x="1021" y="1732"/>
                  </a:cubicBezTo>
                  <a:cubicBezTo>
                    <a:pt x="1060" y="1732"/>
                    <a:pt x="1090" y="1722"/>
                    <a:pt x="1119" y="1703"/>
                  </a:cubicBezTo>
                  <a:cubicBezTo>
                    <a:pt x="1217" y="1654"/>
                    <a:pt x="1247" y="1526"/>
                    <a:pt x="1188" y="1438"/>
                  </a:cubicBezTo>
                  <a:lnTo>
                    <a:pt x="471" y="241"/>
                  </a:lnTo>
                  <a:cubicBezTo>
                    <a:pt x="471" y="211"/>
                    <a:pt x="452" y="182"/>
                    <a:pt x="432" y="152"/>
                  </a:cubicBezTo>
                  <a:lnTo>
                    <a:pt x="373" y="74"/>
                  </a:lnTo>
                  <a:cubicBezTo>
                    <a:pt x="332" y="26"/>
                    <a:pt x="272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696825" y="163107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31" y="1139"/>
                    <a:pt x="1" y="1257"/>
                    <a:pt x="60" y="1346"/>
                  </a:cubicBezTo>
                  <a:cubicBezTo>
                    <a:pt x="99" y="1405"/>
                    <a:pt x="158" y="1434"/>
                    <a:pt x="227" y="1434"/>
                  </a:cubicBezTo>
                  <a:cubicBezTo>
                    <a:pt x="266" y="1434"/>
                    <a:pt x="295" y="1424"/>
                    <a:pt x="335" y="1405"/>
                  </a:cubicBezTo>
                  <a:cubicBezTo>
                    <a:pt x="816" y="1091"/>
                    <a:pt x="1267" y="737"/>
                    <a:pt x="1679" y="335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4670100" y="1702900"/>
              <a:ext cx="57175" cy="13575"/>
            </a:xfrm>
            <a:custGeom>
              <a:avLst/>
              <a:gdLst/>
              <a:ahLst/>
              <a:cxnLst/>
              <a:rect l="l" t="t" r="r" b="b"/>
              <a:pathLst>
                <a:path w="2287" h="543" extrusionOk="0">
                  <a:moveTo>
                    <a:pt x="203" y="0"/>
                  </a:moveTo>
                  <a:cubicBezTo>
                    <a:pt x="108" y="0"/>
                    <a:pt x="29" y="74"/>
                    <a:pt x="20" y="170"/>
                  </a:cubicBezTo>
                  <a:cubicBezTo>
                    <a:pt x="1" y="278"/>
                    <a:pt x="69" y="376"/>
                    <a:pt x="177" y="386"/>
                  </a:cubicBezTo>
                  <a:cubicBezTo>
                    <a:pt x="815" y="494"/>
                    <a:pt x="1453" y="543"/>
                    <a:pt x="2090" y="543"/>
                  </a:cubicBezTo>
                  <a:lnTo>
                    <a:pt x="2101" y="543"/>
                  </a:lnTo>
                  <a:cubicBezTo>
                    <a:pt x="2199" y="543"/>
                    <a:pt x="2287" y="464"/>
                    <a:pt x="2287" y="357"/>
                  </a:cubicBezTo>
                  <a:cubicBezTo>
                    <a:pt x="2287" y="248"/>
                    <a:pt x="2208" y="161"/>
                    <a:pt x="2101" y="161"/>
                  </a:cubicBezTo>
                  <a:cubicBezTo>
                    <a:pt x="1473" y="150"/>
                    <a:pt x="854" y="102"/>
                    <a:pt x="236" y="3"/>
                  </a:cubicBezTo>
                  <a:cubicBezTo>
                    <a:pt x="225" y="1"/>
                    <a:pt x="214" y="0"/>
                    <a:pt x="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4750325" y="166997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5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2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792"/>
                    <a:pt x="1345" y="1674"/>
                    <a:pt x="1295" y="1585"/>
                  </a:cubicBezTo>
                  <a:lnTo>
                    <a:pt x="471" y="241"/>
                  </a:lnTo>
                  <a:cubicBezTo>
                    <a:pt x="462" y="211"/>
                    <a:pt x="452" y="192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4672550" y="1738450"/>
              <a:ext cx="56200" cy="31275"/>
            </a:xfrm>
            <a:custGeom>
              <a:avLst/>
              <a:gdLst/>
              <a:ahLst/>
              <a:cxnLst/>
              <a:rect l="l" t="t" r="r" b="b"/>
              <a:pathLst>
                <a:path w="2248" h="1251" extrusionOk="0">
                  <a:moveTo>
                    <a:pt x="215" y="0"/>
                  </a:moveTo>
                  <a:cubicBezTo>
                    <a:pt x="154" y="0"/>
                    <a:pt x="96" y="28"/>
                    <a:pt x="60" y="83"/>
                  </a:cubicBezTo>
                  <a:cubicBezTo>
                    <a:pt x="1" y="171"/>
                    <a:pt x="20" y="289"/>
                    <a:pt x="108" y="348"/>
                  </a:cubicBezTo>
                  <a:cubicBezTo>
                    <a:pt x="677" y="740"/>
                    <a:pt x="1306" y="1044"/>
                    <a:pt x="1983" y="1240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192"/>
                    <a:pt x="2219" y="1113"/>
                  </a:cubicBezTo>
                  <a:cubicBezTo>
                    <a:pt x="2248" y="1005"/>
                    <a:pt x="2189" y="897"/>
                    <a:pt x="2091" y="868"/>
                  </a:cubicBezTo>
                  <a:cubicBezTo>
                    <a:pt x="1453" y="682"/>
                    <a:pt x="864" y="397"/>
                    <a:pt x="324" y="34"/>
                  </a:cubicBezTo>
                  <a:cubicBezTo>
                    <a:pt x="290" y="11"/>
                    <a:pt x="252" y="0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4753750" y="1731800"/>
              <a:ext cx="44925" cy="35700"/>
            </a:xfrm>
            <a:custGeom>
              <a:avLst/>
              <a:gdLst/>
              <a:ahLst/>
              <a:cxnLst/>
              <a:rect l="l" t="t" r="r" b="b"/>
              <a:pathLst>
                <a:path w="1797" h="1428" extrusionOk="0">
                  <a:moveTo>
                    <a:pt x="1576" y="0"/>
                  </a:moveTo>
                  <a:cubicBezTo>
                    <a:pt x="1537" y="0"/>
                    <a:pt x="1498" y="11"/>
                    <a:pt x="1463" y="34"/>
                  </a:cubicBezTo>
                  <a:lnTo>
                    <a:pt x="99" y="1075"/>
                  </a:lnTo>
                  <a:cubicBezTo>
                    <a:pt x="20" y="1144"/>
                    <a:pt x="1" y="1262"/>
                    <a:pt x="70" y="1349"/>
                  </a:cubicBezTo>
                  <a:cubicBezTo>
                    <a:pt x="99" y="1399"/>
                    <a:pt x="158" y="1428"/>
                    <a:pt x="216" y="1428"/>
                  </a:cubicBezTo>
                  <a:cubicBezTo>
                    <a:pt x="266" y="1428"/>
                    <a:pt x="305" y="1408"/>
                    <a:pt x="334" y="1379"/>
                  </a:cubicBezTo>
                  <a:lnTo>
                    <a:pt x="1699" y="349"/>
                  </a:lnTo>
                  <a:cubicBezTo>
                    <a:pt x="1786" y="280"/>
                    <a:pt x="1797" y="162"/>
                    <a:pt x="1738" y="74"/>
                  </a:cubicBezTo>
                  <a:cubicBezTo>
                    <a:pt x="1696" y="26"/>
                    <a:pt x="16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4884750" y="1321175"/>
              <a:ext cx="34625" cy="42300"/>
            </a:xfrm>
            <a:custGeom>
              <a:avLst/>
              <a:gdLst/>
              <a:ahLst/>
              <a:cxnLst/>
              <a:rect l="l" t="t" r="r" b="b"/>
              <a:pathLst>
                <a:path w="1385" h="1692" extrusionOk="0">
                  <a:moveTo>
                    <a:pt x="221" y="1"/>
                  </a:moveTo>
                  <a:cubicBezTo>
                    <a:pt x="181" y="1"/>
                    <a:pt x="141" y="14"/>
                    <a:pt x="109" y="43"/>
                  </a:cubicBezTo>
                  <a:cubicBezTo>
                    <a:pt x="20" y="101"/>
                    <a:pt x="1" y="229"/>
                    <a:pt x="70" y="30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3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2"/>
                    <a:pt x="1296" y="1642"/>
                  </a:cubicBezTo>
                  <a:cubicBezTo>
                    <a:pt x="1375" y="1573"/>
                    <a:pt x="1385" y="1445"/>
                    <a:pt x="1316" y="1367"/>
                  </a:cubicBezTo>
                  <a:cubicBezTo>
                    <a:pt x="1110" y="1122"/>
                    <a:pt x="914" y="83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940700" y="1316075"/>
              <a:ext cx="50325" cy="14525"/>
            </a:xfrm>
            <a:custGeom>
              <a:avLst/>
              <a:gdLst/>
              <a:ahLst/>
              <a:cxnLst/>
              <a:rect l="l" t="t" r="r" b="b"/>
              <a:pathLst>
                <a:path w="2013" h="581" extrusionOk="0">
                  <a:moveTo>
                    <a:pt x="1816" y="1"/>
                  </a:moveTo>
                  <a:cubicBezTo>
                    <a:pt x="1266" y="11"/>
                    <a:pt x="707" y="79"/>
                    <a:pt x="167" y="197"/>
                  </a:cubicBezTo>
                  <a:cubicBezTo>
                    <a:pt x="69" y="217"/>
                    <a:pt x="0" y="325"/>
                    <a:pt x="20" y="433"/>
                  </a:cubicBezTo>
                  <a:cubicBezTo>
                    <a:pt x="39" y="521"/>
                    <a:pt x="128" y="580"/>
                    <a:pt x="216" y="580"/>
                  </a:cubicBezTo>
                  <a:lnTo>
                    <a:pt x="255" y="580"/>
                  </a:lnTo>
                  <a:cubicBezTo>
                    <a:pt x="766" y="462"/>
                    <a:pt x="1295" y="404"/>
                    <a:pt x="1825" y="393"/>
                  </a:cubicBezTo>
                  <a:cubicBezTo>
                    <a:pt x="1934" y="393"/>
                    <a:pt x="2012" y="305"/>
                    <a:pt x="2012" y="197"/>
                  </a:cubicBezTo>
                  <a:cubicBezTo>
                    <a:pt x="2012" y="90"/>
                    <a:pt x="1934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098200" y="131705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1"/>
                    <a:pt x="187" y="1"/>
                  </a:cubicBezTo>
                  <a:cubicBezTo>
                    <a:pt x="79" y="1"/>
                    <a:pt x="0" y="99"/>
                    <a:pt x="10" y="208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8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5071450" y="1406300"/>
              <a:ext cx="39525" cy="33450"/>
            </a:xfrm>
            <a:custGeom>
              <a:avLst/>
              <a:gdLst/>
              <a:ahLst/>
              <a:cxnLst/>
              <a:rect l="l" t="t" r="r" b="b"/>
              <a:pathLst>
                <a:path w="1581" h="1338" extrusionOk="0">
                  <a:moveTo>
                    <a:pt x="1357" y="1"/>
                  </a:moveTo>
                  <a:cubicBezTo>
                    <a:pt x="1316" y="1"/>
                    <a:pt x="1274" y="14"/>
                    <a:pt x="1237" y="42"/>
                  </a:cubicBezTo>
                  <a:lnTo>
                    <a:pt x="99" y="984"/>
                  </a:lnTo>
                  <a:cubicBezTo>
                    <a:pt x="10" y="1053"/>
                    <a:pt x="1" y="1181"/>
                    <a:pt x="69" y="1259"/>
                  </a:cubicBezTo>
                  <a:cubicBezTo>
                    <a:pt x="108" y="1309"/>
                    <a:pt x="167" y="1338"/>
                    <a:pt x="217" y="1338"/>
                  </a:cubicBezTo>
                  <a:cubicBezTo>
                    <a:pt x="265" y="1338"/>
                    <a:pt x="305" y="1318"/>
                    <a:pt x="344" y="1289"/>
                  </a:cubicBezTo>
                  <a:lnTo>
                    <a:pt x="1492" y="347"/>
                  </a:lnTo>
                  <a:cubicBezTo>
                    <a:pt x="1571" y="278"/>
                    <a:pt x="1580" y="160"/>
                    <a:pt x="1512" y="72"/>
                  </a:cubicBezTo>
                  <a:cubicBezTo>
                    <a:pt x="1472" y="26"/>
                    <a:pt x="1415" y="1"/>
                    <a:pt x="1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080025" y="1457350"/>
              <a:ext cx="28750" cy="45700"/>
            </a:xfrm>
            <a:custGeom>
              <a:avLst/>
              <a:gdLst/>
              <a:ahLst/>
              <a:cxnLst/>
              <a:rect l="l" t="t" r="r" b="b"/>
              <a:pathLst>
                <a:path w="1150" h="1828" extrusionOk="0">
                  <a:moveTo>
                    <a:pt x="221" y="1"/>
                  </a:moveTo>
                  <a:cubicBezTo>
                    <a:pt x="192" y="1"/>
                    <a:pt x="164" y="8"/>
                    <a:pt x="138" y="22"/>
                  </a:cubicBezTo>
                  <a:cubicBezTo>
                    <a:pt x="40" y="71"/>
                    <a:pt x="1" y="189"/>
                    <a:pt x="50" y="287"/>
                  </a:cubicBezTo>
                  <a:lnTo>
                    <a:pt x="757" y="1720"/>
                  </a:lnTo>
                  <a:cubicBezTo>
                    <a:pt x="796" y="1788"/>
                    <a:pt x="864" y="1827"/>
                    <a:pt x="934" y="1827"/>
                  </a:cubicBezTo>
                  <a:cubicBezTo>
                    <a:pt x="963" y="1827"/>
                    <a:pt x="992" y="1818"/>
                    <a:pt x="1022" y="1808"/>
                  </a:cubicBezTo>
                  <a:cubicBezTo>
                    <a:pt x="1110" y="1759"/>
                    <a:pt x="1149" y="1641"/>
                    <a:pt x="1110" y="1543"/>
                  </a:cubicBezTo>
                  <a:lnTo>
                    <a:pt x="393" y="111"/>
                  </a:lnTo>
                  <a:cubicBezTo>
                    <a:pt x="359" y="41"/>
                    <a:pt x="29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073925" y="1530975"/>
              <a:ext cx="35350" cy="31450"/>
            </a:xfrm>
            <a:custGeom>
              <a:avLst/>
              <a:gdLst/>
              <a:ahLst/>
              <a:cxnLst/>
              <a:rect l="l" t="t" r="r" b="b"/>
              <a:pathLst>
                <a:path w="1414" h="1258" extrusionOk="0">
                  <a:moveTo>
                    <a:pt x="1201" y="1"/>
                  </a:moveTo>
                  <a:cubicBezTo>
                    <a:pt x="1154" y="1"/>
                    <a:pt x="1106" y="18"/>
                    <a:pt x="1069" y="51"/>
                  </a:cubicBezTo>
                  <a:lnTo>
                    <a:pt x="88" y="914"/>
                  </a:lnTo>
                  <a:cubicBezTo>
                    <a:pt x="9" y="982"/>
                    <a:pt x="0" y="1110"/>
                    <a:pt x="79" y="1189"/>
                  </a:cubicBezTo>
                  <a:cubicBezTo>
                    <a:pt x="118" y="1238"/>
                    <a:pt x="166" y="1257"/>
                    <a:pt x="216" y="1257"/>
                  </a:cubicBezTo>
                  <a:cubicBezTo>
                    <a:pt x="265" y="1257"/>
                    <a:pt x="314" y="1238"/>
                    <a:pt x="353" y="1209"/>
                  </a:cubicBezTo>
                  <a:lnTo>
                    <a:pt x="1324" y="345"/>
                  </a:lnTo>
                  <a:cubicBezTo>
                    <a:pt x="1413" y="266"/>
                    <a:pt x="1413" y="149"/>
                    <a:pt x="1344" y="70"/>
                  </a:cubicBezTo>
                  <a:cubicBezTo>
                    <a:pt x="1308" y="23"/>
                    <a:pt x="1255" y="1"/>
                    <a:pt x="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084450" y="1592125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0" y="38"/>
                    <a:pt x="1" y="146"/>
                    <a:pt x="30" y="254"/>
                  </a:cubicBezTo>
                  <a:lnTo>
                    <a:pt x="589" y="1991"/>
                  </a:lnTo>
                  <a:cubicBezTo>
                    <a:pt x="619" y="2069"/>
                    <a:pt x="687" y="2128"/>
                    <a:pt x="776" y="2128"/>
                  </a:cubicBezTo>
                  <a:cubicBezTo>
                    <a:pt x="796" y="2128"/>
                    <a:pt x="815" y="2119"/>
                    <a:pt x="835" y="2119"/>
                  </a:cubicBezTo>
                  <a:cubicBezTo>
                    <a:pt x="933" y="2079"/>
                    <a:pt x="992" y="1971"/>
                    <a:pt x="962" y="1873"/>
                  </a:cubicBezTo>
                  <a:lnTo>
                    <a:pt x="403" y="136"/>
                  </a:lnTo>
                  <a:cubicBezTo>
                    <a:pt x="372" y="4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065325" y="167075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3" y="0"/>
                  </a:moveTo>
                  <a:cubicBezTo>
                    <a:pt x="1769" y="0"/>
                    <a:pt x="1743" y="5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60"/>
                    <a:pt x="39" y="858"/>
                  </a:cubicBezTo>
                  <a:cubicBezTo>
                    <a:pt x="69" y="936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30"/>
                    <a:pt x="1973" y="121"/>
                  </a:cubicBezTo>
                  <a:cubicBezTo>
                    <a:pt x="1943" y="46"/>
                    <a:pt x="1873" y="0"/>
                    <a:pt x="1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081500" y="172177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5"/>
                    <a:pt x="158" y="14"/>
                  </a:cubicBezTo>
                  <a:cubicBezTo>
                    <a:pt x="50" y="43"/>
                    <a:pt x="1" y="161"/>
                    <a:pt x="40" y="259"/>
                  </a:cubicBezTo>
                  <a:lnTo>
                    <a:pt x="609" y="1790"/>
                  </a:lnTo>
                  <a:cubicBezTo>
                    <a:pt x="639" y="1868"/>
                    <a:pt x="718" y="1918"/>
                    <a:pt x="796" y="1918"/>
                  </a:cubicBezTo>
                  <a:cubicBezTo>
                    <a:pt x="816" y="1918"/>
                    <a:pt x="835" y="1918"/>
                    <a:pt x="864" y="1907"/>
                  </a:cubicBezTo>
                  <a:cubicBezTo>
                    <a:pt x="963" y="1868"/>
                    <a:pt x="1012" y="1761"/>
                    <a:pt x="973" y="165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5070725" y="1784025"/>
              <a:ext cx="40750" cy="33300"/>
            </a:xfrm>
            <a:custGeom>
              <a:avLst/>
              <a:gdLst/>
              <a:ahLst/>
              <a:cxnLst/>
              <a:rect l="l" t="t" r="r" b="b"/>
              <a:pathLst>
                <a:path w="1630" h="1332" extrusionOk="0">
                  <a:moveTo>
                    <a:pt x="217" y="1"/>
                  </a:moveTo>
                  <a:cubicBezTo>
                    <a:pt x="162" y="1"/>
                    <a:pt x="108" y="25"/>
                    <a:pt x="69" y="75"/>
                  </a:cubicBezTo>
                  <a:cubicBezTo>
                    <a:pt x="0" y="163"/>
                    <a:pt x="20" y="281"/>
                    <a:pt x="98" y="350"/>
                  </a:cubicBezTo>
                  <a:lnTo>
                    <a:pt x="1286" y="1282"/>
                  </a:lnTo>
                  <a:cubicBezTo>
                    <a:pt x="1325" y="1312"/>
                    <a:pt x="1364" y="1331"/>
                    <a:pt x="1404" y="1331"/>
                  </a:cubicBezTo>
                  <a:cubicBezTo>
                    <a:pt x="1463" y="1331"/>
                    <a:pt x="1521" y="1302"/>
                    <a:pt x="1561" y="1253"/>
                  </a:cubicBezTo>
                  <a:cubicBezTo>
                    <a:pt x="1629" y="1164"/>
                    <a:pt x="1609" y="1046"/>
                    <a:pt x="1531" y="978"/>
                  </a:cubicBezTo>
                  <a:lnTo>
                    <a:pt x="344" y="45"/>
                  </a:lnTo>
                  <a:cubicBezTo>
                    <a:pt x="305" y="16"/>
                    <a:pt x="261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018225" y="1779975"/>
              <a:ext cx="35825" cy="35625"/>
            </a:xfrm>
            <a:custGeom>
              <a:avLst/>
              <a:gdLst/>
              <a:ahLst/>
              <a:cxnLst/>
              <a:rect l="l" t="t" r="r" b="b"/>
              <a:pathLst>
                <a:path w="1433" h="1425" extrusionOk="0">
                  <a:moveTo>
                    <a:pt x="1226" y="0"/>
                  </a:moveTo>
                  <a:cubicBezTo>
                    <a:pt x="1174" y="0"/>
                    <a:pt x="1120" y="20"/>
                    <a:pt x="1079" y="61"/>
                  </a:cubicBezTo>
                  <a:lnTo>
                    <a:pt x="69" y="1091"/>
                  </a:lnTo>
                  <a:cubicBezTo>
                    <a:pt x="0" y="1169"/>
                    <a:pt x="0" y="1287"/>
                    <a:pt x="69" y="1365"/>
                  </a:cubicBezTo>
                  <a:cubicBezTo>
                    <a:pt x="108" y="1405"/>
                    <a:pt x="157" y="1424"/>
                    <a:pt x="207" y="1424"/>
                  </a:cubicBezTo>
                  <a:cubicBezTo>
                    <a:pt x="255" y="1424"/>
                    <a:pt x="314" y="1405"/>
                    <a:pt x="353" y="1365"/>
                  </a:cubicBezTo>
                  <a:lnTo>
                    <a:pt x="1364" y="325"/>
                  </a:lnTo>
                  <a:cubicBezTo>
                    <a:pt x="1433" y="257"/>
                    <a:pt x="1433" y="129"/>
                    <a:pt x="1354" y="50"/>
                  </a:cubicBezTo>
                  <a:cubicBezTo>
                    <a:pt x="1321" y="18"/>
                    <a:pt x="1274" y="0"/>
                    <a:pt x="1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4943400" y="1783400"/>
              <a:ext cx="39500" cy="31700"/>
            </a:xfrm>
            <a:custGeom>
              <a:avLst/>
              <a:gdLst/>
              <a:ahLst/>
              <a:cxnLst/>
              <a:rect l="l" t="t" r="r" b="b"/>
              <a:pathLst>
                <a:path w="1580" h="1268" extrusionOk="0">
                  <a:moveTo>
                    <a:pt x="218" y="1"/>
                  </a:moveTo>
                  <a:cubicBezTo>
                    <a:pt x="166" y="1"/>
                    <a:pt x="114" y="20"/>
                    <a:pt x="79" y="61"/>
                  </a:cubicBezTo>
                  <a:cubicBezTo>
                    <a:pt x="0" y="129"/>
                    <a:pt x="0" y="257"/>
                    <a:pt x="79" y="336"/>
                  </a:cubicBezTo>
                  <a:cubicBezTo>
                    <a:pt x="432" y="679"/>
                    <a:pt x="825" y="984"/>
                    <a:pt x="1257" y="1248"/>
                  </a:cubicBezTo>
                  <a:cubicBezTo>
                    <a:pt x="1286" y="1268"/>
                    <a:pt x="1325" y="1268"/>
                    <a:pt x="1355" y="1268"/>
                  </a:cubicBezTo>
                  <a:cubicBezTo>
                    <a:pt x="1423" y="1268"/>
                    <a:pt x="1482" y="1239"/>
                    <a:pt x="1521" y="1180"/>
                  </a:cubicBezTo>
                  <a:cubicBezTo>
                    <a:pt x="1580" y="1091"/>
                    <a:pt x="1551" y="964"/>
                    <a:pt x="1453" y="914"/>
                  </a:cubicBezTo>
                  <a:cubicBezTo>
                    <a:pt x="1050" y="669"/>
                    <a:pt x="687" y="385"/>
                    <a:pt x="354" y="51"/>
                  </a:cubicBezTo>
                  <a:cubicBezTo>
                    <a:pt x="316" y="18"/>
                    <a:pt x="266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890150" y="1785200"/>
              <a:ext cx="38075" cy="30650"/>
            </a:xfrm>
            <a:custGeom>
              <a:avLst/>
              <a:gdLst/>
              <a:ahLst/>
              <a:cxnLst/>
              <a:rect l="l" t="t" r="r" b="b"/>
              <a:pathLst>
                <a:path w="1523" h="1226" extrusionOk="0">
                  <a:moveTo>
                    <a:pt x="1298" y="1"/>
                  </a:moveTo>
                  <a:cubicBezTo>
                    <a:pt x="1257" y="1"/>
                    <a:pt x="1215" y="13"/>
                    <a:pt x="1178" y="38"/>
                  </a:cubicBezTo>
                  <a:lnTo>
                    <a:pt x="99" y="882"/>
                  </a:lnTo>
                  <a:cubicBezTo>
                    <a:pt x="11" y="941"/>
                    <a:pt x="1" y="1069"/>
                    <a:pt x="59" y="1147"/>
                  </a:cubicBezTo>
                  <a:cubicBezTo>
                    <a:pt x="99" y="1196"/>
                    <a:pt x="158" y="1226"/>
                    <a:pt x="216" y="1226"/>
                  </a:cubicBezTo>
                  <a:cubicBezTo>
                    <a:pt x="256" y="1226"/>
                    <a:pt x="305" y="1215"/>
                    <a:pt x="334" y="1186"/>
                  </a:cubicBezTo>
                  <a:lnTo>
                    <a:pt x="1414" y="352"/>
                  </a:lnTo>
                  <a:cubicBezTo>
                    <a:pt x="1502" y="283"/>
                    <a:pt x="1522" y="156"/>
                    <a:pt x="1453" y="77"/>
                  </a:cubicBezTo>
                  <a:cubicBezTo>
                    <a:pt x="1413" y="26"/>
                    <a:pt x="1356" y="1"/>
                    <a:pt x="1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875925" y="1733575"/>
              <a:ext cx="28725" cy="42775"/>
            </a:xfrm>
            <a:custGeom>
              <a:avLst/>
              <a:gdLst/>
              <a:ahLst/>
              <a:cxnLst/>
              <a:rect l="l" t="t" r="r" b="b"/>
              <a:pathLst>
                <a:path w="1149" h="1711" extrusionOk="0">
                  <a:moveTo>
                    <a:pt x="221" y="1"/>
                  </a:moveTo>
                  <a:cubicBezTo>
                    <a:pt x="200" y="1"/>
                    <a:pt x="178" y="5"/>
                    <a:pt x="157" y="13"/>
                  </a:cubicBezTo>
                  <a:cubicBezTo>
                    <a:pt x="50" y="52"/>
                    <a:pt x="0" y="160"/>
                    <a:pt x="40" y="258"/>
                  </a:cubicBezTo>
                  <a:cubicBezTo>
                    <a:pt x="216" y="749"/>
                    <a:pt x="462" y="1210"/>
                    <a:pt x="776" y="1632"/>
                  </a:cubicBezTo>
                  <a:cubicBezTo>
                    <a:pt x="815" y="1681"/>
                    <a:pt x="874" y="1710"/>
                    <a:pt x="933" y="1710"/>
                  </a:cubicBezTo>
                  <a:cubicBezTo>
                    <a:pt x="972" y="1710"/>
                    <a:pt x="1012" y="1701"/>
                    <a:pt x="1041" y="1671"/>
                  </a:cubicBezTo>
                  <a:cubicBezTo>
                    <a:pt x="1129" y="1612"/>
                    <a:pt x="1149" y="1485"/>
                    <a:pt x="1090" y="1396"/>
                  </a:cubicBezTo>
                  <a:cubicBezTo>
                    <a:pt x="796" y="1014"/>
                    <a:pt x="570" y="582"/>
                    <a:pt x="403" y="131"/>
                  </a:cubicBezTo>
                  <a:cubicBezTo>
                    <a:pt x="372" y="54"/>
                    <a:pt x="299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880350" y="165840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59"/>
                  </a:lnTo>
                  <a:cubicBezTo>
                    <a:pt x="10" y="1038"/>
                    <a:pt x="0" y="1155"/>
                    <a:pt x="69" y="1234"/>
                  </a:cubicBezTo>
                  <a:cubicBezTo>
                    <a:pt x="108" y="1283"/>
                    <a:pt x="157" y="1302"/>
                    <a:pt x="216" y="1302"/>
                  </a:cubicBezTo>
                  <a:cubicBezTo>
                    <a:pt x="265" y="1302"/>
                    <a:pt x="305" y="1283"/>
                    <a:pt x="344" y="1254"/>
                  </a:cubicBezTo>
                  <a:lnTo>
                    <a:pt x="1374" y="341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3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880100" y="1605425"/>
              <a:ext cx="32150" cy="33800"/>
            </a:xfrm>
            <a:custGeom>
              <a:avLst/>
              <a:gdLst/>
              <a:ahLst/>
              <a:cxnLst/>
              <a:rect l="l" t="t" r="r" b="b"/>
              <a:pathLst>
                <a:path w="1286" h="1352" extrusionOk="0">
                  <a:moveTo>
                    <a:pt x="1074" y="1"/>
                  </a:moveTo>
                  <a:cubicBezTo>
                    <a:pt x="1030" y="1"/>
                    <a:pt x="986" y="16"/>
                    <a:pt x="952" y="46"/>
                  </a:cubicBezTo>
                  <a:cubicBezTo>
                    <a:pt x="589" y="331"/>
                    <a:pt x="295" y="674"/>
                    <a:pt x="60" y="1057"/>
                  </a:cubicBezTo>
                  <a:cubicBezTo>
                    <a:pt x="1" y="1145"/>
                    <a:pt x="30" y="1273"/>
                    <a:pt x="118" y="1321"/>
                  </a:cubicBezTo>
                  <a:cubicBezTo>
                    <a:pt x="158" y="1341"/>
                    <a:pt x="187" y="1351"/>
                    <a:pt x="226" y="1351"/>
                  </a:cubicBezTo>
                  <a:cubicBezTo>
                    <a:pt x="285" y="1351"/>
                    <a:pt x="354" y="1321"/>
                    <a:pt x="393" y="1262"/>
                  </a:cubicBezTo>
                  <a:cubicBezTo>
                    <a:pt x="599" y="909"/>
                    <a:pt x="874" y="605"/>
                    <a:pt x="1198" y="350"/>
                  </a:cubicBezTo>
                  <a:cubicBezTo>
                    <a:pt x="1276" y="281"/>
                    <a:pt x="1286" y="154"/>
                    <a:pt x="1227" y="75"/>
                  </a:cubicBezTo>
                  <a:cubicBezTo>
                    <a:pt x="1188" y="25"/>
                    <a:pt x="1131" y="1"/>
                    <a:pt x="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886975" y="1524350"/>
              <a:ext cx="11800" cy="54750"/>
            </a:xfrm>
            <a:custGeom>
              <a:avLst/>
              <a:gdLst/>
              <a:ahLst/>
              <a:cxnLst/>
              <a:rect l="l" t="t" r="r" b="b"/>
              <a:pathLst>
                <a:path w="472" h="2190" extrusionOk="0">
                  <a:moveTo>
                    <a:pt x="245" y="1"/>
                  </a:moveTo>
                  <a:cubicBezTo>
                    <a:pt x="238" y="1"/>
                    <a:pt x="232" y="1"/>
                    <a:pt x="226" y="2"/>
                  </a:cubicBezTo>
                  <a:cubicBezTo>
                    <a:pt x="118" y="2"/>
                    <a:pt x="40" y="100"/>
                    <a:pt x="49" y="207"/>
                  </a:cubicBezTo>
                  <a:cubicBezTo>
                    <a:pt x="88" y="796"/>
                    <a:pt x="69" y="1395"/>
                    <a:pt x="10" y="1974"/>
                  </a:cubicBezTo>
                  <a:cubicBezTo>
                    <a:pt x="0" y="2082"/>
                    <a:pt x="79" y="2180"/>
                    <a:pt x="186" y="2189"/>
                  </a:cubicBezTo>
                  <a:lnTo>
                    <a:pt x="206" y="2189"/>
                  </a:lnTo>
                  <a:cubicBezTo>
                    <a:pt x="304" y="2189"/>
                    <a:pt x="383" y="2121"/>
                    <a:pt x="402" y="2023"/>
                  </a:cubicBezTo>
                  <a:cubicBezTo>
                    <a:pt x="461" y="1415"/>
                    <a:pt x="471" y="787"/>
                    <a:pt x="432" y="178"/>
                  </a:cubicBezTo>
                  <a:cubicBezTo>
                    <a:pt x="423" y="76"/>
                    <a:pt x="34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875925" y="1441000"/>
              <a:ext cx="40500" cy="39250"/>
            </a:xfrm>
            <a:custGeom>
              <a:avLst/>
              <a:gdLst/>
              <a:ahLst/>
              <a:cxnLst/>
              <a:rect l="l" t="t" r="r" b="b"/>
              <a:pathLst>
                <a:path w="1620" h="1570" extrusionOk="0">
                  <a:moveTo>
                    <a:pt x="1399" y="0"/>
                  </a:moveTo>
                  <a:cubicBezTo>
                    <a:pt x="1333" y="0"/>
                    <a:pt x="1267" y="37"/>
                    <a:pt x="1227" y="97"/>
                  </a:cubicBezTo>
                  <a:cubicBezTo>
                    <a:pt x="972" y="558"/>
                    <a:pt x="589" y="941"/>
                    <a:pt x="118" y="1216"/>
                  </a:cubicBezTo>
                  <a:cubicBezTo>
                    <a:pt x="30" y="1265"/>
                    <a:pt x="0" y="1382"/>
                    <a:pt x="50" y="1480"/>
                  </a:cubicBezTo>
                  <a:cubicBezTo>
                    <a:pt x="89" y="1539"/>
                    <a:pt x="157" y="1569"/>
                    <a:pt x="216" y="1569"/>
                  </a:cubicBezTo>
                  <a:cubicBezTo>
                    <a:pt x="256" y="1569"/>
                    <a:pt x="285" y="1569"/>
                    <a:pt x="314" y="1550"/>
                  </a:cubicBezTo>
                  <a:cubicBezTo>
                    <a:pt x="844" y="1245"/>
                    <a:pt x="1276" y="804"/>
                    <a:pt x="1571" y="293"/>
                  </a:cubicBezTo>
                  <a:cubicBezTo>
                    <a:pt x="1620" y="195"/>
                    <a:pt x="1590" y="78"/>
                    <a:pt x="1492" y="28"/>
                  </a:cubicBezTo>
                  <a:cubicBezTo>
                    <a:pt x="1463" y="9"/>
                    <a:pt x="1431" y="0"/>
                    <a:pt x="13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878375" y="138517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46"/>
                    <a:pt x="40" y="1035"/>
                  </a:cubicBezTo>
                  <a:lnTo>
                    <a:pt x="20" y="1142"/>
                  </a:lnTo>
                  <a:cubicBezTo>
                    <a:pt x="1" y="1231"/>
                    <a:pt x="40" y="1310"/>
                    <a:pt x="118" y="1358"/>
                  </a:cubicBezTo>
                  <a:cubicBezTo>
                    <a:pt x="148" y="1369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0"/>
                  </a:cubicBezTo>
                  <a:cubicBezTo>
                    <a:pt x="678" y="956"/>
                    <a:pt x="1051" y="632"/>
                    <a:pt x="1443" y="348"/>
                  </a:cubicBezTo>
                  <a:cubicBezTo>
                    <a:pt x="1531" y="289"/>
                    <a:pt x="1561" y="171"/>
                    <a:pt x="1492" y="83"/>
                  </a:cubicBezTo>
                  <a:cubicBezTo>
                    <a:pt x="1456" y="29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5020675" y="1313875"/>
              <a:ext cx="42700" cy="33625"/>
            </a:xfrm>
            <a:custGeom>
              <a:avLst/>
              <a:gdLst/>
              <a:ahLst/>
              <a:cxnLst/>
              <a:rect l="l" t="t" r="r" b="b"/>
              <a:pathLst>
                <a:path w="1708" h="1345" extrusionOk="0">
                  <a:moveTo>
                    <a:pt x="213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71" y="717"/>
                    <a:pt x="913" y="1051"/>
                    <a:pt x="1394" y="1316"/>
                  </a:cubicBezTo>
                  <a:cubicBezTo>
                    <a:pt x="1423" y="1335"/>
                    <a:pt x="1453" y="1345"/>
                    <a:pt x="1482" y="1345"/>
                  </a:cubicBezTo>
                  <a:cubicBezTo>
                    <a:pt x="1551" y="1345"/>
                    <a:pt x="1620" y="1306"/>
                    <a:pt x="1659" y="1247"/>
                  </a:cubicBezTo>
                  <a:cubicBezTo>
                    <a:pt x="1708" y="1149"/>
                    <a:pt x="1679" y="1031"/>
                    <a:pt x="1580" y="982"/>
                  </a:cubicBezTo>
                  <a:cubicBezTo>
                    <a:pt x="1129" y="727"/>
                    <a:pt x="717" y="413"/>
                    <a:pt x="353" y="60"/>
                  </a:cubicBezTo>
                  <a:cubicBezTo>
                    <a:pt x="314" y="21"/>
                    <a:pt x="263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4961550" y="1350500"/>
              <a:ext cx="20375" cy="43875"/>
            </a:xfrm>
            <a:custGeom>
              <a:avLst/>
              <a:gdLst/>
              <a:ahLst/>
              <a:cxnLst/>
              <a:rect l="l" t="t" r="r" b="b"/>
              <a:pathLst>
                <a:path w="815" h="1755" extrusionOk="0">
                  <a:moveTo>
                    <a:pt x="214" y="0"/>
                  </a:moveTo>
                  <a:cubicBezTo>
                    <a:pt x="195" y="0"/>
                    <a:pt x="176" y="3"/>
                    <a:pt x="158" y="8"/>
                  </a:cubicBezTo>
                  <a:cubicBezTo>
                    <a:pt x="59" y="37"/>
                    <a:pt x="1" y="145"/>
                    <a:pt x="30" y="243"/>
                  </a:cubicBezTo>
                  <a:lnTo>
                    <a:pt x="413" y="1617"/>
                  </a:lnTo>
                  <a:cubicBezTo>
                    <a:pt x="442" y="1705"/>
                    <a:pt x="520" y="1755"/>
                    <a:pt x="599" y="1755"/>
                  </a:cubicBezTo>
                  <a:cubicBezTo>
                    <a:pt x="618" y="1755"/>
                    <a:pt x="638" y="1755"/>
                    <a:pt x="658" y="1744"/>
                  </a:cubicBezTo>
                  <a:cubicBezTo>
                    <a:pt x="756" y="1715"/>
                    <a:pt x="815" y="1617"/>
                    <a:pt x="786" y="1509"/>
                  </a:cubicBezTo>
                  <a:lnTo>
                    <a:pt x="403" y="145"/>
                  </a:lnTo>
                  <a:cubicBezTo>
                    <a:pt x="379" y="56"/>
                    <a:pt x="301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4935300" y="1405650"/>
              <a:ext cx="33625" cy="40725"/>
            </a:xfrm>
            <a:custGeom>
              <a:avLst/>
              <a:gdLst/>
              <a:ahLst/>
              <a:cxnLst/>
              <a:rect l="l" t="t" r="r" b="b"/>
              <a:pathLst>
                <a:path w="1345" h="1629" extrusionOk="0">
                  <a:moveTo>
                    <a:pt x="220" y="0"/>
                  </a:moveTo>
                  <a:cubicBezTo>
                    <a:pt x="193" y="0"/>
                    <a:pt x="164" y="6"/>
                    <a:pt x="138" y="20"/>
                  </a:cubicBezTo>
                  <a:cubicBezTo>
                    <a:pt x="39" y="59"/>
                    <a:pt x="0" y="177"/>
                    <a:pt x="50" y="275"/>
                  </a:cubicBezTo>
                  <a:cubicBezTo>
                    <a:pt x="266" y="755"/>
                    <a:pt x="599" y="1207"/>
                    <a:pt x="1001" y="1580"/>
                  </a:cubicBezTo>
                  <a:cubicBezTo>
                    <a:pt x="1031" y="1609"/>
                    <a:pt x="1080" y="1629"/>
                    <a:pt x="1129" y="1629"/>
                  </a:cubicBezTo>
                  <a:cubicBezTo>
                    <a:pt x="1178" y="1629"/>
                    <a:pt x="1237" y="1609"/>
                    <a:pt x="1266" y="1560"/>
                  </a:cubicBezTo>
                  <a:cubicBezTo>
                    <a:pt x="1345" y="1481"/>
                    <a:pt x="1335" y="1364"/>
                    <a:pt x="1256" y="1285"/>
                  </a:cubicBezTo>
                  <a:cubicBezTo>
                    <a:pt x="894" y="962"/>
                    <a:pt x="599" y="550"/>
                    <a:pt x="403" y="108"/>
                  </a:cubicBezTo>
                  <a:cubicBezTo>
                    <a:pt x="367" y="44"/>
                    <a:pt x="295" y="0"/>
                    <a:pt x="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5006700" y="1364425"/>
              <a:ext cx="47850" cy="26525"/>
            </a:xfrm>
            <a:custGeom>
              <a:avLst/>
              <a:gdLst/>
              <a:ahLst/>
              <a:cxnLst/>
              <a:rect l="l" t="t" r="r" b="b"/>
              <a:pathLst>
                <a:path w="1914" h="1061" extrusionOk="0">
                  <a:moveTo>
                    <a:pt x="1691" y="1"/>
                  </a:moveTo>
                  <a:cubicBezTo>
                    <a:pt x="1664" y="1"/>
                    <a:pt x="1636" y="7"/>
                    <a:pt x="1610" y="20"/>
                  </a:cubicBezTo>
                  <a:lnTo>
                    <a:pt x="138" y="687"/>
                  </a:lnTo>
                  <a:cubicBezTo>
                    <a:pt x="49" y="736"/>
                    <a:pt x="0" y="844"/>
                    <a:pt x="49" y="942"/>
                  </a:cubicBezTo>
                  <a:cubicBezTo>
                    <a:pt x="79" y="1021"/>
                    <a:pt x="147" y="1060"/>
                    <a:pt x="226" y="1060"/>
                  </a:cubicBezTo>
                  <a:cubicBezTo>
                    <a:pt x="245" y="1060"/>
                    <a:pt x="275" y="1050"/>
                    <a:pt x="304" y="1041"/>
                  </a:cubicBezTo>
                  <a:lnTo>
                    <a:pt x="1767" y="373"/>
                  </a:lnTo>
                  <a:cubicBezTo>
                    <a:pt x="1865" y="324"/>
                    <a:pt x="1913" y="216"/>
                    <a:pt x="1865" y="118"/>
                  </a:cubicBezTo>
                  <a:cubicBezTo>
                    <a:pt x="1836" y="46"/>
                    <a:pt x="1765" y="1"/>
                    <a:pt x="1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5001775" y="1417275"/>
              <a:ext cx="39775" cy="35725"/>
            </a:xfrm>
            <a:custGeom>
              <a:avLst/>
              <a:gdLst/>
              <a:ahLst/>
              <a:cxnLst/>
              <a:rect l="l" t="t" r="r" b="b"/>
              <a:pathLst>
                <a:path w="1591" h="1429" extrusionOk="0">
                  <a:moveTo>
                    <a:pt x="217" y="1"/>
                  </a:moveTo>
                  <a:cubicBezTo>
                    <a:pt x="171" y="1"/>
                    <a:pt x="126" y="18"/>
                    <a:pt x="89" y="55"/>
                  </a:cubicBezTo>
                  <a:cubicBezTo>
                    <a:pt x="1" y="124"/>
                    <a:pt x="1" y="242"/>
                    <a:pt x="69" y="329"/>
                  </a:cubicBezTo>
                  <a:cubicBezTo>
                    <a:pt x="423" y="722"/>
                    <a:pt x="815" y="1075"/>
                    <a:pt x="1257" y="1389"/>
                  </a:cubicBezTo>
                  <a:cubicBezTo>
                    <a:pt x="1286" y="1419"/>
                    <a:pt x="1325" y="1429"/>
                    <a:pt x="1365" y="1429"/>
                  </a:cubicBezTo>
                  <a:cubicBezTo>
                    <a:pt x="1423" y="1429"/>
                    <a:pt x="1482" y="1399"/>
                    <a:pt x="1522" y="1341"/>
                  </a:cubicBezTo>
                  <a:cubicBezTo>
                    <a:pt x="1591" y="1262"/>
                    <a:pt x="1571" y="1134"/>
                    <a:pt x="1482" y="1075"/>
                  </a:cubicBezTo>
                  <a:cubicBezTo>
                    <a:pt x="1070" y="781"/>
                    <a:pt x="688" y="438"/>
                    <a:pt x="364" y="65"/>
                  </a:cubicBezTo>
                  <a:cubicBezTo>
                    <a:pt x="322" y="23"/>
                    <a:pt x="269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973825" y="1467325"/>
              <a:ext cx="38775" cy="34025"/>
            </a:xfrm>
            <a:custGeom>
              <a:avLst/>
              <a:gdLst/>
              <a:ahLst/>
              <a:cxnLst/>
              <a:rect l="l" t="t" r="r" b="b"/>
              <a:pathLst>
                <a:path w="1551" h="1361" extrusionOk="0">
                  <a:moveTo>
                    <a:pt x="1332" y="1"/>
                  </a:moveTo>
                  <a:cubicBezTo>
                    <a:pt x="1286" y="1"/>
                    <a:pt x="1239" y="18"/>
                    <a:pt x="1197" y="55"/>
                  </a:cubicBezTo>
                  <a:lnTo>
                    <a:pt x="88" y="1026"/>
                  </a:lnTo>
                  <a:cubicBezTo>
                    <a:pt x="10" y="1095"/>
                    <a:pt x="0" y="1213"/>
                    <a:pt x="69" y="1301"/>
                  </a:cubicBezTo>
                  <a:cubicBezTo>
                    <a:pt x="108" y="1340"/>
                    <a:pt x="157" y="1360"/>
                    <a:pt x="216" y="1360"/>
                  </a:cubicBezTo>
                  <a:cubicBezTo>
                    <a:pt x="265" y="1360"/>
                    <a:pt x="304" y="1350"/>
                    <a:pt x="343" y="1321"/>
                  </a:cubicBezTo>
                  <a:lnTo>
                    <a:pt x="1453" y="340"/>
                  </a:lnTo>
                  <a:cubicBezTo>
                    <a:pt x="1541" y="270"/>
                    <a:pt x="1551" y="153"/>
                    <a:pt x="1472" y="65"/>
                  </a:cubicBezTo>
                  <a:cubicBezTo>
                    <a:pt x="1435" y="23"/>
                    <a:pt x="1385" y="1"/>
                    <a:pt x="1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4917875" y="147840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8" y="0"/>
                  </a:moveTo>
                  <a:cubicBezTo>
                    <a:pt x="185" y="0"/>
                    <a:pt x="151" y="8"/>
                    <a:pt x="119" y="24"/>
                  </a:cubicBezTo>
                  <a:cubicBezTo>
                    <a:pt x="30" y="83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18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27"/>
                  </a:cubicBezTo>
                  <a:cubicBezTo>
                    <a:pt x="1316" y="1879"/>
                    <a:pt x="1355" y="1761"/>
                    <a:pt x="1296" y="1663"/>
                  </a:cubicBezTo>
                  <a:lnTo>
                    <a:pt x="383" y="93"/>
                  </a:lnTo>
                  <a:cubicBezTo>
                    <a:pt x="350" y="33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5030475" y="1489525"/>
              <a:ext cx="31925" cy="43700"/>
            </a:xfrm>
            <a:custGeom>
              <a:avLst/>
              <a:gdLst/>
              <a:ahLst/>
              <a:cxnLst/>
              <a:rect l="l" t="t" r="r" b="b"/>
              <a:pathLst>
                <a:path w="1277" h="1748" extrusionOk="0">
                  <a:moveTo>
                    <a:pt x="227" y="0"/>
                  </a:moveTo>
                  <a:cubicBezTo>
                    <a:pt x="193" y="0"/>
                    <a:pt x="159" y="10"/>
                    <a:pt x="129" y="30"/>
                  </a:cubicBezTo>
                  <a:cubicBezTo>
                    <a:pt x="31" y="89"/>
                    <a:pt x="1" y="207"/>
                    <a:pt x="60" y="295"/>
                  </a:cubicBezTo>
                  <a:lnTo>
                    <a:pt x="884" y="1659"/>
                  </a:lnTo>
                  <a:cubicBezTo>
                    <a:pt x="923" y="1718"/>
                    <a:pt x="982" y="1748"/>
                    <a:pt x="1051" y="1748"/>
                  </a:cubicBezTo>
                  <a:cubicBezTo>
                    <a:pt x="1090" y="1748"/>
                    <a:pt x="1119" y="1738"/>
                    <a:pt x="1149" y="1718"/>
                  </a:cubicBezTo>
                  <a:cubicBezTo>
                    <a:pt x="1247" y="1659"/>
                    <a:pt x="1276" y="1541"/>
                    <a:pt x="1218" y="1453"/>
                  </a:cubicBezTo>
                  <a:lnTo>
                    <a:pt x="393" y="99"/>
                  </a:lnTo>
                  <a:cubicBezTo>
                    <a:pt x="355" y="35"/>
                    <a:pt x="291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4977975" y="1529425"/>
              <a:ext cx="40025" cy="52125"/>
            </a:xfrm>
            <a:custGeom>
              <a:avLst/>
              <a:gdLst/>
              <a:ahLst/>
              <a:cxnLst/>
              <a:rect l="l" t="t" r="r" b="b"/>
              <a:pathLst>
                <a:path w="1601" h="2085" extrusionOk="0">
                  <a:moveTo>
                    <a:pt x="1380" y="0"/>
                  </a:moveTo>
                  <a:cubicBezTo>
                    <a:pt x="1314" y="0"/>
                    <a:pt x="1248" y="33"/>
                    <a:pt x="1208" y="93"/>
                  </a:cubicBezTo>
                  <a:cubicBezTo>
                    <a:pt x="874" y="682"/>
                    <a:pt x="491" y="1241"/>
                    <a:pt x="70" y="1771"/>
                  </a:cubicBezTo>
                  <a:cubicBezTo>
                    <a:pt x="1" y="1859"/>
                    <a:pt x="20" y="1977"/>
                    <a:pt x="99" y="2045"/>
                  </a:cubicBezTo>
                  <a:cubicBezTo>
                    <a:pt x="138" y="2075"/>
                    <a:pt x="177" y="2085"/>
                    <a:pt x="227" y="2085"/>
                  </a:cubicBezTo>
                  <a:cubicBezTo>
                    <a:pt x="275" y="2085"/>
                    <a:pt x="334" y="2065"/>
                    <a:pt x="374" y="2016"/>
                  </a:cubicBezTo>
                  <a:cubicBezTo>
                    <a:pt x="805" y="1467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4" y="8"/>
                    <a:pt x="1412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4925250" y="155932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1"/>
                  </a:moveTo>
                  <a:cubicBezTo>
                    <a:pt x="190" y="1"/>
                    <a:pt x="163" y="5"/>
                    <a:pt x="138" y="16"/>
                  </a:cubicBezTo>
                  <a:cubicBezTo>
                    <a:pt x="40" y="64"/>
                    <a:pt x="0" y="173"/>
                    <a:pt x="40" y="271"/>
                  </a:cubicBezTo>
                  <a:lnTo>
                    <a:pt x="834" y="2047"/>
                  </a:lnTo>
                  <a:cubicBezTo>
                    <a:pt x="864" y="2116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5"/>
                  </a:cubicBezTo>
                  <a:cubicBezTo>
                    <a:pt x="1187" y="2105"/>
                    <a:pt x="1237" y="1988"/>
                    <a:pt x="1187" y="1890"/>
                  </a:cubicBezTo>
                  <a:lnTo>
                    <a:pt x="393" y="114"/>
                  </a:lnTo>
                  <a:cubicBezTo>
                    <a:pt x="364" y="41"/>
                    <a:pt x="291" y="1"/>
                    <a:pt x="2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5011350" y="1577675"/>
              <a:ext cx="46400" cy="18850"/>
            </a:xfrm>
            <a:custGeom>
              <a:avLst/>
              <a:gdLst/>
              <a:ahLst/>
              <a:cxnLst/>
              <a:rect l="l" t="t" r="r" b="b"/>
              <a:pathLst>
                <a:path w="1856" h="754" extrusionOk="0">
                  <a:moveTo>
                    <a:pt x="1646" y="0"/>
                  </a:moveTo>
                  <a:cubicBezTo>
                    <a:pt x="1628" y="0"/>
                    <a:pt x="1609" y="3"/>
                    <a:pt x="1590" y="8"/>
                  </a:cubicBezTo>
                  <a:lnTo>
                    <a:pt x="167" y="370"/>
                  </a:lnTo>
                  <a:cubicBezTo>
                    <a:pt x="59" y="400"/>
                    <a:pt x="0" y="508"/>
                    <a:pt x="20" y="606"/>
                  </a:cubicBezTo>
                  <a:cubicBezTo>
                    <a:pt x="50" y="695"/>
                    <a:pt x="128" y="754"/>
                    <a:pt x="216" y="754"/>
                  </a:cubicBezTo>
                  <a:cubicBezTo>
                    <a:pt x="226" y="754"/>
                    <a:pt x="246" y="754"/>
                    <a:pt x="266" y="743"/>
                  </a:cubicBezTo>
                  <a:lnTo>
                    <a:pt x="1688" y="381"/>
                  </a:lnTo>
                  <a:cubicBezTo>
                    <a:pt x="1796" y="351"/>
                    <a:pt x="1855" y="243"/>
                    <a:pt x="1836" y="145"/>
                  </a:cubicBezTo>
                  <a:cubicBezTo>
                    <a:pt x="1811" y="56"/>
                    <a:pt x="1734" y="0"/>
                    <a:pt x="16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4947550" y="163107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33"/>
                    <a:pt x="580" y="776"/>
                    <a:pt x="119" y="1080"/>
                  </a:cubicBezTo>
                  <a:cubicBezTo>
                    <a:pt x="20" y="1139"/>
                    <a:pt x="1" y="1257"/>
                    <a:pt x="60" y="1346"/>
                  </a:cubicBezTo>
                  <a:cubicBezTo>
                    <a:pt x="90" y="1405"/>
                    <a:pt x="158" y="1434"/>
                    <a:pt x="217" y="1434"/>
                  </a:cubicBezTo>
                  <a:cubicBezTo>
                    <a:pt x="256" y="1434"/>
                    <a:pt x="295" y="1424"/>
                    <a:pt x="325" y="1405"/>
                  </a:cubicBezTo>
                  <a:cubicBezTo>
                    <a:pt x="816" y="1091"/>
                    <a:pt x="1267" y="737"/>
                    <a:pt x="1669" y="335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920575" y="1702900"/>
              <a:ext cx="57425" cy="13575"/>
            </a:xfrm>
            <a:custGeom>
              <a:avLst/>
              <a:gdLst/>
              <a:ahLst/>
              <a:cxnLst/>
              <a:rect l="l" t="t" r="r" b="b"/>
              <a:pathLst>
                <a:path w="2297" h="543" extrusionOk="0">
                  <a:moveTo>
                    <a:pt x="213" y="0"/>
                  </a:moveTo>
                  <a:cubicBezTo>
                    <a:pt x="118" y="0"/>
                    <a:pt x="38" y="74"/>
                    <a:pt x="20" y="170"/>
                  </a:cubicBezTo>
                  <a:cubicBezTo>
                    <a:pt x="0" y="278"/>
                    <a:pt x="79" y="376"/>
                    <a:pt x="187" y="386"/>
                  </a:cubicBezTo>
                  <a:cubicBezTo>
                    <a:pt x="815" y="494"/>
                    <a:pt x="1463" y="543"/>
                    <a:pt x="2100" y="543"/>
                  </a:cubicBezTo>
                  <a:cubicBezTo>
                    <a:pt x="2209" y="543"/>
                    <a:pt x="2297" y="464"/>
                    <a:pt x="2297" y="357"/>
                  </a:cubicBezTo>
                  <a:cubicBezTo>
                    <a:pt x="2297" y="248"/>
                    <a:pt x="2209" y="161"/>
                    <a:pt x="2100" y="161"/>
                  </a:cubicBezTo>
                  <a:cubicBezTo>
                    <a:pt x="1483" y="150"/>
                    <a:pt x="855" y="102"/>
                    <a:pt x="246" y="3"/>
                  </a:cubicBezTo>
                  <a:cubicBezTo>
                    <a:pt x="235" y="1"/>
                    <a:pt x="224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5000800" y="166997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5" y="1"/>
                  </a:moveTo>
                  <a:cubicBezTo>
                    <a:pt x="189" y="1"/>
                    <a:pt x="152" y="12"/>
                    <a:pt x="118" y="35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2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792"/>
                    <a:pt x="1355" y="1674"/>
                    <a:pt x="1296" y="1585"/>
                  </a:cubicBezTo>
                  <a:lnTo>
                    <a:pt x="472" y="241"/>
                  </a:lnTo>
                  <a:cubicBezTo>
                    <a:pt x="472" y="211"/>
                    <a:pt x="462" y="192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4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4923025" y="1738450"/>
              <a:ext cx="56450" cy="31275"/>
            </a:xfrm>
            <a:custGeom>
              <a:avLst/>
              <a:gdLst/>
              <a:ahLst/>
              <a:cxnLst/>
              <a:rect l="l" t="t" r="r" b="b"/>
              <a:pathLst>
                <a:path w="2258" h="1251" extrusionOk="0">
                  <a:moveTo>
                    <a:pt x="221" y="0"/>
                  </a:moveTo>
                  <a:cubicBezTo>
                    <a:pt x="158" y="0"/>
                    <a:pt x="96" y="28"/>
                    <a:pt x="59" y="83"/>
                  </a:cubicBezTo>
                  <a:cubicBezTo>
                    <a:pt x="1" y="171"/>
                    <a:pt x="20" y="289"/>
                    <a:pt x="109" y="348"/>
                  </a:cubicBezTo>
                  <a:cubicBezTo>
                    <a:pt x="687" y="740"/>
                    <a:pt x="1316" y="1044"/>
                    <a:pt x="1983" y="1240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192"/>
                    <a:pt x="2229" y="1113"/>
                  </a:cubicBezTo>
                  <a:cubicBezTo>
                    <a:pt x="2258" y="1005"/>
                    <a:pt x="2199" y="897"/>
                    <a:pt x="2091" y="868"/>
                  </a:cubicBezTo>
                  <a:cubicBezTo>
                    <a:pt x="1463" y="682"/>
                    <a:pt x="874" y="397"/>
                    <a:pt x="334" y="34"/>
                  </a:cubicBezTo>
                  <a:cubicBezTo>
                    <a:pt x="300" y="11"/>
                    <a:pt x="261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5004250" y="1731800"/>
              <a:ext cx="45150" cy="35700"/>
            </a:xfrm>
            <a:custGeom>
              <a:avLst/>
              <a:gdLst/>
              <a:ahLst/>
              <a:cxnLst/>
              <a:rect l="l" t="t" r="r" b="b"/>
              <a:pathLst>
                <a:path w="1806" h="1428" extrusionOk="0">
                  <a:moveTo>
                    <a:pt x="1580" y="0"/>
                  </a:moveTo>
                  <a:cubicBezTo>
                    <a:pt x="1542" y="0"/>
                    <a:pt x="1503" y="11"/>
                    <a:pt x="1472" y="34"/>
                  </a:cubicBezTo>
                  <a:lnTo>
                    <a:pt x="108" y="1075"/>
                  </a:lnTo>
                  <a:cubicBezTo>
                    <a:pt x="20" y="1144"/>
                    <a:pt x="0" y="1262"/>
                    <a:pt x="68" y="1349"/>
                  </a:cubicBezTo>
                  <a:cubicBezTo>
                    <a:pt x="108" y="1399"/>
                    <a:pt x="167" y="1428"/>
                    <a:pt x="225" y="1428"/>
                  </a:cubicBezTo>
                  <a:cubicBezTo>
                    <a:pt x="265" y="1428"/>
                    <a:pt x="304" y="1408"/>
                    <a:pt x="343" y="1379"/>
                  </a:cubicBezTo>
                  <a:lnTo>
                    <a:pt x="1708" y="349"/>
                  </a:lnTo>
                  <a:cubicBezTo>
                    <a:pt x="1786" y="280"/>
                    <a:pt x="1806" y="162"/>
                    <a:pt x="1737" y="74"/>
                  </a:cubicBezTo>
                  <a:cubicBezTo>
                    <a:pt x="1701" y="26"/>
                    <a:pt x="1640" y="0"/>
                    <a:pt x="1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634025" y="1833425"/>
              <a:ext cx="34875" cy="42275"/>
            </a:xfrm>
            <a:custGeom>
              <a:avLst/>
              <a:gdLst/>
              <a:ahLst/>
              <a:cxnLst/>
              <a:rect l="l" t="t" r="r" b="b"/>
              <a:pathLst>
                <a:path w="1395" h="1691" extrusionOk="0">
                  <a:moveTo>
                    <a:pt x="226" y="1"/>
                  </a:moveTo>
                  <a:cubicBezTo>
                    <a:pt x="186" y="1"/>
                    <a:pt x="145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88" y="464"/>
                    <a:pt x="295" y="631"/>
                    <a:pt x="413" y="788"/>
                  </a:cubicBezTo>
                  <a:cubicBezTo>
                    <a:pt x="609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78" y="1691"/>
                  </a:cubicBezTo>
                  <a:cubicBezTo>
                    <a:pt x="1218" y="1691"/>
                    <a:pt x="1267" y="1671"/>
                    <a:pt x="1296" y="1641"/>
                  </a:cubicBezTo>
                  <a:cubicBezTo>
                    <a:pt x="1385" y="1573"/>
                    <a:pt x="1394" y="1455"/>
                    <a:pt x="1326" y="1367"/>
                  </a:cubicBezTo>
                  <a:cubicBezTo>
                    <a:pt x="1119" y="1122"/>
                    <a:pt x="923" y="837"/>
                    <a:pt x="727" y="572"/>
                  </a:cubicBezTo>
                  <a:cubicBezTo>
                    <a:pt x="609" y="405"/>
                    <a:pt x="502" y="239"/>
                    <a:pt x="384" y="82"/>
                  </a:cubicBezTo>
                  <a:cubicBezTo>
                    <a:pt x="343" y="29"/>
                    <a:pt x="285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4689975" y="1828575"/>
              <a:ext cx="50550" cy="14250"/>
            </a:xfrm>
            <a:custGeom>
              <a:avLst/>
              <a:gdLst/>
              <a:ahLst/>
              <a:cxnLst/>
              <a:rect l="l" t="t" r="r" b="b"/>
              <a:pathLst>
                <a:path w="2022" h="570" extrusionOk="0">
                  <a:moveTo>
                    <a:pt x="1825" y="1"/>
                  </a:moveTo>
                  <a:cubicBezTo>
                    <a:pt x="1266" y="10"/>
                    <a:pt x="717" y="69"/>
                    <a:pt x="177" y="187"/>
                  </a:cubicBezTo>
                  <a:cubicBezTo>
                    <a:pt x="69" y="217"/>
                    <a:pt x="0" y="315"/>
                    <a:pt x="30" y="422"/>
                  </a:cubicBezTo>
                  <a:cubicBezTo>
                    <a:pt x="50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76" y="462"/>
                    <a:pt x="1306" y="393"/>
                    <a:pt x="1825" y="383"/>
                  </a:cubicBezTo>
                  <a:cubicBezTo>
                    <a:pt x="1934" y="383"/>
                    <a:pt x="2022" y="295"/>
                    <a:pt x="2022" y="187"/>
                  </a:cubicBezTo>
                  <a:cubicBezTo>
                    <a:pt x="2022" y="79"/>
                    <a:pt x="1934" y="1"/>
                    <a:pt x="1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4847475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12" y="0"/>
                  </a:moveTo>
                  <a:cubicBezTo>
                    <a:pt x="207" y="0"/>
                    <a:pt x="202" y="0"/>
                    <a:pt x="196" y="1"/>
                  </a:cubicBezTo>
                  <a:cubicBezTo>
                    <a:pt x="89" y="11"/>
                    <a:pt x="0" y="99"/>
                    <a:pt x="10" y="207"/>
                  </a:cubicBezTo>
                  <a:lnTo>
                    <a:pt x="11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24" y="1924"/>
                  </a:lnTo>
                  <a:cubicBezTo>
                    <a:pt x="432" y="1915"/>
                    <a:pt x="510" y="1826"/>
                    <a:pt x="501" y="1719"/>
                  </a:cubicBezTo>
                  <a:lnTo>
                    <a:pt x="403" y="177"/>
                  </a:lnTo>
                  <a:cubicBezTo>
                    <a:pt x="393" y="76"/>
                    <a:pt x="305" y="0"/>
                    <a:pt x="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4820975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3" y="0"/>
                  </a:moveTo>
                  <a:cubicBezTo>
                    <a:pt x="1317" y="0"/>
                    <a:pt x="1272" y="15"/>
                    <a:pt x="1237" y="46"/>
                  </a:cubicBezTo>
                  <a:lnTo>
                    <a:pt x="89" y="988"/>
                  </a:lnTo>
                  <a:cubicBezTo>
                    <a:pt x="11" y="1057"/>
                    <a:pt x="0" y="1174"/>
                    <a:pt x="69" y="1263"/>
                  </a:cubicBezTo>
                  <a:cubicBezTo>
                    <a:pt x="98" y="1302"/>
                    <a:pt x="157" y="1331"/>
                    <a:pt x="216" y="1331"/>
                  </a:cubicBezTo>
                  <a:cubicBezTo>
                    <a:pt x="255" y="1331"/>
                    <a:pt x="305" y="1312"/>
                    <a:pt x="334" y="1283"/>
                  </a:cubicBezTo>
                  <a:lnTo>
                    <a:pt x="1482" y="341"/>
                  </a:lnTo>
                  <a:cubicBezTo>
                    <a:pt x="1570" y="272"/>
                    <a:pt x="1581" y="154"/>
                    <a:pt x="1512" y="66"/>
                  </a:cubicBezTo>
                  <a:cubicBezTo>
                    <a:pt x="1474" y="23"/>
                    <a:pt x="1418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829300" y="1969850"/>
              <a:ext cx="28975" cy="45450"/>
            </a:xfrm>
            <a:custGeom>
              <a:avLst/>
              <a:gdLst/>
              <a:ahLst/>
              <a:cxnLst/>
              <a:rect l="l" t="t" r="r" b="b"/>
              <a:pathLst>
                <a:path w="1159" h="1818" extrusionOk="0">
                  <a:moveTo>
                    <a:pt x="229" y="0"/>
                  </a:moveTo>
                  <a:cubicBezTo>
                    <a:pt x="199" y="0"/>
                    <a:pt x="168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66" y="1710"/>
                  </a:lnTo>
                  <a:cubicBezTo>
                    <a:pt x="796" y="1778"/>
                    <a:pt x="865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20" y="1749"/>
                    <a:pt x="1159" y="1631"/>
                    <a:pt x="1110" y="1533"/>
                  </a:cubicBezTo>
                  <a:lnTo>
                    <a:pt x="404" y="100"/>
                  </a:lnTo>
                  <a:cubicBezTo>
                    <a:pt x="369" y="38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48234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3" y="0"/>
                  </a:moveTo>
                  <a:cubicBezTo>
                    <a:pt x="1149" y="0"/>
                    <a:pt x="1106" y="15"/>
                    <a:pt x="1070" y="46"/>
                  </a:cubicBezTo>
                  <a:lnTo>
                    <a:pt x="89" y="910"/>
                  </a:lnTo>
                  <a:cubicBezTo>
                    <a:pt x="11" y="988"/>
                    <a:pt x="0" y="1106"/>
                    <a:pt x="70" y="1185"/>
                  </a:cubicBezTo>
                  <a:cubicBezTo>
                    <a:pt x="109" y="1233"/>
                    <a:pt x="157" y="1253"/>
                    <a:pt x="216" y="1253"/>
                  </a:cubicBezTo>
                  <a:cubicBezTo>
                    <a:pt x="266" y="1253"/>
                    <a:pt x="305" y="1233"/>
                    <a:pt x="344" y="1204"/>
                  </a:cubicBezTo>
                  <a:lnTo>
                    <a:pt x="1326" y="341"/>
                  </a:lnTo>
                  <a:cubicBezTo>
                    <a:pt x="1404" y="272"/>
                    <a:pt x="1414" y="144"/>
                    <a:pt x="1345" y="66"/>
                  </a:cubicBezTo>
                  <a:cubicBezTo>
                    <a:pt x="1302" y="23"/>
                    <a:pt x="1247" y="0"/>
                    <a:pt x="1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4833725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9" y="1"/>
                  </a:moveTo>
                  <a:cubicBezTo>
                    <a:pt x="199" y="1"/>
                    <a:pt x="178" y="4"/>
                    <a:pt x="158" y="9"/>
                  </a:cubicBezTo>
                  <a:cubicBezTo>
                    <a:pt x="59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98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4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9" y="49"/>
                    <a:pt x="30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4814600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7" y="0"/>
                  </a:moveTo>
                  <a:cubicBezTo>
                    <a:pt x="1774" y="0"/>
                    <a:pt x="1750" y="4"/>
                    <a:pt x="1727" y="14"/>
                  </a:cubicBezTo>
                  <a:lnTo>
                    <a:pt x="157" y="612"/>
                  </a:lnTo>
                  <a:cubicBezTo>
                    <a:pt x="59" y="651"/>
                    <a:pt x="0" y="759"/>
                    <a:pt x="39" y="867"/>
                  </a:cubicBezTo>
                  <a:cubicBezTo>
                    <a:pt x="69" y="945"/>
                    <a:pt x="148" y="985"/>
                    <a:pt x="226" y="985"/>
                  </a:cubicBezTo>
                  <a:cubicBezTo>
                    <a:pt x="246" y="985"/>
                    <a:pt x="266" y="985"/>
                    <a:pt x="29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50" y="48"/>
                    <a:pt x="1875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4831050" y="2234025"/>
              <a:ext cx="25275" cy="47950"/>
            </a:xfrm>
            <a:custGeom>
              <a:avLst/>
              <a:gdLst/>
              <a:ahLst/>
              <a:cxnLst/>
              <a:rect l="l" t="t" r="r" b="b"/>
              <a:pathLst>
                <a:path w="1011" h="1918" extrusionOk="0">
                  <a:moveTo>
                    <a:pt x="218" y="0"/>
                  </a:moveTo>
                  <a:cubicBezTo>
                    <a:pt x="194" y="0"/>
                    <a:pt x="170" y="4"/>
                    <a:pt x="147" y="14"/>
                  </a:cubicBezTo>
                  <a:cubicBezTo>
                    <a:pt x="49" y="53"/>
                    <a:pt x="0" y="161"/>
                    <a:pt x="29" y="259"/>
                  </a:cubicBezTo>
                  <a:lnTo>
                    <a:pt x="608" y="1800"/>
                  </a:lnTo>
                  <a:cubicBezTo>
                    <a:pt x="637" y="1868"/>
                    <a:pt x="707" y="1917"/>
                    <a:pt x="785" y="1917"/>
                  </a:cubicBezTo>
                  <a:cubicBezTo>
                    <a:pt x="814" y="1917"/>
                    <a:pt x="834" y="1917"/>
                    <a:pt x="853" y="1907"/>
                  </a:cubicBezTo>
                  <a:cubicBezTo>
                    <a:pt x="952" y="1868"/>
                    <a:pt x="1010" y="1760"/>
                    <a:pt x="971" y="1662"/>
                  </a:cubicBezTo>
                  <a:lnTo>
                    <a:pt x="402" y="121"/>
                  </a:lnTo>
                  <a:cubicBezTo>
                    <a:pt x="372" y="46"/>
                    <a:pt x="29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4820250" y="2296350"/>
              <a:ext cx="40500" cy="33225"/>
            </a:xfrm>
            <a:custGeom>
              <a:avLst/>
              <a:gdLst/>
              <a:ahLst/>
              <a:cxnLst/>
              <a:rect l="l" t="t" r="r" b="b"/>
              <a:pathLst>
                <a:path w="1620" h="1329" extrusionOk="0">
                  <a:moveTo>
                    <a:pt x="218" y="1"/>
                  </a:moveTo>
                  <a:cubicBezTo>
                    <a:pt x="159" y="1"/>
                    <a:pt x="99" y="26"/>
                    <a:pt x="59" y="72"/>
                  </a:cubicBezTo>
                  <a:cubicBezTo>
                    <a:pt x="0" y="160"/>
                    <a:pt x="10" y="278"/>
                    <a:pt x="98" y="347"/>
                  </a:cubicBezTo>
                  <a:lnTo>
                    <a:pt x="1276" y="1279"/>
                  </a:lnTo>
                  <a:cubicBezTo>
                    <a:pt x="1315" y="1309"/>
                    <a:pt x="1354" y="1328"/>
                    <a:pt x="1403" y="1328"/>
                  </a:cubicBezTo>
                  <a:cubicBezTo>
                    <a:pt x="1462" y="1328"/>
                    <a:pt x="1511" y="1298"/>
                    <a:pt x="1551" y="1250"/>
                  </a:cubicBezTo>
                  <a:cubicBezTo>
                    <a:pt x="1619" y="1171"/>
                    <a:pt x="1610" y="1043"/>
                    <a:pt x="1521" y="975"/>
                  </a:cubicBezTo>
                  <a:lnTo>
                    <a:pt x="334" y="42"/>
                  </a:lnTo>
                  <a:cubicBezTo>
                    <a:pt x="301" y="14"/>
                    <a:pt x="260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4767500" y="2292250"/>
              <a:ext cx="36075" cy="35600"/>
            </a:xfrm>
            <a:custGeom>
              <a:avLst/>
              <a:gdLst/>
              <a:ahLst/>
              <a:cxnLst/>
              <a:rect l="l" t="t" r="r" b="b"/>
              <a:pathLst>
                <a:path w="1443" h="1424" extrusionOk="0">
                  <a:moveTo>
                    <a:pt x="1227" y="1"/>
                  </a:moveTo>
                  <a:cubicBezTo>
                    <a:pt x="1178" y="1"/>
                    <a:pt x="1129" y="20"/>
                    <a:pt x="1090" y="59"/>
                  </a:cubicBezTo>
                  <a:lnTo>
                    <a:pt x="79" y="1089"/>
                  </a:lnTo>
                  <a:cubicBezTo>
                    <a:pt x="0" y="1168"/>
                    <a:pt x="0" y="1296"/>
                    <a:pt x="79" y="1364"/>
                  </a:cubicBezTo>
                  <a:cubicBezTo>
                    <a:pt x="118" y="1403"/>
                    <a:pt x="167" y="1423"/>
                    <a:pt x="216" y="1423"/>
                  </a:cubicBezTo>
                  <a:cubicBezTo>
                    <a:pt x="26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43" y="256"/>
                    <a:pt x="1443" y="128"/>
                    <a:pt x="1364" y="59"/>
                  </a:cubicBezTo>
                  <a:cubicBezTo>
                    <a:pt x="1325" y="20"/>
                    <a:pt x="1276" y="1"/>
                    <a:pt x="12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4692900" y="2295675"/>
              <a:ext cx="39275" cy="31925"/>
            </a:xfrm>
            <a:custGeom>
              <a:avLst/>
              <a:gdLst/>
              <a:ahLst/>
              <a:cxnLst/>
              <a:rect l="l" t="t" r="r" b="b"/>
              <a:pathLst>
                <a:path w="1571" h="1277" extrusionOk="0">
                  <a:moveTo>
                    <a:pt x="207" y="1"/>
                  </a:moveTo>
                  <a:cubicBezTo>
                    <a:pt x="158" y="1"/>
                    <a:pt x="109" y="21"/>
                    <a:pt x="70" y="60"/>
                  </a:cubicBezTo>
                  <a:cubicBezTo>
                    <a:pt x="1" y="138"/>
                    <a:pt x="1" y="256"/>
                    <a:pt x="70" y="335"/>
                  </a:cubicBezTo>
                  <a:cubicBezTo>
                    <a:pt x="433" y="678"/>
                    <a:pt x="825" y="982"/>
                    <a:pt x="1248" y="1247"/>
                  </a:cubicBezTo>
                  <a:cubicBezTo>
                    <a:pt x="1277" y="1266"/>
                    <a:pt x="1316" y="1277"/>
                    <a:pt x="1355" y="1277"/>
                  </a:cubicBezTo>
                  <a:cubicBezTo>
                    <a:pt x="1414" y="1277"/>
                    <a:pt x="1483" y="1237"/>
                    <a:pt x="1512" y="1179"/>
                  </a:cubicBezTo>
                  <a:cubicBezTo>
                    <a:pt x="1571" y="1090"/>
                    <a:pt x="1542" y="972"/>
                    <a:pt x="1453" y="913"/>
                  </a:cubicBezTo>
                  <a:cubicBezTo>
                    <a:pt x="1051" y="668"/>
                    <a:pt x="678" y="383"/>
                    <a:pt x="345" y="60"/>
                  </a:cubicBezTo>
                  <a:cubicBezTo>
                    <a:pt x="305" y="21"/>
                    <a:pt x="256" y="1"/>
                    <a:pt x="2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4639425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10" y="0"/>
                  </a:moveTo>
                  <a:cubicBezTo>
                    <a:pt x="1266" y="0"/>
                    <a:pt x="1223" y="16"/>
                    <a:pt x="1188" y="46"/>
                  </a:cubicBezTo>
                  <a:lnTo>
                    <a:pt x="99" y="879"/>
                  </a:lnTo>
                  <a:cubicBezTo>
                    <a:pt x="20" y="949"/>
                    <a:pt x="1" y="1066"/>
                    <a:pt x="70" y="1154"/>
                  </a:cubicBezTo>
                  <a:cubicBezTo>
                    <a:pt x="109" y="1204"/>
                    <a:pt x="168" y="1223"/>
                    <a:pt x="227" y="1223"/>
                  </a:cubicBezTo>
                  <a:cubicBezTo>
                    <a:pt x="266" y="1223"/>
                    <a:pt x="305" y="1213"/>
                    <a:pt x="344" y="1184"/>
                  </a:cubicBezTo>
                  <a:lnTo>
                    <a:pt x="142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20" y="25"/>
                    <a:pt x="1365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4625450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07" y="0"/>
                  </a:moveTo>
                  <a:cubicBezTo>
                    <a:pt x="187" y="0"/>
                    <a:pt x="167" y="3"/>
                    <a:pt x="147" y="9"/>
                  </a:cubicBezTo>
                  <a:cubicBezTo>
                    <a:pt x="49" y="48"/>
                    <a:pt x="1" y="156"/>
                    <a:pt x="30" y="264"/>
                  </a:cubicBezTo>
                  <a:cubicBezTo>
                    <a:pt x="206" y="744"/>
                    <a:pt x="461" y="1206"/>
                    <a:pt x="766" y="1627"/>
                  </a:cubicBezTo>
                  <a:cubicBezTo>
                    <a:pt x="805" y="1677"/>
                    <a:pt x="864" y="1706"/>
                    <a:pt x="923" y="1706"/>
                  </a:cubicBezTo>
                  <a:cubicBezTo>
                    <a:pt x="962" y="1706"/>
                    <a:pt x="1002" y="1697"/>
                    <a:pt x="1041" y="1667"/>
                  </a:cubicBezTo>
                  <a:cubicBezTo>
                    <a:pt x="1129" y="1608"/>
                    <a:pt x="1148" y="1481"/>
                    <a:pt x="1080" y="1402"/>
                  </a:cubicBezTo>
                  <a:cubicBezTo>
                    <a:pt x="795" y="1010"/>
                    <a:pt x="560" y="578"/>
                    <a:pt x="403" y="126"/>
                  </a:cubicBezTo>
                  <a:cubicBezTo>
                    <a:pt x="371" y="48"/>
                    <a:pt x="28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629625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5" y="0"/>
                  </a:moveTo>
                  <a:cubicBezTo>
                    <a:pt x="1200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67" y="1302"/>
                    <a:pt x="216" y="1302"/>
                  </a:cubicBezTo>
                  <a:cubicBezTo>
                    <a:pt x="265" y="1302"/>
                    <a:pt x="314" y="1293"/>
                    <a:pt x="344" y="1253"/>
                  </a:cubicBezTo>
                  <a:lnTo>
                    <a:pt x="1384" y="340"/>
                  </a:lnTo>
                  <a:cubicBezTo>
                    <a:pt x="1463" y="272"/>
                    <a:pt x="1463" y="144"/>
                    <a:pt x="1394" y="66"/>
                  </a:cubicBezTo>
                  <a:cubicBezTo>
                    <a:pt x="1356" y="22"/>
                    <a:pt x="130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629625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3" y="1"/>
                  </a:moveTo>
                  <a:cubicBezTo>
                    <a:pt x="1021" y="1"/>
                    <a:pt x="979" y="14"/>
                    <a:pt x="942" y="42"/>
                  </a:cubicBezTo>
                  <a:cubicBezTo>
                    <a:pt x="589" y="327"/>
                    <a:pt x="285" y="670"/>
                    <a:pt x="50" y="1053"/>
                  </a:cubicBezTo>
                  <a:cubicBezTo>
                    <a:pt x="0" y="1152"/>
                    <a:pt x="30" y="1269"/>
                    <a:pt x="118" y="1318"/>
                  </a:cubicBezTo>
                  <a:cubicBezTo>
                    <a:pt x="148" y="1338"/>
                    <a:pt x="187" y="1348"/>
                    <a:pt x="216" y="1348"/>
                  </a:cubicBezTo>
                  <a:cubicBezTo>
                    <a:pt x="285" y="1348"/>
                    <a:pt x="344" y="1318"/>
                    <a:pt x="383" y="1259"/>
                  </a:cubicBezTo>
                  <a:cubicBezTo>
                    <a:pt x="599" y="916"/>
                    <a:pt x="864" y="602"/>
                    <a:pt x="1188" y="347"/>
                  </a:cubicBezTo>
                  <a:cubicBezTo>
                    <a:pt x="1276" y="278"/>
                    <a:pt x="1286" y="160"/>
                    <a:pt x="1217" y="72"/>
                  </a:cubicBezTo>
                  <a:cubicBezTo>
                    <a:pt x="1177" y="26"/>
                    <a:pt x="1120" y="1"/>
                    <a:pt x="10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636250" y="2036600"/>
              <a:ext cx="12025" cy="55000"/>
            </a:xfrm>
            <a:custGeom>
              <a:avLst/>
              <a:gdLst/>
              <a:ahLst/>
              <a:cxnLst/>
              <a:rect l="l" t="t" r="r" b="b"/>
              <a:pathLst>
                <a:path w="481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28" y="11"/>
                    <a:pt x="40" y="99"/>
                    <a:pt x="49" y="207"/>
                  </a:cubicBezTo>
                  <a:cubicBezTo>
                    <a:pt x="88" y="796"/>
                    <a:pt x="79" y="1395"/>
                    <a:pt x="2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97" y="2199"/>
                    <a:pt x="206" y="2199"/>
                    <a:pt x="206" y="2199"/>
                  </a:cubicBezTo>
                  <a:cubicBezTo>
                    <a:pt x="304" y="2199"/>
                    <a:pt x="393" y="2121"/>
                    <a:pt x="402" y="2023"/>
                  </a:cubicBezTo>
                  <a:cubicBezTo>
                    <a:pt x="461" y="1414"/>
                    <a:pt x="481" y="796"/>
                    <a:pt x="442" y="178"/>
                  </a:cubicBezTo>
                  <a:cubicBezTo>
                    <a:pt x="433" y="85"/>
                    <a:pt x="344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625200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3" y="0"/>
                  </a:moveTo>
                  <a:cubicBezTo>
                    <a:pt x="1335" y="0"/>
                    <a:pt x="1270" y="33"/>
                    <a:pt x="1237" y="93"/>
                  </a:cubicBezTo>
                  <a:cubicBezTo>
                    <a:pt x="972" y="554"/>
                    <a:pt x="589" y="937"/>
                    <a:pt x="128" y="1212"/>
                  </a:cubicBezTo>
                  <a:cubicBezTo>
                    <a:pt x="30" y="1260"/>
                    <a:pt x="0" y="1378"/>
                    <a:pt x="59" y="1476"/>
                  </a:cubicBezTo>
                  <a:cubicBezTo>
                    <a:pt x="89" y="1535"/>
                    <a:pt x="157" y="1574"/>
                    <a:pt x="227" y="1574"/>
                  </a:cubicBezTo>
                  <a:cubicBezTo>
                    <a:pt x="256" y="1574"/>
                    <a:pt x="295" y="1565"/>
                    <a:pt x="325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502" y="24"/>
                  </a:cubicBezTo>
                  <a:cubicBezTo>
                    <a:pt x="1470" y="8"/>
                    <a:pt x="1436" y="0"/>
                    <a:pt x="1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627650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8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70" y="956"/>
                    <a:pt x="50" y="1044"/>
                  </a:cubicBezTo>
                  <a:lnTo>
                    <a:pt x="20" y="1142"/>
                  </a:lnTo>
                  <a:cubicBezTo>
                    <a:pt x="1" y="1231"/>
                    <a:pt x="50" y="1319"/>
                    <a:pt x="129" y="1358"/>
                  </a:cubicBezTo>
                  <a:cubicBezTo>
                    <a:pt x="148" y="1368"/>
                    <a:pt x="187" y="1378"/>
                    <a:pt x="216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87" y="956"/>
                    <a:pt x="1051" y="632"/>
                    <a:pt x="1453" y="357"/>
                  </a:cubicBezTo>
                  <a:cubicBezTo>
                    <a:pt x="1542" y="289"/>
                    <a:pt x="1561" y="171"/>
                    <a:pt x="1502" y="82"/>
                  </a:cubicBezTo>
                  <a:cubicBezTo>
                    <a:pt x="1460" y="28"/>
                    <a:pt x="1399" y="0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4769950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21" y="0"/>
                  </a:moveTo>
                  <a:cubicBezTo>
                    <a:pt x="170" y="0"/>
                    <a:pt x="119" y="20"/>
                    <a:pt x="79" y="56"/>
                  </a:cubicBezTo>
                  <a:cubicBezTo>
                    <a:pt x="0" y="134"/>
                    <a:pt x="1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92" y="1341"/>
                  </a:cubicBezTo>
                  <a:cubicBezTo>
                    <a:pt x="156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90" y="978"/>
                  </a:cubicBezTo>
                  <a:cubicBezTo>
                    <a:pt x="1138" y="723"/>
                    <a:pt x="717" y="418"/>
                    <a:pt x="353" y="56"/>
                  </a:cubicBezTo>
                  <a:cubicBezTo>
                    <a:pt x="315" y="18"/>
                    <a:pt x="268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4710825" y="1862725"/>
              <a:ext cx="20625" cy="44125"/>
            </a:xfrm>
            <a:custGeom>
              <a:avLst/>
              <a:gdLst/>
              <a:ahLst/>
              <a:cxnLst/>
              <a:rect l="l" t="t" r="r" b="b"/>
              <a:pathLst>
                <a:path w="825" h="1765" extrusionOk="0">
                  <a:moveTo>
                    <a:pt x="219" y="1"/>
                  </a:moveTo>
                  <a:cubicBezTo>
                    <a:pt x="202" y="1"/>
                    <a:pt x="184" y="3"/>
                    <a:pt x="167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22" y="1618"/>
                  </a:lnTo>
                  <a:cubicBezTo>
                    <a:pt x="442" y="1706"/>
                    <a:pt x="520" y="1765"/>
                    <a:pt x="609" y="1765"/>
                  </a:cubicBezTo>
                  <a:cubicBezTo>
                    <a:pt x="629" y="1765"/>
                    <a:pt x="648" y="1755"/>
                    <a:pt x="658" y="1755"/>
                  </a:cubicBezTo>
                  <a:cubicBezTo>
                    <a:pt x="766" y="1726"/>
                    <a:pt x="825" y="1618"/>
                    <a:pt x="795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4684575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29" y="1"/>
                  </a:moveTo>
                  <a:cubicBezTo>
                    <a:pt x="202" y="1"/>
                    <a:pt x="174" y="7"/>
                    <a:pt x="148" y="20"/>
                  </a:cubicBezTo>
                  <a:cubicBezTo>
                    <a:pt x="50" y="60"/>
                    <a:pt x="0" y="177"/>
                    <a:pt x="50" y="276"/>
                  </a:cubicBezTo>
                  <a:cubicBezTo>
                    <a:pt x="275" y="766"/>
                    <a:pt x="599" y="1218"/>
                    <a:pt x="1001" y="1580"/>
                  </a:cubicBezTo>
                  <a:cubicBezTo>
                    <a:pt x="1040" y="1610"/>
                    <a:pt x="1090" y="1630"/>
                    <a:pt x="1129" y="1630"/>
                  </a:cubicBezTo>
                  <a:cubicBezTo>
                    <a:pt x="1188" y="1630"/>
                    <a:pt x="1237" y="1610"/>
                    <a:pt x="1276" y="1561"/>
                  </a:cubicBezTo>
                  <a:cubicBezTo>
                    <a:pt x="1345" y="1482"/>
                    <a:pt x="1345" y="1364"/>
                    <a:pt x="1267" y="1286"/>
                  </a:cubicBezTo>
                  <a:cubicBezTo>
                    <a:pt x="903" y="962"/>
                    <a:pt x="599" y="550"/>
                    <a:pt x="403" y="119"/>
                  </a:cubicBezTo>
                  <a:cubicBezTo>
                    <a:pt x="374" y="47"/>
                    <a:pt x="303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4756200" y="1876775"/>
              <a:ext cx="47625" cy="26400"/>
            </a:xfrm>
            <a:custGeom>
              <a:avLst/>
              <a:gdLst/>
              <a:ahLst/>
              <a:cxnLst/>
              <a:rect l="l" t="t" r="r" b="b"/>
              <a:pathLst>
                <a:path w="1905" h="1056" extrusionOk="0">
                  <a:moveTo>
                    <a:pt x="1679" y="1"/>
                  </a:moveTo>
                  <a:cubicBezTo>
                    <a:pt x="1653" y="1"/>
                    <a:pt x="1626" y="6"/>
                    <a:pt x="1601" y="16"/>
                  </a:cubicBezTo>
                  <a:lnTo>
                    <a:pt x="138" y="683"/>
                  </a:lnTo>
                  <a:cubicBezTo>
                    <a:pt x="40" y="732"/>
                    <a:pt x="1" y="850"/>
                    <a:pt x="40" y="938"/>
                  </a:cubicBezTo>
                  <a:cubicBezTo>
                    <a:pt x="70" y="1017"/>
                    <a:pt x="148" y="1056"/>
                    <a:pt x="217" y="1056"/>
                  </a:cubicBezTo>
                  <a:cubicBezTo>
                    <a:pt x="246" y="1056"/>
                    <a:pt x="275" y="1056"/>
                    <a:pt x="295" y="1036"/>
                  </a:cubicBezTo>
                  <a:lnTo>
                    <a:pt x="1767" y="369"/>
                  </a:lnTo>
                  <a:cubicBezTo>
                    <a:pt x="1865" y="330"/>
                    <a:pt x="1904" y="212"/>
                    <a:pt x="1865" y="114"/>
                  </a:cubicBezTo>
                  <a:cubicBezTo>
                    <a:pt x="1829" y="41"/>
                    <a:pt x="1755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4751050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5" y="0"/>
                  </a:moveTo>
                  <a:cubicBezTo>
                    <a:pt x="176" y="0"/>
                    <a:pt x="127" y="18"/>
                    <a:pt x="89" y="50"/>
                  </a:cubicBezTo>
                  <a:cubicBezTo>
                    <a:pt x="10" y="120"/>
                    <a:pt x="1" y="247"/>
                    <a:pt x="69" y="325"/>
                  </a:cubicBezTo>
                  <a:cubicBezTo>
                    <a:pt x="423" y="718"/>
                    <a:pt x="825" y="1081"/>
                    <a:pt x="1257" y="1385"/>
                  </a:cubicBezTo>
                  <a:cubicBezTo>
                    <a:pt x="1296" y="1415"/>
                    <a:pt x="1336" y="1424"/>
                    <a:pt x="1375" y="1424"/>
                  </a:cubicBezTo>
                  <a:cubicBezTo>
                    <a:pt x="1434" y="1424"/>
                    <a:pt x="1493" y="1395"/>
                    <a:pt x="153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97" y="443"/>
                    <a:pt x="364" y="61"/>
                  </a:cubicBezTo>
                  <a:cubicBezTo>
                    <a:pt x="328" y="20"/>
                    <a:pt x="277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4723100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9" y="0"/>
                  </a:moveTo>
                  <a:cubicBezTo>
                    <a:pt x="1291" y="0"/>
                    <a:pt x="1244" y="17"/>
                    <a:pt x="120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79" y="1296"/>
                  </a:cubicBezTo>
                  <a:cubicBezTo>
                    <a:pt x="108" y="1335"/>
                    <a:pt x="167" y="1364"/>
                    <a:pt x="216" y="1364"/>
                  </a:cubicBezTo>
                  <a:cubicBezTo>
                    <a:pt x="265" y="1364"/>
                    <a:pt x="314" y="1345"/>
                    <a:pt x="343" y="1316"/>
                  </a:cubicBezTo>
                  <a:lnTo>
                    <a:pt x="1462" y="344"/>
                  </a:lnTo>
                  <a:cubicBezTo>
                    <a:pt x="1541" y="265"/>
                    <a:pt x="1551" y="147"/>
                    <a:pt x="1482" y="69"/>
                  </a:cubicBezTo>
                  <a:cubicBezTo>
                    <a:pt x="1445" y="22"/>
                    <a:pt x="1392" y="0"/>
                    <a:pt x="13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4667150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9" y="0"/>
                  </a:moveTo>
                  <a:cubicBezTo>
                    <a:pt x="188" y="0"/>
                    <a:pt x="156" y="8"/>
                    <a:pt x="128" y="24"/>
                  </a:cubicBezTo>
                  <a:cubicBezTo>
                    <a:pt x="30" y="82"/>
                    <a:pt x="1" y="200"/>
                    <a:pt x="60" y="289"/>
                  </a:cubicBezTo>
                  <a:lnTo>
                    <a:pt x="963" y="1859"/>
                  </a:lnTo>
                  <a:cubicBezTo>
                    <a:pt x="1002" y="1927"/>
                    <a:pt x="1070" y="1957"/>
                    <a:pt x="1129" y="1957"/>
                  </a:cubicBezTo>
                  <a:cubicBezTo>
                    <a:pt x="1168" y="1957"/>
                    <a:pt x="1198" y="1947"/>
                    <a:pt x="1227" y="1937"/>
                  </a:cubicBezTo>
                  <a:cubicBezTo>
                    <a:pt x="1325" y="1879"/>
                    <a:pt x="1355" y="1761"/>
                    <a:pt x="1306" y="1672"/>
                  </a:cubicBezTo>
                  <a:lnTo>
                    <a:pt x="393" y="102"/>
                  </a:lnTo>
                  <a:cubicBezTo>
                    <a:pt x="353" y="35"/>
                    <a:pt x="286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4780000" y="2001925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213" y="0"/>
                  </a:moveTo>
                  <a:cubicBezTo>
                    <a:pt x="180" y="0"/>
                    <a:pt x="147" y="8"/>
                    <a:pt x="119" y="24"/>
                  </a:cubicBezTo>
                  <a:cubicBezTo>
                    <a:pt x="30" y="83"/>
                    <a:pt x="1" y="201"/>
                    <a:pt x="50" y="289"/>
                  </a:cubicBezTo>
                  <a:lnTo>
                    <a:pt x="884" y="1653"/>
                  </a:lnTo>
                  <a:cubicBezTo>
                    <a:pt x="913" y="1712"/>
                    <a:pt x="982" y="1742"/>
                    <a:pt x="1051" y="1742"/>
                  </a:cubicBezTo>
                  <a:cubicBezTo>
                    <a:pt x="1080" y="1742"/>
                    <a:pt x="1120" y="1731"/>
                    <a:pt x="1149" y="1712"/>
                  </a:cubicBezTo>
                  <a:cubicBezTo>
                    <a:pt x="1237" y="1663"/>
                    <a:pt x="1266" y="1545"/>
                    <a:pt x="1208" y="1447"/>
                  </a:cubicBezTo>
                  <a:lnTo>
                    <a:pt x="383" y="93"/>
                  </a:lnTo>
                  <a:cubicBezTo>
                    <a:pt x="350" y="33"/>
                    <a:pt x="281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4727500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76" y="1"/>
                  </a:moveTo>
                  <a:cubicBezTo>
                    <a:pt x="1307" y="1"/>
                    <a:pt x="1241" y="35"/>
                    <a:pt x="1208" y="102"/>
                  </a:cubicBezTo>
                  <a:cubicBezTo>
                    <a:pt x="874" y="682"/>
                    <a:pt x="492" y="1251"/>
                    <a:pt x="69" y="1781"/>
                  </a:cubicBezTo>
                  <a:cubicBezTo>
                    <a:pt x="1" y="1859"/>
                    <a:pt x="10" y="1986"/>
                    <a:pt x="99" y="2045"/>
                  </a:cubicBezTo>
                  <a:cubicBezTo>
                    <a:pt x="128" y="2075"/>
                    <a:pt x="178" y="2095"/>
                    <a:pt x="217" y="2095"/>
                  </a:cubicBezTo>
                  <a:cubicBezTo>
                    <a:pt x="276" y="2095"/>
                    <a:pt x="335" y="2065"/>
                    <a:pt x="374" y="2016"/>
                  </a:cubicBezTo>
                  <a:cubicBezTo>
                    <a:pt x="806" y="1476"/>
                    <a:pt x="1198" y="897"/>
                    <a:pt x="1541" y="289"/>
                  </a:cubicBezTo>
                  <a:cubicBezTo>
                    <a:pt x="1600" y="200"/>
                    <a:pt x="1561" y="83"/>
                    <a:pt x="1473" y="24"/>
                  </a:cubicBezTo>
                  <a:cubicBezTo>
                    <a:pt x="1442" y="8"/>
                    <a:pt x="1408" y="1"/>
                    <a:pt x="1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4674525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44" y="2046"/>
                  </a:lnTo>
                  <a:cubicBezTo>
                    <a:pt x="873" y="2125"/>
                    <a:pt x="942" y="2164"/>
                    <a:pt x="1021" y="2164"/>
                  </a:cubicBezTo>
                  <a:cubicBezTo>
                    <a:pt x="1040" y="2164"/>
                    <a:pt x="1070" y="2155"/>
                    <a:pt x="1099" y="2144"/>
                  </a:cubicBezTo>
                  <a:cubicBezTo>
                    <a:pt x="1197" y="2105"/>
                    <a:pt x="1237" y="1987"/>
                    <a:pt x="1197" y="1889"/>
                  </a:cubicBezTo>
                  <a:lnTo>
                    <a:pt x="402" y="114"/>
                  </a:lnTo>
                  <a:cubicBezTo>
                    <a:pt x="366" y="41"/>
                    <a:pt x="29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4760625" y="2089900"/>
              <a:ext cx="46625" cy="18875"/>
            </a:xfrm>
            <a:custGeom>
              <a:avLst/>
              <a:gdLst/>
              <a:ahLst/>
              <a:cxnLst/>
              <a:rect l="l" t="t" r="r" b="b"/>
              <a:pathLst>
                <a:path w="1865" h="755" extrusionOk="0">
                  <a:moveTo>
                    <a:pt x="1655" y="1"/>
                  </a:moveTo>
                  <a:cubicBezTo>
                    <a:pt x="1638" y="1"/>
                    <a:pt x="1619" y="3"/>
                    <a:pt x="1600" y="9"/>
                  </a:cubicBezTo>
                  <a:lnTo>
                    <a:pt x="167" y="371"/>
                  </a:lnTo>
                  <a:cubicBezTo>
                    <a:pt x="69" y="401"/>
                    <a:pt x="0" y="509"/>
                    <a:pt x="3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98" y="381"/>
                  </a:lnTo>
                  <a:cubicBezTo>
                    <a:pt x="1796" y="352"/>
                    <a:pt x="1865" y="254"/>
                    <a:pt x="1836" y="146"/>
                  </a:cubicBezTo>
                  <a:cubicBezTo>
                    <a:pt x="1811" y="57"/>
                    <a:pt x="1740" y="1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4773875" y="2136700"/>
              <a:ext cx="31175" cy="43225"/>
            </a:xfrm>
            <a:custGeom>
              <a:avLst/>
              <a:gdLst/>
              <a:ahLst/>
              <a:cxnLst/>
              <a:rect l="l" t="t" r="r" b="b"/>
              <a:pathLst>
                <a:path w="1247" h="1729" extrusionOk="0">
                  <a:moveTo>
                    <a:pt x="217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3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94" y="1698"/>
                    <a:pt x="952" y="1728"/>
                    <a:pt x="1021" y="1728"/>
                  </a:cubicBezTo>
                  <a:cubicBezTo>
                    <a:pt x="1060" y="1728"/>
                    <a:pt x="1090" y="1718"/>
                    <a:pt x="1119" y="1709"/>
                  </a:cubicBezTo>
                  <a:cubicBezTo>
                    <a:pt x="1217" y="1650"/>
                    <a:pt x="1247" y="1532"/>
                    <a:pt x="1188" y="1434"/>
                  </a:cubicBezTo>
                  <a:lnTo>
                    <a:pt x="471" y="237"/>
                  </a:lnTo>
                  <a:cubicBezTo>
                    <a:pt x="471" y="207"/>
                    <a:pt x="452" y="178"/>
                    <a:pt x="432" y="148"/>
                  </a:cubicBezTo>
                  <a:lnTo>
                    <a:pt x="373" y="69"/>
                  </a:lnTo>
                  <a:cubicBezTo>
                    <a:pt x="332" y="23"/>
                    <a:pt x="274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4696825" y="2143325"/>
              <a:ext cx="43950" cy="35850"/>
            </a:xfrm>
            <a:custGeom>
              <a:avLst/>
              <a:gdLst/>
              <a:ahLst/>
              <a:cxnLst/>
              <a:rect l="l" t="t" r="r" b="b"/>
              <a:pathLst>
                <a:path w="1758" h="1434" extrusionOk="0">
                  <a:moveTo>
                    <a:pt x="1542" y="1"/>
                  </a:moveTo>
                  <a:cubicBezTo>
                    <a:pt x="1493" y="1"/>
                    <a:pt x="1444" y="20"/>
                    <a:pt x="1405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31" y="1139"/>
                    <a:pt x="1" y="1257"/>
                    <a:pt x="60" y="1345"/>
                  </a:cubicBezTo>
                  <a:cubicBezTo>
                    <a:pt x="99" y="1404"/>
                    <a:pt x="158" y="1433"/>
                    <a:pt x="227" y="1433"/>
                  </a:cubicBezTo>
                  <a:cubicBezTo>
                    <a:pt x="266" y="1433"/>
                    <a:pt x="295" y="1424"/>
                    <a:pt x="335" y="1404"/>
                  </a:cubicBezTo>
                  <a:cubicBezTo>
                    <a:pt x="816" y="1100"/>
                    <a:pt x="1267" y="737"/>
                    <a:pt x="1679" y="334"/>
                  </a:cubicBezTo>
                  <a:cubicBezTo>
                    <a:pt x="1758" y="256"/>
                    <a:pt x="1758" y="138"/>
                    <a:pt x="1679" y="60"/>
                  </a:cubicBezTo>
                  <a:cubicBezTo>
                    <a:pt x="1640" y="20"/>
                    <a:pt x="1591" y="1"/>
                    <a:pt x="15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4670100" y="2215375"/>
              <a:ext cx="57175" cy="13600"/>
            </a:xfrm>
            <a:custGeom>
              <a:avLst/>
              <a:gdLst/>
              <a:ahLst/>
              <a:cxnLst/>
              <a:rect l="l" t="t" r="r" b="b"/>
              <a:pathLst>
                <a:path w="2287" h="544" extrusionOk="0">
                  <a:moveTo>
                    <a:pt x="200" y="0"/>
                  </a:moveTo>
                  <a:cubicBezTo>
                    <a:pt x="107" y="0"/>
                    <a:pt x="29" y="65"/>
                    <a:pt x="20" y="161"/>
                  </a:cubicBezTo>
                  <a:cubicBezTo>
                    <a:pt x="1" y="269"/>
                    <a:pt x="69" y="367"/>
                    <a:pt x="177" y="387"/>
                  </a:cubicBezTo>
                  <a:cubicBezTo>
                    <a:pt x="805" y="485"/>
                    <a:pt x="1453" y="534"/>
                    <a:pt x="2090" y="544"/>
                  </a:cubicBezTo>
                  <a:lnTo>
                    <a:pt x="2101" y="544"/>
                  </a:lnTo>
                  <a:cubicBezTo>
                    <a:pt x="2199" y="544"/>
                    <a:pt x="2287" y="455"/>
                    <a:pt x="2287" y="348"/>
                  </a:cubicBezTo>
                  <a:cubicBezTo>
                    <a:pt x="2287" y="239"/>
                    <a:pt x="2208" y="151"/>
                    <a:pt x="2101" y="151"/>
                  </a:cubicBezTo>
                  <a:cubicBezTo>
                    <a:pt x="1473" y="151"/>
                    <a:pt x="854" y="92"/>
                    <a:pt x="236" y="4"/>
                  </a:cubicBezTo>
                  <a:cubicBezTo>
                    <a:pt x="224" y="1"/>
                    <a:pt x="212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4750325" y="2182225"/>
              <a:ext cx="33625" cy="47000"/>
            </a:xfrm>
            <a:custGeom>
              <a:avLst/>
              <a:gdLst/>
              <a:ahLst/>
              <a:cxnLst/>
              <a:rect l="l" t="t" r="r" b="b"/>
              <a:pathLst>
                <a:path w="1345" h="1880" extrusionOk="0">
                  <a:moveTo>
                    <a:pt x="218" y="1"/>
                  </a:moveTo>
                  <a:cubicBezTo>
                    <a:pt x="180" y="1"/>
                    <a:pt x="142" y="12"/>
                    <a:pt x="108" y="34"/>
                  </a:cubicBezTo>
                  <a:cubicBezTo>
                    <a:pt x="20" y="93"/>
                    <a:pt x="0" y="211"/>
                    <a:pt x="50" y="300"/>
                  </a:cubicBezTo>
                  <a:lnTo>
                    <a:pt x="962" y="1791"/>
                  </a:lnTo>
                  <a:cubicBezTo>
                    <a:pt x="1001" y="1850"/>
                    <a:pt x="1060" y="1879"/>
                    <a:pt x="1129" y="1879"/>
                  </a:cubicBezTo>
                  <a:cubicBezTo>
                    <a:pt x="1158" y="1879"/>
                    <a:pt x="1197" y="1870"/>
                    <a:pt x="1227" y="1850"/>
                  </a:cubicBezTo>
                  <a:cubicBezTo>
                    <a:pt x="1315" y="1801"/>
                    <a:pt x="1345" y="1683"/>
                    <a:pt x="1295" y="1585"/>
                  </a:cubicBezTo>
                  <a:lnTo>
                    <a:pt x="471" y="241"/>
                  </a:lnTo>
                  <a:cubicBezTo>
                    <a:pt x="462" y="221"/>
                    <a:pt x="452" y="191"/>
                    <a:pt x="442" y="172"/>
                  </a:cubicBezTo>
                  <a:lnTo>
                    <a:pt x="373" y="84"/>
                  </a:lnTo>
                  <a:cubicBezTo>
                    <a:pt x="337" y="29"/>
                    <a:pt x="278" y="1"/>
                    <a:pt x="2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4672550" y="2250675"/>
              <a:ext cx="56200" cy="31300"/>
            </a:xfrm>
            <a:custGeom>
              <a:avLst/>
              <a:gdLst/>
              <a:ahLst/>
              <a:cxnLst/>
              <a:rect l="l" t="t" r="r" b="b"/>
              <a:pathLst>
                <a:path w="2248" h="1252" extrusionOk="0">
                  <a:moveTo>
                    <a:pt x="215" y="1"/>
                  </a:moveTo>
                  <a:cubicBezTo>
                    <a:pt x="154" y="1"/>
                    <a:pt x="96" y="29"/>
                    <a:pt x="60" y="83"/>
                  </a:cubicBezTo>
                  <a:cubicBezTo>
                    <a:pt x="1" y="172"/>
                    <a:pt x="20" y="299"/>
                    <a:pt x="108" y="358"/>
                  </a:cubicBezTo>
                  <a:cubicBezTo>
                    <a:pt x="677" y="751"/>
                    <a:pt x="1306" y="1045"/>
                    <a:pt x="1983" y="1241"/>
                  </a:cubicBezTo>
                  <a:cubicBezTo>
                    <a:pt x="1992" y="1251"/>
                    <a:pt x="2012" y="1251"/>
                    <a:pt x="2032" y="1251"/>
                  </a:cubicBezTo>
                  <a:cubicBezTo>
                    <a:pt x="2120" y="1251"/>
                    <a:pt x="2199" y="1202"/>
                    <a:pt x="2219" y="1114"/>
                  </a:cubicBezTo>
                  <a:cubicBezTo>
                    <a:pt x="2248" y="1016"/>
                    <a:pt x="2189" y="898"/>
                    <a:pt x="2091" y="868"/>
                  </a:cubicBezTo>
                  <a:cubicBezTo>
                    <a:pt x="1453" y="682"/>
                    <a:pt x="864" y="408"/>
                    <a:pt x="324" y="35"/>
                  </a:cubicBezTo>
                  <a:cubicBezTo>
                    <a:pt x="290" y="12"/>
                    <a:pt x="252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4753750" y="2244100"/>
              <a:ext cx="44925" cy="35650"/>
            </a:xfrm>
            <a:custGeom>
              <a:avLst/>
              <a:gdLst/>
              <a:ahLst/>
              <a:cxnLst/>
              <a:rect l="l" t="t" r="r" b="b"/>
              <a:pathLst>
                <a:path w="1797" h="1426" extrusionOk="0">
                  <a:moveTo>
                    <a:pt x="1580" y="1"/>
                  </a:moveTo>
                  <a:cubicBezTo>
                    <a:pt x="1540" y="1"/>
                    <a:pt x="1499" y="14"/>
                    <a:pt x="1463" y="42"/>
                  </a:cubicBezTo>
                  <a:lnTo>
                    <a:pt x="99" y="1072"/>
                  </a:lnTo>
                  <a:cubicBezTo>
                    <a:pt x="20" y="1142"/>
                    <a:pt x="1" y="1259"/>
                    <a:pt x="70" y="1347"/>
                  </a:cubicBezTo>
                  <a:cubicBezTo>
                    <a:pt x="99" y="1397"/>
                    <a:pt x="158" y="1426"/>
                    <a:pt x="216" y="1426"/>
                  </a:cubicBezTo>
                  <a:cubicBezTo>
                    <a:pt x="266" y="1426"/>
                    <a:pt x="305" y="1406"/>
                    <a:pt x="334" y="1386"/>
                  </a:cubicBezTo>
                  <a:lnTo>
                    <a:pt x="1699" y="346"/>
                  </a:lnTo>
                  <a:cubicBezTo>
                    <a:pt x="1786" y="287"/>
                    <a:pt x="1797" y="160"/>
                    <a:pt x="1738" y="82"/>
                  </a:cubicBezTo>
                  <a:cubicBezTo>
                    <a:pt x="1697" y="29"/>
                    <a:pt x="1639" y="1"/>
                    <a:pt x="1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4884750" y="1833425"/>
              <a:ext cx="34625" cy="42275"/>
            </a:xfrm>
            <a:custGeom>
              <a:avLst/>
              <a:gdLst/>
              <a:ahLst/>
              <a:cxnLst/>
              <a:rect l="l" t="t" r="r" b="b"/>
              <a:pathLst>
                <a:path w="1385" h="1691" extrusionOk="0">
                  <a:moveTo>
                    <a:pt x="221" y="1"/>
                  </a:moveTo>
                  <a:cubicBezTo>
                    <a:pt x="181" y="1"/>
                    <a:pt x="141" y="14"/>
                    <a:pt x="109" y="42"/>
                  </a:cubicBezTo>
                  <a:cubicBezTo>
                    <a:pt x="20" y="101"/>
                    <a:pt x="1" y="228"/>
                    <a:pt x="70" y="317"/>
                  </a:cubicBezTo>
                  <a:cubicBezTo>
                    <a:pt x="177" y="464"/>
                    <a:pt x="295" y="631"/>
                    <a:pt x="403" y="788"/>
                  </a:cubicBezTo>
                  <a:cubicBezTo>
                    <a:pt x="600" y="1072"/>
                    <a:pt x="805" y="1357"/>
                    <a:pt x="1021" y="1622"/>
                  </a:cubicBezTo>
                  <a:cubicBezTo>
                    <a:pt x="1061" y="1661"/>
                    <a:pt x="1119" y="1691"/>
                    <a:pt x="1169" y="1691"/>
                  </a:cubicBezTo>
                  <a:cubicBezTo>
                    <a:pt x="1218" y="1691"/>
                    <a:pt x="1257" y="1671"/>
                    <a:pt x="1296" y="1641"/>
                  </a:cubicBezTo>
                  <a:cubicBezTo>
                    <a:pt x="1375" y="1573"/>
                    <a:pt x="1385" y="1455"/>
                    <a:pt x="1316" y="1367"/>
                  </a:cubicBezTo>
                  <a:cubicBezTo>
                    <a:pt x="1110" y="1122"/>
                    <a:pt x="914" y="847"/>
                    <a:pt x="727" y="572"/>
                  </a:cubicBezTo>
                  <a:cubicBezTo>
                    <a:pt x="609" y="405"/>
                    <a:pt x="491" y="239"/>
                    <a:pt x="374" y="82"/>
                  </a:cubicBezTo>
                  <a:cubicBezTo>
                    <a:pt x="339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4940700" y="1828575"/>
              <a:ext cx="50325" cy="14250"/>
            </a:xfrm>
            <a:custGeom>
              <a:avLst/>
              <a:gdLst/>
              <a:ahLst/>
              <a:cxnLst/>
              <a:rect l="l" t="t" r="r" b="b"/>
              <a:pathLst>
                <a:path w="2013" h="570" extrusionOk="0">
                  <a:moveTo>
                    <a:pt x="1816" y="1"/>
                  </a:moveTo>
                  <a:cubicBezTo>
                    <a:pt x="1266" y="10"/>
                    <a:pt x="707" y="69"/>
                    <a:pt x="167" y="187"/>
                  </a:cubicBezTo>
                  <a:cubicBezTo>
                    <a:pt x="69" y="217"/>
                    <a:pt x="0" y="315"/>
                    <a:pt x="20" y="422"/>
                  </a:cubicBezTo>
                  <a:cubicBezTo>
                    <a:pt x="39" y="511"/>
                    <a:pt x="128" y="570"/>
                    <a:pt x="216" y="570"/>
                  </a:cubicBezTo>
                  <a:lnTo>
                    <a:pt x="255" y="570"/>
                  </a:lnTo>
                  <a:cubicBezTo>
                    <a:pt x="766" y="462"/>
                    <a:pt x="1295" y="393"/>
                    <a:pt x="1825" y="383"/>
                  </a:cubicBezTo>
                  <a:cubicBezTo>
                    <a:pt x="1934" y="383"/>
                    <a:pt x="2012" y="295"/>
                    <a:pt x="2012" y="187"/>
                  </a:cubicBezTo>
                  <a:cubicBezTo>
                    <a:pt x="2012" y="79"/>
                    <a:pt x="1923" y="1"/>
                    <a:pt x="18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5098200" y="1829300"/>
              <a:ext cx="12775" cy="48125"/>
            </a:xfrm>
            <a:custGeom>
              <a:avLst/>
              <a:gdLst/>
              <a:ahLst/>
              <a:cxnLst/>
              <a:rect l="l" t="t" r="r" b="b"/>
              <a:pathLst>
                <a:path w="511" h="1925" extrusionOk="0">
                  <a:moveTo>
                    <a:pt x="204" y="0"/>
                  </a:moveTo>
                  <a:cubicBezTo>
                    <a:pt x="199" y="0"/>
                    <a:pt x="193" y="0"/>
                    <a:pt x="187" y="1"/>
                  </a:cubicBezTo>
                  <a:cubicBezTo>
                    <a:pt x="79" y="11"/>
                    <a:pt x="0" y="99"/>
                    <a:pt x="10" y="207"/>
                  </a:cubicBezTo>
                  <a:lnTo>
                    <a:pt x="108" y="1748"/>
                  </a:lnTo>
                  <a:cubicBezTo>
                    <a:pt x="118" y="1846"/>
                    <a:pt x="207" y="1924"/>
                    <a:pt x="305" y="1924"/>
                  </a:cubicBezTo>
                  <a:lnTo>
                    <a:pt x="314" y="1924"/>
                  </a:lnTo>
                  <a:cubicBezTo>
                    <a:pt x="422" y="1915"/>
                    <a:pt x="510" y="1826"/>
                    <a:pt x="501" y="1719"/>
                  </a:cubicBezTo>
                  <a:lnTo>
                    <a:pt x="393" y="177"/>
                  </a:lnTo>
                  <a:cubicBezTo>
                    <a:pt x="384" y="76"/>
                    <a:pt x="304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5071450" y="1918700"/>
              <a:ext cx="39525" cy="33300"/>
            </a:xfrm>
            <a:custGeom>
              <a:avLst/>
              <a:gdLst/>
              <a:ahLst/>
              <a:cxnLst/>
              <a:rect l="l" t="t" r="r" b="b"/>
              <a:pathLst>
                <a:path w="1581" h="1332" extrusionOk="0">
                  <a:moveTo>
                    <a:pt x="1367" y="0"/>
                  </a:moveTo>
                  <a:cubicBezTo>
                    <a:pt x="1322" y="0"/>
                    <a:pt x="1277" y="15"/>
                    <a:pt x="1237" y="46"/>
                  </a:cubicBezTo>
                  <a:lnTo>
                    <a:pt x="99" y="988"/>
                  </a:lnTo>
                  <a:cubicBezTo>
                    <a:pt x="10" y="1057"/>
                    <a:pt x="1" y="1174"/>
                    <a:pt x="69" y="1263"/>
                  </a:cubicBezTo>
                  <a:cubicBezTo>
                    <a:pt x="108" y="1302"/>
                    <a:pt x="167" y="1331"/>
                    <a:pt x="217" y="1331"/>
                  </a:cubicBezTo>
                  <a:cubicBezTo>
                    <a:pt x="265" y="1331"/>
                    <a:pt x="305" y="1312"/>
                    <a:pt x="344" y="1283"/>
                  </a:cubicBezTo>
                  <a:lnTo>
                    <a:pt x="1492" y="341"/>
                  </a:lnTo>
                  <a:cubicBezTo>
                    <a:pt x="1571" y="272"/>
                    <a:pt x="1580" y="154"/>
                    <a:pt x="1512" y="66"/>
                  </a:cubicBezTo>
                  <a:cubicBezTo>
                    <a:pt x="1474" y="23"/>
                    <a:pt x="1421" y="0"/>
                    <a:pt x="1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5080025" y="1969850"/>
              <a:ext cx="28750" cy="45450"/>
            </a:xfrm>
            <a:custGeom>
              <a:avLst/>
              <a:gdLst/>
              <a:ahLst/>
              <a:cxnLst/>
              <a:rect l="l" t="t" r="r" b="b"/>
              <a:pathLst>
                <a:path w="1150" h="1818" extrusionOk="0">
                  <a:moveTo>
                    <a:pt x="223" y="0"/>
                  </a:moveTo>
                  <a:cubicBezTo>
                    <a:pt x="194" y="0"/>
                    <a:pt x="165" y="7"/>
                    <a:pt x="138" y="22"/>
                  </a:cubicBezTo>
                  <a:cubicBezTo>
                    <a:pt x="40" y="61"/>
                    <a:pt x="1" y="179"/>
                    <a:pt x="50" y="277"/>
                  </a:cubicBezTo>
                  <a:lnTo>
                    <a:pt x="757" y="1710"/>
                  </a:lnTo>
                  <a:cubicBezTo>
                    <a:pt x="796" y="1778"/>
                    <a:pt x="864" y="1817"/>
                    <a:pt x="934" y="1817"/>
                  </a:cubicBezTo>
                  <a:cubicBezTo>
                    <a:pt x="963" y="1817"/>
                    <a:pt x="992" y="1808"/>
                    <a:pt x="1022" y="1798"/>
                  </a:cubicBezTo>
                  <a:cubicBezTo>
                    <a:pt x="1110" y="1749"/>
                    <a:pt x="1149" y="1631"/>
                    <a:pt x="1110" y="1533"/>
                  </a:cubicBezTo>
                  <a:lnTo>
                    <a:pt x="393" y="100"/>
                  </a:lnTo>
                  <a:cubicBezTo>
                    <a:pt x="359" y="38"/>
                    <a:pt x="291" y="0"/>
                    <a:pt x="2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5073925" y="2043325"/>
              <a:ext cx="35350" cy="31325"/>
            </a:xfrm>
            <a:custGeom>
              <a:avLst/>
              <a:gdLst/>
              <a:ahLst/>
              <a:cxnLst/>
              <a:rect l="l" t="t" r="r" b="b"/>
              <a:pathLst>
                <a:path w="1414" h="1253" extrusionOk="0">
                  <a:moveTo>
                    <a:pt x="1195" y="0"/>
                  </a:moveTo>
                  <a:cubicBezTo>
                    <a:pt x="1150" y="0"/>
                    <a:pt x="1105" y="15"/>
                    <a:pt x="1069" y="46"/>
                  </a:cubicBezTo>
                  <a:lnTo>
                    <a:pt x="88" y="910"/>
                  </a:lnTo>
                  <a:cubicBezTo>
                    <a:pt x="9" y="988"/>
                    <a:pt x="0" y="1106"/>
                    <a:pt x="79" y="1185"/>
                  </a:cubicBezTo>
                  <a:cubicBezTo>
                    <a:pt x="118" y="1233"/>
                    <a:pt x="166" y="1253"/>
                    <a:pt x="216" y="1253"/>
                  </a:cubicBezTo>
                  <a:cubicBezTo>
                    <a:pt x="265" y="1253"/>
                    <a:pt x="314" y="1233"/>
                    <a:pt x="353" y="1204"/>
                  </a:cubicBezTo>
                  <a:lnTo>
                    <a:pt x="1324" y="341"/>
                  </a:lnTo>
                  <a:cubicBezTo>
                    <a:pt x="1413" y="272"/>
                    <a:pt x="1413" y="144"/>
                    <a:pt x="1344" y="66"/>
                  </a:cubicBezTo>
                  <a:cubicBezTo>
                    <a:pt x="1306" y="23"/>
                    <a:pt x="1251" y="0"/>
                    <a:pt x="1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5084450" y="2104350"/>
              <a:ext cx="24825" cy="53225"/>
            </a:xfrm>
            <a:custGeom>
              <a:avLst/>
              <a:gdLst/>
              <a:ahLst/>
              <a:cxnLst/>
              <a:rect l="l" t="t" r="r" b="b"/>
              <a:pathLst>
                <a:path w="993" h="2129" extrusionOk="0">
                  <a:moveTo>
                    <a:pt x="214" y="1"/>
                  </a:moveTo>
                  <a:cubicBezTo>
                    <a:pt x="195" y="1"/>
                    <a:pt x="176" y="4"/>
                    <a:pt x="158" y="9"/>
                  </a:cubicBezTo>
                  <a:cubicBezTo>
                    <a:pt x="50" y="39"/>
                    <a:pt x="1" y="157"/>
                    <a:pt x="30" y="255"/>
                  </a:cubicBezTo>
                  <a:lnTo>
                    <a:pt x="589" y="1991"/>
                  </a:lnTo>
                  <a:cubicBezTo>
                    <a:pt x="619" y="2080"/>
                    <a:pt x="687" y="2129"/>
                    <a:pt x="776" y="2129"/>
                  </a:cubicBezTo>
                  <a:cubicBezTo>
                    <a:pt x="796" y="2129"/>
                    <a:pt x="815" y="2129"/>
                    <a:pt x="835" y="2119"/>
                  </a:cubicBezTo>
                  <a:cubicBezTo>
                    <a:pt x="933" y="2090"/>
                    <a:pt x="992" y="1972"/>
                    <a:pt x="962" y="1874"/>
                  </a:cubicBezTo>
                  <a:lnTo>
                    <a:pt x="403" y="137"/>
                  </a:lnTo>
                  <a:cubicBezTo>
                    <a:pt x="372" y="49"/>
                    <a:pt x="295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5065325" y="2183000"/>
              <a:ext cx="50325" cy="24625"/>
            </a:xfrm>
            <a:custGeom>
              <a:avLst/>
              <a:gdLst/>
              <a:ahLst/>
              <a:cxnLst/>
              <a:rect l="l" t="t" r="r" b="b"/>
              <a:pathLst>
                <a:path w="2013" h="985" extrusionOk="0">
                  <a:moveTo>
                    <a:pt x="1792" y="0"/>
                  </a:moveTo>
                  <a:cubicBezTo>
                    <a:pt x="1768" y="0"/>
                    <a:pt x="1743" y="4"/>
                    <a:pt x="1718" y="14"/>
                  </a:cubicBezTo>
                  <a:lnTo>
                    <a:pt x="148" y="612"/>
                  </a:lnTo>
                  <a:cubicBezTo>
                    <a:pt x="50" y="651"/>
                    <a:pt x="0" y="759"/>
                    <a:pt x="39" y="867"/>
                  </a:cubicBezTo>
                  <a:cubicBezTo>
                    <a:pt x="69" y="945"/>
                    <a:pt x="138" y="985"/>
                    <a:pt x="216" y="985"/>
                  </a:cubicBezTo>
                  <a:cubicBezTo>
                    <a:pt x="246" y="985"/>
                    <a:pt x="265" y="985"/>
                    <a:pt x="285" y="975"/>
                  </a:cubicBezTo>
                  <a:lnTo>
                    <a:pt x="1865" y="376"/>
                  </a:lnTo>
                  <a:cubicBezTo>
                    <a:pt x="1963" y="337"/>
                    <a:pt x="2012" y="229"/>
                    <a:pt x="1973" y="131"/>
                  </a:cubicBezTo>
                  <a:cubicBezTo>
                    <a:pt x="1943" y="48"/>
                    <a:pt x="1872" y="0"/>
                    <a:pt x="1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5081500" y="2234025"/>
              <a:ext cx="25300" cy="47950"/>
            </a:xfrm>
            <a:custGeom>
              <a:avLst/>
              <a:gdLst/>
              <a:ahLst/>
              <a:cxnLst/>
              <a:rect l="l" t="t" r="r" b="b"/>
              <a:pathLst>
                <a:path w="1012" h="1918" extrusionOk="0">
                  <a:moveTo>
                    <a:pt x="228" y="0"/>
                  </a:moveTo>
                  <a:cubicBezTo>
                    <a:pt x="205" y="0"/>
                    <a:pt x="181" y="4"/>
                    <a:pt x="158" y="14"/>
                  </a:cubicBezTo>
                  <a:cubicBezTo>
                    <a:pt x="50" y="53"/>
                    <a:pt x="1" y="161"/>
                    <a:pt x="40" y="259"/>
                  </a:cubicBezTo>
                  <a:lnTo>
                    <a:pt x="609" y="1800"/>
                  </a:lnTo>
                  <a:cubicBezTo>
                    <a:pt x="639" y="1868"/>
                    <a:pt x="718" y="1917"/>
                    <a:pt x="796" y="1917"/>
                  </a:cubicBezTo>
                  <a:cubicBezTo>
                    <a:pt x="816" y="1917"/>
                    <a:pt x="835" y="1917"/>
                    <a:pt x="864" y="1907"/>
                  </a:cubicBezTo>
                  <a:cubicBezTo>
                    <a:pt x="963" y="1868"/>
                    <a:pt x="1012" y="1760"/>
                    <a:pt x="973" y="1662"/>
                  </a:cubicBezTo>
                  <a:lnTo>
                    <a:pt x="404" y="121"/>
                  </a:lnTo>
                  <a:cubicBezTo>
                    <a:pt x="374" y="46"/>
                    <a:pt x="303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5070725" y="2296350"/>
              <a:ext cx="40750" cy="33225"/>
            </a:xfrm>
            <a:custGeom>
              <a:avLst/>
              <a:gdLst/>
              <a:ahLst/>
              <a:cxnLst/>
              <a:rect l="l" t="t" r="r" b="b"/>
              <a:pathLst>
                <a:path w="1630" h="1329" extrusionOk="0">
                  <a:moveTo>
                    <a:pt x="223" y="1"/>
                  </a:moveTo>
                  <a:cubicBezTo>
                    <a:pt x="166" y="1"/>
                    <a:pt x="109" y="26"/>
                    <a:pt x="69" y="72"/>
                  </a:cubicBezTo>
                  <a:cubicBezTo>
                    <a:pt x="0" y="160"/>
                    <a:pt x="20" y="278"/>
                    <a:pt x="98" y="347"/>
                  </a:cubicBezTo>
                  <a:lnTo>
                    <a:pt x="1286" y="1279"/>
                  </a:lnTo>
                  <a:cubicBezTo>
                    <a:pt x="1325" y="1309"/>
                    <a:pt x="1364" y="1328"/>
                    <a:pt x="1404" y="1328"/>
                  </a:cubicBezTo>
                  <a:cubicBezTo>
                    <a:pt x="1463" y="1328"/>
                    <a:pt x="1521" y="1298"/>
                    <a:pt x="1561" y="1250"/>
                  </a:cubicBezTo>
                  <a:cubicBezTo>
                    <a:pt x="1629" y="1171"/>
                    <a:pt x="1609" y="1043"/>
                    <a:pt x="1531" y="975"/>
                  </a:cubicBezTo>
                  <a:lnTo>
                    <a:pt x="344" y="42"/>
                  </a:lnTo>
                  <a:cubicBezTo>
                    <a:pt x="307" y="14"/>
                    <a:pt x="265" y="1"/>
                    <a:pt x="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5018225" y="2292250"/>
              <a:ext cx="35825" cy="35600"/>
            </a:xfrm>
            <a:custGeom>
              <a:avLst/>
              <a:gdLst/>
              <a:ahLst/>
              <a:cxnLst/>
              <a:rect l="l" t="t" r="r" b="b"/>
              <a:pathLst>
                <a:path w="1433" h="1424" extrusionOk="0">
                  <a:moveTo>
                    <a:pt x="1221" y="1"/>
                  </a:moveTo>
                  <a:cubicBezTo>
                    <a:pt x="1170" y="1"/>
                    <a:pt x="1119" y="20"/>
                    <a:pt x="1079" y="59"/>
                  </a:cubicBezTo>
                  <a:lnTo>
                    <a:pt x="69" y="1089"/>
                  </a:lnTo>
                  <a:cubicBezTo>
                    <a:pt x="0" y="1168"/>
                    <a:pt x="0" y="1296"/>
                    <a:pt x="69" y="1364"/>
                  </a:cubicBezTo>
                  <a:cubicBezTo>
                    <a:pt x="108" y="1403"/>
                    <a:pt x="157" y="1423"/>
                    <a:pt x="207" y="1423"/>
                  </a:cubicBezTo>
                  <a:cubicBezTo>
                    <a:pt x="255" y="1423"/>
                    <a:pt x="314" y="1403"/>
                    <a:pt x="353" y="1364"/>
                  </a:cubicBezTo>
                  <a:lnTo>
                    <a:pt x="1364" y="334"/>
                  </a:lnTo>
                  <a:cubicBezTo>
                    <a:pt x="1433" y="256"/>
                    <a:pt x="1433" y="128"/>
                    <a:pt x="1354" y="59"/>
                  </a:cubicBezTo>
                  <a:cubicBezTo>
                    <a:pt x="1320" y="20"/>
                    <a:pt x="1271" y="1"/>
                    <a:pt x="1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4943400" y="2295675"/>
              <a:ext cx="39500" cy="31925"/>
            </a:xfrm>
            <a:custGeom>
              <a:avLst/>
              <a:gdLst/>
              <a:ahLst/>
              <a:cxnLst/>
              <a:rect l="l" t="t" r="r" b="b"/>
              <a:pathLst>
                <a:path w="1580" h="1277" extrusionOk="0">
                  <a:moveTo>
                    <a:pt x="212" y="1"/>
                  </a:moveTo>
                  <a:cubicBezTo>
                    <a:pt x="162" y="1"/>
                    <a:pt x="113" y="21"/>
                    <a:pt x="79" y="60"/>
                  </a:cubicBezTo>
                  <a:cubicBezTo>
                    <a:pt x="0" y="138"/>
                    <a:pt x="0" y="256"/>
                    <a:pt x="79" y="335"/>
                  </a:cubicBezTo>
                  <a:cubicBezTo>
                    <a:pt x="432" y="678"/>
                    <a:pt x="825" y="982"/>
                    <a:pt x="1257" y="1247"/>
                  </a:cubicBezTo>
                  <a:cubicBezTo>
                    <a:pt x="1286" y="1266"/>
                    <a:pt x="1325" y="1277"/>
                    <a:pt x="1355" y="1277"/>
                  </a:cubicBezTo>
                  <a:cubicBezTo>
                    <a:pt x="1423" y="1277"/>
                    <a:pt x="1482" y="1237"/>
                    <a:pt x="1521" y="1179"/>
                  </a:cubicBezTo>
                  <a:cubicBezTo>
                    <a:pt x="1580" y="1090"/>
                    <a:pt x="1551" y="972"/>
                    <a:pt x="1453" y="913"/>
                  </a:cubicBezTo>
                  <a:cubicBezTo>
                    <a:pt x="1050" y="668"/>
                    <a:pt x="687" y="383"/>
                    <a:pt x="354" y="60"/>
                  </a:cubicBezTo>
                  <a:cubicBezTo>
                    <a:pt x="314" y="21"/>
                    <a:pt x="263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4890150" y="2297500"/>
              <a:ext cx="38075" cy="30600"/>
            </a:xfrm>
            <a:custGeom>
              <a:avLst/>
              <a:gdLst/>
              <a:ahLst/>
              <a:cxnLst/>
              <a:rect l="l" t="t" r="r" b="b"/>
              <a:pathLst>
                <a:path w="1523" h="1224" extrusionOk="0">
                  <a:moveTo>
                    <a:pt x="1305" y="0"/>
                  </a:moveTo>
                  <a:cubicBezTo>
                    <a:pt x="1261" y="0"/>
                    <a:pt x="1217" y="16"/>
                    <a:pt x="1178" y="46"/>
                  </a:cubicBezTo>
                  <a:lnTo>
                    <a:pt x="99" y="879"/>
                  </a:lnTo>
                  <a:cubicBezTo>
                    <a:pt x="11" y="949"/>
                    <a:pt x="1" y="1066"/>
                    <a:pt x="59" y="1154"/>
                  </a:cubicBezTo>
                  <a:cubicBezTo>
                    <a:pt x="99" y="1204"/>
                    <a:pt x="158" y="1223"/>
                    <a:pt x="216" y="1223"/>
                  </a:cubicBezTo>
                  <a:cubicBezTo>
                    <a:pt x="256" y="1223"/>
                    <a:pt x="305" y="1213"/>
                    <a:pt x="334" y="1184"/>
                  </a:cubicBezTo>
                  <a:lnTo>
                    <a:pt x="1414" y="350"/>
                  </a:lnTo>
                  <a:cubicBezTo>
                    <a:pt x="1502" y="281"/>
                    <a:pt x="1522" y="163"/>
                    <a:pt x="1453" y="75"/>
                  </a:cubicBezTo>
                  <a:cubicBezTo>
                    <a:pt x="1415" y="25"/>
                    <a:pt x="1360" y="0"/>
                    <a:pt x="1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4875925" y="2245925"/>
              <a:ext cx="28725" cy="42650"/>
            </a:xfrm>
            <a:custGeom>
              <a:avLst/>
              <a:gdLst/>
              <a:ahLst/>
              <a:cxnLst/>
              <a:rect l="l" t="t" r="r" b="b"/>
              <a:pathLst>
                <a:path w="1149" h="1706" extrusionOk="0">
                  <a:moveTo>
                    <a:pt x="216" y="0"/>
                  </a:moveTo>
                  <a:cubicBezTo>
                    <a:pt x="196" y="0"/>
                    <a:pt x="177" y="3"/>
                    <a:pt x="157" y="9"/>
                  </a:cubicBezTo>
                  <a:cubicBezTo>
                    <a:pt x="50" y="48"/>
                    <a:pt x="0" y="156"/>
                    <a:pt x="40" y="264"/>
                  </a:cubicBezTo>
                  <a:cubicBezTo>
                    <a:pt x="216" y="744"/>
                    <a:pt x="462" y="1206"/>
                    <a:pt x="776" y="1627"/>
                  </a:cubicBezTo>
                  <a:cubicBezTo>
                    <a:pt x="815" y="1677"/>
                    <a:pt x="874" y="1706"/>
                    <a:pt x="933" y="1706"/>
                  </a:cubicBezTo>
                  <a:cubicBezTo>
                    <a:pt x="972" y="1706"/>
                    <a:pt x="1012" y="1697"/>
                    <a:pt x="1041" y="1667"/>
                  </a:cubicBezTo>
                  <a:cubicBezTo>
                    <a:pt x="1129" y="1608"/>
                    <a:pt x="1149" y="1481"/>
                    <a:pt x="1090" y="1402"/>
                  </a:cubicBezTo>
                  <a:cubicBezTo>
                    <a:pt x="796" y="1010"/>
                    <a:pt x="570" y="578"/>
                    <a:pt x="403" y="126"/>
                  </a:cubicBezTo>
                  <a:cubicBezTo>
                    <a:pt x="372" y="48"/>
                    <a:pt x="29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4880350" y="2170650"/>
              <a:ext cx="36575" cy="32575"/>
            </a:xfrm>
            <a:custGeom>
              <a:avLst/>
              <a:gdLst/>
              <a:ahLst/>
              <a:cxnLst/>
              <a:rect l="l" t="t" r="r" b="b"/>
              <a:pathLst>
                <a:path w="1463" h="1303" extrusionOk="0">
                  <a:moveTo>
                    <a:pt x="1242" y="0"/>
                  </a:moveTo>
                  <a:cubicBezTo>
                    <a:pt x="1198" y="0"/>
                    <a:pt x="1154" y="15"/>
                    <a:pt x="1119" y="46"/>
                  </a:cubicBezTo>
                  <a:lnTo>
                    <a:pt x="89" y="968"/>
                  </a:lnTo>
                  <a:cubicBezTo>
                    <a:pt x="10" y="1037"/>
                    <a:pt x="0" y="1155"/>
                    <a:pt x="69" y="1243"/>
                  </a:cubicBezTo>
                  <a:cubicBezTo>
                    <a:pt x="108" y="1282"/>
                    <a:pt x="157" y="1302"/>
                    <a:pt x="216" y="1302"/>
                  </a:cubicBezTo>
                  <a:cubicBezTo>
                    <a:pt x="265" y="1302"/>
                    <a:pt x="305" y="1293"/>
                    <a:pt x="344" y="1253"/>
                  </a:cubicBezTo>
                  <a:lnTo>
                    <a:pt x="1374" y="340"/>
                  </a:lnTo>
                  <a:cubicBezTo>
                    <a:pt x="1452" y="272"/>
                    <a:pt x="1463" y="144"/>
                    <a:pt x="1394" y="66"/>
                  </a:cubicBezTo>
                  <a:cubicBezTo>
                    <a:pt x="1350" y="22"/>
                    <a:pt x="1295" y="0"/>
                    <a:pt x="1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4880100" y="2117750"/>
              <a:ext cx="32150" cy="33700"/>
            </a:xfrm>
            <a:custGeom>
              <a:avLst/>
              <a:gdLst/>
              <a:ahLst/>
              <a:cxnLst/>
              <a:rect l="l" t="t" r="r" b="b"/>
              <a:pathLst>
                <a:path w="1286" h="1348" extrusionOk="0">
                  <a:moveTo>
                    <a:pt x="1068" y="1"/>
                  </a:moveTo>
                  <a:cubicBezTo>
                    <a:pt x="1026" y="1"/>
                    <a:pt x="985" y="14"/>
                    <a:pt x="952" y="42"/>
                  </a:cubicBezTo>
                  <a:cubicBezTo>
                    <a:pt x="589" y="327"/>
                    <a:pt x="295" y="670"/>
                    <a:pt x="60" y="1053"/>
                  </a:cubicBezTo>
                  <a:cubicBezTo>
                    <a:pt x="1" y="1152"/>
                    <a:pt x="30" y="1269"/>
                    <a:pt x="118" y="1318"/>
                  </a:cubicBezTo>
                  <a:cubicBezTo>
                    <a:pt x="158" y="1338"/>
                    <a:pt x="187" y="1348"/>
                    <a:pt x="226" y="1348"/>
                  </a:cubicBezTo>
                  <a:cubicBezTo>
                    <a:pt x="285" y="1348"/>
                    <a:pt x="354" y="1318"/>
                    <a:pt x="393" y="1259"/>
                  </a:cubicBezTo>
                  <a:cubicBezTo>
                    <a:pt x="599" y="916"/>
                    <a:pt x="874" y="602"/>
                    <a:pt x="1198" y="347"/>
                  </a:cubicBezTo>
                  <a:cubicBezTo>
                    <a:pt x="1276" y="278"/>
                    <a:pt x="1286" y="160"/>
                    <a:pt x="1227" y="72"/>
                  </a:cubicBezTo>
                  <a:cubicBezTo>
                    <a:pt x="1187" y="26"/>
                    <a:pt x="1127" y="1"/>
                    <a:pt x="10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4886975" y="2036600"/>
              <a:ext cx="11800" cy="55000"/>
            </a:xfrm>
            <a:custGeom>
              <a:avLst/>
              <a:gdLst/>
              <a:ahLst/>
              <a:cxnLst/>
              <a:rect l="l" t="t" r="r" b="b"/>
              <a:pathLst>
                <a:path w="472" h="2200" extrusionOk="0">
                  <a:moveTo>
                    <a:pt x="243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118" y="11"/>
                    <a:pt x="40" y="99"/>
                    <a:pt x="49" y="207"/>
                  </a:cubicBezTo>
                  <a:cubicBezTo>
                    <a:pt x="88" y="796"/>
                    <a:pt x="69" y="1395"/>
                    <a:pt x="10" y="1984"/>
                  </a:cubicBezTo>
                  <a:cubicBezTo>
                    <a:pt x="0" y="2091"/>
                    <a:pt x="79" y="2180"/>
                    <a:pt x="186" y="2189"/>
                  </a:cubicBezTo>
                  <a:cubicBezTo>
                    <a:pt x="186" y="2199"/>
                    <a:pt x="197" y="2199"/>
                    <a:pt x="206" y="2199"/>
                  </a:cubicBezTo>
                  <a:cubicBezTo>
                    <a:pt x="304" y="2199"/>
                    <a:pt x="383" y="2121"/>
                    <a:pt x="402" y="2023"/>
                  </a:cubicBezTo>
                  <a:cubicBezTo>
                    <a:pt x="461" y="1414"/>
                    <a:pt x="471" y="796"/>
                    <a:pt x="432" y="178"/>
                  </a:cubicBezTo>
                  <a:cubicBezTo>
                    <a:pt x="423" y="85"/>
                    <a:pt x="343" y="1"/>
                    <a:pt x="2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4875925" y="1953350"/>
              <a:ext cx="40500" cy="39375"/>
            </a:xfrm>
            <a:custGeom>
              <a:avLst/>
              <a:gdLst/>
              <a:ahLst/>
              <a:cxnLst/>
              <a:rect l="l" t="t" r="r" b="b"/>
              <a:pathLst>
                <a:path w="1620" h="1575" extrusionOk="0">
                  <a:moveTo>
                    <a:pt x="1400" y="0"/>
                  </a:moveTo>
                  <a:cubicBezTo>
                    <a:pt x="1334" y="0"/>
                    <a:pt x="1267" y="33"/>
                    <a:pt x="1227" y="93"/>
                  </a:cubicBezTo>
                  <a:cubicBezTo>
                    <a:pt x="972" y="554"/>
                    <a:pt x="589" y="937"/>
                    <a:pt x="118" y="1212"/>
                  </a:cubicBezTo>
                  <a:cubicBezTo>
                    <a:pt x="30" y="1260"/>
                    <a:pt x="0" y="1378"/>
                    <a:pt x="50" y="1476"/>
                  </a:cubicBezTo>
                  <a:cubicBezTo>
                    <a:pt x="89" y="1535"/>
                    <a:pt x="157" y="1574"/>
                    <a:pt x="216" y="1574"/>
                  </a:cubicBezTo>
                  <a:cubicBezTo>
                    <a:pt x="256" y="1574"/>
                    <a:pt x="285" y="1565"/>
                    <a:pt x="314" y="1545"/>
                  </a:cubicBezTo>
                  <a:cubicBezTo>
                    <a:pt x="844" y="1241"/>
                    <a:pt x="1276" y="809"/>
                    <a:pt x="1571" y="289"/>
                  </a:cubicBezTo>
                  <a:cubicBezTo>
                    <a:pt x="1620" y="191"/>
                    <a:pt x="1590" y="73"/>
                    <a:pt x="1492" y="24"/>
                  </a:cubicBezTo>
                  <a:cubicBezTo>
                    <a:pt x="1463" y="8"/>
                    <a:pt x="1432" y="0"/>
                    <a:pt x="1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4878375" y="1897425"/>
              <a:ext cx="39050" cy="34450"/>
            </a:xfrm>
            <a:custGeom>
              <a:avLst/>
              <a:gdLst/>
              <a:ahLst/>
              <a:cxnLst/>
              <a:rect l="l" t="t" r="r" b="b"/>
              <a:pathLst>
                <a:path w="1562" h="1378" extrusionOk="0">
                  <a:moveTo>
                    <a:pt x="1337" y="0"/>
                  </a:moveTo>
                  <a:cubicBezTo>
                    <a:pt x="1300" y="0"/>
                    <a:pt x="1261" y="11"/>
                    <a:pt x="1228" y="34"/>
                  </a:cubicBezTo>
                  <a:cubicBezTo>
                    <a:pt x="864" y="289"/>
                    <a:pt x="530" y="573"/>
                    <a:pt x="227" y="887"/>
                  </a:cubicBezTo>
                  <a:cubicBezTo>
                    <a:pt x="138" y="887"/>
                    <a:pt x="59" y="956"/>
                    <a:pt x="40" y="1044"/>
                  </a:cubicBezTo>
                  <a:lnTo>
                    <a:pt x="20" y="1142"/>
                  </a:lnTo>
                  <a:cubicBezTo>
                    <a:pt x="1" y="1231"/>
                    <a:pt x="40" y="1319"/>
                    <a:pt x="118" y="1358"/>
                  </a:cubicBezTo>
                  <a:cubicBezTo>
                    <a:pt x="148" y="1368"/>
                    <a:pt x="177" y="1378"/>
                    <a:pt x="207" y="1378"/>
                  </a:cubicBezTo>
                  <a:cubicBezTo>
                    <a:pt x="266" y="1378"/>
                    <a:pt x="315" y="1358"/>
                    <a:pt x="354" y="1319"/>
                  </a:cubicBezTo>
                  <a:cubicBezTo>
                    <a:pt x="678" y="956"/>
                    <a:pt x="1051" y="632"/>
                    <a:pt x="1443" y="357"/>
                  </a:cubicBezTo>
                  <a:cubicBezTo>
                    <a:pt x="1531" y="289"/>
                    <a:pt x="1561" y="171"/>
                    <a:pt x="1492" y="82"/>
                  </a:cubicBezTo>
                  <a:cubicBezTo>
                    <a:pt x="1456" y="28"/>
                    <a:pt x="1397" y="0"/>
                    <a:pt x="1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020675" y="1826225"/>
              <a:ext cx="42700" cy="33525"/>
            </a:xfrm>
            <a:custGeom>
              <a:avLst/>
              <a:gdLst/>
              <a:ahLst/>
              <a:cxnLst/>
              <a:rect l="l" t="t" r="r" b="b"/>
              <a:pathLst>
                <a:path w="1708" h="1341" extrusionOk="0">
                  <a:moveTo>
                    <a:pt x="217" y="0"/>
                  </a:moveTo>
                  <a:cubicBezTo>
                    <a:pt x="165" y="0"/>
                    <a:pt x="114" y="20"/>
                    <a:pt x="79" y="56"/>
                  </a:cubicBezTo>
                  <a:cubicBezTo>
                    <a:pt x="0" y="134"/>
                    <a:pt x="0" y="261"/>
                    <a:pt x="79" y="330"/>
                  </a:cubicBezTo>
                  <a:cubicBezTo>
                    <a:pt x="471" y="713"/>
                    <a:pt x="913" y="1046"/>
                    <a:pt x="1394" y="1321"/>
                  </a:cubicBezTo>
                  <a:cubicBezTo>
                    <a:pt x="1423" y="1331"/>
                    <a:pt x="1453" y="1341"/>
                    <a:pt x="1482" y="1341"/>
                  </a:cubicBezTo>
                  <a:cubicBezTo>
                    <a:pt x="1551" y="1341"/>
                    <a:pt x="1620" y="1301"/>
                    <a:pt x="1659" y="1243"/>
                  </a:cubicBezTo>
                  <a:cubicBezTo>
                    <a:pt x="1708" y="1155"/>
                    <a:pt x="1679" y="1027"/>
                    <a:pt x="1580" y="978"/>
                  </a:cubicBezTo>
                  <a:cubicBezTo>
                    <a:pt x="1129" y="723"/>
                    <a:pt x="717" y="409"/>
                    <a:pt x="353" y="56"/>
                  </a:cubicBezTo>
                  <a:cubicBezTo>
                    <a:pt x="315" y="18"/>
                    <a:pt x="266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4961550" y="1862725"/>
              <a:ext cx="20375" cy="44125"/>
            </a:xfrm>
            <a:custGeom>
              <a:avLst/>
              <a:gdLst/>
              <a:ahLst/>
              <a:cxnLst/>
              <a:rect l="l" t="t" r="r" b="b"/>
              <a:pathLst>
                <a:path w="815" h="1765" extrusionOk="0">
                  <a:moveTo>
                    <a:pt x="214" y="1"/>
                  </a:moveTo>
                  <a:cubicBezTo>
                    <a:pt x="195" y="1"/>
                    <a:pt x="176" y="3"/>
                    <a:pt x="158" y="9"/>
                  </a:cubicBezTo>
                  <a:cubicBezTo>
                    <a:pt x="59" y="38"/>
                    <a:pt x="1" y="146"/>
                    <a:pt x="30" y="254"/>
                  </a:cubicBezTo>
                  <a:lnTo>
                    <a:pt x="413" y="1618"/>
                  </a:lnTo>
                  <a:cubicBezTo>
                    <a:pt x="442" y="1706"/>
                    <a:pt x="520" y="1765"/>
                    <a:pt x="599" y="1765"/>
                  </a:cubicBezTo>
                  <a:cubicBezTo>
                    <a:pt x="618" y="1765"/>
                    <a:pt x="638" y="1755"/>
                    <a:pt x="658" y="1755"/>
                  </a:cubicBezTo>
                  <a:cubicBezTo>
                    <a:pt x="756" y="1726"/>
                    <a:pt x="815" y="1618"/>
                    <a:pt x="786" y="1510"/>
                  </a:cubicBezTo>
                  <a:lnTo>
                    <a:pt x="403" y="146"/>
                  </a:lnTo>
                  <a:cubicBezTo>
                    <a:pt x="379" y="57"/>
                    <a:pt x="301" y="1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4935300" y="1917875"/>
              <a:ext cx="33625" cy="40750"/>
            </a:xfrm>
            <a:custGeom>
              <a:avLst/>
              <a:gdLst/>
              <a:ahLst/>
              <a:cxnLst/>
              <a:rect l="l" t="t" r="r" b="b"/>
              <a:pathLst>
                <a:path w="1345" h="1630" extrusionOk="0">
                  <a:moveTo>
                    <a:pt x="219" y="1"/>
                  </a:moveTo>
                  <a:cubicBezTo>
                    <a:pt x="192" y="1"/>
                    <a:pt x="164" y="7"/>
                    <a:pt x="138" y="20"/>
                  </a:cubicBezTo>
                  <a:cubicBezTo>
                    <a:pt x="39" y="60"/>
                    <a:pt x="0" y="177"/>
                    <a:pt x="50" y="276"/>
                  </a:cubicBezTo>
                  <a:cubicBezTo>
                    <a:pt x="266" y="766"/>
                    <a:pt x="599" y="1218"/>
                    <a:pt x="1001" y="1580"/>
                  </a:cubicBezTo>
                  <a:cubicBezTo>
                    <a:pt x="1031" y="1610"/>
                    <a:pt x="1080" y="1630"/>
                    <a:pt x="1129" y="1630"/>
                  </a:cubicBezTo>
                  <a:cubicBezTo>
                    <a:pt x="1178" y="1630"/>
                    <a:pt x="1237" y="1610"/>
                    <a:pt x="1266" y="1561"/>
                  </a:cubicBezTo>
                  <a:cubicBezTo>
                    <a:pt x="1345" y="1482"/>
                    <a:pt x="1335" y="1364"/>
                    <a:pt x="1256" y="1286"/>
                  </a:cubicBezTo>
                  <a:cubicBezTo>
                    <a:pt x="894" y="962"/>
                    <a:pt x="599" y="550"/>
                    <a:pt x="403" y="119"/>
                  </a:cubicBezTo>
                  <a:cubicBezTo>
                    <a:pt x="367" y="47"/>
                    <a:pt x="294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006700" y="1876775"/>
              <a:ext cx="47850" cy="26400"/>
            </a:xfrm>
            <a:custGeom>
              <a:avLst/>
              <a:gdLst/>
              <a:ahLst/>
              <a:cxnLst/>
              <a:rect l="l" t="t" r="r" b="b"/>
              <a:pathLst>
                <a:path w="1914" h="1056" extrusionOk="0">
                  <a:moveTo>
                    <a:pt x="1686" y="1"/>
                  </a:moveTo>
                  <a:cubicBezTo>
                    <a:pt x="1661" y="1"/>
                    <a:pt x="1635" y="6"/>
                    <a:pt x="1610" y="16"/>
                  </a:cubicBezTo>
                  <a:lnTo>
                    <a:pt x="138" y="683"/>
                  </a:lnTo>
                  <a:cubicBezTo>
                    <a:pt x="49" y="732"/>
                    <a:pt x="0" y="850"/>
                    <a:pt x="49" y="938"/>
                  </a:cubicBezTo>
                  <a:cubicBezTo>
                    <a:pt x="79" y="1017"/>
                    <a:pt x="147" y="1056"/>
                    <a:pt x="226" y="1056"/>
                  </a:cubicBezTo>
                  <a:cubicBezTo>
                    <a:pt x="245" y="1056"/>
                    <a:pt x="275" y="1056"/>
                    <a:pt x="304" y="1036"/>
                  </a:cubicBezTo>
                  <a:lnTo>
                    <a:pt x="1767" y="369"/>
                  </a:lnTo>
                  <a:cubicBezTo>
                    <a:pt x="1865" y="330"/>
                    <a:pt x="1913" y="212"/>
                    <a:pt x="1865" y="114"/>
                  </a:cubicBezTo>
                  <a:cubicBezTo>
                    <a:pt x="1828" y="41"/>
                    <a:pt x="1759" y="1"/>
                    <a:pt x="16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5001775" y="1929625"/>
              <a:ext cx="39775" cy="35625"/>
            </a:xfrm>
            <a:custGeom>
              <a:avLst/>
              <a:gdLst/>
              <a:ahLst/>
              <a:cxnLst/>
              <a:rect l="l" t="t" r="r" b="b"/>
              <a:pathLst>
                <a:path w="1591" h="1425" extrusionOk="0">
                  <a:moveTo>
                    <a:pt x="221" y="0"/>
                  </a:moveTo>
                  <a:cubicBezTo>
                    <a:pt x="174" y="0"/>
                    <a:pt x="127" y="18"/>
                    <a:pt x="89" y="50"/>
                  </a:cubicBezTo>
                  <a:cubicBezTo>
                    <a:pt x="1" y="120"/>
                    <a:pt x="1" y="247"/>
                    <a:pt x="69" y="325"/>
                  </a:cubicBezTo>
                  <a:cubicBezTo>
                    <a:pt x="423" y="718"/>
                    <a:pt x="815" y="1081"/>
                    <a:pt x="1257" y="1385"/>
                  </a:cubicBezTo>
                  <a:cubicBezTo>
                    <a:pt x="1286" y="1415"/>
                    <a:pt x="1325" y="1424"/>
                    <a:pt x="1365" y="1424"/>
                  </a:cubicBezTo>
                  <a:cubicBezTo>
                    <a:pt x="1423" y="1424"/>
                    <a:pt x="1482" y="1395"/>
                    <a:pt x="1522" y="1346"/>
                  </a:cubicBezTo>
                  <a:cubicBezTo>
                    <a:pt x="1591" y="1258"/>
                    <a:pt x="1571" y="1130"/>
                    <a:pt x="1482" y="1071"/>
                  </a:cubicBezTo>
                  <a:cubicBezTo>
                    <a:pt x="1070" y="777"/>
                    <a:pt x="688" y="443"/>
                    <a:pt x="364" y="61"/>
                  </a:cubicBezTo>
                  <a:cubicBezTo>
                    <a:pt x="323" y="20"/>
                    <a:pt x="272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4973825" y="1979700"/>
              <a:ext cx="38775" cy="34125"/>
            </a:xfrm>
            <a:custGeom>
              <a:avLst/>
              <a:gdLst/>
              <a:ahLst/>
              <a:cxnLst/>
              <a:rect l="l" t="t" r="r" b="b"/>
              <a:pathLst>
                <a:path w="1551" h="1365" extrusionOk="0">
                  <a:moveTo>
                    <a:pt x="1333" y="0"/>
                  </a:moveTo>
                  <a:cubicBezTo>
                    <a:pt x="1286" y="0"/>
                    <a:pt x="1239" y="17"/>
                    <a:pt x="1197" y="49"/>
                  </a:cubicBezTo>
                  <a:lnTo>
                    <a:pt x="88" y="1021"/>
                  </a:lnTo>
                  <a:cubicBezTo>
                    <a:pt x="10" y="1090"/>
                    <a:pt x="0" y="1218"/>
                    <a:pt x="69" y="1296"/>
                  </a:cubicBezTo>
                  <a:cubicBezTo>
                    <a:pt x="108" y="1335"/>
                    <a:pt x="157" y="1364"/>
                    <a:pt x="216" y="1364"/>
                  </a:cubicBezTo>
                  <a:cubicBezTo>
                    <a:pt x="265" y="1364"/>
                    <a:pt x="304" y="1345"/>
                    <a:pt x="343" y="1316"/>
                  </a:cubicBezTo>
                  <a:lnTo>
                    <a:pt x="1453" y="344"/>
                  </a:lnTo>
                  <a:cubicBezTo>
                    <a:pt x="1541" y="265"/>
                    <a:pt x="1551" y="147"/>
                    <a:pt x="1472" y="69"/>
                  </a:cubicBezTo>
                  <a:cubicBezTo>
                    <a:pt x="1436" y="22"/>
                    <a:pt x="1385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4917875" y="1990650"/>
              <a:ext cx="33900" cy="48950"/>
            </a:xfrm>
            <a:custGeom>
              <a:avLst/>
              <a:gdLst/>
              <a:ahLst/>
              <a:cxnLst/>
              <a:rect l="l" t="t" r="r" b="b"/>
              <a:pathLst>
                <a:path w="1356" h="1958" extrusionOk="0">
                  <a:moveTo>
                    <a:pt x="216" y="0"/>
                  </a:moveTo>
                  <a:cubicBezTo>
                    <a:pt x="183" y="0"/>
                    <a:pt x="150" y="8"/>
                    <a:pt x="119" y="24"/>
                  </a:cubicBezTo>
                  <a:cubicBezTo>
                    <a:pt x="30" y="82"/>
                    <a:pt x="1" y="200"/>
                    <a:pt x="50" y="289"/>
                  </a:cubicBezTo>
                  <a:lnTo>
                    <a:pt x="963" y="1859"/>
                  </a:lnTo>
                  <a:cubicBezTo>
                    <a:pt x="1002" y="1927"/>
                    <a:pt x="1061" y="1957"/>
                    <a:pt x="1129" y="1957"/>
                  </a:cubicBezTo>
                  <a:cubicBezTo>
                    <a:pt x="1159" y="1957"/>
                    <a:pt x="1198" y="1947"/>
                    <a:pt x="1227" y="1937"/>
                  </a:cubicBezTo>
                  <a:cubicBezTo>
                    <a:pt x="1316" y="1879"/>
                    <a:pt x="1355" y="1761"/>
                    <a:pt x="1296" y="1672"/>
                  </a:cubicBezTo>
                  <a:lnTo>
                    <a:pt x="383" y="102"/>
                  </a:lnTo>
                  <a:cubicBezTo>
                    <a:pt x="350" y="35"/>
                    <a:pt x="285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030475" y="2001925"/>
              <a:ext cx="31925" cy="43550"/>
            </a:xfrm>
            <a:custGeom>
              <a:avLst/>
              <a:gdLst/>
              <a:ahLst/>
              <a:cxnLst/>
              <a:rect l="l" t="t" r="r" b="b"/>
              <a:pathLst>
                <a:path w="1277" h="1742" extrusionOk="0">
                  <a:moveTo>
                    <a:pt x="221" y="0"/>
                  </a:moveTo>
                  <a:cubicBezTo>
                    <a:pt x="189" y="0"/>
                    <a:pt x="157" y="8"/>
                    <a:pt x="129" y="24"/>
                  </a:cubicBezTo>
                  <a:cubicBezTo>
                    <a:pt x="31" y="83"/>
                    <a:pt x="1" y="201"/>
                    <a:pt x="60" y="289"/>
                  </a:cubicBezTo>
                  <a:lnTo>
                    <a:pt x="884" y="1653"/>
                  </a:lnTo>
                  <a:cubicBezTo>
                    <a:pt x="923" y="1712"/>
                    <a:pt x="982" y="1742"/>
                    <a:pt x="1051" y="1742"/>
                  </a:cubicBezTo>
                  <a:cubicBezTo>
                    <a:pt x="1090" y="1742"/>
                    <a:pt x="1119" y="1731"/>
                    <a:pt x="1149" y="1712"/>
                  </a:cubicBezTo>
                  <a:cubicBezTo>
                    <a:pt x="1247" y="1663"/>
                    <a:pt x="1276" y="1545"/>
                    <a:pt x="1218" y="1447"/>
                  </a:cubicBezTo>
                  <a:lnTo>
                    <a:pt x="393" y="93"/>
                  </a:lnTo>
                  <a:cubicBezTo>
                    <a:pt x="353" y="33"/>
                    <a:pt x="287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977975" y="2041675"/>
              <a:ext cx="40025" cy="52375"/>
            </a:xfrm>
            <a:custGeom>
              <a:avLst/>
              <a:gdLst/>
              <a:ahLst/>
              <a:cxnLst/>
              <a:rect l="l" t="t" r="r" b="b"/>
              <a:pathLst>
                <a:path w="1601" h="2095" extrusionOk="0">
                  <a:moveTo>
                    <a:pt x="1382" y="1"/>
                  </a:moveTo>
                  <a:cubicBezTo>
                    <a:pt x="1316" y="1"/>
                    <a:pt x="1248" y="35"/>
                    <a:pt x="1208" y="102"/>
                  </a:cubicBezTo>
                  <a:cubicBezTo>
                    <a:pt x="874" y="682"/>
                    <a:pt x="491" y="1251"/>
                    <a:pt x="70" y="1781"/>
                  </a:cubicBezTo>
                  <a:cubicBezTo>
                    <a:pt x="1" y="1859"/>
                    <a:pt x="20" y="1986"/>
                    <a:pt x="99" y="2045"/>
                  </a:cubicBezTo>
                  <a:cubicBezTo>
                    <a:pt x="138" y="2075"/>
                    <a:pt x="177" y="2095"/>
                    <a:pt x="227" y="2095"/>
                  </a:cubicBezTo>
                  <a:cubicBezTo>
                    <a:pt x="275" y="2095"/>
                    <a:pt x="334" y="2065"/>
                    <a:pt x="374" y="2016"/>
                  </a:cubicBezTo>
                  <a:cubicBezTo>
                    <a:pt x="805" y="1476"/>
                    <a:pt x="1208" y="887"/>
                    <a:pt x="1551" y="289"/>
                  </a:cubicBezTo>
                  <a:cubicBezTo>
                    <a:pt x="1601" y="200"/>
                    <a:pt x="1571" y="83"/>
                    <a:pt x="1473" y="24"/>
                  </a:cubicBezTo>
                  <a:cubicBezTo>
                    <a:pt x="1445" y="8"/>
                    <a:pt x="1414" y="1"/>
                    <a:pt x="1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925250" y="2071575"/>
              <a:ext cx="30925" cy="54125"/>
            </a:xfrm>
            <a:custGeom>
              <a:avLst/>
              <a:gdLst/>
              <a:ahLst/>
              <a:cxnLst/>
              <a:rect l="l" t="t" r="r" b="b"/>
              <a:pathLst>
                <a:path w="1237" h="2165" extrusionOk="0">
                  <a:moveTo>
                    <a:pt x="216" y="0"/>
                  </a:moveTo>
                  <a:cubicBezTo>
                    <a:pt x="190" y="0"/>
                    <a:pt x="163" y="5"/>
                    <a:pt x="138" y="15"/>
                  </a:cubicBezTo>
                  <a:cubicBezTo>
                    <a:pt x="40" y="64"/>
                    <a:pt x="0" y="182"/>
                    <a:pt x="40" y="271"/>
                  </a:cubicBezTo>
                  <a:lnTo>
                    <a:pt x="834" y="2046"/>
                  </a:lnTo>
                  <a:cubicBezTo>
                    <a:pt x="864" y="2125"/>
                    <a:pt x="942" y="2164"/>
                    <a:pt x="1011" y="2164"/>
                  </a:cubicBezTo>
                  <a:cubicBezTo>
                    <a:pt x="1040" y="2164"/>
                    <a:pt x="1069" y="2155"/>
                    <a:pt x="1089" y="2144"/>
                  </a:cubicBezTo>
                  <a:cubicBezTo>
                    <a:pt x="1187" y="2105"/>
                    <a:pt x="1237" y="1987"/>
                    <a:pt x="1187" y="1889"/>
                  </a:cubicBezTo>
                  <a:lnTo>
                    <a:pt x="393" y="114"/>
                  </a:lnTo>
                  <a:cubicBezTo>
                    <a:pt x="364" y="41"/>
                    <a:pt x="291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5011350" y="2089900"/>
              <a:ext cx="46400" cy="18875"/>
            </a:xfrm>
            <a:custGeom>
              <a:avLst/>
              <a:gdLst/>
              <a:ahLst/>
              <a:cxnLst/>
              <a:rect l="l" t="t" r="r" b="b"/>
              <a:pathLst>
                <a:path w="1856" h="755" extrusionOk="0">
                  <a:moveTo>
                    <a:pt x="1646" y="1"/>
                  </a:moveTo>
                  <a:cubicBezTo>
                    <a:pt x="1628" y="1"/>
                    <a:pt x="1609" y="3"/>
                    <a:pt x="1590" y="9"/>
                  </a:cubicBezTo>
                  <a:lnTo>
                    <a:pt x="167" y="371"/>
                  </a:lnTo>
                  <a:cubicBezTo>
                    <a:pt x="59" y="401"/>
                    <a:pt x="0" y="509"/>
                    <a:pt x="20" y="607"/>
                  </a:cubicBezTo>
                  <a:cubicBezTo>
                    <a:pt x="50" y="696"/>
                    <a:pt x="128" y="754"/>
                    <a:pt x="216" y="754"/>
                  </a:cubicBezTo>
                  <a:lnTo>
                    <a:pt x="266" y="754"/>
                  </a:lnTo>
                  <a:lnTo>
                    <a:pt x="1688" y="381"/>
                  </a:lnTo>
                  <a:cubicBezTo>
                    <a:pt x="1796" y="352"/>
                    <a:pt x="1855" y="254"/>
                    <a:pt x="1836" y="146"/>
                  </a:cubicBezTo>
                  <a:cubicBezTo>
                    <a:pt x="1811" y="57"/>
                    <a:pt x="1734" y="1"/>
                    <a:pt x="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5024600" y="2136700"/>
              <a:ext cx="30925" cy="43225"/>
            </a:xfrm>
            <a:custGeom>
              <a:avLst/>
              <a:gdLst/>
              <a:ahLst/>
              <a:cxnLst/>
              <a:rect l="l" t="t" r="r" b="b"/>
              <a:pathLst>
                <a:path w="1237" h="1729" extrusionOk="0">
                  <a:moveTo>
                    <a:pt x="216" y="0"/>
                  </a:moveTo>
                  <a:cubicBezTo>
                    <a:pt x="178" y="0"/>
                    <a:pt x="140" y="10"/>
                    <a:pt x="109" y="30"/>
                  </a:cubicBezTo>
                  <a:cubicBezTo>
                    <a:pt x="20" y="89"/>
                    <a:pt x="0" y="207"/>
                    <a:pt x="50" y="295"/>
                  </a:cubicBezTo>
                  <a:lnTo>
                    <a:pt x="854" y="1639"/>
                  </a:lnTo>
                  <a:cubicBezTo>
                    <a:pt x="883" y="1698"/>
                    <a:pt x="952" y="1728"/>
                    <a:pt x="1021" y="1728"/>
                  </a:cubicBezTo>
                  <a:cubicBezTo>
                    <a:pt x="1051" y="1728"/>
                    <a:pt x="1090" y="1718"/>
                    <a:pt x="1119" y="1709"/>
                  </a:cubicBezTo>
                  <a:cubicBezTo>
                    <a:pt x="1208" y="1650"/>
                    <a:pt x="1237" y="1532"/>
                    <a:pt x="1188" y="1434"/>
                  </a:cubicBezTo>
                  <a:lnTo>
                    <a:pt x="471" y="246"/>
                  </a:lnTo>
                  <a:cubicBezTo>
                    <a:pt x="462" y="207"/>
                    <a:pt x="452" y="178"/>
                    <a:pt x="432" y="148"/>
                  </a:cubicBezTo>
                  <a:lnTo>
                    <a:pt x="364" y="69"/>
                  </a:lnTo>
                  <a:cubicBezTo>
                    <a:pt x="329" y="23"/>
                    <a:pt x="272" y="0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4947550" y="2143325"/>
              <a:ext cx="43700" cy="35850"/>
            </a:xfrm>
            <a:custGeom>
              <a:avLst/>
              <a:gdLst/>
              <a:ahLst/>
              <a:cxnLst/>
              <a:rect l="l" t="t" r="r" b="b"/>
              <a:pathLst>
                <a:path w="1748" h="1434" extrusionOk="0">
                  <a:moveTo>
                    <a:pt x="1536" y="1"/>
                  </a:moveTo>
                  <a:cubicBezTo>
                    <a:pt x="1485" y="1"/>
                    <a:pt x="1434" y="20"/>
                    <a:pt x="1394" y="60"/>
                  </a:cubicBezTo>
                  <a:cubicBezTo>
                    <a:pt x="1012" y="443"/>
                    <a:pt x="580" y="786"/>
                    <a:pt x="119" y="1080"/>
                  </a:cubicBezTo>
                  <a:cubicBezTo>
                    <a:pt x="20" y="1139"/>
                    <a:pt x="1" y="1257"/>
                    <a:pt x="60" y="1345"/>
                  </a:cubicBezTo>
                  <a:cubicBezTo>
                    <a:pt x="90" y="1404"/>
                    <a:pt x="158" y="1433"/>
                    <a:pt x="217" y="1433"/>
                  </a:cubicBezTo>
                  <a:cubicBezTo>
                    <a:pt x="256" y="1433"/>
                    <a:pt x="295" y="1424"/>
                    <a:pt x="325" y="1404"/>
                  </a:cubicBezTo>
                  <a:cubicBezTo>
                    <a:pt x="816" y="1100"/>
                    <a:pt x="1267" y="737"/>
                    <a:pt x="1669" y="334"/>
                  </a:cubicBezTo>
                  <a:cubicBezTo>
                    <a:pt x="1748" y="256"/>
                    <a:pt x="1748" y="138"/>
                    <a:pt x="1669" y="60"/>
                  </a:cubicBezTo>
                  <a:cubicBezTo>
                    <a:pt x="1635" y="20"/>
                    <a:pt x="1586" y="1"/>
                    <a:pt x="1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920575" y="2215375"/>
              <a:ext cx="57425" cy="13600"/>
            </a:xfrm>
            <a:custGeom>
              <a:avLst/>
              <a:gdLst/>
              <a:ahLst/>
              <a:cxnLst/>
              <a:rect l="l" t="t" r="r" b="b"/>
              <a:pathLst>
                <a:path w="2297" h="544" extrusionOk="0">
                  <a:moveTo>
                    <a:pt x="209" y="0"/>
                  </a:moveTo>
                  <a:cubicBezTo>
                    <a:pt x="116" y="0"/>
                    <a:pt x="37" y="65"/>
                    <a:pt x="20" y="161"/>
                  </a:cubicBezTo>
                  <a:cubicBezTo>
                    <a:pt x="0" y="269"/>
                    <a:pt x="79" y="367"/>
                    <a:pt x="187" y="387"/>
                  </a:cubicBezTo>
                  <a:cubicBezTo>
                    <a:pt x="815" y="485"/>
                    <a:pt x="1463" y="534"/>
                    <a:pt x="2100" y="544"/>
                  </a:cubicBezTo>
                  <a:cubicBezTo>
                    <a:pt x="2209" y="544"/>
                    <a:pt x="2297" y="455"/>
                    <a:pt x="2297" y="348"/>
                  </a:cubicBezTo>
                  <a:cubicBezTo>
                    <a:pt x="2297" y="239"/>
                    <a:pt x="2209" y="151"/>
                    <a:pt x="2100" y="151"/>
                  </a:cubicBezTo>
                  <a:cubicBezTo>
                    <a:pt x="1483" y="151"/>
                    <a:pt x="855" y="92"/>
                    <a:pt x="246" y="4"/>
                  </a:cubicBezTo>
                  <a:cubicBezTo>
                    <a:pt x="234" y="1"/>
                    <a:pt x="222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5000800" y="2182225"/>
              <a:ext cx="33875" cy="47000"/>
            </a:xfrm>
            <a:custGeom>
              <a:avLst/>
              <a:gdLst/>
              <a:ahLst/>
              <a:cxnLst/>
              <a:rect l="l" t="t" r="r" b="b"/>
              <a:pathLst>
                <a:path w="1355" h="1880" extrusionOk="0">
                  <a:moveTo>
                    <a:pt x="221" y="1"/>
                  </a:moveTo>
                  <a:cubicBezTo>
                    <a:pt x="185" y="1"/>
                    <a:pt x="149" y="12"/>
                    <a:pt x="118" y="34"/>
                  </a:cubicBezTo>
                  <a:cubicBezTo>
                    <a:pt x="30" y="93"/>
                    <a:pt x="1" y="211"/>
                    <a:pt x="60" y="300"/>
                  </a:cubicBezTo>
                  <a:lnTo>
                    <a:pt x="962" y="1791"/>
                  </a:lnTo>
                  <a:cubicBezTo>
                    <a:pt x="1002" y="1850"/>
                    <a:pt x="1070" y="1879"/>
                    <a:pt x="1129" y="1879"/>
                  </a:cubicBezTo>
                  <a:cubicBezTo>
                    <a:pt x="1168" y="1879"/>
                    <a:pt x="1198" y="1870"/>
                    <a:pt x="1237" y="1850"/>
                  </a:cubicBezTo>
                  <a:cubicBezTo>
                    <a:pt x="1325" y="1801"/>
                    <a:pt x="1355" y="1683"/>
                    <a:pt x="1296" y="1585"/>
                  </a:cubicBezTo>
                  <a:lnTo>
                    <a:pt x="472" y="241"/>
                  </a:lnTo>
                  <a:cubicBezTo>
                    <a:pt x="472" y="221"/>
                    <a:pt x="462" y="191"/>
                    <a:pt x="442" y="172"/>
                  </a:cubicBezTo>
                  <a:lnTo>
                    <a:pt x="383" y="84"/>
                  </a:lnTo>
                  <a:cubicBezTo>
                    <a:pt x="341" y="29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4923025" y="2250675"/>
              <a:ext cx="56450" cy="31300"/>
            </a:xfrm>
            <a:custGeom>
              <a:avLst/>
              <a:gdLst/>
              <a:ahLst/>
              <a:cxnLst/>
              <a:rect l="l" t="t" r="r" b="b"/>
              <a:pathLst>
                <a:path w="2258" h="1252" extrusionOk="0">
                  <a:moveTo>
                    <a:pt x="221" y="1"/>
                  </a:moveTo>
                  <a:cubicBezTo>
                    <a:pt x="158" y="1"/>
                    <a:pt x="96" y="29"/>
                    <a:pt x="59" y="83"/>
                  </a:cubicBezTo>
                  <a:cubicBezTo>
                    <a:pt x="1" y="172"/>
                    <a:pt x="20" y="299"/>
                    <a:pt x="109" y="358"/>
                  </a:cubicBezTo>
                  <a:cubicBezTo>
                    <a:pt x="687" y="751"/>
                    <a:pt x="1316" y="1045"/>
                    <a:pt x="1983" y="1241"/>
                  </a:cubicBezTo>
                  <a:cubicBezTo>
                    <a:pt x="2002" y="1251"/>
                    <a:pt x="2022" y="1251"/>
                    <a:pt x="2042" y="1251"/>
                  </a:cubicBezTo>
                  <a:cubicBezTo>
                    <a:pt x="2120" y="1251"/>
                    <a:pt x="2199" y="1202"/>
                    <a:pt x="2229" y="1114"/>
                  </a:cubicBezTo>
                  <a:cubicBezTo>
                    <a:pt x="2258" y="1016"/>
                    <a:pt x="2199" y="898"/>
                    <a:pt x="2091" y="868"/>
                  </a:cubicBezTo>
                  <a:cubicBezTo>
                    <a:pt x="1463" y="682"/>
                    <a:pt x="874" y="408"/>
                    <a:pt x="334" y="35"/>
                  </a:cubicBezTo>
                  <a:cubicBezTo>
                    <a:pt x="300" y="12"/>
                    <a:pt x="261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5004250" y="2244100"/>
              <a:ext cx="45150" cy="35650"/>
            </a:xfrm>
            <a:custGeom>
              <a:avLst/>
              <a:gdLst/>
              <a:ahLst/>
              <a:cxnLst/>
              <a:rect l="l" t="t" r="r" b="b"/>
              <a:pathLst>
                <a:path w="1806" h="1426" extrusionOk="0">
                  <a:moveTo>
                    <a:pt x="1584" y="1"/>
                  </a:moveTo>
                  <a:cubicBezTo>
                    <a:pt x="1544" y="1"/>
                    <a:pt x="1504" y="14"/>
                    <a:pt x="1472" y="42"/>
                  </a:cubicBezTo>
                  <a:lnTo>
                    <a:pt x="108" y="1072"/>
                  </a:lnTo>
                  <a:cubicBezTo>
                    <a:pt x="20" y="1142"/>
                    <a:pt x="0" y="1259"/>
                    <a:pt x="68" y="1347"/>
                  </a:cubicBezTo>
                  <a:cubicBezTo>
                    <a:pt x="108" y="1397"/>
                    <a:pt x="167" y="1426"/>
                    <a:pt x="225" y="1426"/>
                  </a:cubicBezTo>
                  <a:cubicBezTo>
                    <a:pt x="265" y="1426"/>
                    <a:pt x="304" y="1406"/>
                    <a:pt x="343" y="1386"/>
                  </a:cubicBezTo>
                  <a:lnTo>
                    <a:pt x="1708" y="346"/>
                  </a:lnTo>
                  <a:cubicBezTo>
                    <a:pt x="1786" y="287"/>
                    <a:pt x="1806" y="160"/>
                    <a:pt x="1737" y="82"/>
                  </a:cubicBezTo>
                  <a:cubicBezTo>
                    <a:pt x="1702" y="29"/>
                    <a:pt x="1643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13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13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3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13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3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13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3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9" name="Google Shape;1939;p13"/>
          <p:cNvSpPr txBox="1">
            <a:spLocks noGrp="1"/>
          </p:cNvSpPr>
          <p:nvPr>
            <p:ph type="title" idx="2" hasCustomPrompt="1"/>
          </p:nvPr>
        </p:nvSpPr>
        <p:spPr>
          <a:xfrm>
            <a:off x="905675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0" name="Google Shape;1940;p13"/>
          <p:cNvSpPr txBox="1">
            <a:spLocks noGrp="1"/>
          </p:cNvSpPr>
          <p:nvPr>
            <p:ph type="subTitle" idx="1"/>
          </p:nvPr>
        </p:nvSpPr>
        <p:spPr>
          <a:xfrm>
            <a:off x="19249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1" name="Google Shape;1941;p13"/>
          <p:cNvSpPr txBox="1">
            <a:spLocks noGrp="1"/>
          </p:cNvSpPr>
          <p:nvPr>
            <p:ph type="subTitle" idx="3"/>
          </p:nvPr>
        </p:nvSpPr>
        <p:spPr>
          <a:xfrm>
            <a:off x="1924925" y="1589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2" name="Google Shape;1942;p13"/>
          <p:cNvSpPr txBox="1">
            <a:spLocks noGrp="1"/>
          </p:cNvSpPr>
          <p:nvPr>
            <p:ph type="title" idx="4" hasCustomPrompt="1"/>
          </p:nvPr>
        </p:nvSpPr>
        <p:spPr>
          <a:xfrm>
            <a:off x="4829300" y="146200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3" name="Google Shape;1943;p13"/>
          <p:cNvSpPr txBox="1">
            <a:spLocks noGrp="1"/>
          </p:cNvSpPr>
          <p:nvPr>
            <p:ph type="subTitle" idx="5"/>
          </p:nvPr>
        </p:nvSpPr>
        <p:spPr>
          <a:xfrm>
            <a:off x="5848525" y="2076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4" name="Google Shape;1944;p13"/>
          <p:cNvSpPr txBox="1">
            <a:spLocks noGrp="1"/>
          </p:cNvSpPr>
          <p:nvPr>
            <p:ph type="subTitle" idx="6"/>
          </p:nvPr>
        </p:nvSpPr>
        <p:spPr>
          <a:xfrm>
            <a:off x="5848525" y="1589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5" name="Google Shape;1945;p13"/>
          <p:cNvSpPr txBox="1">
            <a:spLocks noGrp="1"/>
          </p:cNvSpPr>
          <p:nvPr>
            <p:ph type="title" idx="7" hasCustomPrompt="1"/>
          </p:nvPr>
        </p:nvSpPr>
        <p:spPr>
          <a:xfrm>
            <a:off x="905675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6" name="Google Shape;1946;p13"/>
          <p:cNvSpPr txBox="1">
            <a:spLocks noGrp="1"/>
          </p:cNvSpPr>
          <p:nvPr>
            <p:ph type="subTitle" idx="8"/>
          </p:nvPr>
        </p:nvSpPr>
        <p:spPr>
          <a:xfrm>
            <a:off x="19249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7" name="Google Shape;1947;p13"/>
          <p:cNvSpPr txBox="1">
            <a:spLocks noGrp="1"/>
          </p:cNvSpPr>
          <p:nvPr>
            <p:ph type="subTitle" idx="9"/>
          </p:nvPr>
        </p:nvSpPr>
        <p:spPr>
          <a:xfrm>
            <a:off x="1924925" y="3167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1948" name="Google Shape;194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9300" y="3039950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9" name="Google Shape;1949;p13"/>
          <p:cNvSpPr txBox="1">
            <a:spLocks noGrp="1"/>
          </p:cNvSpPr>
          <p:nvPr>
            <p:ph type="subTitle" idx="14"/>
          </p:nvPr>
        </p:nvSpPr>
        <p:spPr>
          <a:xfrm>
            <a:off x="5848525" y="3654875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0" name="Google Shape;1950;p13"/>
          <p:cNvSpPr txBox="1">
            <a:spLocks noGrp="1"/>
          </p:cNvSpPr>
          <p:nvPr>
            <p:ph type="subTitle" idx="15"/>
          </p:nvPr>
        </p:nvSpPr>
        <p:spPr>
          <a:xfrm>
            <a:off x="5848525" y="3167100"/>
            <a:ext cx="2389800" cy="52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solidFill>
          <a:schemeClr val="lt2"/>
        </a:solidFill>
        <a:effectLst/>
      </p:bgPr>
    </p:bg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Google Shape;1952;p14"/>
          <p:cNvGrpSpPr/>
          <p:nvPr/>
        </p:nvGrpSpPr>
        <p:grpSpPr>
          <a:xfrm>
            <a:off x="0" y="-24225"/>
            <a:ext cx="9193750" cy="5257725"/>
            <a:chOff x="0" y="-24225"/>
            <a:chExt cx="9193750" cy="5257725"/>
          </a:xfrm>
        </p:grpSpPr>
        <p:sp>
          <p:nvSpPr>
            <p:cNvPr id="1953" name="Google Shape;1953;p14"/>
            <p:cNvSpPr/>
            <p:nvPr/>
          </p:nvSpPr>
          <p:spPr>
            <a:xfrm>
              <a:off x="386700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A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182818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B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1978936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C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277505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D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3571173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E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4367291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F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5163409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G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5959527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H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6755645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I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7551764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J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8347882" y="0"/>
              <a:ext cx="7962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K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100" y="38670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100" y="68400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100" y="981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100" y="127860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100" y="157590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100" y="1873208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100" y="2170509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7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100" y="2467811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8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100" y="2765112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9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100" y="3062414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10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100" y="3359715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11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100" y="3657017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12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0" y="395430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13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0" y="4251590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14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0" y="4548876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15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0" y="4846163"/>
              <a:ext cx="386700" cy="29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Courier Prime"/>
                  <a:ea typeface="Courier Prime"/>
                  <a:cs typeface="Courier Prime"/>
                  <a:sym typeface="Courier Prime"/>
                </a:rPr>
                <a:t>16</a:t>
              </a:r>
              <a:endParaRPr sz="1200">
                <a:solidFill>
                  <a:schemeClr val="lt1"/>
                </a:solidFill>
                <a:latin typeface="Courier Prime"/>
                <a:ea typeface="Courier Prime"/>
                <a:cs typeface="Courier Prime"/>
                <a:sym typeface="Courier Prime"/>
              </a:endParaRPr>
            </a:p>
          </p:txBody>
        </p:sp>
        <p:grpSp>
          <p:nvGrpSpPr>
            <p:cNvPr id="1980" name="Google Shape;1980;p14"/>
            <p:cNvGrpSpPr/>
            <p:nvPr/>
          </p:nvGrpSpPr>
          <p:grpSpPr>
            <a:xfrm>
              <a:off x="0" y="-24225"/>
              <a:ext cx="9193750" cy="5257725"/>
              <a:chOff x="0" y="-24225"/>
              <a:chExt cx="9193750" cy="5257725"/>
            </a:xfrm>
          </p:grpSpPr>
          <p:cxnSp>
            <p:nvCxnSpPr>
              <p:cNvPr id="1981" name="Google Shape;1981;p14"/>
              <p:cNvCxnSpPr/>
              <p:nvPr/>
            </p:nvCxnSpPr>
            <p:spPr>
              <a:xfrm>
                <a:off x="1182825" y="0"/>
                <a:ext cx="0" cy="52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2" name="Google Shape;1982;p14"/>
              <p:cNvCxnSpPr/>
              <p:nvPr/>
            </p:nvCxnSpPr>
            <p:spPr>
              <a:xfrm>
                <a:off x="1978942" y="0"/>
                <a:ext cx="0" cy="51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3" name="Google Shape;1983;p14"/>
              <p:cNvCxnSpPr/>
              <p:nvPr/>
            </p:nvCxnSpPr>
            <p:spPr>
              <a:xfrm>
                <a:off x="2775059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4" name="Google Shape;1984;p14"/>
              <p:cNvCxnSpPr/>
              <p:nvPr/>
            </p:nvCxnSpPr>
            <p:spPr>
              <a:xfrm>
                <a:off x="3571283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5" name="Google Shape;1985;p14"/>
              <p:cNvCxnSpPr/>
              <p:nvPr/>
            </p:nvCxnSpPr>
            <p:spPr>
              <a:xfrm>
                <a:off x="4367506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6" name="Google Shape;1986;p14"/>
              <p:cNvCxnSpPr/>
              <p:nvPr/>
            </p:nvCxnSpPr>
            <p:spPr>
              <a:xfrm>
                <a:off x="5163730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7" name="Google Shape;1987;p14"/>
              <p:cNvCxnSpPr/>
              <p:nvPr/>
            </p:nvCxnSpPr>
            <p:spPr>
              <a:xfrm>
                <a:off x="5959954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14"/>
              <p:cNvCxnSpPr/>
              <p:nvPr/>
            </p:nvCxnSpPr>
            <p:spPr>
              <a:xfrm>
                <a:off x="6756178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14"/>
              <p:cNvCxnSpPr/>
              <p:nvPr/>
            </p:nvCxnSpPr>
            <p:spPr>
              <a:xfrm>
                <a:off x="7552401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14"/>
              <p:cNvCxnSpPr/>
              <p:nvPr/>
            </p:nvCxnSpPr>
            <p:spPr>
              <a:xfrm>
                <a:off x="8348625" y="0"/>
                <a:ext cx="0" cy="51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14"/>
              <p:cNvCxnSpPr/>
              <p:nvPr/>
            </p:nvCxnSpPr>
            <p:spPr>
              <a:xfrm>
                <a:off x="0" y="684000"/>
                <a:ext cx="9153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14"/>
              <p:cNvCxnSpPr/>
              <p:nvPr/>
            </p:nvCxnSpPr>
            <p:spPr>
              <a:xfrm>
                <a:off x="0" y="9813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14"/>
              <p:cNvCxnSpPr/>
              <p:nvPr/>
            </p:nvCxnSpPr>
            <p:spPr>
              <a:xfrm>
                <a:off x="0" y="12786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4" name="Google Shape;1994;p14"/>
              <p:cNvCxnSpPr/>
              <p:nvPr/>
            </p:nvCxnSpPr>
            <p:spPr>
              <a:xfrm>
                <a:off x="0" y="15759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5" name="Google Shape;1995;p14"/>
              <p:cNvCxnSpPr/>
              <p:nvPr/>
            </p:nvCxnSpPr>
            <p:spPr>
              <a:xfrm>
                <a:off x="0" y="18732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6" name="Google Shape;1996;p14"/>
              <p:cNvCxnSpPr/>
              <p:nvPr/>
            </p:nvCxnSpPr>
            <p:spPr>
              <a:xfrm>
                <a:off x="0" y="21705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7" name="Google Shape;1997;p14"/>
              <p:cNvCxnSpPr/>
              <p:nvPr/>
            </p:nvCxnSpPr>
            <p:spPr>
              <a:xfrm>
                <a:off x="0" y="24678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8" name="Google Shape;1998;p14"/>
              <p:cNvCxnSpPr/>
              <p:nvPr/>
            </p:nvCxnSpPr>
            <p:spPr>
              <a:xfrm>
                <a:off x="0" y="27651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9" name="Google Shape;1999;p14"/>
              <p:cNvCxnSpPr/>
              <p:nvPr/>
            </p:nvCxnSpPr>
            <p:spPr>
              <a:xfrm>
                <a:off x="0" y="30624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0" name="Google Shape;2000;p14"/>
              <p:cNvCxnSpPr/>
              <p:nvPr/>
            </p:nvCxnSpPr>
            <p:spPr>
              <a:xfrm>
                <a:off x="0" y="3359701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1" name="Google Shape;2001;p14"/>
              <p:cNvCxnSpPr/>
              <p:nvPr/>
            </p:nvCxnSpPr>
            <p:spPr>
              <a:xfrm>
                <a:off x="0" y="36570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2" name="Google Shape;2002;p14"/>
              <p:cNvCxnSpPr/>
              <p:nvPr/>
            </p:nvCxnSpPr>
            <p:spPr>
              <a:xfrm>
                <a:off x="0" y="39543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3" name="Google Shape;2003;p14"/>
              <p:cNvCxnSpPr/>
              <p:nvPr/>
            </p:nvCxnSpPr>
            <p:spPr>
              <a:xfrm>
                <a:off x="0" y="42516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4" name="Google Shape;2004;p14"/>
              <p:cNvCxnSpPr/>
              <p:nvPr/>
            </p:nvCxnSpPr>
            <p:spPr>
              <a:xfrm>
                <a:off x="0" y="45489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5" name="Google Shape;2005;p14"/>
              <p:cNvCxnSpPr/>
              <p:nvPr/>
            </p:nvCxnSpPr>
            <p:spPr>
              <a:xfrm>
                <a:off x="0" y="4846200"/>
                <a:ext cx="91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6" name="Google Shape;2006;p14"/>
              <p:cNvCxnSpPr/>
              <p:nvPr/>
            </p:nvCxnSpPr>
            <p:spPr>
              <a:xfrm>
                <a:off x="386700" y="-24225"/>
                <a:ext cx="0" cy="516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7" name="Google Shape;2007;p14"/>
              <p:cNvCxnSpPr/>
              <p:nvPr/>
            </p:nvCxnSpPr>
            <p:spPr>
              <a:xfrm>
                <a:off x="8350" y="386700"/>
                <a:ext cx="918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08" name="Google Shape;2008;p14"/>
          <p:cNvGrpSpPr/>
          <p:nvPr/>
        </p:nvGrpSpPr>
        <p:grpSpPr>
          <a:xfrm>
            <a:off x="7815674" y="-312310"/>
            <a:ext cx="1885503" cy="1784291"/>
            <a:chOff x="2334550" y="3821100"/>
            <a:chExt cx="1037815" cy="982106"/>
          </a:xfrm>
        </p:grpSpPr>
        <p:sp>
          <p:nvSpPr>
            <p:cNvPr id="2009" name="Google Shape;2009;p14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7" name="Google Shape;2017;p14"/>
          <p:cNvSpPr/>
          <p:nvPr/>
        </p:nvSpPr>
        <p:spPr>
          <a:xfrm>
            <a:off x="665400" y="526800"/>
            <a:ext cx="8082300" cy="4385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14"/>
          <p:cNvSpPr/>
          <p:nvPr/>
        </p:nvSpPr>
        <p:spPr>
          <a:xfrm>
            <a:off x="527625" y="378175"/>
            <a:ext cx="8082300" cy="4385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14"/>
          <p:cNvSpPr/>
          <p:nvPr/>
        </p:nvSpPr>
        <p:spPr>
          <a:xfrm>
            <a:off x="527625" y="378175"/>
            <a:ext cx="8082300" cy="2925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14"/>
          <p:cNvSpPr/>
          <p:nvPr/>
        </p:nvSpPr>
        <p:spPr>
          <a:xfrm>
            <a:off x="745475" y="479675"/>
            <a:ext cx="108300" cy="108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14"/>
          <p:cNvSpPr/>
          <p:nvPr/>
        </p:nvSpPr>
        <p:spPr>
          <a:xfrm>
            <a:off x="955250" y="479675"/>
            <a:ext cx="108300" cy="108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14"/>
          <p:cNvSpPr/>
          <p:nvPr/>
        </p:nvSpPr>
        <p:spPr>
          <a:xfrm>
            <a:off x="1165025" y="479675"/>
            <a:ext cx="108300" cy="108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14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4" name="Google Shape;2024;p14"/>
          <p:cNvSpPr txBox="1">
            <a:spLocks noGrp="1"/>
          </p:cNvSpPr>
          <p:nvPr>
            <p:ph type="subTitle" idx="1"/>
          </p:nvPr>
        </p:nvSpPr>
        <p:spPr>
          <a:xfrm>
            <a:off x="720000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5" name="Google Shape;2025;p14"/>
          <p:cNvSpPr txBox="1">
            <a:spLocks noGrp="1"/>
          </p:cNvSpPr>
          <p:nvPr>
            <p:ph type="subTitle" idx="2"/>
          </p:nvPr>
        </p:nvSpPr>
        <p:spPr>
          <a:xfrm>
            <a:off x="720005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026" name="Google Shape;2026;p14"/>
          <p:cNvSpPr txBox="1">
            <a:spLocks noGrp="1"/>
          </p:cNvSpPr>
          <p:nvPr>
            <p:ph type="subTitle" idx="3"/>
          </p:nvPr>
        </p:nvSpPr>
        <p:spPr>
          <a:xfrm>
            <a:off x="3437625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14"/>
          <p:cNvSpPr txBox="1">
            <a:spLocks noGrp="1"/>
          </p:cNvSpPr>
          <p:nvPr>
            <p:ph type="subTitle" idx="4"/>
          </p:nvPr>
        </p:nvSpPr>
        <p:spPr>
          <a:xfrm>
            <a:off x="3437630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2028" name="Google Shape;2028;p14"/>
          <p:cNvSpPr txBox="1">
            <a:spLocks noGrp="1"/>
          </p:cNvSpPr>
          <p:nvPr>
            <p:ph type="subTitle" idx="5"/>
          </p:nvPr>
        </p:nvSpPr>
        <p:spPr>
          <a:xfrm>
            <a:off x="6155250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9" name="Google Shape;2029;p14"/>
          <p:cNvSpPr txBox="1">
            <a:spLocks noGrp="1"/>
          </p:cNvSpPr>
          <p:nvPr>
            <p:ph type="subTitle" idx="6"/>
          </p:nvPr>
        </p:nvSpPr>
        <p:spPr>
          <a:xfrm>
            <a:off x="6155255" y="2767625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evan"/>
              <a:buNone/>
              <a:defRPr sz="2000"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●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○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Char char="■"/>
              <a:defRPr sz="16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2.wdp"/><Relationship Id="rId7" Type="http://schemas.openxmlformats.org/officeDocument/2006/relationships/image" Target="../media/image4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Relationship Id="rId14" Type="http://schemas.openxmlformats.org/officeDocument/2006/relationships/image" Target="../media/image7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26"/>
          <p:cNvSpPr txBox="1">
            <a:spLocks noGrp="1"/>
          </p:cNvSpPr>
          <p:nvPr>
            <p:ph type="ctrTitle"/>
          </p:nvPr>
        </p:nvSpPr>
        <p:spPr>
          <a:xfrm>
            <a:off x="1193950" y="1702375"/>
            <a:ext cx="67560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chemeClr val="accent3"/>
                </a:highlight>
              </a:rPr>
              <a:t>CLOUD</a:t>
            </a:r>
            <a:br>
              <a:rPr lang="en-IN">
                <a:highlight>
                  <a:schemeClr val="accent3"/>
                </a:highlight>
              </a:rPr>
            </a:br>
            <a:r>
              <a:rPr lang="en-IN"/>
              <a:t>COMPUTING</a:t>
            </a:r>
          </a:p>
        </p:txBody>
      </p:sp>
      <p:sp>
        <p:nvSpPr>
          <p:cNvPr id="4004" name="Google Shape;4004;p26"/>
          <p:cNvSpPr txBox="1">
            <a:spLocks noGrp="1"/>
          </p:cNvSpPr>
          <p:nvPr>
            <p:ph type="subTitle" idx="1"/>
          </p:nvPr>
        </p:nvSpPr>
        <p:spPr>
          <a:xfrm>
            <a:off x="4857598" y="4037818"/>
            <a:ext cx="3160800" cy="848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- By 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Aarush P. &amp; Akshar 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8A</a:t>
            </a:r>
            <a:endParaRPr/>
          </a:p>
        </p:txBody>
      </p:sp>
      <p:grpSp>
        <p:nvGrpSpPr>
          <p:cNvPr id="4005" name="Google Shape;4005;p26"/>
          <p:cNvGrpSpPr/>
          <p:nvPr/>
        </p:nvGrpSpPr>
        <p:grpSpPr>
          <a:xfrm>
            <a:off x="2334550" y="3821100"/>
            <a:ext cx="1037815" cy="982106"/>
            <a:chOff x="2334550" y="3821100"/>
            <a:chExt cx="1037815" cy="982106"/>
          </a:xfrm>
        </p:grpSpPr>
        <p:sp>
          <p:nvSpPr>
            <p:cNvPr id="4006" name="Google Shape;4006;p26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6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6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6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6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6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6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6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4" name="Google Shape;4014;p26"/>
          <p:cNvGrpSpPr/>
          <p:nvPr/>
        </p:nvGrpSpPr>
        <p:grpSpPr>
          <a:xfrm>
            <a:off x="3448200" y="1199075"/>
            <a:ext cx="2247599" cy="249876"/>
            <a:chOff x="3448200" y="1247525"/>
            <a:chExt cx="2247599" cy="249876"/>
          </a:xfrm>
        </p:grpSpPr>
        <p:sp>
          <p:nvSpPr>
            <p:cNvPr id="4015" name="Google Shape;4015;p26"/>
            <p:cNvSpPr/>
            <p:nvPr/>
          </p:nvSpPr>
          <p:spPr>
            <a:xfrm>
              <a:off x="3448200" y="1247525"/>
              <a:ext cx="251270" cy="249876"/>
            </a:xfrm>
            <a:custGeom>
              <a:avLst/>
              <a:gdLst/>
              <a:ahLst/>
              <a:cxnLst/>
              <a:rect l="l" t="t" r="r" b="b"/>
              <a:pathLst>
                <a:path w="179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44" y="1787"/>
                  </a:lnTo>
                  <a:lnTo>
                    <a:pt x="179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6"/>
            <p:cNvSpPr/>
            <p:nvPr/>
          </p:nvSpPr>
          <p:spPr>
            <a:xfrm>
              <a:off x="3448200" y="1247525"/>
              <a:ext cx="251270" cy="249876"/>
            </a:xfrm>
            <a:custGeom>
              <a:avLst/>
              <a:gdLst/>
              <a:ahLst/>
              <a:cxnLst/>
              <a:rect l="l" t="t" r="r" b="b"/>
              <a:pathLst>
                <a:path w="1797" h="1787" extrusionOk="0">
                  <a:moveTo>
                    <a:pt x="34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96" y="1453"/>
                  </a:lnTo>
                  <a:lnTo>
                    <a:pt x="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6"/>
            <p:cNvSpPr/>
            <p:nvPr/>
          </p:nvSpPr>
          <p:spPr>
            <a:xfrm>
              <a:off x="394766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6"/>
            <p:cNvSpPr/>
            <p:nvPr/>
          </p:nvSpPr>
          <p:spPr>
            <a:xfrm>
              <a:off x="394766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6"/>
            <p:cNvSpPr/>
            <p:nvPr/>
          </p:nvSpPr>
          <p:spPr>
            <a:xfrm>
              <a:off x="4447133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6"/>
            <p:cNvSpPr/>
            <p:nvPr/>
          </p:nvSpPr>
          <p:spPr>
            <a:xfrm>
              <a:off x="4447133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6"/>
            <p:cNvSpPr/>
            <p:nvPr/>
          </p:nvSpPr>
          <p:spPr>
            <a:xfrm>
              <a:off x="4946600" y="1247525"/>
              <a:ext cx="249732" cy="249876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1452" y="1"/>
                  </a:moveTo>
                  <a:lnTo>
                    <a:pt x="0" y="1453"/>
                  </a:lnTo>
                  <a:lnTo>
                    <a:pt x="334" y="1787"/>
                  </a:lnTo>
                  <a:lnTo>
                    <a:pt x="1786" y="334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6"/>
            <p:cNvSpPr/>
            <p:nvPr/>
          </p:nvSpPr>
          <p:spPr>
            <a:xfrm>
              <a:off x="4946600" y="1247525"/>
              <a:ext cx="249732" cy="249876"/>
            </a:xfrm>
            <a:custGeom>
              <a:avLst/>
              <a:gdLst/>
              <a:ahLst/>
              <a:cxnLst/>
              <a:rect l="l" t="t" r="r" b="b"/>
              <a:pathLst>
                <a:path w="1786" h="1787" extrusionOk="0">
                  <a:moveTo>
                    <a:pt x="334" y="1"/>
                  </a:moveTo>
                  <a:lnTo>
                    <a:pt x="0" y="334"/>
                  </a:lnTo>
                  <a:lnTo>
                    <a:pt x="1452" y="1787"/>
                  </a:lnTo>
                  <a:lnTo>
                    <a:pt x="1786" y="1453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6"/>
            <p:cNvSpPr/>
            <p:nvPr/>
          </p:nvSpPr>
          <p:spPr>
            <a:xfrm>
              <a:off x="544592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453" y="1"/>
                  </a:moveTo>
                  <a:lnTo>
                    <a:pt x="1" y="1453"/>
                  </a:lnTo>
                  <a:lnTo>
                    <a:pt x="335" y="1787"/>
                  </a:lnTo>
                  <a:lnTo>
                    <a:pt x="1787" y="334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6"/>
            <p:cNvSpPr/>
            <p:nvPr/>
          </p:nvSpPr>
          <p:spPr>
            <a:xfrm>
              <a:off x="5445927" y="1247525"/>
              <a:ext cx="249872" cy="249876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335" y="1"/>
                  </a:moveTo>
                  <a:lnTo>
                    <a:pt x="1" y="334"/>
                  </a:lnTo>
                  <a:lnTo>
                    <a:pt x="1453" y="1787"/>
                  </a:lnTo>
                  <a:lnTo>
                    <a:pt x="1787" y="1453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5" name="Google Shape;4025;p26"/>
          <p:cNvGrpSpPr/>
          <p:nvPr/>
        </p:nvGrpSpPr>
        <p:grpSpPr>
          <a:xfrm>
            <a:off x="381150" y="2490600"/>
            <a:ext cx="653494" cy="2478093"/>
            <a:chOff x="393250" y="2490600"/>
            <a:chExt cx="653494" cy="2478093"/>
          </a:xfrm>
        </p:grpSpPr>
        <p:sp>
          <p:nvSpPr>
            <p:cNvPr id="4026" name="Google Shape;4026;p26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6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6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6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6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6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6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6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6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6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30"/>
          <p:cNvSpPr/>
          <p:nvPr/>
        </p:nvSpPr>
        <p:spPr>
          <a:xfrm>
            <a:off x="4893225" y="1634063"/>
            <a:ext cx="30264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2" name="Google Shape;4112;p30"/>
          <p:cNvSpPr/>
          <p:nvPr/>
        </p:nvSpPr>
        <p:spPr>
          <a:xfrm>
            <a:off x="1224375" y="1634063"/>
            <a:ext cx="30264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4" name="Google Shape;4114;p30"/>
          <p:cNvSpPr txBox="1">
            <a:spLocks noGrp="1"/>
          </p:cNvSpPr>
          <p:nvPr>
            <p:ph type="title"/>
          </p:nvPr>
        </p:nvSpPr>
        <p:spPr>
          <a:xfrm>
            <a:off x="2116645" y="838771"/>
            <a:ext cx="5553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MODELS</a:t>
            </a:r>
            <a:endParaRPr/>
          </a:p>
        </p:txBody>
      </p:sp>
      <p:sp>
        <p:nvSpPr>
          <p:cNvPr id="4115" name="Google Shape;4115;p30"/>
          <p:cNvSpPr txBox="1">
            <a:spLocks noGrp="1"/>
          </p:cNvSpPr>
          <p:nvPr>
            <p:ph type="subTitle" idx="2"/>
          </p:nvPr>
        </p:nvSpPr>
        <p:spPr>
          <a:xfrm>
            <a:off x="1224378" y="2767625"/>
            <a:ext cx="3026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Private   Clouds</a:t>
            </a:r>
            <a:endParaRPr/>
          </a:p>
        </p:txBody>
      </p:sp>
      <p:sp>
        <p:nvSpPr>
          <p:cNvPr id="4117" name="Google Shape;4117;p30"/>
          <p:cNvSpPr txBox="1">
            <a:spLocks noGrp="1"/>
          </p:cNvSpPr>
          <p:nvPr>
            <p:ph type="subTitle" idx="4"/>
          </p:nvPr>
        </p:nvSpPr>
        <p:spPr>
          <a:xfrm>
            <a:off x="4893234" y="2767625"/>
            <a:ext cx="3026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Public   Clouds</a:t>
            </a:r>
            <a:endParaRPr/>
          </a:p>
        </p:txBody>
      </p:sp>
      <p:grpSp>
        <p:nvGrpSpPr>
          <p:cNvPr id="4125" name="Google Shape;4125;p30"/>
          <p:cNvGrpSpPr/>
          <p:nvPr/>
        </p:nvGrpSpPr>
        <p:grpSpPr>
          <a:xfrm rot="5400000">
            <a:off x="7153838" y="3704733"/>
            <a:ext cx="653494" cy="2478093"/>
            <a:chOff x="393250" y="2490600"/>
            <a:chExt cx="653494" cy="2478093"/>
          </a:xfrm>
        </p:grpSpPr>
        <p:sp>
          <p:nvSpPr>
            <p:cNvPr id="4126" name="Google Shape;4126;p30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0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0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0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0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0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0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0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0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0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0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137" name="Google Shape;4137;p30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0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0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0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1" name="Google Shape;4141;p30"/>
          <p:cNvSpPr/>
          <p:nvPr/>
        </p:nvSpPr>
        <p:spPr>
          <a:xfrm>
            <a:off x="432821" y="4141174"/>
            <a:ext cx="802506" cy="802605"/>
          </a:xfrm>
          <a:custGeom>
            <a:avLst/>
            <a:gdLst/>
            <a:ahLst/>
            <a:cxnLst/>
            <a:rect l="l" t="t" r="r" b="b"/>
            <a:pathLst>
              <a:path w="16182" h="16184" extrusionOk="0">
                <a:moveTo>
                  <a:pt x="8086" y="1"/>
                </a:moveTo>
                <a:lnTo>
                  <a:pt x="6604" y="6615"/>
                </a:lnTo>
                <a:lnTo>
                  <a:pt x="0" y="8097"/>
                </a:lnTo>
                <a:lnTo>
                  <a:pt x="6604" y="9569"/>
                </a:lnTo>
                <a:lnTo>
                  <a:pt x="8086" y="16183"/>
                </a:lnTo>
                <a:lnTo>
                  <a:pt x="9568" y="9569"/>
                </a:lnTo>
                <a:lnTo>
                  <a:pt x="16182" y="8097"/>
                </a:lnTo>
                <a:lnTo>
                  <a:pt x="9568" y="6615"/>
                </a:lnTo>
                <a:lnTo>
                  <a:pt x="8086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30"/>
          <p:cNvSpPr/>
          <p:nvPr/>
        </p:nvSpPr>
        <p:spPr>
          <a:xfrm>
            <a:off x="428903" y="4138050"/>
            <a:ext cx="809846" cy="809102"/>
          </a:xfrm>
          <a:custGeom>
            <a:avLst/>
            <a:gdLst/>
            <a:ahLst/>
            <a:cxnLst/>
            <a:rect l="l" t="t" r="r" b="b"/>
            <a:pathLst>
              <a:path w="16330" h="16315" extrusionOk="0">
                <a:moveTo>
                  <a:pt x="8165" y="388"/>
                </a:moveTo>
                <a:lnTo>
                  <a:pt x="9578" y="6688"/>
                </a:lnTo>
                <a:cubicBezTo>
                  <a:pt x="9588" y="6717"/>
                  <a:pt x="9607" y="6737"/>
                  <a:pt x="9627" y="6747"/>
                </a:cubicBezTo>
                <a:lnTo>
                  <a:pt x="15937" y="8160"/>
                </a:lnTo>
                <a:lnTo>
                  <a:pt x="9627" y="9563"/>
                </a:lnTo>
                <a:cubicBezTo>
                  <a:pt x="9607" y="9573"/>
                  <a:pt x="9588" y="9593"/>
                  <a:pt x="9578" y="9622"/>
                </a:cubicBezTo>
                <a:lnTo>
                  <a:pt x="8165" y="15922"/>
                </a:lnTo>
                <a:lnTo>
                  <a:pt x="6752" y="9622"/>
                </a:lnTo>
                <a:cubicBezTo>
                  <a:pt x="6752" y="9593"/>
                  <a:pt x="6733" y="9573"/>
                  <a:pt x="6703" y="9563"/>
                </a:cubicBezTo>
                <a:lnTo>
                  <a:pt x="393" y="8160"/>
                </a:lnTo>
                <a:lnTo>
                  <a:pt x="6703" y="6747"/>
                </a:lnTo>
                <a:cubicBezTo>
                  <a:pt x="6733" y="6737"/>
                  <a:pt x="6752" y="6717"/>
                  <a:pt x="6752" y="6688"/>
                </a:cubicBezTo>
                <a:lnTo>
                  <a:pt x="8165" y="388"/>
                </a:lnTo>
                <a:close/>
                <a:moveTo>
                  <a:pt x="8169" y="0"/>
                </a:moveTo>
                <a:cubicBezTo>
                  <a:pt x="8138" y="0"/>
                  <a:pt x="8106" y="15"/>
                  <a:pt x="8096" y="44"/>
                </a:cubicBezTo>
                <a:lnTo>
                  <a:pt x="6624" y="6619"/>
                </a:lnTo>
                <a:lnTo>
                  <a:pt x="60" y="8091"/>
                </a:lnTo>
                <a:cubicBezTo>
                  <a:pt x="30" y="8091"/>
                  <a:pt x="1" y="8121"/>
                  <a:pt x="1" y="8160"/>
                </a:cubicBezTo>
                <a:cubicBezTo>
                  <a:pt x="1" y="8189"/>
                  <a:pt x="30" y="8219"/>
                  <a:pt x="60" y="8228"/>
                </a:cubicBezTo>
                <a:lnTo>
                  <a:pt x="6624" y="9691"/>
                </a:lnTo>
                <a:lnTo>
                  <a:pt x="8096" y="16266"/>
                </a:lnTo>
                <a:cubicBezTo>
                  <a:pt x="8106" y="16295"/>
                  <a:pt x="8135" y="16314"/>
                  <a:pt x="8165" y="16314"/>
                </a:cubicBezTo>
                <a:cubicBezTo>
                  <a:pt x="8205" y="16314"/>
                  <a:pt x="8224" y="16295"/>
                  <a:pt x="8234" y="16266"/>
                </a:cubicBezTo>
                <a:lnTo>
                  <a:pt x="9706" y="9691"/>
                </a:lnTo>
                <a:lnTo>
                  <a:pt x="16271" y="8228"/>
                </a:lnTo>
                <a:cubicBezTo>
                  <a:pt x="16310" y="8219"/>
                  <a:pt x="16330" y="8189"/>
                  <a:pt x="16330" y="8160"/>
                </a:cubicBezTo>
                <a:cubicBezTo>
                  <a:pt x="16330" y="8121"/>
                  <a:pt x="16310" y="8091"/>
                  <a:pt x="16271" y="8091"/>
                </a:cubicBezTo>
                <a:lnTo>
                  <a:pt x="9706" y="6619"/>
                </a:lnTo>
                <a:lnTo>
                  <a:pt x="8234" y="44"/>
                </a:lnTo>
                <a:cubicBezTo>
                  <a:pt x="8229" y="15"/>
                  <a:pt x="8199" y="0"/>
                  <a:pt x="8169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9C96D8E4-079D-45B5-BF4E-E2AA70FE1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6504" y="1632181"/>
            <a:ext cx="742141" cy="742141"/>
          </a:xfrm>
          <a:prstGeom prst="rect">
            <a:avLst/>
          </a:prstGeom>
        </p:spPr>
      </p:pic>
      <p:pic>
        <p:nvPicPr>
          <p:cNvPr id="7" name="Graphic 6" descr="Unlock with solid fill">
            <a:extLst>
              <a:ext uri="{FF2B5EF4-FFF2-40B4-BE49-F238E27FC236}">
                <a16:creationId xmlns:a16="http://schemas.microsoft.com/office/drawing/2014/main" id="{B81A69E8-47DD-4007-A423-11ED069BA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3342" y="1667542"/>
            <a:ext cx="742141" cy="742141"/>
          </a:xfrm>
          <a:prstGeom prst="rect">
            <a:avLst/>
          </a:prstGeom>
        </p:spPr>
      </p:pic>
      <p:sp>
        <p:nvSpPr>
          <p:cNvPr id="44" name="Google Shape;4112;p30">
            <a:extLst>
              <a:ext uri="{FF2B5EF4-FFF2-40B4-BE49-F238E27FC236}">
                <a16:creationId xmlns:a16="http://schemas.microsoft.com/office/drawing/2014/main" id="{F6E027AF-37FF-4A77-827A-8E17B9117251}"/>
              </a:ext>
            </a:extLst>
          </p:cNvPr>
          <p:cNvSpPr/>
          <p:nvPr/>
        </p:nvSpPr>
        <p:spPr>
          <a:xfrm>
            <a:off x="2973410" y="3392694"/>
            <a:ext cx="30264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115;p30">
            <a:extLst>
              <a:ext uri="{FF2B5EF4-FFF2-40B4-BE49-F238E27FC236}">
                <a16:creationId xmlns:a16="http://schemas.microsoft.com/office/drawing/2014/main" id="{9361BDDC-3C82-4EDA-81D6-BA2E9DD809DA}"/>
              </a:ext>
            </a:extLst>
          </p:cNvPr>
          <p:cNvSpPr txBox="1">
            <a:spLocks/>
          </p:cNvSpPr>
          <p:nvPr/>
        </p:nvSpPr>
        <p:spPr>
          <a:xfrm>
            <a:off x="2972770" y="4255885"/>
            <a:ext cx="3026400" cy="46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/>
              <a:t>Hybrid   Clouds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E3000D-CF83-40CF-966C-761A06182156}"/>
              </a:ext>
            </a:extLst>
          </p:cNvPr>
          <p:cNvGrpSpPr/>
          <p:nvPr/>
        </p:nvGrpSpPr>
        <p:grpSpPr>
          <a:xfrm>
            <a:off x="3749115" y="3392694"/>
            <a:ext cx="985090" cy="904130"/>
            <a:chOff x="3749115" y="3392694"/>
            <a:chExt cx="985090" cy="904130"/>
          </a:xfrm>
        </p:grpSpPr>
        <p:pic>
          <p:nvPicPr>
            <p:cNvPr id="13" name="Graphic 12" descr="Arrow circle outline">
              <a:extLst>
                <a:ext uri="{FF2B5EF4-FFF2-40B4-BE49-F238E27FC236}">
                  <a16:creationId xmlns:a16="http://schemas.microsoft.com/office/drawing/2014/main" id="{86ADDE39-40CB-4185-BC5F-D9AE1A4390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52168" t="33556"/>
            <a:stretch/>
          </p:blipFill>
          <p:spPr>
            <a:xfrm rot="1601716">
              <a:off x="4271104" y="3767112"/>
              <a:ext cx="381335" cy="529712"/>
            </a:xfrm>
            <a:prstGeom prst="rect">
              <a:avLst/>
            </a:prstGeom>
          </p:spPr>
        </p:pic>
        <p:pic>
          <p:nvPicPr>
            <p:cNvPr id="46" name="Graphic 45" descr="Lock with solid fill">
              <a:extLst>
                <a:ext uri="{FF2B5EF4-FFF2-40B4-BE49-F238E27FC236}">
                  <a16:creationId xmlns:a16="http://schemas.microsoft.com/office/drawing/2014/main" id="{5024F483-A1DD-470E-9061-F7F59D561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99496" y="3704722"/>
              <a:ext cx="451279" cy="451279"/>
            </a:xfrm>
            <a:prstGeom prst="rect">
              <a:avLst/>
            </a:prstGeom>
          </p:spPr>
        </p:pic>
        <p:pic>
          <p:nvPicPr>
            <p:cNvPr id="47" name="Graphic 46" descr="Unlock with solid fill">
              <a:extLst>
                <a:ext uri="{FF2B5EF4-FFF2-40B4-BE49-F238E27FC236}">
                  <a16:creationId xmlns:a16="http://schemas.microsoft.com/office/drawing/2014/main" id="{4C12F4CE-C840-4D1D-A70F-DC66E2EB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2926" y="3392694"/>
              <a:ext cx="451279" cy="451279"/>
            </a:xfrm>
            <a:prstGeom prst="rect">
              <a:avLst/>
            </a:prstGeom>
          </p:spPr>
        </p:pic>
        <p:pic>
          <p:nvPicPr>
            <p:cNvPr id="50" name="Graphic 49" descr="Arrow circle outline">
              <a:extLst>
                <a:ext uri="{FF2B5EF4-FFF2-40B4-BE49-F238E27FC236}">
                  <a16:creationId xmlns:a16="http://schemas.microsoft.com/office/drawing/2014/main" id="{C9F09C98-8BE8-4F3B-8DF6-1870BB6DF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11662" b="66115"/>
            <a:stretch/>
          </p:blipFill>
          <p:spPr>
            <a:xfrm rot="19154027">
              <a:off x="3749115" y="3427859"/>
              <a:ext cx="693856" cy="266156"/>
            </a:xfrm>
            <a:prstGeom prst="rect">
              <a:avLst/>
            </a:prstGeom>
          </p:spPr>
        </p:pic>
      </p:grpSp>
      <p:sp>
        <p:nvSpPr>
          <p:cNvPr id="36" name="Google Shape;4066;p28">
            <a:extLst>
              <a:ext uri="{FF2B5EF4-FFF2-40B4-BE49-F238E27FC236}">
                <a16:creationId xmlns:a16="http://schemas.microsoft.com/office/drawing/2014/main" id="{21184176-9D00-42F1-8ECE-A3DCDE142EC5}"/>
              </a:ext>
            </a:extLst>
          </p:cNvPr>
          <p:cNvSpPr txBox="1">
            <a:spLocks/>
          </p:cNvSpPr>
          <p:nvPr/>
        </p:nvSpPr>
        <p:spPr>
          <a:xfrm>
            <a:off x="1167628" y="838771"/>
            <a:ext cx="948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4000" b="0" i="0" u="none" strike="noStrike" cap="none">
                <a:solidFill>
                  <a:schemeClr val="dk1"/>
                </a:solidFill>
                <a:highlight>
                  <a:schemeClr val="accent2"/>
                </a:highlight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F40A6-981D-49F8-BA47-70EBE75541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9816" y="1392350"/>
            <a:ext cx="3393600" cy="1963500"/>
          </a:xfrm>
        </p:spPr>
        <p:txBody>
          <a:bodyPr>
            <a:normAutofit/>
          </a:bodyPr>
          <a:lstStyle/>
          <a:p>
            <a:r>
              <a:rPr lang="en-IN" sz="4000"/>
              <a:t>PUBLIC </a:t>
            </a:r>
            <a:br>
              <a:rPr lang="en-IN" sz="4000"/>
            </a:br>
            <a:r>
              <a:rPr lang="en-IN" sz="4000"/>
              <a:t>CLOUDS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F56D3-4B04-4561-9B52-FCA348D34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416" y="803055"/>
            <a:ext cx="4394309" cy="369675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public cloud is defined as computing services offered by third-party providers over the 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This is available to anyone who wants to buys it / use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Here, a third-party provider would host and manage all the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Public clouds are more elastic and scalable than private clouds.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Several companies offer such services, which will be discussed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60262-7968-4DD3-A897-51D61DA291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31" b="91379" l="9353" r="95324">
                        <a14:foregroundMark x1="66547" y1="73707" x2="78777" y2="50000"/>
                        <a14:foregroundMark x1="78777" y1="50000" x2="78417" y2="49569"/>
                        <a14:foregroundMark x1="79496" y1="74138" x2="87410" y2="67672"/>
                        <a14:foregroundMark x1="91727" y1="64224" x2="95324" y2="64224"/>
                        <a14:foregroundMark x1="48921" y1="25431" x2="52878" y2="25862"/>
                        <a14:foregroundMark x1="71942" y1="32759" x2="74820" y2="31897"/>
                        <a14:backgroundMark x1="14029" y1="60345" x2="14029" y2="60345"/>
                        <a14:backgroundMark x1="17626" y1="56466" x2="17626" y2="56466"/>
                        <a14:backgroundMark x1="16187" y1="59483" x2="16187" y2="59483"/>
                        <a14:backgroundMark x1="13669" y1="60776" x2="13669" y2="60776"/>
                        <a14:backgroundMark x1="14388" y1="59914" x2="14388" y2="59914"/>
                        <a14:backgroundMark x1="12950" y1="60345" x2="14748" y2="60345"/>
                      </a14:backgroundRemoval>
                    </a14:imgEffect>
                  </a14:imgLayer>
                </a14:imgProps>
              </a:ext>
            </a:extLst>
          </a:blip>
          <a:srcRect t="19756"/>
          <a:stretch/>
        </p:blipFill>
        <p:spPr>
          <a:xfrm>
            <a:off x="341281" y="3355850"/>
            <a:ext cx="2932067" cy="1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8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F40A6-981D-49F8-BA47-70EBE75541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9816" y="1392350"/>
            <a:ext cx="3393600" cy="1963500"/>
          </a:xfrm>
        </p:spPr>
        <p:txBody>
          <a:bodyPr>
            <a:normAutofit/>
          </a:bodyPr>
          <a:lstStyle/>
          <a:p>
            <a:r>
              <a:rPr lang="en-IN" sz="4000"/>
              <a:t>PRIVATE</a:t>
            </a:r>
            <a:br>
              <a:rPr lang="en-IN" sz="4000"/>
            </a:br>
            <a:r>
              <a:rPr lang="en-IN" sz="4000"/>
              <a:t>CLOUDS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F56D3-4B04-4561-9B52-FCA348D34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416" y="803054"/>
            <a:ext cx="4554731" cy="372081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private cloud is defined as computing services offered either over the Internet or a private internal network and only to select users instead of the general public.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Here, the server may be located on-premises or be hosted by a third-party provider.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Private clouds offer more security and administrative privileges over public clouds.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Documents are more secure too!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u="sng"/>
              <a:t>Private clouds deliver 2 service models – IaaS &amp; PaaS.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CDB4-9A81-4415-AF5F-60BB6FFF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32" b="91640" l="8333" r="89474">
                        <a14:foregroundMark x1="14474" y1="19936" x2="17982" y2="46624"/>
                        <a14:foregroundMark x1="17544" y1="18650" x2="73684" y2="20579"/>
                        <a14:foregroundMark x1="73684" y1="20579" x2="66228" y2="78457"/>
                        <a14:foregroundMark x1="66228" y1="78457" x2="31140" y2="84566"/>
                        <a14:foregroundMark x1="31140" y1="84566" x2="22807" y2="57235"/>
                        <a14:foregroundMark x1="22807" y1="57235" x2="23684" y2="56592"/>
                        <a14:foregroundMark x1="57018" y1="87138" x2="70175" y2="86495"/>
                        <a14:foregroundMark x1="57456" y1="91961" x2="60088" y2="91961"/>
                        <a14:foregroundMark x1="66667" y1="91318" x2="66667" y2="91318"/>
                        <a14:foregroundMark x1="75877" y1="91640" x2="75877" y2="91640"/>
                        <a14:foregroundMark x1="77191" y1="83873" x2="76316" y2="91318"/>
                        <a14:foregroundMark x1="77602" y1="80379" x2="77238" y2="83479"/>
                        <a14:foregroundMark x1="78244" y1="74920" x2="78172" y2="75534"/>
                        <a14:foregroundMark x1="77632" y1="56270" x2="79559" y2="65314"/>
                        <a14:foregroundMark x1="76316" y1="39228" x2="76754" y2="57878"/>
                        <a14:foregroundMark x1="78947" y1="20900" x2="76754" y2="42122"/>
                        <a14:foregroundMark x1="79825" y1="20579" x2="77632" y2="54341"/>
                        <a14:foregroundMark x1="30702" y1="11254" x2="52193" y2="11576"/>
                        <a14:foregroundMark x1="8333" y1="78135" x2="8333" y2="78135"/>
                        <a14:foregroundMark x1="10088" y1="80386" x2="10088" y2="80386"/>
                        <a14:backgroundMark x1="7018" y1="77814" x2="7018" y2="77814"/>
                        <a14:backgroundMark x1="82018" y1="78135" x2="82456" y2="76206"/>
                        <a14:backgroundMark x1="81140" y1="74598" x2="82456" y2="69453"/>
                        <a14:backgroundMark x1="82018" y1="75884" x2="85088" y2="69775"/>
                        <a14:backgroundMark x1="82018" y1="76849" x2="83772" y2="72026"/>
                        <a14:backgroundMark x1="80263" y1="76849" x2="81140" y2="72669"/>
                        <a14:backgroundMark x1="80263" y1="74598" x2="83333" y2="77814"/>
                        <a14:backgroundMark x1="82018" y1="74920" x2="82018" y2="74920"/>
                        <a14:backgroundMark x1="82018" y1="74920" x2="82018" y2="74920"/>
                        <a14:backgroundMark x1="82018" y1="74920" x2="82018" y2="74920"/>
                        <a14:backgroundMark x1="81140" y1="73633" x2="81140" y2="73633"/>
                        <a14:backgroundMark x1="81140" y1="71383" x2="81140" y2="71383"/>
                        <a14:backgroundMark x1="81140" y1="71383" x2="81140" y2="71383"/>
                        <a14:backgroundMark x1="81140" y1="69775" x2="81140" y2="69775"/>
                        <a14:backgroundMark x1="81140" y1="69775" x2="81140" y2="69775"/>
                        <a14:backgroundMark x1="81140" y1="69775" x2="81140" y2="69775"/>
                        <a14:backgroundMark x1="81140" y1="69775" x2="81140" y2="69775"/>
                        <a14:backgroundMark x1="81140" y1="68167" x2="81140" y2="68167"/>
                        <a14:backgroundMark x1="81140" y1="68167" x2="81140" y2="68167"/>
                        <a14:backgroundMark x1="81140" y1="66559" x2="81140" y2="66559"/>
                        <a14:backgroundMark x1="81140" y1="66559" x2="81140" y2="66559"/>
                        <a14:backgroundMark x1="79825" y1="65273" x2="82456" y2="74277"/>
                      </a14:backgroundRemoval>
                    </a14:imgEffect>
                  </a14:imgLayer>
                </a14:imgProps>
              </a:ext>
            </a:extLst>
          </a:blip>
          <a:srcRect t="6807"/>
          <a:stretch/>
        </p:blipFill>
        <p:spPr>
          <a:xfrm>
            <a:off x="1317861" y="3074487"/>
            <a:ext cx="1737511" cy="22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6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F40A6-981D-49F8-BA47-70EBE75541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9816" y="1392350"/>
            <a:ext cx="3393600" cy="1963500"/>
          </a:xfrm>
        </p:spPr>
        <p:txBody>
          <a:bodyPr>
            <a:normAutofit/>
          </a:bodyPr>
          <a:lstStyle/>
          <a:p>
            <a:r>
              <a:rPr lang="en-IN" sz="4000"/>
              <a:t>HYBRID </a:t>
            </a:r>
            <a:br>
              <a:rPr lang="en-IN" sz="4000"/>
            </a:br>
            <a:r>
              <a:rPr lang="en-IN" sz="4000"/>
              <a:t>CLOUDS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F56D3-4B04-4561-9B52-FCA348D34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416" y="803055"/>
            <a:ext cx="4594837" cy="369675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A hybrid cloud is a computing environment, combining a private cloud with a public cloud, allowing data and applications to be shared between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It’s also referred to as a </a:t>
            </a:r>
            <a:r>
              <a:rPr lang="en-US" b="1"/>
              <a:t>multicloud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Hybrid clouds are the most beneficial of all 3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This is because organizations can easily meet their data storage objectives.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It allows avoiding the time and cost of maintaining new servers, which may not be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BBB1-56F1-46DC-B164-C7A5ADEE5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32" b="91640" l="8333" r="89474">
                        <a14:foregroundMark x1="14474" y1="19936" x2="17982" y2="46624"/>
                        <a14:foregroundMark x1="17544" y1="18650" x2="73684" y2="20579"/>
                        <a14:foregroundMark x1="73684" y1="20579" x2="66228" y2="78457"/>
                        <a14:foregroundMark x1="66228" y1="78457" x2="31140" y2="84566"/>
                        <a14:foregroundMark x1="31140" y1="84566" x2="22807" y2="57235"/>
                        <a14:foregroundMark x1="22807" y1="57235" x2="23684" y2="56592"/>
                        <a14:foregroundMark x1="57018" y1="87138" x2="70175" y2="86495"/>
                        <a14:foregroundMark x1="57456" y1="91961" x2="60088" y2="91961"/>
                        <a14:foregroundMark x1="66667" y1="91318" x2="66667" y2="91318"/>
                        <a14:foregroundMark x1="75877" y1="91640" x2="75877" y2="91640"/>
                        <a14:foregroundMark x1="77191" y1="83873" x2="76316" y2="91318"/>
                        <a14:foregroundMark x1="77602" y1="80379" x2="77238" y2="83479"/>
                        <a14:foregroundMark x1="78244" y1="74920" x2="78172" y2="75534"/>
                        <a14:foregroundMark x1="77632" y1="56270" x2="79559" y2="65314"/>
                        <a14:foregroundMark x1="76316" y1="39228" x2="76754" y2="57878"/>
                        <a14:foregroundMark x1="78947" y1="20900" x2="76754" y2="42122"/>
                        <a14:foregroundMark x1="79825" y1="20579" x2="77632" y2="54341"/>
                        <a14:foregroundMark x1="30702" y1="11254" x2="52193" y2="11576"/>
                        <a14:foregroundMark x1="8333" y1="78135" x2="8333" y2="78135"/>
                        <a14:foregroundMark x1="10088" y1="80386" x2="10088" y2="80386"/>
                        <a14:backgroundMark x1="7018" y1="77814" x2="7018" y2="77814"/>
                        <a14:backgroundMark x1="82018" y1="78135" x2="82456" y2="76206"/>
                        <a14:backgroundMark x1="81140" y1="74598" x2="82456" y2="69453"/>
                        <a14:backgroundMark x1="82018" y1="75884" x2="85088" y2="69775"/>
                        <a14:backgroundMark x1="82018" y1="76849" x2="83772" y2="72026"/>
                        <a14:backgroundMark x1="80263" y1="76849" x2="81140" y2="72669"/>
                        <a14:backgroundMark x1="80263" y1="74598" x2="83333" y2="77814"/>
                        <a14:backgroundMark x1="82018" y1="74920" x2="82018" y2="74920"/>
                        <a14:backgroundMark x1="82018" y1="74920" x2="82018" y2="74920"/>
                        <a14:backgroundMark x1="82018" y1="74920" x2="82018" y2="74920"/>
                        <a14:backgroundMark x1="81140" y1="73633" x2="81140" y2="73633"/>
                        <a14:backgroundMark x1="81140" y1="71383" x2="81140" y2="71383"/>
                        <a14:backgroundMark x1="81140" y1="71383" x2="81140" y2="71383"/>
                        <a14:backgroundMark x1="81140" y1="69775" x2="81140" y2="69775"/>
                        <a14:backgroundMark x1="81140" y1="69775" x2="81140" y2="69775"/>
                        <a14:backgroundMark x1="81140" y1="69775" x2="81140" y2="69775"/>
                        <a14:backgroundMark x1="81140" y1="69775" x2="81140" y2="69775"/>
                        <a14:backgroundMark x1="81140" y1="68167" x2="81140" y2="68167"/>
                        <a14:backgroundMark x1="81140" y1="68167" x2="81140" y2="68167"/>
                        <a14:backgroundMark x1="81140" y1="66559" x2="81140" y2="66559"/>
                        <a14:backgroundMark x1="81140" y1="66559" x2="81140" y2="66559"/>
                        <a14:backgroundMark x1="79825" y1="65273" x2="82456" y2="74277"/>
                      </a14:backgroundRemoval>
                    </a14:imgEffect>
                  </a14:imgLayer>
                </a14:imgProps>
              </a:ext>
            </a:extLst>
          </a:blip>
          <a:srcRect t="6807"/>
          <a:stretch/>
        </p:blipFill>
        <p:spPr>
          <a:xfrm>
            <a:off x="2317402" y="3775247"/>
            <a:ext cx="1139977" cy="144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0E7F1-EC98-4C68-A775-BABB6CFE63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431" b="91379" l="9353" r="95324">
                        <a14:foregroundMark x1="66547" y1="73707" x2="78777" y2="50000"/>
                        <a14:foregroundMark x1="78777" y1="50000" x2="78417" y2="49569"/>
                        <a14:foregroundMark x1="79496" y1="74138" x2="87410" y2="67672"/>
                        <a14:foregroundMark x1="91727" y1="64224" x2="95324" y2="64224"/>
                        <a14:foregroundMark x1="48921" y1="25431" x2="52878" y2="25862"/>
                        <a14:foregroundMark x1="71942" y1="32759" x2="74820" y2="31897"/>
                        <a14:backgroundMark x1="14029" y1="60345" x2="14029" y2="60345"/>
                        <a14:backgroundMark x1="17626" y1="56466" x2="17626" y2="56466"/>
                        <a14:backgroundMark x1="16187" y1="59483" x2="16187" y2="59483"/>
                        <a14:backgroundMark x1="13669" y1="60776" x2="13669" y2="60776"/>
                        <a14:backgroundMark x1="14388" y1="59914" x2="14388" y2="59914"/>
                        <a14:backgroundMark x1="12950" y1="60345" x2="14748" y2="60345"/>
                      </a14:backgroundRemoval>
                    </a14:imgEffect>
                  </a14:imgLayer>
                </a14:imgProps>
              </a:ext>
            </a:extLst>
          </a:blip>
          <a:srcRect t="19756"/>
          <a:stretch/>
        </p:blipFill>
        <p:spPr>
          <a:xfrm>
            <a:off x="305646" y="3325555"/>
            <a:ext cx="1798737" cy="1204549"/>
          </a:xfrm>
          <a:prstGeom prst="rect">
            <a:avLst/>
          </a:prstGeom>
        </p:spPr>
      </p:pic>
      <p:pic>
        <p:nvPicPr>
          <p:cNvPr id="8" name="Graphic 7" descr="Arrow circle outline">
            <a:extLst>
              <a:ext uri="{FF2B5EF4-FFF2-40B4-BE49-F238E27FC236}">
                <a16:creationId xmlns:a16="http://schemas.microsoft.com/office/drawing/2014/main" id="{015C49C6-ACB7-48B5-B7FA-048A17190C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1662" b="66115"/>
          <a:stretch/>
        </p:blipFill>
        <p:spPr>
          <a:xfrm rot="174627">
            <a:off x="1221425" y="2819910"/>
            <a:ext cx="2094851" cy="803563"/>
          </a:xfrm>
          <a:prstGeom prst="rect">
            <a:avLst/>
          </a:prstGeom>
        </p:spPr>
      </p:pic>
      <p:pic>
        <p:nvPicPr>
          <p:cNvPr id="9" name="Graphic 8" descr="Arrow circle outline">
            <a:extLst>
              <a:ext uri="{FF2B5EF4-FFF2-40B4-BE49-F238E27FC236}">
                <a16:creationId xmlns:a16="http://schemas.microsoft.com/office/drawing/2014/main" id="{3569E9F4-19C7-4A3F-B148-080D2AA0B4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168" t="33556"/>
          <a:stretch/>
        </p:blipFill>
        <p:spPr>
          <a:xfrm rot="6321028">
            <a:off x="998485" y="3942052"/>
            <a:ext cx="1101298" cy="15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730229" y="1197484"/>
            <a:ext cx="5654384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" sz="5400">
                <a:highlight>
                  <a:srgbClr val="A6F6C1"/>
                </a:highlight>
              </a:rPr>
              <a:t>SERVICE</a:t>
            </a:r>
            <a:r>
              <a:rPr lang="en" sz="5400"/>
              <a:t>  </a:t>
            </a:r>
            <a:r>
              <a:rPr lang="en" sz="5450">
                <a:highlight>
                  <a:srgbClr val="A6F6C1"/>
                </a:highlight>
              </a:rPr>
              <a:t>MODELS</a:t>
            </a:r>
            <a:br>
              <a:rPr lang="en" sz="5450"/>
            </a:br>
            <a:r>
              <a:rPr lang="en" sz="2400"/>
              <a:t>OF CLOUD COMPUTING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354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p32"/>
          <p:cNvSpPr txBox="1">
            <a:spLocks noGrp="1"/>
          </p:cNvSpPr>
          <p:nvPr>
            <p:ph type="title"/>
          </p:nvPr>
        </p:nvSpPr>
        <p:spPr>
          <a:xfrm>
            <a:off x="1499938" y="789203"/>
            <a:ext cx="6020170" cy="569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MODELS</a:t>
            </a:r>
            <a:endParaRPr/>
          </a:p>
        </p:txBody>
      </p:sp>
      <p:sp>
        <p:nvSpPr>
          <p:cNvPr id="4154" name="Google Shape;4154;p32"/>
          <p:cNvSpPr txBox="1">
            <a:spLocks noGrp="1"/>
          </p:cNvSpPr>
          <p:nvPr>
            <p:ph type="subTitle" idx="1"/>
          </p:nvPr>
        </p:nvSpPr>
        <p:spPr>
          <a:xfrm>
            <a:off x="720000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IaaS stands for Infrastructure as a Service.</a:t>
            </a:r>
            <a:endParaRPr/>
          </a:p>
        </p:txBody>
      </p:sp>
      <p:sp>
        <p:nvSpPr>
          <p:cNvPr id="4155" name="Google Shape;4155;p32"/>
          <p:cNvSpPr txBox="1">
            <a:spLocks noGrp="1"/>
          </p:cNvSpPr>
          <p:nvPr>
            <p:ph type="subTitle" idx="2"/>
          </p:nvPr>
        </p:nvSpPr>
        <p:spPr>
          <a:xfrm>
            <a:off x="720005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IaaS</a:t>
            </a:r>
            <a:endParaRPr/>
          </a:p>
        </p:txBody>
      </p:sp>
      <p:sp>
        <p:nvSpPr>
          <p:cNvPr id="4156" name="Google Shape;4156;p32"/>
          <p:cNvSpPr txBox="1">
            <a:spLocks noGrp="1"/>
          </p:cNvSpPr>
          <p:nvPr>
            <p:ph type="subTitle" idx="3"/>
          </p:nvPr>
        </p:nvSpPr>
        <p:spPr>
          <a:xfrm>
            <a:off x="3437625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PaaS stands for Platform as a Service.</a:t>
            </a:r>
            <a:endParaRPr/>
          </a:p>
        </p:txBody>
      </p:sp>
      <p:sp>
        <p:nvSpPr>
          <p:cNvPr id="4157" name="Google Shape;4157;p32"/>
          <p:cNvSpPr txBox="1">
            <a:spLocks noGrp="1"/>
          </p:cNvSpPr>
          <p:nvPr>
            <p:ph type="subTitle" idx="4"/>
          </p:nvPr>
        </p:nvSpPr>
        <p:spPr>
          <a:xfrm>
            <a:off x="3437630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PaaS</a:t>
            </a:r>
            <a:endParaRPr/>
          </a:p>
        </p:txBody>
      </p:sp>
      <p:sp>
        <p:nvSpPr>
          <p:cNvPr id="4158" name="Google Shape;4158;p32"/>
          <p:cNvSpPr txBox="1">
            <a:spLocks noGrp="1"/>
          </p:cNvSpPr>
          <p:nvPr>
            <p:ph type="subTitle" idx="5"/>
          </p:nvPr>
        </p:nvSpPr>
        <p:spPr>
          <a:xfrm>
            <a:off x="6155250" y="337605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SaaS stands for Software as a Service.</a:t>
            </a:r>
            <a:endParaRPr/>
          </a:p>
        </p:txBody>
      </p:sp>
      <p:sp>
        <p:nvSpPr>
          <p:cNvPr id="4159" name="Google Shape;4159;p32"/>
          <p:cNvSpPr txBox="1">
            <a:spLocks noGrp="1"/>
          </p:cNvSpPr>
          <p:nvPr>
            <p:ph type="subTitle" idx="6"/>
          </p:nvPr>
        </p:nvSpPr>
        <p:spPr>
          <a:xfrm>
            <a:off x="6155255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SaaS</a:t>
            </a:r>
            <a:endParaRPr/>
          </a:p>
        </p:txBody>
      </p:sp>
      <p:sp>
        <p:nvSpPr>
          <p:cNvPr id="4160" name="Google Shape;4160;p32"/>
          <p:cNvSpPr/>
          <p:nvPr/>
        </p:nvSpPr>
        <p:spPr>
          <a:xfrm>
            <a:off x="720005" y="1634075"/>
            <a:ext cx="22623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1" name="Google Shape;4161;p32"/>
          <p:cNvSpPr/>
          <p:nvPr/>
        </p:nvSpPr>
        <p:spPr>
          <a:xfrm>
            <a:off x="3437630" y="1634075"/>
            <a:ext cx="22623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2" name="Google Shape;4162;p32"/>
          <p:cNvSpPr/>
          <p:nvPr/>
        </p:nvSpPr>
        <p:spPr>
          <a:xfrm>
            <a:off x="6155255" y="1634075"/>
            <a:ext cx="22623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3" name="Google Shape;4163;p32"/>
          <p:cNvSpPr/>
          <p:nvPr/>
        </p:nvSpPr>
        <p:spPr>
          <a:xfrm>
            <a:off x="1606423" y="1794197"/>
            <a:ext cx="489463" cy="488855"/>
          </a:xfrm>
          <a:custGeom>
            <a:avLst/>
            <a:gdLst/>
            <a:ahLst/>
            <a:cxnLst/>
            <a:rect l="l" t="t" r="r" b="b"/>
            <a:pathLst>
              <a:path w="8057" h="8047" extrusionOk="0">
                <a:moveTo>
                  <a:pt x="3563" y="942"/>
                </a:moveTo>
                <a:cubicBezTo>
                  <a:pt x="3690" y="942"/>
                  <a:pt x="3798" y="1040"/>
                  <a:pt x="3798" y="1178"/>
                </a:cubicBezTo>
                <a:cubicBezTo>
                  <a:pt x="3798" y="1306"/>
                  <a:pt x="3690" y="1413"/>
                  <a:pt x="3563" y="1413"/>
                </a:cubicBezTo>
                <a:cubicBezTo>
                  <a:pt x="3425" y="1413"/>
                  <a:pt x="3317" y="1306"/>
                  <a:pt x="3317" y="1178"/>
                </a:cubicBezTo>
                <a:cubicBezTo>
                  <a:pt x="3317" y="1040"/>
                  <a:pt x="3425" y="942"/>
                  <a:pt x="3563" y="942"/>
                </a:cubicBezTo>
                <a:close/>
                <a:moveTo>
                  <a:pt x="4505" y="942"/>
                </a:moveTo>
                <a:cubicBezTo>
                  <a:pt x="4632" y="942"/>
                  <a:pt x="4740" y="1040"/>
                  <a:pt x="4740" y="1178"/>
                </a:cubicBezTo>
                <a:cubicBezTo>
                  <a:pt x="4740" y="1306"/>
                  <a:pt x="4632" y="1413"/>
                  <a:pt x="4505" y="1413"/>
                </a:cubicBezTo>
                <a:cubicBezTo>
                  <a:pt x="4367" y="1413"/>
                  <a:pt x="4269" y="1306"/>
                  <a:pt x="4269" y="1178"/>
                </a:cubicBezTo>
                <a:cubicBezTo>
                  <a:pt x="4269" y="1040"/>
                  <a:pt x="4367" y="942"/>
                  <a:pt x="4505" y="942"/>
                </a:cubicBezTo>
                <a:close/>
                <a:moveTo>
                  <a:pt x="6163" y="4259"/>
                </a:moveTo>
                <a:lnTo>
                  <a:pt x="6163" y="4897"/>
                </a:lnTo>
                <a:lnTo>
                  <a:pt x="4976" y="4897"/>
                </a:lnTo>
                <a:cubicBezTo>
                  <a:pt x="4838" y="4897"/>
                  <a:pt x="4740" y="4995"/>
                  <a:pt x="4740" y="5133"/>
                </a:cubicBezTo>
                <a:lnTo>
                  <a:pt x="4740" y="5839"/>
                </a:lnTo>
                <a:lnTo>
                  <a:pt x="3327" y="5839"/>
                </a:lnTo>
                <a:lnTo>
                  <a:pt x="3327" y="5133"/>
                </a:lnTo>
                <a:cubicBezTo>
                  <a:pt x="3327" y="4995"/>
                  <a:pt x="3219" y="4897"/>
                  <a:pt x="3092" y="4897"/>
                </a:cubicBezTo>
                <a:lnTo>
                  <a:pt x="1894" y="4897"/>
                </a:lnTo>
                <a:lnTo>
                  <a:pt x="1894" y="4259"/>
                </a:lnTo>
                <a:close/>
                <a:moveTo>
                  <a:pt x="1188" y="5839"/>
                </a:moveTo>
                <a:cubicBezTo>
                  <a:pt x="1325" y="5839"/>
                  <a:pt x="1423" y="5947"/>
                  <a:pt x="1423" y="6075"/>
                </a:cubicBezTo>
                <a:cubicBezTo>
                  <a:pt x="1423" y="6202"/>
                  <a:pt x="1325" y="6310"/>
                  <a:pt x="1188" y="6310"/>
                </a:cubicBezTo>
                <a:cubicBezTo>
                  <a:pt x="1060" y="6310"/>
                  <a:pt x="952" y="6202"/>
                  <a:pt x="952" y="6075"/>
                </a:cubicBezTo>
                <a:cubicBezTo>
                  <a:pt x="952" y="5947"/>
                  <a:pt x="1060" y="5839"/>
                  <a:pt x="1188" y="5839"/>
                </a:cubicBezTo>
                <a:close/>
                <a:moveTo>
                  <a:pt x="2139" y="5839"/>
                </a:moveTo>
                <a:cubicBezTo>
                  <a:pt x="2267" y="5839"/>
                  <a:pt x="2375" y="5947"/>
                  <a:pt x="2375" y="6075"/>
                </a:cubicBezTo>
                <a:cubicBezTo>
                  <a:pt x="2375" y="6202"/>
                  <a:pt x="2267" y="6310"/>
                  <a:pt x="2139" y="6310"/>
                </a:cubicBezTo>
                <a:cubicBezTo>
                  <a:pt x="2002" y="6310"/>
                  <a:pt x="1894" y="6202"/>
                  <a:pt x="1894" y="6075"/>
                </a:cubicBezTo>
                <a:cubicBezTo>
                  <a:pt x="1894" y="5947"/>
                  <a:pt x="2002" y="5839"/>
                  <a:pt x="2139" y="5839"/>
                </a:cubicBezTo>
                <a:close/>
                <a:moveTo>
                  <a:pt x="5927" y="5839"/>
                </a:moveTo>
                <a:cubicBezTo>
                  <a:pt x="6055" y="5839"/>
                  <a:pt x="6163" y="5947"/>
                  <a:pt x="6163" y="6075"/>
                </a:cubicBezTo>
                <a:cubicBezTo>
                  <a:pt x="6163" y="6202"/>
                  <a:pt x="6055" y="6310"/>
                  <a:pt x="5927" y="6310"/>
                </a:cubicBezTo>
                <a:cubicBezTo>
                  <a:pt x="5790" y="6310"/>
                  <a:pt x="5692" y="6202"/>
                  <a:pt x="5692" y="6075"/>
                </a:cubicBezTo>
                <a:cubicBezTo>
                  <a:pt x="5692" y="5947"/>
                  <a:pt x="5790" y="5839"/>
                  <a:pt x="5927" y="5839"/>
                </a:cubicBezTo>
                <a:close/>
                <a:moveTo>
                  <a:pt x="6869" y="5839"/>
                </a:moveTo>
                <a:cubicBezTo>
                  <a:pt x="6997" y="5839"/>
                  <a:pt x="7105" y="5947"/>
                  <a:pt x="7105" y="6075"/>
                </a:cubicBezTo>
                <a:cubicBezTo>
                  <a:pt x="7105" y="6202"/>
                  <a:pt x="6997" y="6310"/>
                  <a:pt x="6869" y="6310"/>
                </a:cubicBezTo>
                <a:cubicBezTo>
                  <a:pt x="6742" y="6310"/>
                  <a:pt x="6634" y="6202"/>
                  <a:pt x="6634" y="6075"/>
                </a:cubicBezTo>
                <a:cubicBezTo>
                  <a:pt x="6634" y="5947"/>
                  <a:pt x="6742" y="5839"/>
                  <a:pt x="6869" y="5839"/>
                </a:cubicBezTo>
                <a:close/>
                <a:moveTo>
                  <a:pt x="2601" y="0"/>
                </a:moveTo>
                <a:cubicBezTo>
                  <a:pt x="2473" y="0"/>
                  <a:pt x="2365" y="98"/>
                  <a:pt x="2365" y="236"/>
                </a:cubicBezTo>
                <a:lnTo>
                  <a:pt x="2365" y="2120"/>
                </a:lnTo>
                <a:cubicBezTo>
                  <a:pt x="2365" y="2248"/>
                  <a:pt x="2473" y="2355"/>
                  <a:pt x="2601" y="2355"/>
                </a:cubicBezTo>
                <a:lnTo>
                  <a:pt x="3798" y="2355"/>
                </a:lnTo>
                <a:lnTo>
                  <a:pt x="3798" y="2679"/>
                </a:lnTo>
                <a:lnTo>
                  <a:pt x="3464" y="2679"/>
                </a:lnTo>
                <a:cubicBezTo>
                  <a:pt x="3327" y="2679"/>
                  <a:pt x="3229" y="2787"/>
                  <a:pt x="3229" y="2915"/>
                </a:cubicBezTo>
                <a:cubicBezTo>
                  <a:pt x="3229" y="3042"/>
                  <a:pt x="3327" y="3150"/>
                  <a:pt x="3464" y="3150"/>
                </a:cubicBezTo>
                <a:lnTo>
                  <a:pt x="3798" y="3150"/>
                </a:lnTo>
                <a:lnTo>
                  <a:pt x="3798" y="3788"/>
                </a:lnTo>
                <a:lnTo>
                  <a:pt x="1659" y="3788"/>
                </a:lnTo>
                <a:cubicBezTo>
                  <a:pt x="1531" y="3788"/>
                  <a:pt x="1423" y="3896"/>
                  <a:pt x="1423" y="4023"/>
                </a:cubicBezTo>
                <a:lnTo>
                  <a:pt x="1423" y="4897"/>
                </a:lnTo>
                <a:lnTo>
                  <a:pt x="236" y="4897"/>
                </a:lnTo>
                <a:cubicBezTo>
                  <a:pt x="108" y="4897"/>
                  <a:pt x="0" y="4995"/>
                  <a:pt x="0" y="5133"/>
                </a:cubicBezTo>
                <a:lnTo>
                  <a:pt x="0" y="7017"/>
                </a:lnTo>
                <a:cubicBezTo>
                  <a:pt x="0" y="7144"/>
                  <a:pt x="108" y="7252"/>
                  <a:pt x="236" y="7252"/>
                </a:cubicBezTo>
                <a:lnTo>
                  <a:pt x="1423" y="7252"/>
                </a:lnTo>
                <a:lnTo>
                  <a:pt x="1423" y="7576"/>
                </a:lnTo>
                <a:lnTo>
                  <a:pt x="1090" y="7576"/>
                </a:lnTo>
                <a:cubicBezTo>
                  <a:pt x="962" y="7576"/>
                  <a:pt x="854" y="7684"/>
                  <a:pt x="854" y="7811"/>
                </a:cubicBezTo>
                <a:cubicBezTo>
                  <a:pt x="854" y="7949"/>
                  <a:pt x="962" y="8047"/>
                  <a:pt x="1090" y="8047"/>
                </a:cubicBezTo>
                <a:lnTo>
                  <a:pt x="2228" y="8047"/>
                </a:lnTo>
                <a:cubicBezTo>
                  <a:pt x="2365" y="8047"/>
                  <a:pt x="2463" y="7949"/>
                  <a:pt x="2463" y="7811"/>
                </a:cubicBezTo>
                <a:cubicBezTo>
                  <a:pt x="2463" y="7684"/>
                  <a:pt x="2365" y="7576"/>
                  <a:pt x="2228" y="7576"/>
                </a:cubicBezTo>
                <a:lnTo>
                  <a:pt x="1894" y="7576"/>
                </a:lnTo>
                <a:lnTo>
                  <a:pt x="1894" y="7252"/>
                </a:lnTo>
                <a:lnTo>
                  <a:pt x="3092" y="7252"/>
                </a:lnTo>
                <a:cubicBezTo>
                  <a:pt x="3219" y="7252"/>
                  <a:pt x="3327" y="7144"/>
                  <a:pt x="3327" y="7017"/>
                </a:cubicBezTo>
                <a:lnTo>
                  <a:pt x="3327" y="6310"/>
                </a:lnTo>
                <a:lnTo>
                  <a:pt x="4740" y="6310"/>
                </a:lnTo>
                <a:lnTo>
                  <a:pt x="4740" y="7017"/>
                </a:lnTo>
                <a:cubicBezTo>
                  <a:pt x="4740" y="7144"/>
                  <a:pt x="4838" y="7252"/>
                  <a:pt x="4976" y="7252"/>
                </a:cubicBezTo>
                <a:lnTo>
                  <a:pt x="6163" y="7252"/>
                </a:lnTo>
                <a:lnTo>
                  <a:pt x="6163" y="7576"/>
                </a:lnTo>
                <a:lnTo>
                  <a:pt x="5829" y="7576"/>
                </a:lnTo>
                <a:cubicBezTo>
                  <a:pt x="5702" y="7576"/>
                  <a:pt x="5593" y="7684"/>
                  <a:pt x="5593" y="7811"/>
                </a:cubicBezTo>
                <a:cubicBezTo>
                  <a:pt x="5593" y="7949"/>
                  <a:pt x="5702" y="8047"/>
                  <a:pt x="5829" y="8047"/>
                </a:cubicBezTo>
                <a:lnTo>
                  <a:pt x="6967" y="8047"/>
                </a:lnTo>
                <a:cubicBezTo>
                  <a:pt x="7095" y="8047"/>
                  <a:pt x="7203" y="7949"/>
                  <a:pt x="7203" y="7811"/>
                </a:cubicBezTo>
                <a:cubicBezTo>
                  <a:pt x="7203" y="7684"/>
                  <a:pt x="7095" y="7576"/>
                  <a:pt x="6967" y="7576"/>
                </a:cubicBezTo>
                <a:lnTo>
                  <a:pt x="6634" y="7576"/>
                </a:lnTo>
                <a:lnTo>
                  <a:pt x="6634" y="7252"/>
                </a:lnTo>
                <a:lnTo>
                  <a:pt x="7821" y="7252"/>
                </a:lnTo>
                <a:cubicBezTo>
                  <a:pt x="7949" y="7252"/>
                  <a:pt x="8057" y="7144"/>
                  <a:pt x="8057" y="7017"/>
                </a:cubicBezTo>
                <a:lnTo>
                  <a:pt x="8057" y="5133"/>
                </a:lnTo>
                <a:cubicBezTo>
                  <a:pt x="8057" y="4995"/>
                  <a:pt x="7949" y="4897"/>
                  <a:pt x="7821" y="4897"/>
                </a:cubicBezTo>
                <a:lnTo>
                  <a:pt x="6634" y="4897"/>
                </a:lnTo>
                <a:lnTo>
                  <a:pt x="6634" y="4023"/>
                </a:lnTo>
                <a:cubicBezTo>
                  <a:pt x="6634" y="3896"/>
                  <a:pt x="6526" y="3788"/>
                  <a:pt x="6398" y="3788"/>
                </a:cubicBezTo>
                <a:lnTo>
                  <a:pt x="4269" y="3788"/>
                </a:lnTo>
                <a:lnTo>
                  <a:pt x="4269" y="3150"/>
                </a:lnTo>
                <a:lnTo>
                  <a:pt x="4603" y="3150"/>
                </a:lnTo>
                <a:cubicBezTo>
                  <a:pt x="4730" y="3150"/>
                  <a:pt x="4838" y="3042"/>
                  <a:pt x="4838" y="2915"/>
                </a:cubicBezTo>
                <a:cubicBezTo>
                  <a:pt x="4838" y="2787"/>
                  <a:pt x="4730" y="2679"/>
                  <a:pt x="4603" y="2679"/>
                </a:cubicBezTo>
                <a:lnTo>
                  <a:pt x="4269" y="2679"/>
                </a:lnTo>
                <a:lnTo>
                  <a:pt x="4269" y="2355"/>
                </a:lnTo>
                <a:lnTo>
                  <a:pt x="5456" y="2355"/>
                </a:lnTo>
                <a:cubicBezTo>
                  <a:pt x="5584" y="2355"/>
                  <a:pt x="5692" y="2248"/>
                  <a:pt x="5692" y="2120"/>
                </a:cubicBezTo>
                <a:lnTo>
                  <a:pt x="5692" y="236"/>
                </a:lnTo>
                <a:cubicBezTo>
                  <a:pt x="5692" y="98"/>
                  <a:pt x="5584" y="0"/>
                  <a:pt x="5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4" name="Google Shape;4164;p32"/>
          <p:cNvGrpSpPr/>
          <p:nvPr/>
        </p:nvGrpSpPr>
        <p:grpSpPr>
          <a:xfrm>
            <a:off x="4324052" y="1819790"/>
            <a:ext cx="489455" cy="437671"/>
            <a:chOff x="2211592" y="1611887"/>
            <a:chExt cx="372153" cy="332754"/>
          </a:xfrm>
        </p:grpSpPr>
        <p:sp>
          <p:nvSpPr>
            <p:cNvPr id="4165" name="Google Shape;4165;p32"/>
            <p:cNvSpPr/>
            <p:nvPr/>
          </p:nvSpPr>
          <p:spPr>
            <a:xfrm>
              <a:off x="2372472" y="1741035"/>
              <a:ext cx="58523" cy="36305"/>
            </a:xfrm>
            <a:custGeom>
              <a:avLst/>
              <a:gdLst/>
              <a:ahLst/>
              <a:cxnLst/>
              <a:rect l="l" t="t" r="r" b="b"/>
              <a:pathLst>
                <a:path w="1267" h="786" extrusionOk="0">
                  <a:moveTo>
                    <a:pt x="639" y="1"/>
                  </a:moveTo>
                  <a:cubicBezTo>
                    <a:pt x="285" y="1"/>
                    <a:pt x="0" y="286"/>
                    <a:pt x="0" y="639"/>
                  </a:cubicBezTo>
                  <a:lnTo>
                    <a:pt x="0" y="786"/>
                  </a:lnTo>
                  <a:lnTo>
                    <a:pt x="1267" y="786"/>
                  </a:lnTo>
                  <a:lnTo>
                    <a:pt x="1267" y="639"/>
                  </a:lnTo>
                  <a:cubicBezTo>
                    <a:pt x="1267" y="286"/>
                    <a:pt x="982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2"/>
            <p:cNvSpPr/>
            <p:nvPr/>
          </p:nvSpPr>
          <p:spPr>
            <a:xfrm>
              <a:off x="2309007" y="1697524"/>
              <a:ext cx="185869" cy="247117"/>
            </a:xfrm>
            <a:custGeom>
              <a:avLst/>
              <a:gdLst/>
              <a:ahLst/>
              <a:cxnLst/>
              <a:rect l="l" t="t" r="r" b="b"/>
              <a:pathLst>
                <a:path w="4024" h="5350" extrusionOk="0">
                  <a:moveTo>
                    <a:pt x="2013" y="472"/>
                  </a:moveTo>
                  <a:cubicBezTo>
                    <a:pt x="2621" y="472"/>
                    <a:pt x="3121" y="973"/>
                    <a:pt x="3121" y="1581"/>
                  </a:cubicBezTo>
                  <a:lnTo>
                    <a:pt x="3121" y="2199"/>
                  </a:lnTo>
                  <a:lnTo>
                    <a:pt x="903" y="2199"/>
                  </a:lnTo>
                  <a:lnTo>
                    <a:pt x="903" y="1581"/>
                  </a:lnTo>
                  <a:cubicBezTo>
                    <a:pt x="903" y="973"/>
                    <a:pt x="1394" y="472"/>
                    <a:pt x="2013" y="472"/>
                  </a:cubicBezTo>
                  <a:close/>
                  <a:moveTo>
                    <a:pt x="1060" y="3533"/>
                  </a:moveTo>
                  <a:cubicBezTo>
                    <a:pt x="1198" y="3533"/>
                    <a:pt x="1296" y="3642"/>
                    <a:pt x="1296" y="3769"/>
                  </a:cubicBezTo>
                  <a:cubicBezTo>
                    <a:pt x="1296" y="3906"/>
                    <a:pt x="1198" y="4004"/>
                    <a:pt x="1060" y="4004"/>
                  </a:cubicBezTo>
                  <a:cubicBezTo>
                    <a:pt x="933" y="4004"/>
                    <a:pt x="825" y="3906"/>
                    <a:pt x="825" y="3769"/>
                  </a:cubicBezTo>
                  <a:cubicBezTo>
                    <a:pt x="825" y="3642"/>
                    <a:pt x="933" y="3533"/>
                    <a:pt x="1060" y="3533"/>
                  </a:cubicBezTo>
                  <a:close/>
                  <a:moveTo>
                    <a:pt x="2013" y="3533"/>
                  </a:moveTo>
                  <a:cubicBezTo>
                    <a:pt x="2140" y="3533"/>
                    <a:pt x="2248" y="3642"/>
                    <a:pt x="2248" y="3769"/>
                  </a:cubicBezTo>
                  <a:cubicBezTo>
                    <a:pt x="2248" y="3906"/>
                    <a:pt x="2140" y="4004"/>
                    <a:pt x="2013" y="4004"/>
                  </a:cubicBezTo>
                  <a:cubicBezTo>
                    <a:pt x="1875" y="4004"/>
                    <a:pt x="1777" y="3906"/>
                    <a:pt x="1777" y="3769"/>
                  </a:cubicBezTo>
                  <a:cubicBezTo>
                    <a:pt x="1777" y="3642"/>
                    <a:pt x="1875" y="3533"/>
                    <a:pt x="2013" y="3533"/>
                  </a:cubicBezTo>
                  <a:close/>
                  <a:moveTo>
                    <a:pt x="2955" y="3533"/>
                  </a:moveTo>
                  <a:cubicBezTo>
                    <a:pt x="3082" y="3533"/>
                    <a:pt x="3190" y="3642"/>
                    <a:pt x="3190" y="3769"/>
                  </a:cubicBezTo>
                  <a:cubicBezTo>
                    <a:pt x="3190" y="3906"/>
                    <a:pt x="3082" y="4004"/>
                    <a:pt x="2955" y="4004"/>
                  </a:cubicBezTo>
                  <a:cubicBezTo>
                    <a:pt x="2827" y="4004"/>
                    <a:pt x="2719" y="3906"/>
                    <a:pt x="2719" y="3769"/>
                  </a:cubicBezTo>
                  <a:cubicBezTo>
                    <a:pt x="2719" y="3642"/>
                    <a:pt x="2827" y="3533"/>
                    <a:pt x="2955" y="3533"/>
                  </a:cubicBezTo>
                  <a:close/>
                  <a:moveTo>
                    <a:pt x="2013" y="1"/>
                  </a:moveTo>
                  <a:cubicBezTo>
                    <a:pt x="1139" y="1"/>
                    <a:pt x="432" y="707"/>
                    <a:pt x="432" y="1581"/>
                  </a:cubicBezTo>
                  <a:lnTo>
                    <a:pt x="432" y="2199"/>
                  </a:lnTo>
                  <a:lnTo>
                    <a:pt x="236" y="2199"/>
                  </a:lnTo>
                  <a:cubicBezTo>
                    <a:pt x="99" y="2199"/>
                    <a:pt x="1" y="2307"/>
                    <a:pt x="1" y="2434"/>
                  </a:cubicBezTo>
                  <a:lnTo>
                    <a:pt x="1" y="5114"/>
                  </a:lnTo>
                  <a:cubicBezTo>
                    <a:pt x="1" y="5241"/>
                    <a:pt x="99" y="5349"/>
                    <a:pt x="236" y="5349"/>
                  </a:cubicBezTo>
                  <a:lnTo>
                    <a:pt x="3788" y="5349"/>
                  </a:lnTo>
                  <a:cubicBezTo>
                    <a:pt x="3916" y="5349"/>
                    <a:pt x="4024" y="5241"/>
                    <a:pt x="4024" y="5114"/>
                  </a:cubicBezTo>
                  <a:lnTo>
                    <a:pt x="4024" y="2434"/>
                  </a:lnTo>
                  <a:cubicBezTo>
                    <a:pt x="4024" y="2307"/>
                    <a:pt x="3916" y="2199"/>
                    <a:pt x="3788" y="2199"/>
                  </a:cubicBezTo>
                  <a:lnTo>
                    <a:pt x="3592" y="2199"/>
                  </a:lnTo>
                  <a:lnTo>
                    <a:pt x="3592" y="1581"/>
                  </a:lnTo>
                  <a:cubicBezTo>
                    <a:pt x="3592" y="707"/>
                    <a:pt x="2876" y="1"/>
                    <a:pt x="2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2"/>
            <p:cNvSpPr/>
            <p:nvPr/>
          </p:nvSpPr>
          <p:spPr>
            <a:xfrm>
              <a:off x="2211592" y="1611887"/>
              <a:ext cx="372153" cy="215800"/>
            </a:xfrm>
            <a:custGeom>
              <a:avLst/>
              <a:gdLst/>
              <a:ahLst/>
              <a:cxnLst/>
              <a:rect l="l" t="t" r="r" b="b"/>
              <a:pathLst>
                <a:path w="8057" h="4672" extrusionOk="0">
                  <a:moveTo>
                    <a:pt x="4024" y="0"/>
                  </a:moveTo>
                  <a:cubicBezTo>
                    <a:pt x="3808" y="0"/>
                    <a:pt x="3601" y="40"/>
                    <a:pt x="3415" y="118"/>
                  </a:cubicBezTo>
                  <a:cubicBezTo>
                    <a:pt x="3003" y="275"/>
                    <a:pt x="2669" y="599"/>
                    <a:pt x="2493" y="1001"/>
                  </a:cubicBezTo>
                  <a:cubicBezTo>
                    <a:pt x="2345" y="932"/>
                    <a:pt x="2179" y="893"/>
                    <a:pt x="2011" y="893"/>
                  </a:cubicBezTo>
                  <a:cubicBezTo>
                    <a:pt x="1727" y="893"/>
                    <a:pt x="1472" y="991"/>
                    <a:pt x="1285" y="1158"/>
                  </a:cubicBezTo>
                  <a:cubicBezTo>
                    <a:pt x="1168" y="1256"/>
                    <a:pt x="1080" y="1374"/>
                    <a:pt x="1011" y="1501"/>
                  </a:cubicBezTo>
                  <a:cubicBezTo>
                    <a:pt x="923" y="1678"/>
                    <a:pt x="873" y="1874"/>
                    <a:pt x="893" y="2090"/>
                  </a:cubicBezTo>
                  <a:cubicBezTo>
                    <a:pt x="412" y="2257"/>
                    <a:pt x="59" y="2679"/>
                    <a:pt x="10" y="3199"/>
                  </a:cubicBezTo>
                  <a:cubicBezTo>
                    <a:pt x="0" y="3248"/>
                    <a:pt x="0" y="3298"/>
                    <a:pt x="0" y="3346"/>
                  </a:cubicBezTo>
                  <a:cubicBezTo>
                    <a:pt x="0" y="4083"/>
                    <a:pt x="589" y="4671"/>
                    <a:pt x="1325" y="4671"/>
                  </a:cubicBezTo>
                  <a:lnTo>
                    <a:pt x="1639" y="4671"/>
                  </a:lnTo>
                  <a:lnTo>
                    <a:pt x="1639" y="4288"/>
                  </a:lnTo>
                  <a:cubicBezTo>
                    <a:pt x="1639" y="3994"/>
                    <a:pt x="1815" y="3739"/>
                    <a:pt x="2070" y="3631"/>
                  </a:cubicBezTo>
                  <a:lnTo>
                    <a:pt x="2070" y="3435"/>
                  </a:lnTo>
                  <a:cubicBezTo>
                    <a:pt x="2070" y="2306"/>
                    <a:pt x="2983" y="1384"/>
                    <a:pt x="4122" y="1384"/>
                  </a:cubicBezTo>
                  <a:cubicBezTo>
                    <a:pt x="5250" y="1384"/>
                    <a:pt x="6172" y="2306"/>
                    <a:pt x="6172" y="3435"/>
                  </a:cubicBezTo>
                  <a:lnTo>
                    <a:pt x="6172" y="3631"/>
                  </a:lnTo>
                  <a:cubicBezTo>
                    <a:pt x="6427" y="3739"/>
                    <a:pt x="6604" y="3994"/>
                    <a:pt x="6604" y="4288"/>
                  </a:cubicBezTo>
                  <a:lnTo>
                    <a:pt x="6604" y="4671"/>
                  </a:lnTo>
                  <a:lnTo>
                    <a:pt x="6722" y="4671"/>
                  </a:lnTo>
                  <a:cubicBezTo>
                    <a:pt x="7458" y="4671"/>
                    <a:pt x="8056" y="4083"/>
                    <a:pt x="8056" y="3346"/>
                  </a:cubicBezTo>
                  <a:cubicBezTo>
                    <a:pt x="8056" y="3298"/>
                    <a:pt x="8047" y="3248"/>
                    <a:pt x="8047" y="3199"/>
                  </a:cubicBezTo>
                  <a:cubicBezTo>
                    <a:pt x="7988" y="2679"/>
                    <a:pt x="7635" y="2257"/>
                    <a:pt x="7164" y="2090"/>
                  </a:cubicBezTo>
                  <a:cubicBezTo>
                    <a:pt x="7173" y="1874"/>
                    <a:pt x="7134" y="1678"/>
                    <a:pt x="7046" y="1501"/>
                  </a:cubicBezTo>
                  <a:cubicBezTo>
                    <a:pt x="6859" y="1139"/>
                    <a:pt x="6477" y="893"/>
                    <a:pt x="6045" y="893"/>
                  </a:cubicBezTo>
                  <a:cubicBezTo>
                    <a:pt x="5947" y="893"/>
                    <a:pt x="5858" y="903"/>
                    <a:pt x="5770" y="923"/>
                  </a:cubicBezTo>
                  <a:cubicBezTo>
                    <a:pt x="5701" y="942"/>
                    <a:pt x="5623" y="971"/>
                    <a:pt x="5564" y="1001"/>
                  </a:cubicBezTo>
                  <a:cubicBezTo>
                    <a:pt x="5505" y="873"/>
                    <a:pt x="5437" y="766"/>
                    <a:pt x="5348" y="657"/>
                  </a:cubicBezTo>
                  <a:cubicBezTo>
                    <a:pt x="5044" y="255"/>
                    <a:pt x="4563" y="0"/>
                    <a:pt x="4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8" name="Google Shape;4168;p32"/>
          <p:cNvGrpSpPr/>
          <p:nvPr/>
        </p:nvGrpSpPr>
        <p:grpSpPr>
          <a:xfrm>
            <a:off x="7052703" y="1794182"/>
            <a:ext cx="467404" cy="488885"/>
            <a:chOff x="2841164" y="1592395"/>
            <a:chExt cx="355386" cy="371691"/>
          </a:xfrm>
        </p:grpSpPr>
        <p:sp>
          <p:nvSpPr>
            <p:cNvPr id="4169" name="Google Shape;4169;p32"/>
            <p:cNvSpPr/>
            <p:nvPr/>
          </p:nvSpPr>
          <p:spPr>
            <a:xfrm>
              <a:off x="2841164" y="1592395"/>
              <a:ext cx="80694" cy="80278"/>
            </a:xfrm>
            <a:custGeom>
              <a:avLst/>
              <a:gdLst/>
              <a:ahLst/>
              <a:cxnLst/>
              <a:rect l="l" t="t" r="r" b="b"/>
              <a:pathLst>
                <a:path w="1747" h="1738" extrusionOk="0">
                  <a:moveTo>
                    <a:pt x="1747" y="0"/>
                  </a:moveTo>
                  <a:cubicBezTo>
                    <a:pt x="1679" y="0"/>
                    <a:pt x="1620" y="20"/>
                    <a:pt x="1580" y="69"/>
                  </a:cubicBezTo>
                  <a:lnTo>
                    <a:pt x="69" y="1570"/>
                  </a:lnTo>
                  <a:cubicBezTo>
                    <a:pt x="20" y="1620"/>
                    <a:pt x="0" y="1678"/>
                    <a:pt x="0" y="1737"/>
                  </a:cubicBezTo>
                  <a:lnTo>
                    <a:pt x="1747" y="1737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2"/>
            <p:cNvSpPr/>
            <p:nvPr/>
          </p:nvSpPr>
          <p:spPr>
            <a:xfrm>
              <a:off x="2841164" y="1592395"/>
              <a:ext cx="273814" cy="371691"/>
            </a:xfrm>
            <a:custGeom>
              <a:avLst/>
              <a:gdLst/>
              <a:ahLst/>
              <a:cxnLst/>
              <a:rect l="l" t="t" r="r" b="b"/>
              <a:pathLst>
                <a:path w="5928" h="8047" extrusionOk="0">
                  <a:moveTo>
                    <a:pt x="2493" y="3336"/>
                  </a:moveTo>
                  <a:cubicBezTo>
                    <a:pt x="2621" y="3336"/>
                    <a:pt x="2728" y="3435"/>
                    <a:pt x="2728" y="3572"/>
                  </a:cubicBezTo>
                  <a:cubicBezTo>
                    <a:pt x="2728" y="3700"/>
                    <a:pt x="2621" y="3807"/>
                    <a:pt x="2493" y="3807"/>
                  </a:cubicBezTo>
                  <a:lnTo>
                    <a:pt x="854" y="3807"/>
                  </a:lnTo>
                  <a:cubicBezTo>
                    <a:pt x="726" y="3807"/>
                    <a:pt x="619" y="3700"/>
                    <a:pt x="619" y="3572"/>
                  </a:cubicBezTo>
                  <a:cubicBezTo>
                    <a:pt x="619" y="3435"/>
                    <a:pt x="726" y="3336"/>
                    <a:pt x="854" y="3336"/>
                  </a:cubicBezTo>
                  <a:close/>
                  <a:moveTo>
                    <a:pt x="2493" y="4279"/>
                  </a:moveTo>
                  <a:cubicBezTo>
                    <a:pt x="2621" y="4279"/>
                    <a:pt x="2728" y="4387"/>
                    <a:pt x="2728" y="4514"/>
                  </a:cubicBezTo>
                  <a:cubicBezTo>
                    <a:pt x="2728" y="4642"/>
                    <a:pt x="2621" y="4750"/>
                    <a:pt x="2493" y="4750"/>
                  </a:cubicBezTo>
                  <a:lnTo>
                    <a:pt x="854" y="4750"/>
                  </a:lnTo>
                  <a:cubicBezTo>
                    <a:pt x="726" y="4750"/>
                    <a:pt x="619" y="4642"/>
                    <a:pt x="619" y="4514"/>
                  </a:cubicBezTo>
                  <a:cubicBezTo>
                    <a:pt x="619" y="4387"/>
                    <a:pt x="726" y="4279"/>
                    <a:pt x="854" y="4279"/>
                  </a:cubicBezTo>
                  <a:close/>
                  <a:moveTo>
                    <a:pt x="2493" y="5221"/>
                  </a:moveTo>
                  <a:cubicBezTo>
                    <a:pt x="2621" y="5221"/>
                    <a:pt x="2728" y="5329"/>
                    <a:pt x="2728" y="5456"/>
                  </a:cubicBezTo>
                  <a:cubicBezTo>
                    <a:pt x="2728" y="5584"/>
                    <a:pt x="2621" y="5692"/>
                    <a:pt x="2493" y="5692"/>
                  </a:cubicBezTo>
                  <a:lnTo>
                    <a:pt x="854" y="5692"/>
                  </a:lnTo>
                  <a:cubicBezTo>
                    <a:pt x="726" y="5692"/>
                    <a:pt x="619" y="5584"/>
                    <a:pt x="619" y="5456"/>
                  </a:cubicBezTo>
                  <a:cubicBezTo>
                    <a:pt x="619" y="5329"/>
                    <a:pt x="726" y="5221"/>
                    <a:pt x="854" y="5221"/>
                  </a:cubicBezTo>
                  <a:close/>
                  <a:moveTo>
                    <a:pt x="2493" y="6163"/>
                  </a:moveTo>
                  <a:cubicBezTo>
                    <a:pt x="2621" y="6163"/>
                    <a:pt x="2728" y="6271"/>
                    <a:pt x="2728" y="6398"/>
                  </a:cubicBezTo>
                  <a:cubicBezTo>
                    <a:pt x="2728" y="6536"/>
                    <a:pt x="2621" y="6634"/>
                    <a:pt x="2493" y="6634"/>
                  </a:cubicBezTo>
                  <a:lnTo>
                    <a:pt x="854" y="6634"/>
                  </a:lnTo>
                  <a:cubicBezTo>
                    <a:pt x="726" y="6634"/>
                    <a:pt x="619" y="6536"/>
                    <a:pt x="619" y="6398"/>
                  </a:cubicBezTo>
                  <a:cubicBezTo>
                    <a:pt x="619" y="6271"/>
                    <a:pt x="726" y="6163"/>
                    <a:pt x="854" y="6163"/>
                  </a:cubicBezTo>
                  <a:close/>
                  <a:moveTo>
                    <a:pt x="2218" y="0"/>
                  </a:moveTo>
                  <a:lnTo>
                    <a:pt x="2218" y="1973"/>
                  </a:lnTo>
                  <a:cubicBezTo>
                    <a:pt x="2218" y="2110"/>
                    <a:pt x="2110" y="2208"/>
                    <a:pt x="1982" y="2208"/>
                  </a:cubicBezTo>
                  <a:lnTo>
                    <a:pt x="0" y="2208"/>
                  </a:lnTo>
                  <a:lnTo>
                    <a:pt x="0" y="7811"/>
                  </a:lnTo>
                  <a:cubicBezTo>
                    <a:pt x="0" y="7949"/>
                    <a:pt x="109" y="8047"/>
                    <a:pt x="236" y="8047"/>
                  </a:cubicBezTo>
                  <a:lnTo>
                    <a:pt x="5692" y="8047"/>
                  </a:lnTo>
                  <a:cubicBezTo>
                    <a:pt x="5820" y="8047"/>
                    <a:pt x="5927" y="7949"/>
                    <a:pt x="5927" y="7811"/>
                  </a:cubicBezTo>
                  <a:lnTo>
                    <a:pt x="5927" y="7164"/>
                  </a:lnTo>
                  <a:lnTo>
                    <a:pt x="4063" y="7164"/>
                  </a:lnTo>
                  <a:cubicBezTo>
                    <a:pt x="3670" y="7164"/>
                    <a:pt x="3356" y="6850"/>
                    <a:pt x="3356" y="6457"/>
                  </a:cubicBezTo>
                  <a:lnTo>
                    <a:pt x="3356" y="3778"/>
                  </a:lnTo>
                  <a:cubicBezTo>
                    <a:pt x="3356" y="3523"/>
                    <a:pt x="3494" y="3288"/>
                    <a:pt x="3710" y="3170"/>
                  </a:cubicBezTo>
                  <a:lnTo>
                    <a:pt x="3710" y="2865"/>
                  </a:lnTo>
                  <a:cubicBezTo>
                    <a:pt x="3710" y="1737"/>
                    <a:pt x="4632" y="815"/>
                    <a:pt x="5761" y="815"/>
                  </a:cubicBezTo>
                  <a:cubicBezTo>
                    <a:pt x="5810" y="815"/>
                    <a:pt x="5868" y="815"/>
                    <a:pt x="5927" y="824"/>
                  </a:cubicBezTo>
                  <a:lnTo>
                    <a:pt x="5927" y="236"/>
                  </a:lnTo>
                  <a:cubicBezTo>
                    <a:pt x="5927" y="98"/>
                    <a:pt x="5820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2"/>
            <p:cNvSpPr/>
            <p:nvPr/>
          </p:nvSpPr>
          <p:spPr>
            <a:xfrm>
              <a:off x="3017933" y="1651749"/>
              <a:ext cx="178617" cy="249796"/>
            </a:xfrm>
            <a:custGeom>
              <a:avLst/>
              <a:gdLst/>
              <a:ahLst/>
              <a:cxnLst/>
              <a:rect l="l" t="t" r="r" b="b"/>
              <a:pathLst>
                <a:path w="3867" h="5408" extrusionOk="0">
                  <a:moveTo>
                    <a:pt x="1934" y="472"/>
                  </a:moveTo>
                  <a:cubicBezTo>
                    <a:pt x="2542" y="472"/>
                    <a:pt x="3042" y="972"/>
                    <a:pt x="3042" y="1580"/>
                  </a:cubicBezTo>
                  <a:lnTo>
                    <a:pt x="3042" y="2258"/>
                  </a:lnTo>
                  <a:lnTo>
                    <a:pt x="825" y="2258"/>
                  </a:lnTo>
                  <a:lnTo>
                    <a:pt x="825" y="1580"/>
                  </a:lnTo>
                  <a:cubicBezTo>
                    <a:pt x="825" y="972"/>
                    <a:pt x="1325" y="472"/>
                    <a:pt x="1934" y="472"/>
                  </a:cubicBezTo>
                  <a:close/>
                  <a:moveTo>
                    <a:pt x="992" y="3602"/>
                  </a:moveTo>
                  <a:cubicBezTo>
                    <a:pt x="1119" y="3602"/>
                    <a:pt x="1227" y="3700"/>
                    <a:pt x="1227" y="3837"/>
                  </a:cubicBezTo>
                  <a:cubicBezTo>
                    <a:pt x="1227" y="3965"/>
                    <a:pt x="1119" y="4073"/>
                    <a:pt x="992" y="4073"/>
                  </a:cubicBezTo>
                  <a:cubicBezTo>
                    <a:pt x="854" y="4073"/>
                    <a:pt x="756" y="3965"/>
                    <a:pt x="756" y="3837"/>
                  </a:cubicBezTo>
                  <a:cubicBezTo>
                    <a:pt x="756" y="3700"/>
                    <a:pt x="854" y="3602"/>
                    <a:pt x="992" y="3602"/>
                  </a:cubicBezTo>
                  <a:close/>
                  <a:moveTo>
                    <a:pt x="1934" y="3602"/>
                  </a:moveTo>
                  <a:cubicBezTo>
                    <a:pt x="2061" y="3602"/>
                    <a:pt x="2169" y="3700"/>
                    <a:pt x="2169" y="3837"/>
                  </a:cubicBezTo>
                  <a:cubicBezTo>
                    <a:pt x="2169" y="3965"/>
                    <a:pt x="2061" y="4073"/>
                    <a:pt x="1934" y="4073"/>
                  </a:cubicBezTo>
                  <a:cubicBezTo>
                    <a:pt x="1806" y="4073"/>
                    <a:pt x="1698" y="3965"/>
                    <a:pt x="1698" y="3837"/>
                  </a:cubicBezTo>
                  <a:cubicBezTo>
                    <a:pt x="1698" y="3700"/>
                    <a:pt x="1806" y="3602"/>
                    <a:pt x="1934" y="3602"/>
                  </a:cubicBezTo>
                  <a:close/>
                  <a:moveTo>
                    <a:pt x="2876" y="3602"/>
                  </a:moveTo>
                  <a:cubicBezTo>
                    <a:pt x="3003" y="3602"/>
                    <a:pt x="3111" y="3700"/>
                    <a:pt x="3111" y="3837"/>
                  </a:cubicBezTo>
                  <a:cubicBezTo>
                    <a:pt x="3111" y="3965"/>
                    <a:pt x="3003" y="4073"/>
                    <a:pt x="2876" y="4073"/>
                  </a:cubicBezTo>
                  <a:cubicBezTo>
                    <a:pt x="2748" y="4073"/>
                    <a:pt x="2640" y="3965"/>
                    <a:pt x="2640" y="3837"/>
                  </a:cubicBezTo>
                  <a:cubicBezTo>
                    <a:pt x="2640" y="3700"/>
                    <a:pt x="2748" y="3602"/>
                    <a:pt x="2876" y="3602"/>
                  </a:cubicBezTo>
                  <a:close/>
                  <a:moveTo>
                    <a:pt x="1934" y="1"/>
                  </a:moveTo>
                  <a:cubicBezTo>
                    <a:pt x="1060" y="1"/>
                    <a:pt x="354" y="707"/>
                    <a:pt x="354" y="1580"/>
                  </a:cubicBezTo>
                  <a:lnTo>
                    <a:pt x="354" y="2258"/>
                  </a:lnTo>
                  <a:lnTo>
                    <a:pt x="236" y="2258"/>
                  </a:lnTo>
                  <a:cubicBezTo>
                    <a:pt x="109" y="2258"/>
                    <a:pt x="0" y="2365"/>
                    <a:pt x="0" y="2493"/>
                  </a:cubicBezTo>
                  <a:lnTo>
                    <a:pt x="0" y="5172"/>
                  </a:lnTo>
                  <a:cubicBezTo>
                    <a:pt x="0" y="5309"/>
                    <a:pt x="109" y="5408"/>
                    <a:pt x="236" y="5408"/>
                  </a:cubicBezTo>
                  <a:lnTo>
                    <a:pt x="3631" y="5408"/>
                  </a:lnTo>
                  <a:cubicBezTo>
                    <a:pt x="3759" y="5408"/>
                    <a:pt x="3867" y="5309"/>
                    <a:pt x="3867" y="5172"/>
                  </a:cubicBezTo>
                  <a:lnTo>
                    <a:pt x="3867" y="2493"/>
                  </a:lnTo>
                  <a:cubicBezTo>
                    <a:pt x="3867" y="2365"/>
                    <a:pt x="3759" y="2258"/>
                    <a:pt x="3631" y="2258"/>
                  </a:cubicBezTo>
                  <a:lnTo>
                    <a:pt x="3513" y="2258"/>
                  </a:lnTo>
                  <a:lnTo>
                    <a:pt x="3513" y="1580"/>
                  </a:lnTo>
                  <a:cubicBezTo>
                    <a:pt x="3513" y="707"/>
                    <a:pt x="280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2"/>
            <p:cNvSpPr/>
            <p:nvPr/>
          </p:nvSpPr>
          <p:spPr>
            <a:xfrm>
              <a:off x="3077749" y="1695261"/>
              <a:ext cx="37229" cy="39031"/>
            </a:xfrm>
            <a:custGeom>
              <a:avLst/>
              <a:gdLst/>
              <a:ahLst/>
              <a:cxnLst/>
              <a:rect l="l" t="t" r="r" b="b"/>
              <a:pathLst>
                <a:path w="806" h="845" extrusionOk="0">
                  <a:moveTo>
                    <a:pt x="639" y="1"/>
                  </a:moveTo>
                  <a:cubicBezTo>
                    <a:pt x="286" y="1"/>
                    <a:pt x="1" y="285"/>
                    <a:pt x="1" y="638"/>
                  </a:cubicBezTo>
                  <a:lnTo>
                    <a:pt x="1" y="845"/>
                  </a:lnTo>
                  <a:lnTo>
                    <a:pt x="805" y="845"/>
                  </a:lnTo>
                  <a:lnTo>
                    <a:pt x="805" y="21"/>
                  </a:lnTo>
                  <a:cubicBezTo>
                    <a:pt x="746" y="10"/>
                    <a:pt x="698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32"/>
          <p:cNvGrpSpPr/>
          <p:nvPr/>
        </p:nvGrpSpPr>
        <p:grpSpPr>
          <a:xfrm rot="-5400000" flipH="1">
            <a:off x="1650500" y="3495450"/>
            <a:ext cx="653494" cy="2478093"/>
            <a:chOff x="393250" y="2490600"/>
            <a:chExt cx="653494" cy="2478093"/>
          </a:xfrm>
        </p:grpSpPr>
        <p:sp>
          <p:nvSpPr>
            <p:cNvPr id="4174" name="Google Shape;4174;p32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2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2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2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2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2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2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2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2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2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32"/>
          <p:cNvSpPr txBox="1">
            <a:spLocks noGrp="1"/>
          </p:cNvSpPr>
          <p:nvPr>
            <p:ph type="subTitle" idx="1"/>
          </p:nvPr>
        </p:nvSpPr>
        <p:spPr>
          <a:xfrm>
            <a:off x="1464564" y="322650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MBaaS stands for Mobile Backend as a Service.</a:t>
            </a:r>
            <a:endParaRPr/>
          </a:p>
        </p:txBody>
      </p:sp>
      <p:sp>
        <p:nvSpPr>
          <p:cNvPr id="4155" name="Google Shape;4155;p32"/>
          <p:cNvSpPr txBox="1">
            <a:spLocks noGrp="1"/>
          </p:cNvSpPr>
          <p:nvPr>
            <p:ph type="subTitle" idx="2"/>
          </p:nvPr>
        </p:nvSpPr>
        <p:spPr>
          <a:xfrm>
            <a:off x="1426433" y="2611878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MBaaS</a:t>
            </a:r>
            <a:endParaRPr/>
          </a:p>
        </p:txBody>
      </p:sp>
      <p:sp>
        <p:nvSpPr>
          <p:cNvPr id="4158" name="Google Shape;4158;p32"/>
          <p:cNvSpPr txBox="1">
            <a:spLocks noGrp="1"/>
          </p:cNvSpPr>
          <p:nvPr>
            <p:ph type="subTitle" idx="5"/>
          </p:nvPr>
        </p:nvSpPr>
        <p:spPr>
          <a:xfrm>
            <a:off x="4811133" y="3226500"/>
            <a:ext cx="22623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“Serverless” is a misnomer here!!</a:t>
            </a:r>
            <a:br>
              <a:rPr lang="en-US"/>
            </a:br>
            <a:r>
              <a:rPr lang="en-US"/>
              <a:t>             </a:t>
            </a:r>
          </a:p>
        </p:txBody>
      </p:sp>
      <p:sp>
        <p:nvSpPr>
          <p:cNvPr id="4159" name="Google Shape;4159;p32"/>
          <p:cNvSpPr txBox="1">
            <a:spLocks noGrp="1"/>
          </p:cNvSpPr>
          <p:nvPr>
            <p:ph type="subTitle" idx="6"/>
          </p:nvPr>
        </p:nvSpPr>
        <p:spPr>
          <a:xfrm>
            <a:off x="4263881" y="2618370"/>
            <a:ext cx="3356804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Serverless computing</a:t>
            </a:r>
            <a:endParaRPr/>
          </a:p>
        </p:txBody>
      </p:sp>
      <p:sp>
        <p:nvSpPr>
          <p:cNvPr id="4160" name="Google Shape;4160;p32"/>
          <p:cNvSpPr/>
          <p:nvPr/>
        </p:nvSpPr>
        <p:spPr>
          <a:xfrm>
            <a:off x="1464564" y="1563350"/>
            <a:ext cx="22623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2" name="Google Shape;4162;p32"/>
          <p:cNvSpPr/>
          <p:nvPr/>
        </p:nvSpPr>
        <p:spPr>
          <a:xfrm>
            <a:off x="4864775" y="1563350"/>
            <a:ext cx="2262300" cy="80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3" name="Google Shape;4163;p32"/>
          <p:cNvSpPr/>
          <p:nvPr/>
        </p:nvSpPr>
        <p:spPr>
          <a:xfrm>
            <a:off x="2327706" y="1749778"/>
            <a:ext cx="489463" cy="488855"/>
          </a:xfrm>
          <a:custGeom>
            <a:avLst/>
            <a:gdLst/>
            <a:ahLst/>
            <a:cxnLst/>
            <a:rect l="l" t="t" r="r" b="b"/>
            <a:pathLst>
              <a:path w="8057" h="8047" extrusionOk="0">
                <a:moveTo>
                  <a:pt x="3563" y="942"/>
                </a:moveTo>
                <a:cubicBezTo>
                  <a:pt x="3690" y="942"/>
                  <a:pt x="3798" y="1040"/>
                  <a:pt x="3798" y="1178"/>
                </a:cubicBezTo>
                <a:cubicBezTo>
                  <a:pt x="3798" y="1306"/>
                  <a:pt x="3690" y="1413"/>
                  <a:pt x="3563" y="1413"/>
                </a:cubicBezTo>
                <a:cubicBezTo>
                  <a:pt x="3425" y="1413"/>
                  <a:pt x="3317" y="1306"/>
                  <a:pt x="3317" y="1178"/>
                </a:cubicBezTo>
                <a:cubicBezTo>
                  <a:pt x="3317" y="1040"/>
                  <a:pt x="3425" y="942"/>
                  <a:pt x="3563" y="942"/>
                </a:cubicBezTo>
                <a:close/>
                <a:moveTo>
                  <a:pt x="4505" y="942"/>
                </a:moveTo>
                <a:cubicBezTo>
                  <a:pt x="4632" y="942"/>
                  <a:pt x="4740" y="1040"/>
                  <a:pt x="4740" y="1178"/>
                </a:cubicBezTo>
                <a:cubicBezTo>
                  <a:pt x="4740" y="1306"/>
                  <a:pt x="4632" y="1413"/>
                  <a:pt x="4505" y="1413"/>
                </a:cubicBezTo>
                <a:cubicBezTo>
                  <a:pt x="4367" y="1413"/>
                  <a:pt x="4269" y="1306"/>
                  <a:pt x="4269" y="1178"/>
                </a:cubicBezTo>
                <a:cubicBezTo>
                  <a:pt x="4269" y="1040"/>
                  <a:pt x="4367" y="942"/>
                  <a:pt x="4505" y="942"/>
                </a:cubicBezTo>
                <a:close/>
                <a:moveTo>
                  <a:pt x="6163" y="4259"/>
                </a:moveTo>
                <a:lnTo>
                  <a:pt x="6163" y="4897"/>
                </a:lnTo>
                <a:lnTo>
                  <a:pt x="4976" y="4897"/>
                </a:lnTo>
                <a:cubicBezTo>
                  <a:pt x="4838" y="4897"/>
                  <a:pt x="4740" y="4995"/>
                  <a:pt x="4740" y="5133"/>
                </a:cubicBezTo>
                <a:lnTo>
                  <a:pt x="4740" y="5839"/>
                </a:lnTo>
                <a:lnTo>
                  <a:pt x="3327" y="5839"/>
                </a:lnTo>
                <a:lnTo>
                  <a:pt x="3327" y="5133"/>
                </a:lnTo>
                <a:cubicBezTo>
                  <a:pt x="3327" y="4995"/>
                  <a:pt x="3219" y="4897"/>
                  <a:pt x="3092" y="4897"/>
                </a:cubicBezTo>
                <a:lnTo>
                  <a:pt x="1894" y="4897"/>
                </a:lnTo>
                <a:lnTo>
                  <a:pt x="1894" y="4259"/>
                </a:lnTo>
                <a:close/>
                <a:moveTo>
                  <a:pt x="1188" y="5839"/>
                </a:moveTo>
                <a:cubicBezTo>
                  <a:pt x="1325" y="5839"/>
                  <a:pt x="1423" y="5947"/>
                  <a:pt x="1423" y="6075"/>
                </a:cubicBezTo>
                <a:cubicBezTo>
                  <a:pt x="1423" y="6202"/>
                  <a:pt x="1325" y="6310"/>
                  <a:pt x="1188" y="6310"/>
                </a:cubicBezTo>
                <a:cubicBezTo>
                  <a:pt x="1060" y="6310"/>
                  <a:pt x="952" y="6202"/>
                  <a:pt x="952" y="6075"/>
                </a:cubicBezTo>
                <a:cubicBezTo>
                  <a:pt x="952" y="5947"/>
                  <a:pt x="1060" y="5839"/>
                  <a:pt x="1188" y="5839"/>
                </a:cubicBezTo>
                <a:close/>
                <a:moveTo>
                  <a:pt x="2139" y="5839"/>
                </a:moveTo>
                <a:cubicBezTo>
                  <a:pt x="2267" y="5839"/>
                  <a:pt x="2375" y="5947"/>
                  <a:pt x="2375" y="6075"/>
                </a:cubicBezTo>
                <a:cubicBezTo>
                  <a:pt x="2375" y="6202"/>
                  <a:pt x="2267" y="6310"/>
                  <a:pt x="2139" y="6310"/>
                </a:cubicBezTo>
                <a:cubicBezTo>
                  <a:pt x="2002" y="6310"/>
                  <a:pt x="1894" y="6202"/>
                  <a:pt x="1894" y="6075"/>
                </a:cubicBezTo>
                <a:cubicBezTo>
                  <a:pt x="1894" y="5947"/>
                  <a:pt x="2002" y="5839"/>
                  <a:pt x="2139" y="5839"/>
                </a:cubicBezTo>
                <a:close/>
                <a:moveTo>
                  <a:pt x="5927" y="5839"/>
                </a:moveTo>
                <a:cubicBezTo>
                  <a:pt x="6055" y="5839"/>
                  <a:pt x="6163" y="5947"/>
                  <a:pt x="6163" y="6075"/>
                </a:cubicBezTo>
                <a:cubicBezTo>
                  <a:pt x="6163" y="6202"/>
                  <a:pt x="6055" y="6310"/>
                  <a:pt x="5927" y="6310"/>
                </a:cubicBezTo>
                <a:cubicBezTo>
                  <a:pt x="5790" y="6310"/>
                  <a:pt x="5692" y="6202"/>
                  <a:pt x="5692" y="6075"/>
                </a:cubicBezTo>
                <a:cubicBezTo>
                  <a:pt x="5692" y="5947"/>
                  <a:pt x="5790" y="5839"/>
                  <a:pt x="5927" y="5839"/>
                </a:cubicBezTo>
                <a:close/>
                <a:moveTo>
                  <a:pt x="6869" y="5839"/>
                </a:moveTo>
                <a:cubicBezTo>
                  <a:pt x="6997" y="5839"/>
                  <a:pt x="7105" y="5947"/>
                  <a:pt x="7105" y="6075"/>
                </a:cubicBezTo>
                <a:cubicBezTo>
                  <a:pt x="7105" y="6202"/>
                  <a:pt x="6997" y="6310"/>
                  <a:pt x="6869" y="6310"/>
                </a:cubicBezTo>
                <a:cubicBezTo>
                  <a:pt x="6742" y="6310"/>
                  <a:pt x="6634" y="6202"/>
                  <a:pt x="6634" y="6075"/>
                </a:cubicBezTo>
                <a:cubicBezTo>
                  <a:pt x="6634" y="5947"/>
                  <a:pt x="6742" y="5839"/>
                  <a:pt x="6869" y="5839"/>
                </a:cubicBezTo>
                <a:close/>
                <a:moveTo>
                  <a:pt x="2601" y="0"/>
                </a:moveTo>
                <a:cubicBezTo>
                  <a:pt x="2473" y="0"/>
                  <a:pt x="2365" y="98"/>
                  <a:pt x="2365" y="236"/>
                </a:cubicBezTo>
                <a:lnTo>
                  <a:pt x="2365" y="2120"/>
                </a:lnTo>
                <a:cubicBezTo>
                  <a:pt x="2365" y="2248"/>
                  <a:pt x="2473" y="2355"/>
                  <a:pt x="2601" y="2355"/>
                </a:cubicBezTo>
                <a:lnTo>
                  <a:pt x="3798" y="2355"/>
                </a:lnTo>
                <a:lnTo>
                  <a:pt x="3798" y="2679"/>
                </a:lnTo>
                <a:lnTo>
                  <a:pt x="3464" y="2679"/>
                </a:lnTo>
                <a:cubicBezTo>
                  <a:pt x="3327" y="2679"/>
                  <a:pt x="3229" y="2787"/>
                  <a:pt x="3229" y="2915"/>
                </a:cubicBezTo>
                <a:cubicBezTo>
                  <a:pt x="3229" y="3042"/>
                  <a:pt x="3327" y="3150"/>
                  <a:pt x="3464" y="3150"/>
                </a:cubicBezTo>
                <a:lnTo>
                  <a:pt x="3798" y="3150"/>
                </a:lnTo>
                <a:lnTo>
                  <a:pt x="3798" y="3788"/>
                </a:lnTo>
                <a:lnTo>
                  <a:pt x="1659" y="3788"/>
                </a:lnTo>
                <a:cubicBezTo>
                  <a:pt x="1531" y="3788"/>
                  <a:pt x="1423" y="3896"/>
                  <a:pt x="1423" y="4023"/>
                </a:cubicBezTo>
                <a:lnTo>
                  <a:pt x="1423" y="4897"/>
                </a:lnTo>
                <a:lnTo>
                  <a:pt x="236" y="4897"/>
                </a:lnTo>
                <a:cubicBezTo>
                  <a:pt x="108" y="4897"/>
                  <a:pt x="0" y="4995"/>
                  <a:pt x="0" y="5133"/>
                </a:cubicBezTo>
                <a:lnTo>
                  <a:pt x="0" y="7017"/>
                </a:lnTo>
                <a:cubicBezTo>
                  <a:pt x="0" y="7144"/>
                  <a:pt x="108" y="7252"/>
                  <a:pt x="236" y="7252"/>
                </a:cubicBezTo>
                <a:lnTo>
                  <a:pt x="1423" y="7252"/>
                </a:lnTo>
                <a:lnTo>
                  <a:pt x="1423" y="7576"/>
                </a:lnTo>
                <a:lnTo>
                  <a:pt x="1090" y="7576"/>
                </a:lnTo>
                <a:cubicBezTo>
                  <a:pt x="962" y="7576"/>
                  <a:pt x="854" y="7684"/>
                  <a:pt x="854" y="7811"/>
                </a:cubicBezTo>
                <a:cubicBezTo>
                  <a:pt x="854" y="7949"/>
                  <a:pt x="962" y="8047"/>
                  <a:pt x="1090" y="8047"/>
                </a:cubicBezTo>
                <a:lnTo>
                  <a:pt x="2228" y="8047"/>
                </a:lnTo>
                <a:cubicBezTo>
                  <a:pt x="2365" y="8047"/>
                  <a:pt x="2463" y="7949"/>
                  <a:pt x="2463" y="7811"/>
                </a:cubicBezTo>
                <a:cubicBezTo>
                  <a:pt x="2463" y="7684"/>
                  <a:pt x="2365" y="7576"/>
                  <a:pt x="2228" y="7576"/>
                </a:cubicBezTo>
                <a:lnTo>
                  <a:pt x="1894" y="7576"/>
                </a:lnTo>
                <a:lnTo>
                  <a:pt x="1894" y="7252"/>
                </a:lnTo>
                <a:lnTo>
                  <a:pt x="3092" y="7252"/>
                </a:lnTo>
                <a:cubicBezTo>
                  <a:pt x="3219" y="7252"/>
                  <a:pt x="3327" y="7144"/>
                  <a:pt x="3327" y="7017"/>
                </a:cubicBezTo>
                <a:lnTo>
                  <a:pt x="3327" y="6310"/>
                </a:lnTo>
                <a:lnTo>
                  <a:pt x="4740" y="6310"/>
                </a:lnTo>
                <a:lnTo>
                  <a:pt x="4740" y="7017"/>
                </a:lnTo>
                <a:cubicBezTo>
                  <a:pt x="4740" y="7144"/>
                  <a:pt x="4838" y="7252"/>
                  <a:pt x="4976" y="7252"/>
                </a:cubicBezTo>
                <a:lnTo>
                  <a:pt x="6163" y="7252"/>
                </a:lnTo>
                <a:lnTo>
                  <a:pt x="6163" y="7576"/>
                </a:lnTo>
                <a:lnTo>
                  <a:pt x="5829" y="7576"/>
                </a:lnTo>
                <a:cubicBezTo>
                  <a:pt x="5702" y="7576"/>
                  <a:pt x="5593" y="7684"/>
                  <a:pt x="5593" y="7811"/>
                </a:cubicBezTo>
                <a:cubicBezTo>
                  <a:pt x="5593" y="7949"/>
                  <a:pt x="5702" y="8047"/>
                  <a:pt x="5829" y="8047"/>
                </a:cubicBezTo>
                <a:lnTo>
                  <a:pt x="6967" y="8047"/>
                </a:lnTo>
                <a:cubicBezTo>
                  <a:pt x="7095" y="8047"/>
                  <a:pt x="7203" y="7949"/>
                  <a:pt x="7203" y="7811"/>
                </a:cubicBezTo>
                <a:cubicBezTo>
                  <a:pt x="7203" y="7684"/>
                  <a:pt x="7095" y="7576"/>
                  <a:pt x="6967" y="7576"/>
                </a:cubicBezTo>
                <a:lnTo>
                  <a:pt x="6634" y="7576"/>
                </a:lnTo>
                <a:lnTo>
                  <a:pt x="6634" y="7252"/>
                </a:lnTo>
                <a:lnTo>
                  <a:pt x="7821" y="7252"/>
                </a:lnTo>
                <a:cubicBezTo>
                  <a:pt x="7949" y="7252"/>
                  <a:pt x="8057" y="7144"/>
                  <a:pt x="8057" y="7017"/>
                </a:cubicBezTo>
                <a:lnTo>
                  <a:pt x="8057" y="5133"/>
                </a:lnTo>
                <a:cubicBezTo>
                  <a:pt x="8057" y="4995"/>
                  <a:pt x="7949" y="4897"/>
                  <a:pt x="7821" y="4897"/>
                </a:cubicBezTo>
                <a:lnTo>
                  <a:pt x="6634" y="4897"/>
                </a:lnTo>
                <a:lnTo>
                  <a:pt x="6634" y="4023"/>
                </a:lnTo>
                <a:cubicBezTo>
                  <a:pt x="6634" y="3896"/>
                  <a:pt x="6526" y="3788"/>
                  <a:pt x="6398" y="3788"/>
                </a:cubicBezTo>
                <a:lnTo>
                  <a:pt x="4269" y="3788"/>
                </a:lnTo>
                <a:lnTo>
                  <a:pt x="4269" y="3150"/>
                </a:lnTo>
                <a:lnTo>
                  <a:pt x="4603" y="3150"/>
                </a:lnTo>
                <a:cubicBezTo>
                  <a:pt x="4730" y="3150"/>
                  <a:pt x="4838" y="3042"/>
                  <a:pt x="4838" y="2915"/>
                </a:cubicBezTo>
                <a:cubicBezTo>
                  <a:pt x="4838" y="2787"/>
                  <a:pt x="4730" y="2679"/>
                  <a:pt x="4603" y="2679"/>
                </a:cubicBezTo>
                <a:lnTo>
                  <a:pt x="4269" y="2679"/>
                </a:lnTo>
                <a:lnTo>
                  <a:pt x="4269" y="2355"/>
                </a:lnTo>
                <a:lnTo>
                  <a:pt x="5456" y="2355"/>
                </a:lnTo>
                <a:cubicBezTo>
                  <a:pt x="5584" y="2355"/>
                  <a:pt x="5692" y="2248"/>
                  <a:pt x="5692" y="2120"/>
                </a:cubicBezTo>
                <a:lnTo>
                  <a:pt x="5692" y="236"/>
                </a:lnTo>
                <a:cubicBezTo>
                  <a:pt x="5692" y="98"/>
                  <a:pt x="5584" y="0"/>
                  <a:pt x="5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8" name="Google Shape;4168;p32"/>
          <p:cNvGrpSpPr/>
          <p:nvPr/>
        </p:nvGrpSpPr>
        <p:grpSpPr>
          <a:xfrm>
            <a:off x="5850455" y="1707078"/>
            <a:ext cx="467404" cy="488885"/>
            <a:chOff x="2841164" y="1592395"/>
            <a:chExt cx="355386" cy="371691"/>
          </a:xfrm>
        </p:grpSpPr>
        <p:sp>
          <p:nvSpPr>
            <p:cNvPr id="4169" name="Google Shape;4169;p32"/>
            <p:cNvSpPr/>
            <p:nvPr/>
          </p:nvSpPr>
          <p:spPr>
            <a:xfrm>
              <a:off x="2841164" y="1592395"/>
              <a:ext cx="80694" cy="80278"/>
            </a:xfrm>
            <a:custGeom>
              <a:avLst/>
              <a:gdLst/>
              <a:ahLst/>
              <a:cxnLst/>
              <a:rect l="l" t="t" r="r" b="b"/>
              <a:pathLst>
                <a:path w="1747" h="1738" extrusionOk="0">
                  <a:moveTo>
                    <a:pt x="1747" y="0"/>
                  </a:moveTo>
                  <a:cubicBezTo>
                    <a:pt x="1679" y="0"/>
                    <a:pt x="1620" y="20"/>
                    <a:pt x="1580" y="69"/>
                  </a:cubicBezTo>
                  <a:lnTo>
                    <a:pt x="69" y="1570"/>
                  </a:lnTo>
                  <a:cubicBezTo>
                    <a:pt x="20" y="1620"/>
                    <a:pt x="0" y="1678"/>
                    <a:pt x="0" y="1737"/>
                  </a:cubicBezTo>
                  <a:lnTo>
                    <a:pt x="1747" y="1737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2"/>
            <p:cNvSpPr/>
            <p:nvPr/>
          </p:nvSpPr>
          <p:spPr>
            <a:xfrm>
              <a:off x="2841164" y="1592395"/>
              <a:ext cx="273814" cy="371691"/>
            </a:xfrm>
            <a:custGeom>
              <a:avLst/>
              <a:gdLst/>
              <a:ahLst/>
              <a:cxnLst/>
              <a:rect l="l" t="t" r="r" b="b"/>
              <a:pathLst>
                <a:path w="5928" h="8047" extrusionOk="0">
                  <a:moveTo>
                    <a:pt x="2493" y="3336"/>
                  </a:moveTo>
                  <a:cubicBezTo>
                    <a:pt x="2621" y="3336"/>
                    <a:pt x="2728" y="3435"/>
                    <a:pt x="2728" y="3572"/>
                  </a:cubicBezTo>
                  <a:cubicBezTo>
                    <a:pt x="2728" y="3700"/>
                    <a:pt x="2621" y="3807"/>
                    <a:pt x="2493" y="3807"/>
                  </a:cubicBezTo>
                  <a:lnTo>
                    <a:pt x="854" y="3807"/>
                  </a:lnTo>
                  <a:cubicBezTo>
                    <a:pt x="726" y="3807"/>
                    <a:pt x="619" y="3700"/>
                    <a:pt x="619" y="3572"/>
                  </a:cubicBezTo>
                  <a:cubicBezTo>
                    <a:pt x="619" y="3435"/>
                    <a:pt x="726" y="3336"/>
                    <a:pt x="854" y="3336"/>
                  </a:cubicBezTo>
                  <a:close/>
                  <a:moveTo>
                    <a:pt x="2493" y="4279"/>
                  </a:moveTo>
                  <a:cubicBezTo>
                    <a:pt x="2621" y="4279"/>
                    <a:pt x="2728" y="4387"/>
                    <a:pt x="2728" y="4514"/>
                  </a:cubicBezTo>
                  <a:cubicBezTo>
                    <a:pt x="2728" y="4642"/>
                    <a:pt x="2621" y="4750"/>
                    <a:pt x="2493" y="4750"/>
                  </a:cubicBezTo>
                  <a:lnTo>
                    <a:pt x="854" y="4750"/>
                  </a:lnTo>
                  <a:cubicBezTo>
                    <a:pt x="726" y="4750"/>
                    <a:pt x="619" y="4642"/>
                    <a:pt x="619" y="4514"/>
                  </a:cubicBezTo>
                  <a:cubicBezTo>
                    <a:pt x="619" y="4387"/>
                    <a:pt x="726" y="4279"/>
                    <a:pt x="854" y="4279"/>
                  </a:cubicBezTo>
                  <a:close/>
                  <a:moveTo>
                    <a:pt x="2493" y="5221"/>
                  </a:moveTo>
                  <a:cubicBezTo>
                    <a:pt x="2621" y="5221"/>
                    <a:pt x="2728" y="5329"/>
                    <a:pt x="2728" y="5456"/>
                  </a:cubicBezTo>
                  <a:cubicBezTo>
                    <a:pt x="2728" y="5584"/>
                    <a:pt x="2621" y="5692"/>
                    <a:pt x="2493" y="5692"/>
                  </a:cubicBezTo>
                  <a:lnTo>
                    <a:pt x="854" y="5692"/>
                  </a:lnTo>
                  <a:cubicBezTo>
                    <a:pt x="726" y="5692"/>
                    <a:pt x="619" y="5584"/>
                    <a:pt x="619" y="5456"/>
                  </a:cubicBezTo>
                  <a:cubicBezTo>
                    <a:pt x="619" y="5329"/>
                    <a:pt x="726" y="5221"/>
                    <a:pt x="854" y="5221"/>
                  </a:cubicBezTo>
                  <a:close/>
                  <a:moveTo>
                    <a:pt x="2493" y="6163"/>
                  </a:moveTo>
                  <a:cubicBezTo>
                    <a:pt x="2621" y="6163"/>
                    <a:pt x="2728" y="6271"/>
                    <a:pt x="2728" y="6398"/>
                  </a:cubicBezTo>
                  <a:cubicBezTo>
                    <a:pt x="2728" y="6536"/>
                    <a:pt x="2621" y="6634"/>
                    <a:pt x="2493" y="6634"/>
                  </a:cubicBezTo>
                  <a:lnTo>
                    <a:pt x="854" y="6634"/>
                  </a:lnTo>
                  <a:cubicBezTo>
                    <a:pt x="726" y="6634"/>
                    <a:pt x="619" y="6536"/>
                    <a:pt x="619" y="6398"/>
                  </a:cubicBezTo>
                  <a:cubicBezTo>
                    <a:pt x="619" y="6271"/>
                    <a:pt x="726" y="6163"/>
                    <a:pt x="854" y="6163"/>
                  </a:cubicBezTo>
                  <a:close/>
                  <a:moveTo>
                    <a:pt x="2218" y="0"/>
                  </a:moveTo>
                  <a:lnTo>
                    <a:pt x="2218" y="1973"/>
                  </a:lnTo>
                  <a:cubicBezTo>
                    <a:pt x="2218" y="2110"/>
                    <a:pt x="2110" y="2208"/>
                    <a:pt x="1982" y="2208"/>
                  </a:cubicBezTo>
                  <a:lnTo>
                    <a:pt x="0" y="2208"/>
                  </a:lnTo>
                  <a:lnTo>
                    <a:pt x="0" y="7811"/>
                  </a:lnTo>
                  <a:cubicBezTo>
                    <a:pt x="0" y="7949"/>
                    <a:pt x="109" y="8047"/>
                    <a:pt x="236" y="8047"/>
                  </a:cubicBezTo>
                  <a:lnTo>
                    <a:pt x="5692" y="8047"/>
                  </a:lnTo>
                  <a:cubicBezTo>
                    <a:pt x="5820" y="8047"/>
                    <a:pt x="5927" y="7949"/>
                    <a:pt x="5927" y="7811"/>
                  </a:cubicBezTo>
                  <a:lnTo>
                    <a:pt x="5927" y="7164"/>
                  </a:lnTo>
                  <a:lnTo>
                    <a:pt x="4063" y="7164"/>
                  </a:lnTo>
                  <a:cubicBezTo>
                    <a:pt x="3670" y="7164"/>
                    <a:pt x="3356" y="6850"/>
                    <a:pt x="3356" y="6457"/>
                  </a:cubicBezTo>
                  <a:lnTo>
                    <a:pt x="3356" y="3778"/>
                  </a:lnTo>
                  <a:cubicBezTo>
                    <a:pt x="3356" y="3523"/>
                    <a:pt x="3494" y="3288"/>
                    <a:pt x="3710" y="3170"/>
                  </a:cubicBezTo>
                  <a:lnTo>
                    <a:pt x="3710" y="2865"/>
                  </a:lnTo>
                  <a:cubicBezTo>
                    <a:pt x="3710" y="1737"/>
                    <a:pt x="4632" y="815"/>
                    <a:pt x="5761" y="815"/>
                  </a:cubicBezTo>
                  <a:cubicBezTo>
                    <a:pt x="5810" y="815"/>
                    <a:pt x="5868" y="815"/>
                    <a:pt x="5927" y="824"/>
                  </a:cubicBezTo>
                  <a:lnTo>
                    <a:pt x="5927" y="236"/>
                  </a:lnTo>
                  <a:cubicBezTo>
                    <a:pt x="5927" y="98"/>
                    <a:pt x="5820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2"/>
            <p:cNvSpPr/>
            <p:nvPr/>
          </p:nvSpPr>
          <p:spPr>
            <a:xfrm>
              <a:off x="3017933" y="1651749"/>
              <a:ext cx="178617" cy="249796"/>
            </a:xfrm>
            <a:custGeom>
              <a:avLst/>
              <a:gdLst/>
              <a:ahLst/>
              <a:cxnLst/>
              <a:rect l="l" t="t" r="r" b="b"/>
              <a:pathLst>
                <a:path w="3867" h="5408" extrusionOk="0">
                  <a:moveTo>
                    <a:pt x="1934" y="472"/>
                  </a:moveTo>
                  <a:cubicBezTo>
                    <a:pt x="2542" y="472"/>
                    <a:pt x="3042" y="972"/>
                    <a:pt x="3042" y="1580"/>
                  </a:cubicBezTo>
                  <a:lnTo>
                    <a:pt x="3042" y="2258"/>
                  </a:lnTo>
                  <a:lnTo>
                    <a:pt x="825" y="2258"/>
                  </a:lnTo>
                  <a:lnTo>
                    <a:pt x="825" y="1580"/>
                  </a:lnTo>
                  <a:cubicBezTo>
                    <a:pt x="825" y="972"/>
                    <a:pt x="1325" y="472"/>
                    <a:pt x="1934" y="472"/>
                  </a:cubicBezTo>
                  <a:close/>
                  <a:moveTo>
                    <a:pt x="992" y="3602"/>
                  </a:moveTo>
                  <a:cubicBezTo>
                    <a:pt x="1119" y="3602"/>
                    <a:pt x="1227" y="3700"/>
                    <a:pt x="1227" y="3837"/>
                  </a:cubicBezTo>
                  <a:cubicBezTo>
                    <a:pt x="1227" y="3965"/>
                    <a:pt x="1119" y="4073"/>
                    <a:pt x="992" y="4073"/>
                  </a:cubicBezTo>
                  <a:cubicBezTo>
                    <a:pt x="854" y="4073"/>
                    <a:pt x="756" y="3965"/>
                    <a:pt x="756" y="3837"/>
                  </a:cubicBezTo>
                  <a:cubicBezTo>
                    <a:pt x="756" y="3700"/>
                    <a:pt x="854" y="3602"/>
                    <a:pt x="992" y="3602"/>
                  </a:cubicBezTo>
                  <a:close/>
                  <a:moveTo>
                    <a:pt x="1934" y="3602"/>
                  </a:moveTo>
                  <a:cubicBezTo>
                    <a:pt x="2061" y="3602"/>
                    <a:pt x="2169" y="3700"/>
                    <a:pt x="2169" y="3837"/>
                  </a:cubicBezTo>
                  <a:cubicBezTo>
                    <a:pt x="2169" y="3965"/>
                    <a:pt x="2061" y="4073"/>
                    <a:pt x="1934" y="4073"/>
                  </a:cubicBezTo>
                  <a:cubicBezTo>
                    <a:pt x="1806" y="4073"/>
                    <a:pt x="1698" y="3965"/>
                    <a:pt x="1698" y="3837"/>
                  </a:cubicBezTo>
                  <a:cubicBezTo>
                    <a:pt x="1698" y="3700"/>
                    <a:pt x="1806" y="3602"/>
                    <a:pt x="1934" y="3602"/>
                  </a:cubicBezTo>
                  <a:close/>
                  <a:moveTo>
                    <a:pt x="2876" y="3602"/>
                  </a:moveTo>
                  <a:cubicBezTo>
                    <a:pt x="3003" y="3602"/>
                    <a:pt x="3111" y="3700"/>
                    <a:pt x="3111" y="3837"/>
                  </a:cubicBezTo>
                  <a:cubicBezTo>
                    <a:pt x="3111" y="3965"/>
                    <a:pt x="3003" y="4073"/>
                    <a:pt x="2876" y="4073"/>
                  </a:cubicBezTo>
                  <a:cubicBezTo>
                    <a:pt x="2748" y="4073"/>
                    <a:pt x="2640" y="3965"/>
                    <a:pt x="2640" y="3837"/>
                  </a:cubicBezTo>
                  <a:cubicBezTo>
                    <a:pt x="2640" y="3700"/>
                    <a:pt x="2748" y="3602"/>
                    <a:pt x="2876" y="3602"/>
                  </a:cubicBezTo>
                  <a:close/>
                  <a:moveTo>
                    <a:pt x="1934" y="1"/>
                  </a:moveTo>
                  <a:cubicBezTo>
                    <a:pt x="1060" y="1"/>
                    <a:pt x="354" y="707"/>
                    <a:pt x="354" y="1580"/>
                  </a:cubicBezTo>
                  <a:lnTo>
                    <a:pt x="354" y="2258"/>
                  </a:lnTo>
                  <a:lnTo>
                    <a:pt x="236" y="2258"/>
                  </a:lnTo>
                  <a:cubicBezTo>
                    <a:pt x="109" y="2258"/>
                    <a:pt x="0" y="2365"/>
                    <a:pt x="0" y="2493"/>
                  </a:cubicBezTo>
                  <a:lnTo>
                    <a:pt x="0" y="5172"/>
                  </a:lnTo>
                  <a:cubicBezTo>
                    <a:pt x="0" y="5309"/>
                    <a:pt x="109" y="5408"/>
                    <a:pt x="236" y="5408"/>
                  </a:cubicBezTo>
                  <a:lnTo>
                    <a:pt x="3631" y="5408"/>
                  </a:lnTo>
                  <a:cubicBezTo>
                    <a:pt x="3759" y="5408"/>
                    <a:pt x="3867" y="5309"/>
                    <a:pt x="3867" y="5172"/>
                  </a:cubicBezTo>
                  <a:lnTo>
                    <a:pt x="3867" y="2493"/>
                  </a:lnTo>
                  <a:cubicBezTo>
                    <a:pt x="3867" y="2365"/>
                    <a:pt x="3759" y="2258"/>
                    <a:pt x="3631" y="2258"/>
                  </a:cubicBezTo>
                  <a:lnTo>
                    <a:pt x="3513" y="2258"/>
                  </a:lnTo>
                  <a:lnTo>
                    <a:pt x="3513" y="1580"/>
                  </a:lnTo>
                  <a:cubicBezTo>
                    <a:pt x="3513" y="707"/>
                    <a:pt x="280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2"/>
            <p:cNvSpPr/>
            <p:nvPr/>
          </p:nvSpPr>
          <p:spPr>
            <a:xfrm>
              <a:off x="3077749" y="1695261"/>
              <a:ext cx="37229" cy="39031"/>
            </a:xfrm>
            <a:custGeom>
              <a:avLst/>
              <a:gdLst/>
              <a:ahLst/>
              <a:cxnLst/>
              <a:rect l="l" t="t" r="r" b="b"/>
              <a:pathLst>
                <a:path w="806" h="845" extrusionOk="0">
                  <a:moveTo>
                    <a:pt x="639" y="1"/>
                  </a:moveTo>
                  <a:cubicBezTo>
                    <a:pt x="286" y="1"/>
                    <a:pt x="1" y="285"/>
                    <a:pt x="1" y="638"/>
                  </a:cubicBezTo>
                  <a:lnTo>
                    <a:pt x="1" y="845"/>
                  </a:lnTo>
                  <a:lnTo>
                    <a:pt x="805" y="845"/>
                  </a:lnTo>
                  <a:lnTo>
                    <a:pt x="805" y="21"/>
                  </a:lnTo>
                  <a:cubicBezTo>
                    <a:pt x="746" y="10"/>
                    <a:pt x="698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3" name="Google Shape;4173;p32"/>
          <p:cNvGrpSpPr/>
          <p:nvPr/>
        </p:nvGrpSpPr>
        <p:grpSpPr>
          <a:xfrm rot="-5400000" flipH="1">
            <a:off x="1650500" y="3495450"/>
            <a:ext cx="653494" cy="2478093"/>
            <a:chOff x="393250" y="2490600"/>
            <a:chExt cx="653494" cy="2478093"/>
          </a:xfrm>
        </p:grpSpPr>
        <p:sp>
          <p:nvSpPr>
            <p:cNvPr id="4174" name="Google Shape;4174;p32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2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2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2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2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2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2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2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2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2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153;p32">
            <a:extLst>
              <a:ext uri="{FF2B5EF4-FFF2-40B4-BE49-F238E27FC236}">
                <a16:creationId xmlns:a16="http://schemas.microsoft.com/office/drawing/2014/main" id="{75BBC0B3-DC6C-4C79-B862-C924F2822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7058" y="788981"/>
            <a:ext cx="4986375" cy="569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 MODELS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039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2281-D29D-48E3-A0C8-603A0D48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626" y="2358189"/>
            <a:ext cx="3159583" cy="1804737"/>
          </a:xfrm>
        </p:spPr>
        <p:txBody>
          <a:bodyPr/>
          <a:lstStyle/>
          <a:p>
            <a:pPr algn="ctr"/>
            <a:r>
              <a:rPr lang="en-US" sz="6000"/>
              <a:t>IaaS</a:t>
            </a:r>
            <a:br>
              <a:rPr lang="en-US" sz="6000"/>
            </a:br>
            <a:r>
              <a:rPr lang="en-US" sz="2000"/>
              <a:t>Infrastructure as a </a:t>
            </a:r>
            <a:br>
              <a:rPr lang="en-US" sz="2000"/>
            </a:br>
            <a:r>
              <a:rPr lang="en-US" sz="2000"/>
              <a:t>Service</a:t>
            </a:r>
            <a:endParaRPr lang="en-IN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1444C-EFBD-4AF0-97BB-8087B445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390" y="697832"/>
            <a:ext cx="4933658" cy="39062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Infrastructure as a service refers to </a:t>
            </a:r>
            <a:r>
              <a:rPr lang="en-US" sz="1500" b="1"/>
              <a:t>online services that provide network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It also provides access to fundamental computing resources over the internet.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As resources are easily scalable, IaaS helps prevent overbuying of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Courier Prime" panose="020B0604020202020204" charset="0"/>
              </a:rPr>
              <a:t>However, it’s important to note that it offers the </a:t>
            </a:r>
            <a:r>
              <a:rPr lang="en-US" sz="1500" b="1">
                <a:solidFill>
                  <a:schemeClr val="tx1"/>
                </a:solidFill>
                <a:latin typeface="Courier Prime" panose="020B0604020202020204" charset="0"/>
              </a:rPr>
              <a:t>lowest-level control of computing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  <a:latin typeface="Courier Prime" panose="020B0604020202020204" charset="0"/>
              </a:rPr>
              <a:t>Currently, it’s growth rate has stagnated.</a:t>
            </a:r>
            <a:endParaRPr lang="en-US" sz="1500">
              <a:solidFill>
                <a:schemeClr val="tx1"/>
              </a:solidFill>
              <a:latin typeface="Courier Prim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For example, physical computing resources, location, security, etc.</a:t>
            </a:r>
            <a:endParaRPr lang="en-IN" sz="1500"/>
          </a:p>
        </p:txBody>
      </p:sp>
      <p:pic>
        <p:nvPicPr>
          <p:cNvPr id="4" name="Picture 4" descr="Infrastructure as a Service (IaaS), Cloud Consulting Services">
            <a:extLst>
              <a:ext uri="{FF2B5EF4-FFF2-40B4-BE49-F238E27FC236}">
                <a16:creationId xmlns:a16="http://schemas.microsoft.com/office/drawing/2014/main" id="{B180AB39-BDC3-45E0-9E8E-83692C06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119" y="175336"/>
            <a:ext cx="2278480" cy="18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41444C-EFBD-4AF0-97BB-8087B445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86" y="778959"/>
            <a:ext cx="4644900" cy="37368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Platform as a Service is a cloud computing model where a </a:t>
            </a:r>
            <a:r>
              <a:rPr lang="en-US" b="1"/>
              <a:t>third-party provider delivers hardware and software tools to users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With PaaS, the cloud provider hosts everythin</a:t>
            </a:r>
            <a:r>
              <a:rPr lang="en-US">
                <a:solidFill>
                  <a:schemeClr val="tx1"/>
                </a:solidFill>
                <a:latin typeface="Courier Prime" panose="020B0604020202020204" charset="0"/>
              </a:rPr>
              <a:t>g (</a:t>
            </a:r>
            <a:r>
              <a:rPr lang="en-US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servers, networks, storage, etc.)at their data center.</a:t>
            </a:r>
            <a:endParaRPr lang="en-US">
              <a:solidFill>
                <a:schemeClr val="tx1"/>
              </a:solidFill>
              <a:latin typeface="Courier Prim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Usually, these tools are needed for application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Here, </a:t>
            </a:r>
            <a:r>
              <a:rPr lang="en-US" b="1"/>
              <a:t>virtual machines are the backbone </a:t>
            </a:r>
            <a:r>
              <a:rPr lang="en-US"/>
              <a:t>for offering the endless services on demand.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D51F98-5B1C-4672-9F31-74DF360E1159}"/>
              </a:ext>
            </a:extLst>
          </p:cNvPr>
          <p:cNvSpPr txBox="1">
            <a:spLocks/>
          </p:cNvSpPr>
          <p:nvPr/>
        </p:nvSpPr>
        <p:spPr>
          <a:xfrm>
            <a:off x="5302626" y="2358189"/>
            <a:ext cx="3159583" cy="180473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37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ctr"/>
            <a:r>
              <a:rPr lang="en-US" sz="6000"/>
              <a:t>PaaS</a:t>
            </a:r>
            <a:br>
              <a:rPr lang="en-US" sz="6000"/>
            </a:br>
            <a:r>
              <a:rPr lang="en-US" sz="2000"/>
              <a:t>Platform as a </a:t>
            </a:r>
            <a:br>
              <a:rPr lang="en-US" sz="2000"/>
            </a:br>
            <a:r>
              <a:rPr lang="en-US" sz="2000"/>
              <a:t>Service</a:t>
            </a:r>
            <a:endParaRPr lang="en-IN" sz="6000"/>
          </a:p>
        </p:txBody>
      </p:sp>
      <p:pic>
        <p:nvPicPr>
          <p:cNvPr id="2050" name="Picture 2" descr="Platform as a Service (PaaS) - OC Cloud9">
            <a:extLst>
              <a:ext uri="{FF2B5EF4-FFF2-40B4-BE49-F238E27FC236}">
                <a16:creationId xmlns:a16="http://schemas.microsoft.com/office/drawing/2014/main" id="{B0921E23-B7D1-4CF1-BB7E-750029977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r="19474"/>
          <a:stretch/>
        </p:blipFill>
        <p:spPr bwMode="auto">
          <a:xfrm>
            <a:off x="6163251" y="184483"/>
            <a:ext cx="2434663" cy="17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7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41444C-EFBD-4AF0-97BB-8087B445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50" y="810127"/>
            <a:ext cx="4059600" cy="3567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Software as a Service is a software distribution model in which </a:t>
            </a:r>
            <a:r>
              <a:rPr lang="en-US" b="1"/>
              <a:t>a cloud provider hosts applications and makes them available to users over the internet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In most cases, SaaS users </a:t>
            </a:r>
            <a:r>
              <a:rPr lang="en-US" b="1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pay a monthly or annual subscription fee</a:t>
            </a:r>
            <a:r>
              <a:rPr lang="en-US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; some may offer ‘pay-as-you-go’ pricing based on your actual usage.</a:t>
            </a:r>
            <a:endParaRPr lang="en-US">
              <a:solidFill>
                <a:schemeClr val="tx1"/>
              </a:solidFill>
              <a:latin typeface="Courier Prim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 example, Google Workspace, Dropbox, Cisco WebEx, etc.</a:t>
            </a:r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B63179-1F50-4D78-8B28-2FD9D5D652E2}"/>
              </a:ext>
            </a:extLst>
          </p:cNvPr>
          <p:cNvSpPr txBox="1">
            <a:spLocks/>
          </p:cNvSpPr>
          <p:nvPr/>
        </p:nvSpPr>
        <p:spPr>
          <a:xfrm>
            <a:off x="5302626" y="2358189"/>
            <a:ext cx="3159583" cy="180473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37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ctr"/>
            <a:r>
              <a:rPr lang="en-US" sz="6000"/>
              <a:t>SaaS</a:t>
            </a:r>
            <a:br>
              <a:rPr lang="en-US" sz="6000"/>
            </a:br>
            <a:r>
              <a:rPr lang="en-US" sz="2000"/>
              <a:t>Software as a </a:t>
            </a:r>
            <a:br>
              <a:rPr lang="en-US" sz="2000"/>
            </a:br>
            <a:r>
              <a:rPr lang="en-US" sz="2000"/>
              <a:t>Service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4502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1" name="Google Shape;4041;p27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042" name="Google Shape;4042;p27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27"/>
          <p:cNvGrpSpPr/>
          <p:nvPr/>
        </p:nvGrpSpPr>
        <p:grpSpPr>
          <a:xfrm>
            <a:off x="6868887" y="4126286"/>
            <a:ext cx="1008653" cy="954509"/>
            <a:chOff x="2334550" y="3821100"/>
            <a:chExt cx="1037815" cy="982106"/>
          </a:xfrm>
        </p:grpSpPr>
        <p:sp>
          <p:nvSpPr>
            <p:cNvPr id="4047" name="Google Shape;4047;p27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7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7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7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7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27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STRIP</a:t>
            </a:r>
            <a:endParaRPr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087EE0-6284-41DB-955F-08593F580CF5}"/>
              </a:ext>
            </a:extLst>
          </p:cNvPr>
          <p:cNvGrpSpPr/>
          <p:nvPr/>
        </p:nvGrpSpPr>
        <p:grpSpPr>
          <a:xfrm>
            <a:off x="1931381" y="1458002"/>
            <a:ext cx="5066609" cy="3128051"/>
            <a:chOff x="619365" y="1018319"/>
            <a:chExt cx="6309360" cy="3984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404C0-8DC0-4763-A037-C3918CDF0062}"/>
                </a:ext>
              </a:extLst>
            </p:cNvPr>
            <p:cNvSpPr/>
            <p:nvPr/>
          </p:nvSpPr>
          <p:spPr>
            <a:xfrm>
              <a:off x="619365" y="1018319"/>
              <a:ext cx="6309360" cy="398412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3DD3CE-C79D-4681-982A-AB0C5CA1B58E}"/>
                </a:ext>
              </a:extLst>
            </p:cNvPr>
            <p:cNvGrpSpPr/>
            <p:nvPr/>
          </p:nvGrpSpPr>
          <p:grpSpPr>
            <a:xfrm>
              <a:off x="863607" y="1511550"/>
              <a:ext cx="2643179" cy="2997658"/>
              <a:chOff x="284460" y="1804023"/>
              <a:chExt cx="2643179" cy="2997658"/>
            </a:xfrm>
          </p:grpSpPr>
          <p:pic>
            <p:nvPicPr>
              <p:cNvPr id="39" name="Graphic 38" descr="A whiteboard on a stand">
                <a:extLst>
                  <a:ext uri="{FF2B5EF4-FFF2-40B4-BE49-F238E27FC236}">
                    <a16:creationId xmlns:a16="http://schemas.microsoft.com/office/drawing/2014/main" id="{DBE1EF79-CA26-4E95-915C-E1A51BD7E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4460" y="1804023"/>
                <a:ext cx="2643179" cy="2997658"/>
              </a:xfrm>
              <a:prstGeom prst="rect">
                <a:avLst/>
              </a:prstGeom>
            </p:spPr>
          </p:pic>
          <p:pic>
            <p:nvPicPr>
              <p:cNvPr id="40" name="Graphic 39" descr="Syncing cloud with solid fill">
                <a:extLst>
                  <a:ext uri="{FF2B5EF4-FFF2-40B4-BE49-F238E27FC236}">
                    <a16:creationId xmlns:a16="http://schemas.microsoft.com/office/drawing/2014/main" id="{CCF08A39-606F-4AB0-8D19-B0457A47A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01245" y="19935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AF46CA-E9E6-41E6-BEDE-A4DBBCC9D34B}"/>
                  </a:ext>
                </a:extLst>
              </p:cNvPr>
              <p:cNvSpPr txBox="1"/>
              <p:nvPr/>
            </p:nvSpPr>
            <p:spPr>
              <a:xfrm>
                <a:off x="868547" y="2723090"/>
                <a:ext cx="1453520" cy="58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Cloud</a:t>
                </a:r>
              </a:p>
            </p:txBody>
          </p:sp>
        </p:grpSp>
        <p:pic>
          <p:nvPicPr>
            <p:cNvPr id="23" name="Graphic 22" descr="Room with laptops and chairs">
              <a:extLst>
                <a:ext uri="{FF2B5EF4-FFF2-40B4-BE49-F238E27FC236}">
                  <a16:creationId xmlns:a16="http://schemas.microsoft.com/office/drawing/2014/main" id="{74077B48-F5EC-49A0-B387-2FDA806EB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0276" r="78229" b="5482"/>
            <a:stretch/>
          </p:blipFill>
          <p:spPr>
            <a:xfrm>
              <a:off x="2259850" y="2721093"/>
              <a:ext cx="1490258" cy="2088537"/>
            </a:xfrm>
            <a:prstGeom prst="rect">
              <a:avLst/>
            </a:prstGeom>
          </p:spPr>
        </p:pic>
        <p:pic>
          <p:nvPicPr>
            <p:cNvPr id="24" name="Graphic 23" descr="A man with hands in pocket">
              <a:extLst>
                <a:ext uri="{FF2B5EF4-FFF2-40B4-BE49-F238E27FC236}">
                  <a16:creationId xmlns:a16="http://schemas.microsoft.com/office/drawing/2014/main" id="{8D19DBC4-81FA-4944-83C7-8452DA555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57235" y="2071622"/>
              <a:ext cx="876830" cy="2437586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5785C0-D96C-4179-A3A1-8AB532EB04C7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4621950" y="2377734"/>
              <a:ext cx="1078716" cy="2207108"/>
              <a:chOff x="992621" y="466544"/>
              <a:chExt cx="1995379" cy="410691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62ED000-3874-49C3-914C-553D77F2EE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2621" y="570043"/>
                <a:ext cx="1995379" cy="4003413"/>
                <a:chOff x="1158221" y="296062"/>
                <a:chExt cx="2066925" cy="4391925"/>
              </a:xfrm>
            </p:grpSpPr>
            <p:pic>
              <p:nvPicPr>
                <p:cNvPr id="35" name="Graphic 34" descr="Man walking forward">
                  <a:extLst>
                    <a:ext uri="{FF2B5EF4-FFF2-40B4-BE49-F238E27FC236}">
                      <a16:creationId xmlns:a16="http://schemas.microsoft.com/office/drawing/2014/main" id="{7F871287-291F-4355-B14B-F1A8B4A8EB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8221" y="887512"/>
                  <a:ext cx="2066925" cy="3800475"/>
                </a:xfrm>
                <a:prstGeom prst="rect">
                  <a:avLst/>
                </a:prstGeom>
              </p:spPr>
            </p:pic>
            <p:pic>
              <p:nvPicPr>
                <p:cNvPr id="36" name="Graphic 35" descr="Boy with thick hair">
                  <a:extLst>
                    <a:ext uri="{FF2B5EF4-FFF2-40B4-BE49-F238E27FC236}">
                      <a16:creationId xmlns:a16="http://schemas.microsoft.com/office/drawing/2014/main" id="{E8991A1C-1730-42D5-823E-C7CEFC184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250" y="296062"/>
                  <a:ext cx="723900" cy="790575"/>
                </a:xfrm>
                <a:prstGeom prst="rect">
                  <a:avLst/>
                </a:prstGeom>
              </p:spPr>
            </p:pic>
            <p:pic>
              <p:nvPicPr>
                <p:cNvPr id="37" name="Graphic 36" descr="A concerned face">
                  <a:extLst>
                    <a:ext uri="{FF2B5EF4-FFF2-40B4-BE49-F238E27FC236}">
                      <a16:creationId xmlns:a16="http://schemas.microsoft.com/office/drawing/2014/main" id="{2A4A710C-40B5-4BBF-B42A-005D84BE5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4925" y="640953"/>
                  <a:ext cx="338276" cy="369989"/>
                </a:xfrm>
                <a:prstGeom prst="rect">
                  <a:avLst/>
                </a:prstGeom>
              </p:spPr>
            </p:pic>
            <p:pic>
              <p:nvPicPr>
                <p:cNvPr id="38" name="Graphic 37" descr="Face mask with filter">
                  <a:extLst>
                    <a:ext uri="{FF2B5EF4-FFF2-40B4-BE49-F238E27FC236}">
                      <a16:creationId xmlns:a16="http://schemas.microsoft.com/office/drawing/2014/main" id="{639029EE-31CE-438A-B0F4-FF4AF9F466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0025" y="734212"/>
                  <a:ext cx="514350" cy="352425"/>
                </a:xfrm>
                <a:prstGeom prst="rect">
                  <a:avLst/>
                </a:prstGeom>
              </p:spPr>
            </p:pic>
          </p:grpSp>
          <p:pic>
            <p:nvPicPr>
              <p:cNvPr id="34" name="Graphic 33" descr="Hat with a baseball">
                <a:extLst>
                  <a:ext uri="{FF2B5EF4-FFF2-40B4-BE49-F238E27FC236}">
                    <a16:creationId xmlns:a16="http://schemas.microsoft.com/office/drawing/2014/main" id="{B4FEA3E7-F1F1-4693-8D2A-A1191DC42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537687" y="466544"/>
                <a:ext cx="800052" cy="50289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7EC47E9-8628-48AB-95B7-83C293F5FA69}"/>
                </a:ext>
              </a:extLst>
            </p:cNvPr>
            <p:cNvGrpSpPr/>
            <p:nvPr/>
          </p:nvGrpSpPr>
          <p:grpSpPr>
            <a:xfrm>
              <a:off x="4283756" y="1269709"/>
              <a:ext cx="2603490" cy="1464607"/>
              <a:chOff x="5877374" y="1486034"/>
              <a:chExt cx="2603490" cy="1464607"/>
            </a:xfrm>
          </p:grpSpPr>
          <p:pic>
            <p:nvPicPr>
              <p:cNvPr id="31" name="Graphic 30" descr="Rectangle speech bubble">
                <a:extLst>
                  <a:ext uri="{FF2B5EF4-FFF2-40B4-BE49-F238E27FC236}">
                    <a16:creationId xmlns:a16="http://schemas.microsoft.com/office/drawing/2014/main" id="{A454D9B8-4F6A-4F16-BA11-0A0129696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877374" y="1486034"/>
                <a:ext cx="2603490" cy="1464607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2BAF5C-A75B-4541-AB1E-767EE313DB72}"/>
                  </a:ext>
                </a:extLst>
              </p:cNvPr>
              <p:cNvSpPr txBox="1"/>
              <p:nvPr/>
            </p:nvSpPr>
            <p:spPr>
              <a:xfrm>
                <a:off x="6128579" y="1586628"/>
                <a:ext cx="2342091" cy="940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/>
                  <a:t>Do you offer</a:t>
                </a:r>
              </a:p>
              <a:p>
                <a:pPr algn="ctr"/>
                <a:r>
                  <a:rPr lang="en-IN"/>
                  <a:t>‘Homework-as-a-Service, i.e. </a:t>
                </a:r>
                <a:r>
                  <a:rPr lang="en-IN" err="1"/>
                  <a:t>HaaS</a:t>
                </a:r>
                <a:r>
                  <a:rPr lang="en-IN"/>
                  <a:t>’? 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2E9C4-BCE4-4171-9E1F-A049D8EA7C21}"/>
                </a:ext>
              </a:extLst>
            </p:cNvPr>
            <p:cNvGrpSpPr/>
            <p:nvPr/>
          </p:nvGrpSpPr>
          <p:grpSpPr>
            <a:xfrm>
              <a:off x="3954899" y="1788874"/>
              <a:ext cx="388268" cy="449898"/>
              <a:chOff x="6910074" y="2939478"/>
              <a:chExt cx="600075" cy="695325"/>
            </a:xfrm>
          </p:grpSpPr>
          <p:pic>
            <p:nvPicPr>
              <p:cNvPr id="28" name="Graphic 27" descr="A boy with short hair">
                <a:extLst>
                  <a:ext uri="{FF2B5EF4-FFF2-40B4-BE49-F238E27FC236}">
                    <a16:creationId xmlns:a16="http://schemas.microsoft.com/office/drawing/2014/main" id="{6042C88C-F7C4-4CEB-B6D9-888E70D70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910074" y="2939478"/>
                <a:ext cx="600075" cy="695325"/>
              </a:xfrm>
              <a:prstGeom prst="rect">
                <a:avLst/>
              </a:prstGeom>
            </p:spPr>
          </p:pic>
          <p:pic>
            <p:nvPicPr>
              <p:cNvPr id="29" name="Graphic 28" descr="A face with one eyebrow">
                <a:extLst>
                  <a:ext uri="{FF2B5EF4-FFF2-40B4-BE49-F238E27FC236}">
                    <a16:creationId xmlns:a16="http://schemas.microsoft.com/office/drawing/2014/main" id="{029559EF-3938-4D3F-BD4F-8CC150588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7066012" y="3131894"/>
                <a:ext cx="400056" cy="412558"/>
              </a:xfrm>
              <a:prstGeom prst="rect">
                <a:avLst/>
              </a:prstGeom>
            </p:spPr>
          </p:pic>
          <p:pic>
            <p:nvPicPr>
              <p:cNvPr id="30" name="Graphic 29" descr="A cloth face mask">
                <a:extLst>
                  <a:ext uri="{FF2B5EF4-FFF2-40B4-BE49-F238E27FC236}">
                    <a16:creationId xmlns:a16="http://schemas.microsoft.com/office/drawing/2014/main" id="{F46D9DA1-8B32-45FC-A093-D088272D8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6947777" y="3282378"/>
                <a:ext cx="561975" cy="352425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Laughing Pusheen">
            <a:extLst>
              <a:ext uri="{FF2B5EF4-FFF2-40B4-BE49-F238E27FC236}">
                <a16:creationId xmlns:a16="http://schemas.microsoft.com/office/drawing/2014/main" id="{6AE3CFA8-ED59-4434-AFCE-9CECDE87688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16410452">
            <a:off x="7141342" y="2168395"/>
            <a:ext cx="1295244" cy="1295244"/>
          </a:xfrm>
          <a:prstGeom prst="rect">
            <a:avLst/>
          </a:prstGeom>
        </p:spPr>
      </p:pic>
      <p:pic>
        <p:nvPicPr>
          <p:cNvPr id="42" name="Picture 41" descr="Laughing Dude">
            <a:extLst>
              <a:ext uri="{FF2B5EF4-FFF2-40B4-BE49-F238E27FC236}">
                <a16:creationId xmlns:a16="http://schemas.microsoft.com/office/drawing/2014/main" id="{7535FBC1-EF3D-4841-838E-DBA81433C64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1544" y="2156975"/>
            <a:ext cx="1612387" cy="16123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41444C-EFBD-4AF0-97BB-8087B445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435" y="729061"/>
            <a:ext cx="4601186" cy="37547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Mobile Backend as a Service, also known as backend as a service, is a cloud model </a:t>
            </a:r>
            <a:r>
              <a:rPr lang="en-US" b="1"/>
              <a:t>that provides web app and mobile app developers with a way to link their applications to backend cloud service.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They provide features such as user management, push notifications,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It is mainly used to </a:t>
            </a:r>
            <a:r>
              <a:rPr lang="en-IN" b="1"/>
              <a:t>make mobile apps and web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The most common example is the use of MBaaS by </a:t>
            </a:r>
            <a:r>
              <a:rPr lang="en-IN" b="1"/>
              <a:t>social media networking sites.</a:t>
            </a:r>
            <a:endParaRPr lang="en-IN"/>
          </a:p>
          <a:p>
            <a:pPr marL="127000" indent="0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982DC7-166F-4C00-BFC7-209D57257CC5}"/>
              </a:ext>
            </a:extLst>
          </p:cNvPr>
          <p:cNvSpPr txBox="1">
            <a:spLocks/>
          </p:cNvSpPr>
          <p:nvPr/>
        </p:nvSpPr>
        <p:spPr>
          <a:xfrm>
            <a:off x="5302626" y="2358189"/>
            <a:ext cx="3159583" cy="180473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37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ctr"/>
            <a:r>
              <a:rPr lang="en-US" sz="5400"/>
              <a:t>MBaaS</a:t>
            </a:r>
            <a:br>
              <a:rPr lang="en-US" sz="6000"/>
            </a:br>
            <a:r>
              <a:rPr lang="en-US" sz="2000"/>
              <a:t>Mobile Backend as a </a:t>
            </a:r>
            <a:br>
              <a:rPr lang="en-US" sz="2000"/>
            </a:br>
            <a:r>
              <a:rPr lang="en-US" sz="2000"/>
              <a:t>Service</a:t>
            </a:r>
            <a:endParaRPr lang="en-IN" sz="6000"/>
          </a:p>
        </p:txBody>
      </p:sp>
    </p:spTree>
    <p:extLst>
      <p:ext uri="{BB962C8B-B14F-4D97-AF65-F5344CB8AC3E}">
        <p14:creationId xmlns:p14="http://schemas.microsoft.com/office/powerpoint/2010/main" val="53247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41444C-EFBD-4AF0-97BB-8087B445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50" y="885217"/>
            <a:ext cx="4059600" cy="33949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Serverless computing is a cloud computing model </a:t>
            </a:r>
            <a:r>
              <a:rPr lang="en-US" b="1"/>
              <a:t>that offloads the backend infrastructure management tasks </a:t>
            </a:r>
            <a:r>
              <a:rPr lang="en-US"/>
              <a:t>(like patching, scheduling, etc.) </a:t>
            </a:r>
            <a:r>
              <a:rPr lang="en-US" b="1"/>
              <a:t>to the cloud provider.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This leaves the developers </a:t>
            </a:r>
            <a:r>
              <a:rPr lang="en-US" b="1"/>
              <a:t>free to focus on the code and business logic</a:t>
            </a:r>
            <a:r>
              <a:rPr lang="en-US"/>
              <a:t> specific to all their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Some examples include AWS Lambda and IBM Openwhisk.</a:t>
            </a:r>
          </a:p>
          <a:p>
            <a:pPr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2E0D2-87AE-4AD3-BC0D-248EE506AAEC}"/>
              </a:ext>
            </a:extLst>
          </p:cNvPr>
          <p:cNvSpPr txBox="1">
            <a:spLocks/>
          </p:cNvSpPr>
          <p:nvPr/>
        </p:nvSpPr>
        <p:spPr>
          <a:xfrm>
            <a:off x="5334710" y="2571750"/>
            <a:ext cx="3159583" cy="13298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37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van"/>
              <a:buNone/>
              <a:defRPr sz="42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ctr"/>
            <a:r>
              <a:rPr lang="en-US" sz="3600"/>
              <a:t>Serverless Computing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231020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730229" y="1197484"/>
            <a:ext cx="5654384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-US" sz="4000">
                <a:highlight>
                  <a:srgbClr val="A6F6C1"/>
                </a:highlight>
              </a:rPr>
              <a:t>PROS &amp; CONS</a:t>
            </a:r>
          </a:p>
          <a:p>
            <a:pPr algn="r"/>
            <a:r>
              <a:rPr lang="en-US" sz="2800"/>
              <a:t>OF CLOUD</a:t>
            </a:r>
            <a:br>
              <a:rPr lang="en-US" sz="4000"/>
            </a:br>
            <a:r>
              <a:rPr lang="en-US" sz="2800"/>
              <a:t>COMPUTING</a:t>
            </a:r>
          </a:p>
        </p:txBody>
      </p:sp>
      <p:pic>
        <p:nvPicPr>
          <p:cNvPr id="9" name="Graphic 8" descr="Downward trend graph outline">
            <a:extLst>
              <a:ext uri="{FF2B5EF4-FFF2-40B4-BE49-F238E27FC236}">
                <a16:creationId xmlns:a16="http://schemas.microsoft.com/office/drawing/2014/main" id="{37274B8C-8DFF-46CD-A448-E9CD9402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439" y="3328088"/>
            <a:ext cx="914400" cy="914400"/>
          </a:xfrm>
          <a:prstGeom prst="rect">
            <a:avLst/>
          </a:prstGeom>
        </p:spPr>
      </p:pic>
      <p:pic>
        <p:nvPicPr>
          <p:cNvPr id="11" name="Graphic 10" descr="Exponential Graph outline">
            <a:extLst>
              <a:ext uri="{FF2B5EF4-FFF2-40B4-BE49-F238E27FC236}">
                <a16:creationId xmlns:a16="http://schemas.microsoft.com/office/drawing/2014/main" id="{402016DE-F3A9-4B16-8AC1-14874358C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421" y="675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p34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</a:t>
            </a:r>
            <a:r>
              <a:rPr lang="en" sz="2400"/>
              <a:t>OF</a:t>
            </a:r>
            <a:r>
              <a:rPr lang="en"/>
              <a:t> </a:t>
            </a:r>
            <a:r>
              <a:rPr lang="en" sz="2400"/>
              <a:t>CLOUD COMPUTING</a:t>
            </a:r>
            <a:endParaRPr/>
          </a:p>
        </p:txBody>
      </p:sp>
      <p:sp>
        <p:nvSpPr>
          <p:cNvPr id="4210" name="Google Shape;4210;p34"/>
          <p:cNvSpPr txBox="1">
            <a:spLocks noGrp="1"/>
          </p:cNvSpPr>
          <p:nvPr>
            <p:ph type="subTitle" idx="1"/>
          </p:nvPr>
        </p:nvSpPr>
        <p:spPr>
          <a:xfrm>
            <a:off x="688123" y="3769500"/>
            <a:ext cx="2697978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cloud offers a huge amount of storage (almost unlimited) capacity. </a:t>
            </a:r>
          </a:p>
        </p:txBody>
      </p:sp>
      <p:sp>
        <p:nvSpPr>
          <p:cNvPr id="4211" name="Google Shape;4211;p34"/>
          <p:cNvSpPr txBox="1">
            <a:spLocks noGrp="1"/>
          </p:cNvSpPr>
          <p:nvPr>
            <p:ph type="subTitle" idx="2"/>
          </p:nvPr>
        </p:nvSpPr>
        <p:spPr>
          <a:xfrm>
            <a:off x="679254" y="3079117"/>
            <a:ext cx="2697978" cy="74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Unlimited Storage Capacity</a:t>
            </a:r>
            <a:endParaRPr/>
          </a:p>
        </p:txBody>
      </p:sp>
      <p:sp>
        <p:nvSpPr>
          <p:cNvPr id="4212" name="Google Shape;4212;p34"/>
          <p:cNvSpPr txBox="1">
            <a:spLocks noGrp="1"/>
          </p:cNvSpPr>
          <p:nvPr>
            <p:ph type="subTitle" idx="3"/>
          </p:nvPr>
        </p:nvSpPr>
        <p:spPr>
          <a:xfrm>
            <a:off x="5757900" y="3769500"/>
            <a:ext cx="24864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There are many features on the cloud used to keep your data safe and secure.</a:t>
            </a:r>
          </a:p>
        </p:txBody>
      </p:sp>
      <p:sp>
        <p:nvSpPr>
          <p:cNvPr id="4213" name="Google Shape;4213;p34"/>
          <p:cNvSpPr txBox="1">
            <a:spLocks noGrp="1"/>
          </p:cNvSpPr>
          <p:nvPr>
            <p:ph type="subTitle" idx="4"/>
          </p:nvPr>
        </p:nvSpPr>
        <p:spPr>
          <a:xfrm>
            <a:off x="5757909" y="3313475"/>
            <a:ext cx="24864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Data Security</a:t>
            </a:r>
            <a:endParaRPr/>
          </a:p>
        </p:txBody>
      </p:sp>
      <p:sp>
        <p:nvSpPr>
          <p:cNvPr id="4214" name="Google Shape;4214;p34"/>
          <p:cNvSpPr txBox="1">
            <a:spLocks noGrp="1"/>
          </p:cNvSpPr>
          <p:nvPr>
            <p:ph type="subTitle" idx="5"/>
          </p:nvPr>
        </p:nvSpPr>
        <p:spPr>
          <a:xfrm>
            <a:off x="465265" y="2251296"/>
            <a:ext cx="3053618" cy="967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Once data is stored in the cloud, back up and restore of data is made easy</a:t>
            </a:r>
            <a:r>
              <a:rPr lang="en-US"/>
              <a:t>.</a:t>
            </a:r>
            <a:endParaRPr/>
          </a:p>
        </p:txBody>
      </p:sp>
      <p:sp>
        <p:nvSpPr>
          <p:cNvPr id="4215" name="Google Shape;4215;p34"/>
          <p:cNvSpPr txBox="1">
            <a:spLocks noGrp="1"/>
          </p:cNvSpPr>
          <p:nvPr>
            <p:ph type="subTitle" idx="6"/>
          </p:nvPr>
        </p:nvSpPr>
        <p:spPr>
          <a:xfrm>
            <a:off x="867628" y="1383131"/>
            <a:ext cx="2486400" cy="807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Back Up and Restore</a:t>
            </a:r>
            <a:endParaRPr/>
          </a:p>
        </p:txBody>
      </p:sp>
      <p:sp>
        <p:nvSpPr>
          <p:cNvPr id="4216" name="Google Shape;4216;p34"/>
          <p:cNvSpPr txBox="1">
            <a:spLocks noGrp="1"/>
          </p:cNvSpPr>
          <p:nvPr>
            <p:ph type="subTitle" idx="7"/>
          </p:nvPr>
        </p:nvSpPr>
        <p:spPr>
          <a:xfrm>
            <a:off x="5633185" y="2243124"/>
            <a:ext cx="2907700" cy="104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Data in the cloud can be accessed from anywhere in the world with a stable internet connection.</a:t>
            </a:r>
          </a:p>
        </p:txBody>
      </p:sp>
      <p:sp>
        <p:nvSpPr>
          <p:cNvPr id="4217" name="Google Shape;4217;p34"/>
          <p:cNvSpPr txBox="1">
            <a:spLocks noGrp="1"/>
          </p:cNvSpPr>
          <p:nvPr>
            <p:ph type="subTitle" idx="8"/>
          </p:nvPr>
        </p:nvSpPr>
        <p:spPr>
          <a:xfrm>
            <a:off x="5757900" y="1402655"/>
            <a:ext cx="2486400" cy="825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Excellent accessibility</a:t>
            </a:r>
            <a:endParaRPr/>
          </a:p>
        </p:txBody>
      </p:sp>
      <p:sp>
        <p:nvSpPr>
          <p:cNvPr id="4218" name="Google Shape;4218;p34"/>
          <p:cNvSpPr/>
          <p:nvPr/>
        </p:nvSpPr>
        <p:spPr>
          <a:xfrm>
            <a:off x="3537825" y="1787100"/>
            <a:ext cx="928500" cy="104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9" name="Google Shape;4219;p34"/>
          <p:cNvSpPr/>
          <p:nvPr/>
        </p:nvSpPr>
        <p:spPr>
          <a:xfrm>
            <a:off x="4688750" y="1787100"/>
            <a:ext cx="928500" cy="104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34"/>
          <p:cNvSpPr/>
          <p:nvPr/>
        </p:nvSpPr>
        <p:spPr>
          <a:xfrm>
            <a:off x="3537825" y="3313475"/>
            <a:ext cx="928500" cy="104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34"/>
          <p:cNvSpPr/>
          <p:nvPr/>
        </p:nvSpPr>
        <p:spPr>
          <a:xfrm>
            <a:off x="4688750" y="3313475"/>
            <a:ext cx="928500" cy="104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2" name="Google Shape;4222;p34"/>
          <p:cNvGrpSpPr/>
          <p:nvPr/>
        </p:nvGrpSpPr>
        <p:grpSpPr>
          <a:xfrm flipH="1">
            <a:off x="172476" y="1066630"/>
            <a:ext cx="727223" cy="1010432"/>
            <a:chOff x="3670375" y="3008850"/>
            <a:chExt cx="255175" cy="354525"/>
          </a:xfrm>
        </p:grpSpPr>
        <p:sp>
          <p:nvSpPr>
            <p:cNvPr id="4223" name="Google Shape;4223;p34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7" name="Google Shape;4227;p34"/>
          <p:cNvSpPr/>
          <p:nvPr/>
        </p:nvSpPr>
        <p:spPr>
          <a:xfrm>
            <a:off x="3848181" y="2077053"/>
            <a:ext cx="307788" cy="461395"/>
          </a:xfrm>
          <a:custGeom>
            <a:avLst/>
            <a:gdLst/>
            <a:ahLst/>
            <a:cxnLst/>
            <a:rect l="l" t="t" r="r" b="b"/>
            <a:pathLst>
              <a:path w="5368" h="8047" extrusionOk="0">
                <a:moveTo>
                  <a:pt x="4190" y="1806"/>
                </a:moveTo>
                <a:cubicBezTo>
                  <a:pt x="4318" y="1806"/>
                  <a:pt x="4426" y="1914"/>
                  <a:pt x="4426" y="2041"/>
                </a:cubicBezTo>
                <a:cubicBezTo>
                  <a:pt x="4426" y="2169"/>
                  <a:pt x="4318" y="2277"/>
                  <a:pt x="4190" y="2277"/>
                </a:cubicBezTo>
                <a:lnTo>
                  <a:pt x="3091" y="2277"/>
                </a:lnTo>
                <a:cubicBezTo>
                  <a:pt x="2964" y="2277"/>
                  <a:pt x="2855" y="2169"/>
                  <a:pt x="2855" y="2041"/>
                </a:cubicBezTo>
                <a:cubicBezTo>
                  <a:pt x="2855" y="1914"/>
                  <a:pt x="2964" y="1806"/>
                  <a:pt x="3091" y="1806"/>
                </a:cubicBezTo>
                <a:close/>
                <a:moveTo>
                  <a:pt x="1178" y="1796"/>
                </a:moveTo>
                <a:cubicBezTo>
                  <a:pt x="1315" y="1796"/>
                  <a:pt x="1433" y="1904"/>
                  <a:pt x="1433" y="2041"/>
                </a:cubicBezTo>
                <a:cubicBezTo>
                  <a:pt x="1433" y="2179"/>
                  <a:pt x="1315" y="2296"/>
                  <a:pt x="1178" y="2296"/>
                </a:cubicBezTo>
                <a:cubicBezTo>
                  <a:pt x="1040" y="2296"/>
                  <a:pt x="932" y="2179"/>
                  <a:pt x="932" y="2041"/>
                </a:cubicBezTo>
                <a:cubicBezTo>
                  <a:pt x="932" y="1904"/>
                  <a:pt x="1040" y="1796"/>
                  <a:pt x="1178" y="1796"/>
                </a:cubicBezTo>
                <a:close/>
                <a:moveTo>
                  <a:pt x="2149" y="1796"/>
                </a:moveTo>
                <a:cubicBezTo>
                  <a:pt x="2286" y="1796"/>
                  <a:pt x="2404" y="1904"/>
                  <a:pt x="2404" y="2041"/>
                </a:cubicBezTo>
                <a:cubicBezTo>
                  <a:pt x="2404" y="2179"/>
                  <a:pt x="2286" y="2296"/>
                  <a:pt x="2149" y="2296"/>
                </a:cubicBezTo>
                <a:cubicBezTo>
                  <a:pt x="2012" y="2296"/>
                  <a:pt x="1904" y="2179"/>
                  <a:pt x="1904" y="2041"/>
                </a:cubicBezTo>
                <a:cubicBezTo>
                  <a:pt x="1904" y="1904"/>
                  <a:pt x="2012" y="1796"/>
                  <a:pt x="2149" y="1796"/>
                </a:cubicBezTo>
                <a:close/>
                <a:moveTo>
                  <a:pt x="4190" y="4799"/>
                </a:moveTo>
                <a:cubicBezTo>
                  <a:pt x="4318" y="4799"/>
                  <a:pt x="4426" y="4897"/>
                  <a:pt x="4426" y="5035"/>
                </a:cubicBezTo>
                <a:cubicBezTo>
                  <a:pt x="4426" y="5162"/>
                  <a:pt x="4318" y="5270"/>
                  <a:pt x="4190" y="5270"/>
                </a:cubicBezTo>
                <a:lnTo>
                  <a:pt x="3091" y="5270"/>
                </a:lnTo>
                <a:cubicBezTo>
                  <a:pt x="2964" y="5270"/>
                  <a:pt x="2855" y="5162"/>
                  <a:pt x="2855" y="5035"/>
                </a:cubicBezTo>
                <a:cubicBezTo>
                  <a:pt x="2855" y="4897"/>
                  <a:pt x="2964" y="4799"/>
                  <a:pt x="3091" y="4799"/>
                </a:cubicBezTo>
                <a:close/>
                <a:moveTo>
                  <a:pt x="1178" y="4779"/>
                </a:moveTo>
                <a:cubicBezTo>
                  <a:pt x="1315" y="4779"/>
                  <a:pt x="1433" y="4897"/>
                  <a:pt x="1433" y="5035"/>
                </a:cubicBezTo>
                <a:cubicBezTo>
                  <a:pt x="1433" y="5172"/>
                  <a:pt x="1315" y="5279"/>
                  <a:pt x="1178" y="5279"/>
                </a:cubicBezTo>
                <a:cubicBezTo>
                  <a:pt x="1040" y="5279"/>
                  <a:pt x="932" y="5172"/>
                  <a:pt x="932" y="5035"/>
                </a:cubicBezTo>
                <a:cubicBezTo>
                  <a:pt x="932" y="4897"/>
                  <a:pt x="1040" y="4779"/>
                  <a:pt x="1178" y="4779"/>
                </a:cubicBezTo>
                <a:close/>
                <a:moveTo>
                  <a:pt x="2149" y="4779"/>
                </a:moveTo>
                <a:cubicBezTo>
                  <a:pt x="2286" y="4779"/>
                  <a:pt x="2404" y="4897"/>
                  <a:pt x="2404" y="5035"/>
                </a:cubicBezTo>
                <a:cubicBezTo>
                  <a:pt x="2404" y="5172"/>
                  <a:pt x="2286" y="5279"/>
                  <a:pt x="2149" y="5279"/>
                </a:cubicBezTo>
                <a:cubicBezTo>
                  <a:pt x="2012" y="5279"/>
                  <a:pt x="1904" y="5172"/>
                  <a:pt x="1904" y="5035"/>
                </a:cubicBezTo>
                <a:cubicBezTo>
                  <a:pt x="1904" y="4897"/>
                  <a:pt x="2012" y="4779"/>
                  <a:pt x="2149" y="4779"/>
                </a:cubicBezTo>
                <a:close/>
                <a:moveTo>
                  <a:pt x="2689" y="0"/>
                </a:moveTo>
                <a:cubicBezTo>
                  <a:pt x="2552" y="0"/>
                  <a:pt x="2443" y="98"/>
                  <a:pt x="2443" y="236"/>
                </a:cubicBezTo>
                <a:lnTo>
                  <a:pt x="2443" y="864"/>
                </a:lnTo>
                <a:lnTo>
                  <a:pt x="559" y="864"/>
                </a:lnTo>
                <a:cubicBezTo>
                  <a:pt x="255" y="864"/>
                  <a:pt x="0" y="1119"/>
                  <a:pt x="0" y="1423"/>
                </a:cubicBezTo>
                <a:lnTo>
                  <a:pt x="0" y="2660"/>
                </a:lnTo>
                <a:cubicBezTo>
                  <a:pt x="0" y="2974"/>
                  <a:pt x="255" y="3219"/>
                  <a:pt x="559" y="3219"/>
                </a:cubicBezTo>
                <a:lnTo>
                  <a:pt x="2443" y="3219"/>
                </a:lnTo>
                <a:lnTo>
                  <a:pt x="2443" y="3857"/>
                </a:lnTo>
                <a:lnTo>
                  <a:pt x="559" y="3857"/>
                </a:lnTo>
                <a:cubicBezTo>
                  <a:pt x="255" y="3857"/>
                  <a:pt x="0" y="4102"/>
                  <a:pt x="0" y="4416"/>
                </a:cubicBezTo>
                <a:lnTo>
                  <a:pt x="0" y="5652"/>
                </a:lnTo>
                <a:cubicBezTo>
                  <a:pt x="0" y="5957"/>
                  <a:pt x="255" y="6212"/>
                  <a:pt x="559" y="6212"/>
                </a:cubicBezTo>
                <a:lnTo>
                  <a:pt x="2443" y="6212"/>
                </a:lnTo>
                <a:lnTo>
                  <a:pt x="2443" y="6830"/>
                </a:lnTo>
                <a:cubicBezTo>
                  <a:pt x="2286" y="6899"/>
                  <a:pt x="2159" y="7026"/>
                  <a:pt x="2100" y="7183"/>
                </a:cubicBezTo>
                <a:lnTo>
                  <a:pt x="236" y="7183"/>
                </a:lnTo>
                <a:cubicBezTo>
                  <a:pt x="108" y="7183"/>
                  <a:pt x="0" y="7292"/>
                  <a:pt x="0" y="7419"/>
                </a:cubicBezTo>
                <a:cubicBezTo>
                  <a:pt x="0" y="7547"/>
                  <a:pt x="108" y="7654"/>
                  <a:pt x="236" y="7654"/>
                </a:cubicBezTo>
                <a:lnTo>
                  <a:pt x="2100" y="7654"/>
                </a:lnTo>
                <a:cubicBezTo>
                  <a:pt x="2188" y="7890"/>
                  <a:pt x="2424" y="8047"/>
                  <a:pt x="2689" y="8047"/>
                </a:cubicBezTo>
                <a:cubicBezTo>
                  <a:pt x="2944" y="8047"/>
                  <a:pt x="3180" y="7890"/>
                  <a:pt x="3268" y="7654"/>
                </a:cubicBezTo>
                <a:lnTo>
                  <a:pt x="5132" y="7654"/>
                </a:lnTo>
                <a:cubicBezTo>
                  <a:pt x="5260" y="7654"/>
                  <a:pt x="5368" y="7547"/>
                  <a:pt x="5368" y="7419"/>
                </a:cubicBezTo>
                <a:cubicBezTo>
                  <a:pt x="5368" y="7292"/>
                  <a:pt x="5260" y="7183"/>
                  <a:pt x="5132" y="7183"/>
                </a:cubicBezTo>
                <a:lnTo>
                  <a:pt x="3268" y="7183"/>
                </a:lnTo>
                <a:cubicBezTo>
                  <a:pt x="3209" y="7026"/>
                  <a:pt x="3082" y="6899"/>
                  <a:pt x="2925" y="6830"/>
                </a:cubicBezTo>
                <a:lnTo>
                  <a:pt x="2925" y="6212"/>
                </a:lnTo>
                <a:lnTo>
                  <a:pt x="4809" y="6212"/>
                </a:lnTo>
                <a:cubicBezTo>
                  <a:pt x="5113" y="6212"/>
                  <a:pt x="5368" y="5957"/>
                  <a:pt x="5368" y="5652"/>
                </a:cubicBezTo>
                <a:lnTo>
                  <a:pt x="5368" y="4416"/>
                </a:lnTo>
                <a:cubicBezTo>
                  <a:pt x="5368" y="4102"/>
                  <a:pt x="5113" y="3857"/>
                  <a:pt x="4809" y="3857"/>
                </a:cubicBezTo>
                <a:lnTo>
                  <a:pt x="2925" y="3857"/>
                </a:lnTo>
                <a:lnTo>
                  <a:pt x="2925" y="3219"/>
                </a:lnTo>
                <a:lnTo>
                  <a:pt x="4809" y="3219"/>
                </a:lnTo>
                <a:cubicBezTo>
                  <a:pt x="5113" y="3219"/>
                  <a:pt x="5368" y="2974"/>
                  <a:pt x="5368" y="2660"/>
                </a:cubicBezTo>
                <a:lnTo>
                  <a:pt x="5368" y="1423"/>
                </a:lnTo>
                <a:cubicBezTo>
                  <a:pt x="5368" y="1119"/>
                  <a:pt x="5113" y="864"/>
                  <a:pt x="4809" y="864"/>
                </a:cubicBezTo>
                <a:lnTo>
                  <a:pt x="2925" y="864"/>
                </a:lnTo>
                <a:lnTo>
                  <a:pt x="2925" y="236"/>
                </a:lnTo>
                <a:cubicBezTo>
                  <a:pt x="2925" y="98"/>
                  <a:pt x="2816" y="0"/>
                  <a:pt x="26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8" name="Google Shape;4228;p34"/>
          <p:cNvGrpSpPr/>
          <p:nvPr/>
        </p:nvGrpSpPr>
        <p:grpSpPr>
          <a:xfrm>
            <a:off x="4922023" y="3622623"/>
            <a:ext cx="461954" cy="362593"/>
            <a:chOff x="4075410" y="1632118"/>
            <a:chExt cx="372153" cy="292107"/>
          </a:xfrm>
        </p:grpSpPr>
        <p:sp>
          <p:nvSpPr>
            <p:cNvPr id="4229" name="Google Shape;4229;p34"/>
            <p:cNvSpPr/>
            <p:nvPr/>
          </p:nvSpPr>
          <p:spPr>
            <a:xfrm>
              <a:off x="4075410" y="1852539"/>
              <a:ext cx="188594" cy="71687"/>
            </a:xfrm>
            <a:custGeom>
              <a:avLst/>
              <a:gdLst/>
              <a:ahLst/>
              <a:cxnLst/>
              <a:rect l="l" t="t" r="r" b="b"/>
              <a:pathLst>
                <a:path w="4083" h="1552" extrusionOk="0">
                  <a:moveTo>
                    <a:pt x="1" y="1"/>
                  </a:moveTo>
                  <a:lnTo>
                    <a:pt x="1" y="747"/>
                  </a:lnTo>
                  <a:cubicBezTo>
                    <a:pt x="1" y="933"/>
                    <a:pt x="118" y="1198"/>
                    <a:pt x="688" y="1375"/>
                  </a:cubicBezTo>
                  <a:cubicBezTo>
                    <a:pt x="1060" y="1492"/>
                    <a:pt x="1546" y="1551"/>
                    <a:pt x="2033" y="1551"/>
                  </a:cubicBezTo>
                  <a:cubicBezTo>
                    <a:pt x="2520" y="1551"/>
                    <a:pt x="3008" y="1492"/>
                    <a:pt x="3386" y="1375"/>
                  </a:cubicBezTo>
                  <a:cubicBezTo>
                    <a:pt x="3965" y="1198"/>
                    <a:pt x="4083" y="933"/>
                    <a:pt x="4083" y="747"/>
                  </a:cubicBezTo>
                  <a:lnTo>
                    <a:pt x="4083" y="1"/>
                  </a:lnTo>
                  <a:cubicBezTo>
                    <a:pt x="3935" y="99"/>
                    <a:pt x="3749" y="188"/>
                    <a:pt x="3533" y="256"/>
                  </a:cubicBezTo>
                  <a:cubicBezTo>
                    <a:pt x="3111" y="389"/>
                    <a:pt x="2577" y="455"/>
                    <a:pt x="2042" y="455"/>
                  </a:cubicBezTo>
                  <a:cubicBezTo>
                    <a:pt x="1507" y="455"/>
                    <a:pt x="972" y="389"/>
                    <a:pt x="550" y="256"/>
                  </a:cubicBezTo>
                  <a:cubicBezTo>
                    <a:pt x="334" y="188"/>
                    <a:pt x="147" y="9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4075410" y="1779604"/>
              <a:ext cx="188594" cy="71918"/>
            </a:xfrm>
            <a:custGeom>
              <a:avLst/>
              <a:gdLst/>
              <a:ahLst/>
              <a:cxnLst/>
              <a:rect l="l" t="t" r="r" b="b"/>
              <a:pathLst>
                <a:path w="4083" h="1557" extrusionOk="0">
                  <a:moveTo>
                    <a:pt x="1" y="0"/>
                  </a:moveTo>
                  <a:lnTo>
                    <a:pt x="1" y="755"/>
                  </a:lnTo>
                  <a:cubicBezTo>
                    <a:pt x="1" y="942"/>
                    <a:pt x="118" y="1197"/>
                    <a:pt x="688" y="1383"/>
                  </a:cubicBezTo>
                  <a:cubicBezTo>
                    <a:pt x="1064" y="1498"/>
                    <a:pt x="1556" y="1557"/>
                    <a:pt x="2048" y="1557"/>
                  </a:cubicBezTo>
                  <a:cubicBezTo>
                    <a:pt x="2530" y="1557"/>
                    <a:pt x="3012" y="1500"/>
                    <a:pt x="3386" y="1383"/>
                  </a:cubicBezTo>
                  <a:cubicBezTo>
                    <a:pt x="3965" y="1197"/>
                    <a:pt x="4083" y="942"/>
                    <a:pt x="4083" y="755"/>
                  </a:cubicBezTo>
                  <a:lnTo>
                    <a:pt x="4083" y="0"/>
                  </a:lnTo>
                  <a:cubicBezTo>
                    <a:pt x="3935" y="108"/>
                    <a:pt x="3749" y="186"/>
                    <a:pt x="3533" y="255"/>
                  </a:cubicBezTo>
                  <a:cubicBezTo>
                    <a:pt x="3111" y="388"/>
                    <a:pt x="2577" y="454"/>
                    <a:pt x="2042" y="454"/>
                  </a:cubicBezTo>
                  <a:cubicBezTo>
                    <a:pt x="1507" y="454"/>
                    <a:pt x="972" y="388"/>
                    <a:pt x="550" y="255"/>
                  </a:cubicBezTo>
                  <a:cubicBezTo>
                    <a:pt x="334" y="186"/>
                    <a:pt x="147" y="10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4075410" y="1707085"/>
              <a:ext cx="188594" cy="71825"/>
            </a:xfrm>
            <a:custGeom>
              <a:avLst/>
              <a:gdLst/>
              <a:ahLst/>
              <a:cxnLst/>
              <a:rect l="l" t="t" r="r" b="b"/>
              <a:pathLst>
                <a:path w="4083" h="1555" extrusionOk="0">
                  <a:moveTo>
                    <a:pt x="1" y="0"/>
                  </a:moveTo>
                  <a:lnTo>
                    <a:pt x="1" y="755"/>
                  </a:lnTo>
                  <a:cubicBezTo>
                    <a:pt x="1" y="942"/>
                    <a:pt x="118" y="1197"/>
                    <a:pt x="688" y="1374"/>
                  </a:cubicBezTo>
                  <a:cubicBezTo>
                    <a:pt x="1064" y="1493"/>
                    <a:pt x="1556" y="1554"/>
                    <a:pt x="2047" y="1554"/>
                  </a:cubicBezTo>
                  <a:cubicBezTo>
                    <a:pt x="2530" y="1554"/>
                    <a:pt x="3012" y="1495"/>
                    <a:pt x="3386" y="1374"/>
                  </a:cubicBezTo>
                  <a:cubicBezTo>
                    <a:pt x="3965" y="1197"/>
                    <a:pt x="4083" y="942"/>
                    <a:pt x="4083" y="755"/>
                  </a:cubicBezTo>
                  <a:lnTo>
                    <a:pt x="4083" y="0"/>
                  </a:lnTo>
                  <a:cubicBezTo>
                    <a:pt x="3935" y="98"/>
                    <a:pt x="3749" y="186"/>
                    <a:pt x="3533" y="255"/>
                  </a:cubicBezTo>
                  <a:cubicBezTo>
                    <a:pt x="3111" y="388"/>
                    <a:pt x="2577" y="454"/>
                    <a:pt x="2042" y="454"/>
                  </a:cubicBezTo>
                  <a:cubicBezTo>
                    <a:pt x="1507" y="454"/>
                    <a:pt x="972" y="388"/>
                    <a:pt x="550" y="255"/>
                  </a:cubicBezTo>
                  <a:cubicBezTo>
                    <a:pt x="334" y="186"/>
                    <a:pt x="147" y="9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4075410" y="1632118"/>
              <a:ext cx="188594" cy="74089"/>
            </a:xfrm>
            <a:custGeom>
              <a:avLst/>
              <a:gdLst/>
              <a:ahLst/>
              <a:cxnLst/>
              <a:rect l="l" t="t" r="r" b="b"/>
              <a:pathLst>
                <a:path w="4083" h="1604" extrusionOk="0">
                  <a:moveTo>
                    <a:pt x="2034" y="0"/>
                  </a:moveTo>
                  <a:cubicBezTo>
                    <a:pt x="1551" y="0"/>
                    <a:pt x="1067" y="59"/>
                    <a:pt x="688" y="180"/>
                  </a:cubicBezTo>
                  <a:cubicBezTo>
                    <a:pt x="118" y="357"/>
                    <a:pt x="1" y="622"/>
                    <a:pt x="1" y="799"/>
                  </a:cubicBezTo>
                  <a:cubicBezTo>
                    <a:pt x="1" y="985"/>
                    <a:pt x="118" y="1250"/>
                    <a:pt x="688" y="1427"/>
                  </a:cubicBezTo>
                  <a:cubicBezTo>
                    <a:pt x="1060" y="1545"/>
                    <a:pt x="1546" y="1603"/>
                    <a:pt x="2033" y="1603"/>
                  </a:cubicBezTo>
                  <a:cubicBezTo>
                    <a:pt x="2520" y="1603"/>
                    <a:pt x="3008" y="1545"/>
                    <a:pt x="3386" y="1427"/>
                  </a:cubicBezTo>
                  <a:cubicBezTo>
                    <a:pt x="3965" y="1250"/>
                    <a:pt x="4083" y="985"/>
                    <a:pt x="4083" y="799"/>
                  </a:cubicBezTo>
                  <a:cubicBezTo>
                    <a:pt x="4083" y="622"/>
                    <a:pt x="3965" y="357"/>
                    <a:pt x="3386" y="180"/>
                  </a:cubicBezTo>
                  <a:cubicBezTo>
                    <a:pt x="3014" y="61"/>
                    <a:pt x="2525" y="0"/>
                    <a:pt x="2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4"/>
            <p:cNvSpPr/>
            <p:nvPr/>
          </p:nvSpPr>
          <p:spPr>
            <a:xfrm>
              <a:off x="4285714" y="1657200"/>
              <a:ext cx="161850" cy="220326"/>
            </a:xfrm>
            <a:custGeom>
              <a:avLst/>
              <a:gdLst/>
              <a:ahLst/>
              <a:cxnLst/>
              <a:rect l="l" t="t" r="r" b="b"/>
              <a:pathLst>
                <a:path w="3504" h="4770" extrusionOk="0">
                  <a:moveTo>
                    <a:pt x="1748" y="472"/>
                  </a:moveTo>
                  <a:cubicBezTo>
                    <a:pt x="2248" y="472"/>
                    <a:pt x="2660" y="884"/>
                    <a:pt x="2660" y="1384"/>
                  </a:cubicBezTo>
                  <a:lnTo>
                    <a:pt x="2660" y="2012"/>
                  </a:lnTo>
                  <a:lnTo>
                    <a:pt x="845" y="2012"/>
                  </a:lnTo>
                  <a:lnTo>
                    <a:pt x="845" y="1384"/>
                  </a:lnTo>
                  <a:cubicBezTo>
                    <a:pt x="845" y="884"/>
                    <a:pt x="1247" y="472"/>
                    <a:pt x="1748" y="472"/>
                  </a:cubicBezTo>
                  <a:close/>
                  <a:moveTo>
                    <a:pt x="1266" y="3190"/>
                  </a:moveTo>
                  <a:cubicBezTo>
                    <a:pt x="1384" y="3190"/>
                    <a:pt x="1473" y="3278"/>
                    <a:pt x="1473" y="3386"/>
                  </a:cubicBezTo>
                  <a:cubicBezTo>
                    <a:pt x="1473" y="3494"/>
                    <a:pt x="1384" y="3592"/>
                    <a:pt x="1266" y="3592"/>
                  </a:cubicBezTo>
                  <a:cubicBezTo>
                    <a:pt x="1159" y="3592"/>
                    <a:pt x="1070" y="3494"/>
                    <a:pt x="1070" y="3386"/>
                  </a:cubicBezTo>
                  <a:cubicBezTo>
                    <a:pt x="1070" y="3278"/>
                    <a:pt x="1159" y="3190"/>
                    <a:pt x="1266" y="3190"/>
                  </a:cubicBezTo>
                  <a:close/>
                  <a:moveTo>
                    <a:pt x="2228" y="3190"/>
                  </a:moveTo>
                  <a:cubicBezTo>
                    <a:pt x="2346" y="3190"/>
                    <a:pt x="2435" y="3278"/>
                    <a:pt x="2435" y="3386"/>
                  </a:cubicBezTo>
                  <a:cubicBezTo>
                    <a:pt x="2435" y="3494"/>
                    <a:pt x="2346" y="3592"/>
                    <a:pt x="2228" y="3592"/>
                  </a:cubicBezTo>
                  <a:cubicBezTo>
                    <a:pt x="2121" y="3592"/>
                    <a:pt x="2032" y="3494"/>
                    <a:pt x="2032" y="3386"/>
                  </a:cubicBezTo>
                  <a:cubicBezTo>
                    <a:pt x="2032" y="3278"/>
                    <a:pt x="2121" y="3190"/>
                    <a:pt x="2228" y="3190"/>
                  </a:cubicBezTo>
                  <a:close/>
                  <a:moveTo>
                    <a:pt x="1748" y="1"/>
                  </a:moveTo>
                  <a:cubicBezTo>
                    <a:pt x="992" y="1"/>
                    <a:pt x="374" y="619"/>
                    <a:pt x="374" y="1384"/>
                  </a:cubicBezTo>
                  <a:lnTo>
                    <a:pt x="374" y="2012"/>
                  </a:lnTo>
                  <a:lnTo>
                    <a:pt x="236" y="2012"/>
                  </a:lnTo>
                  <a:cubicBezTo>
                    <a:pt x="108" y="2012"/>
                    <a:pt x="1" y="2110"/>
                    <a:pt x="1" y="2247"/>
                  </a:cubicBezTo>
                  <a:lnTo>
                    <a:pt x="1" y="4524"/>
                  </a:lnTo>
                  <a:cubicBezTo>
                    <a:pt x="1" y="4662"/>
                    <a:pt x="108" y="4770"/>
                    <a:pt x="236" y="4770"/>
                  </a:cubicBezTo>
                  <a:lnTo>
                    <a:pt x="3268" y="4770"/>
                  </a:lnTo>
                  <a:cubicBezTo>
                    <a:pt x="3396" y="4770"/>
                    <a:pt x="3504" y="4662"/>
                    <a:pt x="3504" y="4524"/>
                  </a:cubicBezTo>
                  <a:lnTo>
                    <a:pt x="3504" y="2247"/>
                  </a:lnTo>
                  <a:cubicBezTo>
                    <a:pt x="3504" y="2110"/>
                    <a:pt x="3396" y="2012"/>
                    <a:pt x="3268" y="2012"/>
                  </a:cubicBezTo>
                  <a:lnTo>
                    <a:pt x="3131" y="2012"/>
                  </a:lnTo>
                  <a:lnTo>
                    <a:pt x="3131" y="1384"/>
                  </a:lnTo>
                  <a:cubicBezTo>
                    <a:pt x="3131" y="619"/>
                    <a:pt x="2513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Download from cloud with solid fill">
            <a:extLst>
              <a:ext uri="{FF2B5EF4-FFF2-40B4-BE49-F238E27FC236}">
                <a16:creationId xmlns:a16="http://schemas.microsoft.com/office/drawing/2014/main" id="{3B3BF9F0-C9D0-43CB-8948-4D09B35E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849010" y="1961075"/>
            <a:ext cx="655380" cy="6553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9086EE-801F-4888-9E47-AF22660D3C95}"/>
              </a:ext>
            </a:extLst>
          </p:cNvPr>
          <p:cNvGrpSpPr/>
          <p:nvPr/>
        </p:nvGrpSpPr>
        <p:grpSpPr>
          <a:xfrm>
            <a:off x="3608526" y="3449842"/>
            <a:ext cx="767284" cy="753003"/>
            <a:chOff x="3870924" y="1789189"/>
            <a:chExt cx="1685801" cy="1723560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B63CE0DC-6A15-4C18-8D9D-2DBFF3C5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0924" y="1789189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A48FCC1D-BB5B-42B8-97ED-A31EF9103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4595" y="2190690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atabase with solid fill">
              <a:extLst>
                <a:ext uri="{FF2B5EF4-FFF2-40B4-BE49-F238E27FC236}">
                  <a16:creationId xmlns:a16="http://schemas.microsoft.com/office/drawing/2014/main" id="{865CE98B-DCB3-4B73-B267-3E48B6C9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42325" y="2598349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6" name="Google Shape;4606;p38"/>
          <p:cNvSpPr txBox="1">
            <a:spLocks noGrp="1"/>
          </p:cNvSpPr>
          <p:nvPr>
            <p:ph type="subTitle" idx="4294967295"/>
          </p:nvPr>
        </p:nvSpPr>
        <p:spPr>
          <a:xfrm>
            <a:off x="590408" y="3684433"/>
            <a:ext cx="2808169" cy="1006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  <a:t>P</a:t>
            </a: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otential failure of the cloud is</a:t>
            </a:r>
            <a:b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</a:b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possible, causing a loss of data.</a:t>
            </a:r>
            <a:endParaRPr lang="en-US" sz="1400">
              <a:solidFill>
                <a:schemeClr val="tx1"/>
              </a:solidFill>
              <a:latin typeface="Courier Prime" panose="020B0604020202020204" charset="0"/>
            </a:endParaRPr>
          </a:p>
        </p:txBody>
      </p:sp>
      <p:sp>
        <p:nvSpPr>
          <p:cNvPr id="4607" name="Google Shape;4607;p38"/>
          <p:cNvSpPr txBox="1">
            <a:spLocks noGrp="1"/>
          </p:cNvSpPr>
          <p:nvPr>
            <p:ph type="subTitle" idx="4294967295"/>
          </p:nvPr>
        </p:nvSpPr>
        <p:spPr>
          <a:xfrm>
            <a:off x="784796" y="3231572"/>
            <a:ext cx="2488425" cy="478992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>
                <a:latin typeface="Bevan"/>
                <a:ea typeface="Bevan"/>
                <a:cs typeface="Bevan"/>
                <a:sym typeface="Bevan"/>
              </a:rPr>
              <a:t>Risk of Failure</a:t>
            </a:r>
          </a:p>
        </p:txBody>
      </p:sp>
      <p:sp>
        <p:nvSpPr>
          <p:cNvPr id="4608" name="Google Shape;4608;p38"/>
          <p:cNvSpPr txBox="1">
            <a:spLocks noGrp="1"/>
          </p:cNvSpPr>
          <p:nvPr>
            <p:ph type="subTitle" idx="4294967295"/>
          </p:nvPr>
        </p:nvSpPr>
        <p:spPr>
          <a:xfrm>
            <a:off x="512253" y="2044182"/>
            <a:ext cx="2956601" cy="1132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  <a:t>I</a:t>
            </a: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f the client has a slow or unstable internet</a:t>
            </a:r>
            <a:b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</a:b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connection, they will have problems accessing data.</a:t>
            </a:r>
            <a:endParaRPr lang="en-US" sz="1400">
              <a:solidFill>
                <a:schemeClr val="tx1"/>
              </a:solidFill>
              <a:latin typeface="Courier Prime" panose="020B0604020202020204" charset="0"/>
            </a:endParaRPr>
          </a:p>
        </p:txBody>
      </p:sp>
      <p:sp>
        <p:nvSpPr>
          <p:cNvPr id="4609" name="Google Shape;4609;p38"/>
          <p:cNvSpPr txBox="1">
            <a:spLocks noGrp="1"/>
          </p:cNvSpPr>
          <p:nvPr>
            <p:ph type="subTitle" idx="4294967295"/>
          </p:nvPr>
        </p:nvSpPr>
        <p:spPr>
          <a:xfrm>
            <a:off x="809806" y="1584599"/>
            <a:ext cx="2488424" cy="433447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>
                <a:latin typeface="Bevan"/>
                <a:ea typeface="Bevan"/>
                <a:cs typeface="Bevan"/>
                <a:sym typeface="Bevan"/>
              </a:rPr>
              <a:t>Internet Stability</a:t>
            </a:r>
          </a:p>
        </p:txBody>
      </p:sp>
      <p:sp>
        <p:nvSpPr>
          <p:cNvPr id="4610" name="Google Shape;4610;p38"/>
          <p:cNvSpPr txBox="1">
            <a:spLocks noGrp="1"/>
          </p:cNvSpPr>
          <p:nvPr>
            <p:ph type="subTitle" idx="4294967295"/>
          </p:nvPr>
        </p:nvSpPr>
        <p:spPr>
          <a:xfrm>
            <a:off x="5263376" y="3618934"/>
            <a:ext cx="3160624" cy="1072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  <a:t>E</a:t>
            </a: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xpensive to pay for high download/upload data</a:t>
            </a:r>
            <a:b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</a:b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transfer limits with the client’s internet service</a:t>
            </a:r>
            <a:b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</a:b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provider (ISP)</a:t>
            </a:r>
            <a:endParaRPr sz="1400">
              <a:solidFill>
                <a:schemeClr val="tx1"/>
              </a:solidFill>
              <a:latin typeface="Courier Prime" panose="020B0604020202020204" charset="0"/>
            </a:endParaRPr>
          </a:p>
        </p:txBody>
      </p:sp>
      <p:sp>
        <p:nvSpPr>
          <p:cNvPr id="4611" name="Google Shape;4611;p38"/>
          <p:cNvSpPr txBox="1">
            <a:spLocks noGrp="1"/>
          </p:cNvSpPr>
          <p:nvPr>
            <p:ph type="subTitle" idx="4294967295"/>
          </p:nvPr>
        </p:nvSpPr>
        <p:spPr>
          <a:xfrm>
            <a:off x="6226496" y="3128827"/>
            <a:ext cx="2262300" cy="461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latin typeface="Bevan"/>
                <a:ea typeface="Bevan"/>
                <a:cs typeface="Bevan"/>
                <a:sym typeface="Bevan"/>
              </a:rPr>
              <a:t>Internet Costs</a:t>
            </a:r>
            <a:endParaRPr sz="2000"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4612" name="Google Shape;4612;p38"/>
          <p:cNvSpPr txBox="1">
            <a:spLocks noGrp="1"/>
          </p:cNvSpPr>
          <p:nvPr>
            <p:ph type="subTitle" idx="4294967295"/>
          </p:nvPr>
        </p:nvSpPr>
        <p:spPr>
          <a:xfrm>
            <a:off x="6071894" y="2142925"/>
            <a:ext cx="2358276" cy="918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tx1"/>
                </a:solidFill>
                <a:latin typeface="Courier Prime" panose="020B0604020202020204" charset="0"/>
              </a:rPr>
              <a:t>C</a:t>
            </a:r>
            <a:r>
              <a:rPr lang="en-US" sz="1400" b="0" i="0">
                <a:solidFill>
                  <a:schemeClr val="tx1"/>
                </a:solidFill>
                <a:effectLst/>
                <a:latin typeface="Courier Prime" panose="020B0604020202020204" charset="0"/>
              </a:rPr>
              <a:t>osts can be high if large storage capacity is required.</a:t>
            </a:r>
            <a:endParaRPr lang="en-US" sz="1400">
              <a:solidFill>
                <a:schemeClr val="tx1"/>
              </a:solidFill>
              <a:latin typeface="Courier Prime" panose="020B0604020202020204" charset="0"/>
            </a:endParaRPr>
          </a:p>
        </p:txBody>
      </p:sp>
      <p:sp>
        <p:nvSpPr>
          <p:cNvPr id="4613" name="Google Shape;4613;p38"/>
          <p:cNvSpPr txBox="1">
            <a:spLocks noGrp="1"/>
          </p:cNvSpPr>
          <p:nvPr>
            <p:ph type="subTitle" idx="4294967295"/>
          </p:nvPr>
        </p:nvSpPr>
        <p:spPr>
          <a:xfrm>
            <a:off x="6071894" y="1483122"/>
            <a:ext cx="2262300" cy="624886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Bevan"/>
                <a:ea typeface="Bevan"/>
                <a:cs typeface="Bevan"/>
                <a:sym typeface="Bevan"/>
              </a:rPr>
              <a:t>Expensive Storage</a:t>
            </a:r>
            <a:endParaRPr lang="en-IN" sz="1800">
              <a:latin typeface="Bevan"/>
              <a:ea typeface="Bevan"/>
              <a:cs typeface="Bevan"/>
              <a:sym typeface="Bevan"/>
            </a:endParaRPr>
          </a:p>
        </p:txBody>
      </p:sp>
      <p:grpSp>
        <p:nvGrpSpPr>
          <p:cNvPr id="4622" name="Google Shape;4622;p38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623" name="Google Shape;4623;p38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8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8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8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209;p34">
            <a:extLst>
              <a:ext uri="{FF2B5EF4-FFF2-40B4-BE49-F238E27FC236}">
                <a16:creationId xmlns:a16="http://schemas.microsoft.com/office/drawing/2014/main" id="{90696047-A025-4C5B-B08E-D0BB39BD9C97}"/>
              </a:ext>
            </a:extLst>
          </p:cNvPr>
          <p:cNvSpPr txBox="1">
            <a:spLocks/>
          </p:cNvSpPr>
          <p:nvPr/>
        </p:nvSpPr>
        <p:spPr>
          <a:xfrm>
            <a:off x="784796" y="799375"/>
            <a:ext cx="77040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r>
              <a:rPr lang="en-IN" sz="2400"/>
              <a:t>DISADVANTAGES</a:t>
            </a:r>
            <a:r>
              <a:rPr lang="en-IN" sz="2000"/>
              <a:t> OF</a:t>
            </a:r>
            <a:r>
              <a:rPr lang="en-IN" sz="2400"/>
              <a:t> </a:t>
            </a:r>
            <a:r>
              <a:rPr lang="en-IN" sz="2000"/>
              <a:t>CLOUD COMPUTING</a:t>
            </a:r>
            <a:endParaRPr lang="en-IN" sz="2400"/>
          </a:p>
        </p:txBody>
      </p:sp>
      <p:pic>
        <p:nvPicPr>
          <p:cNvPr id="5" name="Picture 4" descr="Man working in open office space">
            <a:extLst>
              <a:ext uri="{FF2B5EF4-FFF2-40B4-BE49-F238E27FC236}">
                <a16:creationId xmlns:a16="http://schemas.microsoft.com/office/drawing/2014/main" id="{E2548597-7F2D-45C1-89D5-A19180ACF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78" r="28156"/>
          <a:stretch/>
        </p:blipFill>
        <p:spPr>
          <a:xfrm>
            <a:off x="3686156" y="1372075"/>
            <a:ext cx="1787412" cy="3131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7" name="Google Shape;4621;p38">
            <a:extLst>
              <a:ext uri="{FF2B5EF4-FFF2-40B4-BE49-F238E27FC236}">
                <a16:creationId xmlns:a16="http://schemas.microsoft.com/office/drawing/2014/main" id="{73C2CD46-98DB-47FB-93DE-8AD2BBA411F1}"/>
              </a:ext>
            </a:extLst>
          </p:cNvPr>
          <p:cNvCxnSpPr>
            <a:cxnSpLocks/>
            <a:endCxn id="4607" idx="3"/>
          </p:cNvCxnSpPr>
          <p:nvPr/>
        </p:nvCxnSpPr>
        <p:spPr>
          <a:xfrm flipH="1">
            <a:off x="3273221" y="3365680"/>
            <a:ext cx="539700" cy="1053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4620" name="Google Shape;4620;p38"/>
          <p:cNvCxnSpPr>
            <a:cxnSpLocks/>
            <a:endCxn id="4613" idx="1"/>
          </p:cNvCxnSpPr>
          <p:nvPr/>
        </p:nvCxnSpPr>
        <p:spPr>
          <a:xfrm>
            <a:off x="5318966" y="1655434"/>
            <a:ext cx="752928" cy="1401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4621" name="Google Shape;4621;p38"/>
          <p:cNvCxnSpPr>
            <a:cxnSpLocks/>
          </p:cNvCxnSpPr>
          <p:nvPr/>
        </p:nvCxnSpPr>
        <p:spPr>
          <a:xfrm>
            <a:off x="5473568" y="3373880"/>
            <a:ext cx="75292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4618" name="Google Shape;4618;p38"/>
          <p:cNvCxnSpPr>
            <a:cxnSpLocks/>
            <a:stCxn id="4609" idx="3"/>
          </p:cNvCxnSpPr>
          <p:nvPr/>
        </p:nvCxnSpPr>
        <p:spPr>
          <a:xfrm flipV="1">
            <a:off x="3298230" y="1655434"/>
            <a:ext cx="514691" cy="1458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5666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33EA-2611-4481-A893-03EC1339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MAJOR SECURITY BREACHES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B7CC3-FCBF-4487-BCEC-B119D62E2C15}"/>
              </a:ext>
            </a:extLst>
          </p:cNvPr>
          <p:cNvSpPr/>
          <p:nvPr/>
        </p:nvSpPr>
        <p:spPr>
          <a:xfrm>
            <a:off x="720000" y="1404300"/>
            <a:ext cx="32159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van" panose="020B0604020202020204" charset="0"/>
              </a:rPr>
              <a:t>XEN Security Breach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69BF-2B8C-4B22-B494-49C1866E85A6}"/>
              </a:ext>
            </a:extLst>
          </p:cNvPr>
          <p:cNvSpPr txBox="1"/>
          <p:nvPr/>
        </p:nvSpPr>
        <p:spPr>
          <a:xfrm>
            <a:off x="806049" y="1804410"/>
            <a:ext cx="7531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The XEN security threat forced several cloud operators to reboot all their cloud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This was caused by a problem in the XEN hypervisor, which managed all the VMs.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A hypervisor is a piece of computer software, firmware or hardware that creates and runs virtual machines.</a:t>
            </a:r>
            <a:endParaRPr lang="en-IN">
              <a:latin typeface="Courier Prime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3C338-6C22-4B2E-861B-EEBC20C580E4}"/>
              </a:ext>
            </a:extLst>
          </p:cNvPr>
          <p:cNvSpPr/>
          <p:nvPr/>
        </p:nvSpPr>
        <p:spPr>
          <a:xfrm>
            <a:off x="720000" y="3139036"/>
            <a:ext cx="60179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van" panose="020B0604020202020204" charset="0"/>
              </a:rPr>
              <a:t>Celebrity Photos Cloud Hacking Scandal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818BE-160C-4385-A897-CE8DE16139BF}"/>
              </a:ext>
            </a:extLst>
          </p:cNvPr>
          <p:cNvSpPr txBox="1"/>
          <p:nvPr/>
        </p:nvSpPr>
        <p:spPr>
          <a:xfrm>
            <a:off x="806049" y="3466967"/>
            <a:ext cx="7531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The celebrity photos cloud hacking scandal, in which more than 100 private photos of celebrities were leaked.</a:t>
            </a:r>
          </a:p>
          <a:p>
            <a:endParaRPr lang="en-US">
              <a:latin typeface="Courier Prim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Hackers had gained access to several cloud accounts, which enabled them to publish the photos on social networks and sell them to publishing companies.</a:t>
            </a:r>
            <a:endParaRPr lang="en-IN">
              <a:latin typeface="Courier Pri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20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33EA-2611-4481-A893-03EC1339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MAJOR SECURITY BREACHES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B7CC3-FCBF-4487-BCEC-B119D62E2C15}"/>
              </a:ext>
            </a:extLst>
          </p:cNvPr>
          <p:cNvSpPr/>
          <p:nvPr/>
        </p:nvSpPr>
        <p:spPr>
          <a:xfrm>
            <a:off x="720000" y="1404300"/>
            <a:ext cx="34002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van" panose="020B0604020202020204" charset="0"/>
              </a:rPr>
              <a:t>NEIM Security Breach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69BF-2B8C-4B22-B494-49C1866E85A6}"/>
              </a:ext>
            </a:extLst>
          </p:cNvPr>
          <p:cNvSpPr txBox="1"/>
          <p:nvPr/>
        </p:nvSpPr>
        <p:spPr>
          <a:xfrm>
            <a:off x="806049" y="1804410"/>
            <a:ext cx="7531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In 2016, the National Electoral Institute of Mexico suffered a cloud security breach in which 93 million voter registrations, stored on a central database, were compromised and became publicly available to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To make matters worse, much of the information on this database was also linked to an Amazon cloud server outside Mexico.</a:t>
            </a:r>
            <a:endParaRPr lang="en-IN">
              <a:latin typeface="Courier Prime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2823C-9729-4B0C-845B-913D49AFF782}"/>
              </a:ext>
            </a:extLst>
          </p:cNvPr>
          <p:cNvSpPr/>
          <p:nvPr/>
        </p:nvSpPr>
        <p:spPr>
          <a:xfrm>
            <a:off x="720000" y="3232832"/>
            <a:ext cx="39116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van" panose="020B0604020202020204" charset="0"/>
              </a:rPr>
              <a:t>Data Loss Due to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2C1F0-50E5-4849-8470-34236AE5916F}"/>
              </a:ext>
            </a:extLst>
          </p:cNvPr>
          <p:cNvSpPr txBox="1"/>
          <p:nvPr/>
        </p:nvSpPr>
        <p:spPr>
          <a:xfrm>
            <a:off x="806049" y="3589515"/>
            <a:ext cx="753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ourier Prime" panose="020B0604020202020204" charset="0"/>
              </a:rPr>
              <a:t>A large cloud service provider permanently lost data during a routine back-up procedure.</a:t>
            </a:r>
            <a:endParaRPr lang="en-IN">
              <a:latin typeface="Courier Prim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5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730229" y="1197484"/>
            <a:ext cx="5654384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-US" sz="4000">
                <a:highlight>
                  <a:srgbClr val="A6F6C1"/>
                </a:highlight>
              </a:rPr>
              <a:t>USES</a:t>
            </a:r>
          </a:p>
          <a:p>
            <a:pPr algn="r"/>
            <a:r>
              <a:rPr lang="en-US" sz="2800"/>
              <a:t>OF CLOUD</a:t>
            </a:r>
            <a:br>
              <a:rPr lang="en-US" sz="4000"/>
            </a:br>
            <a:r>
              <a:rPr lang="en-US" sz="2800"/>
              <a:t>COMPUTING</a:t>
            </a:r>
          </a:p>
        </p:txBody>
      </p:sp>
      <p:pic>
        <p:nvPicPr>
          <p:cNvPr id="9" name="Graphic 8" descr="Downward trend graph outline">
            <a:extLst>
              <a:ext uri="{FF2B5EF4-FFF2-40B4-BE49-F238E27FC236}">
                <a16:creationId xmlns:a16="http://schemas.microsoft.com/office/drawing/2014/main" id="{37274B8C-8DFF-46CD-A448-E9CD94022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439" y="3328088"/>
            <a:ext cx="914400" cy="914400"/>
          </a:xfrm>
          <a:prstGeom prst="rect">
            <a:avLst/>
          </a:prstGeom>
        </p:spPr>
      </p:pic>
      <p:pic>
        <p:nvPicPr>
          <p:cNvPr id="11" name="Graphic 10" descr="Exponential Graph outline">
            <a:extLst>
              <a:ext uri="{FF2B5EF4-FFF2-40B4-BE49-F238E27FC236}">
                <a16:creationId xmlns:a16="http://schemas.microsoft.com/office/drawing/2014/main" id="{402016DE-F3A9-4B16-8AC1-14874358C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7421" y="675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36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 OF CLOUD COMPUTING</a:t>
            </a:r>
            <a:endParaRPr/>
          </a:p>
        </p:txBody>
      </p:sp>
      <p:sp>
        <p:nvSpPr>
          <p:cNvPr id="4270" name="Google Shape;4270;p36"/>
          <p:cNvSpPr txBox="1">
            <a:spLocks noGrp="1"/>
          </p:cNvSpPr>
          <p:nvPr>
            <p:ph type="subTitle" idx="1"/>
          </p:nvPr>
        </p:nvSpPr>
        <p:spPr>
          <a:xfrm>
            <a:off x="750778" y="4002927"/>
            <a:ext cx="2439894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cloud offers many ways to </a:t>
            </a:r>
            <a:r>
              <a:rPr lang="en-US" sz="1400" err="1"/>
              <a:t>analyse</a:t>
            </a:r>
            <a:r>
              <a:rPr lang="en-US" sz="1400"/>
              <a:t> huge amounts of  data.</a:t>
            </a:r>
            <a:endParaRPr sz="1400"/>
          </a:p>
        </p:txBody>
      </p:sp>
      <p:sp>
        <p:nvSpPr>
          <p:cNvPr id="4271" name="Google Shape;4271;p36"/>
          <p:cNvSpPr txBox="1">
            <a:spLocks noGrp="1"/>
          </p:cNvSpPr>
          <p:nvPr>
            <p:ph type="subTitle" idx="2"/>
          </p:nvPr>
        </p:nvSpPr>
        <p:spPr>
          <a:xfrm>
            <a:off x="750778" y="362399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/>
              <a:t>Data Analytics</a:t>
            </a:r>
            <a:endParaRPr sz="1800"/>
          </a:p>
        </p:txBody>
      </p:sp>
      <p:sp>
        <p:nvSpPr>
          <p:cNvPr id="4272" name="Google Shape;4272;p36"/>
          <p:cNvSpPr txBox="1">
            <a:spLocks noGrp="1"/>
          </p:cNvSpPr>
          <p:nvPr>
            <p:ph type="subTitle" idx="3"/>
          </p:nvPr>
        </p:nvSpPr>
        <p:spPr>
          <a:xfrm>
            <a:off x="3437630" y="407520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Earth is a beautiful place</a:t>
            </a:r>
            <a:endParaRPr/>
          </a:p>
        </p:txBody>
      </p:sp>
      <p:sp>
        <p:nvSpPr>
          <p:cNvPr id="4273" name="Google Shape;4273;p36"/>
          <p:cNvSpPr txBox="1">
            <a:spLocks noGrp="1"/>
          </p:cNvSpPr>
          <p:nvPr>
            <p:ph type="subTitle" idx="4"/>
          </p:nvPr>
        </p:nvSpPr>
        <p:spPr>
          <a:xfrm>
            <a:off x="3457522" y="362399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4274" name="Google Shape;4274;p36"/>
          <p:cNvSpPr txBox="1">
            <a:spLocks noGrp="1"/>
          </p:cNvSpPr>
          <p:nvPr>
            <p:ph type="subTitle" idx="5"/>
          </p:nvPr>
        </p:nvSpPr>
        <p:spPr>
          <a:xfrm>
            <a:off x="6155255" y="407520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 is far away from the Sun</a:t>
            </a:r>
            <a:endParaRPr/>
          </a:p>
        </p:txBody>
      </p:sp>
      <p:sp>
        <p:nvSpPr>
          <p:cNvPr id="4275" name="Google Shape;4275;p36"/>
          <p:cNvSpPr txBox="1">
            <a:spLocks noGrp="1"/>
          </p:cNvSpPr>
          <p:nvPr>
            <p:ph type="subTitle" idx="6"/>
          </p:nvPr>
        </p:nvSpPr>
        <p:spPr>
          <a:xfrm>
            <a:off x="6164267" y="362399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276" name="Google Shape;4276;p36"/>
          <p:cNvSpPr txBox="1">
            <a:spLocks noGrp="1"/>
          </p:cNvSpPr>
          <p:nvPr>
            <p:ph type="subTitle" idx="7"/>
          </p:nvPr>
        </p:nvSpPr>
        <p:spPr>
          <a:xfrm>
            <a:off x="491821" y="2314274"/>
            <a:ext cx="2892881" cy="696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cloud offers large amounts of storage </a:t>
            </a:r>
            <a:endParaRPr sz="1400"/>
          </a:p>
        </p:txBody>
      </p:sp>
      <p:sp>
        <p:nvSpPr>
          <p:cNvPr id="4277" name="Google Shape;4277;p36"/>
          <p:cNvSpPr txBox="1">
            <a:spLocks noGrp="1"/>
          </p:cNvSpPr>
          <p:nvPr>
            <p:ph type="subTitle" idx="8"/>
          </p:nvPr>
        </p:nvSpPr>
        <p:spPr>
          <a:xfrm>
            <a:off x="764035" y="1901281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Cloud Storage</a:t>
            </a:r>
            <a:endParaRPr/>
          </a:p>
        </p:txBody>
      </p:sp>
      <p:sp>
        <p:nvSpPr>
          <p:cNvPr id="4278" name="Google Shape;4278;p36"/>
          <p:cNvSpPr txBox="1">
            <a:spLocks noGrp="1"/>
          </p:cNvSpPr>
          <p:nvPr>
            <p:ph type="subTitle" idx="9"/>
          </p:nvPr>
        </p:nvSpPr>
        <p:spPr>
          <a:xfrm>
            <a:off x="3133053" y="2265302"/>
            <a:ext cx="2892881" cy="690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cloud automatically backs up data</a:t>
            </a:r>
            <a:endParaRPr sz="1400"/>
          </a:p>
        </p:txBody>
      </p:sp>
      <p:sp>
        <p:nvSpPr>
          <p:cNvPr id="4279" name="Google Shape;4279;p36"/>
          <p:cNvSpPr txBox="1">
            <a:spLocks noGrp="1"/>
          </p:cNvSpPr>
          <p:nvPr>
            <p:ph type="subTitle" idx="13"/>
          </p:nvPr>
        </p:nvSpPr>
        <p:spPr>
          <a:xfrm>
            <a:off x="3437630" y="1891294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Data Backup</a:t>
            </a:r>
            <a:endParaRPr/>
          </a:p>
        </p:txBody>
      </p:sp>
      <p:sp>
        <p:nvSpPr>
          <p:cNvPr id="4280" name="Google Shape;4280;p36"/>
          <p:cNvSpPr txBox="1">
            <a:spLocks noGrp="1"/>
          </p:cNvSpPr>
          <p:nvPr>
            <p:ph type="subTitle" idx="14"/>
          </p:nvPr>
        </p:nvSpPr>
        <p:spPr>
          <a:xfrm>
            <a:off x="6141490" y="2303750"/>
            <a:ext cx="22623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cloud provides fast data recovery.</a:t>
            </a:r>
            <a:endParaRPr sz="1400"/>
          </a:p>
        </p:txBody>
      </p:sp>
      <p:sp>
        <p:nvSpPr>
          <p:cNvPr id="4281" name="Google Shape;4281;p36"/>
          <p:cNvSpPr txBox="1">
            <a:spLocks noGrp="1"/>
          </p:cNvSpPr>
          <p:nvPr>
            <p:ph type="subTitle" idx="15"/>
          </p:nvPr>
        </p:nvSpPr>
        <p:spPr>
          <a:xfrm>
            <a:off x="6130922" y="1888040"/>
            <a:ext cx="2293078" cy="40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Disaster Recovery</a:t>
            </a:r>
          </a:p>
        </p:txBody>
      </p:sp>
      <p:sp>
        <p:nvSpPr>
          <p:cNvPr id="4282" name="Google Shape;4282;p36"/>
          <p:cNvSpPr/>
          <p:nvPr/>
        </p:nvSpPr>
        <p:spPr>
          <a:xfrm>
            <a:off x="782099" y="1368464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36"/>
          <p:cNvSpPr/>
          <p:nvPr/>
        </p:nvSpPr>
        <p:spPr>
          <a:xfrm>
            <a:off x="3479144" y="1368464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4" name="Google Shape;4284;p36"/>
          <p:cNvSpPr/>
          <p:nvPr/>
        </p:nvSpPr>
        <p:spPr>
          <a:xfrm>
            <a:off x="6130922" y="1368464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5" name="Google Shape;4285;p36"/>
          <p:cNvSpPr/>
          <p:nvPr/>
        </p:nvSpPr>
        <p:spPr>
          <a:xfrm>
            <a:off x="761309" y="3098671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6" name="Google Shape;4286;p36"/>
          <p:cNvSpPr/>
          <p:nvPr/>
        </p:nvSpPr>
        <p:spPr>
          <a:xfrm>
            <a:off x="3468853" y="3100255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7" name="Google Shape;4287;p36"/>
          <p:cNvSpPr/>
          <p:nvPr/>
        </p:nvSpPr>
        <p:spPr>
          <a:xfrm>
            <a:off x="6176916" y="3098671"/>
            <a:ext cx="2262300" cy="46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8" name="Google Shape;4288;p36"/>
          <p:cNvGrpSpPr/>
          <p:nvPr/>
        </p:nvGrpSpPr>
        <p:grpSpPr>
          <a:xfrm>
            <a:off x="1675484" y="3167832"/>
            <a:ext cx="351350" cy="351344"/>
            <a:chOff x="1590150" y="2251901"/>
            <a:chExt cx="372153" cy="372153"/>
          </a:xfrm>
        </p:grpSpPr>
        <p:sp>
          <p:nvSpPr>
            <p:cNvPr id="4289" name="Google Shape;4289;p36"/>
            <p:cNvSpPr/>
            <p:nvPr/>
          </p:nvSpPr>
          <p:spPr>
            <a:xfrm>
              <a:off x="1590150" y="2251901"/>
              <a:ext cx="110163" cy="21802"/>
            </a:xfrm>
            <a:custGeom>
              <a:avLst/>
              <a:gdLst/>
              <a:ahLst/>
              <a:cxnLst/>
              <a:rect l="l" t="t" r="r" b="b"/>
              <a:pathLst>
                <a:path w="2385" h="472" extrusionOk="0">
                  <a:moveTo>
                    <a:pt x="236" y="0"/>
                  </a:moveTo>
                  <a:cubicBezTo>
                    <a:pt x="108" y="0"/>
                    <a:pt x="0" y="108"/>
                    <a:pt x="0" y="236"/>
                  </a:cubicBezTo>
                  <a:lnTo>
                    <a:pt x="0" y="472"/>
                  </a:lnTo>
                  <a:lnTo>
                    <a:pt x="2385" y="472"/>
                  </a:lnTo>
                  <a:cubicBezTo>
                    <a:pt x="2169" y="177"/>
                    <a:pt x="2237" y="275"/>
                    <a:pt x="2110" y="99"/>
                  </a:cubicBezTo>
                  <a:cubicBezTo>
                    <a:pt x="2061" y="40"/>
                    <a:pt x="1992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6"/>
            <p:cNvSpPr/>
            <p:nvPr/>
          </p:nvSpPr>
          <p:spPr>
            <a:xfrm>
              <a:off x="1758328" y="2448164"/>
              <a:ext cx="110163" cy="21802"/>
            </a:xfrm>
            <a:custGeom>
              <a:avLst/>
              <a:gdLst/>
              <a:ahLst/>
              <a:cxnLst/>
              <a:rect l="l" t="t" r="r" b="b"/>
              <a:pathLst>
                <a:path w="2385" h="472" extrusionOk="0">
                  <a:moveTo>
                    <a:pt x="236" y="0"/>
                  </a:moveTo>
                  <a:cubicBezTo>
                    <a:pt x="98" y="0"/>
                    <a:pt x="0" y="108"/>
                    <a:pt x="0" y="236"/>
                  </a:cubicBezTo>
                  <a:lnTo>
                    <a:pt x="0" y="471"/>
                  </a:lnTo>
                  <a:lnTo>
                    <a:pt x="2384" y="471"/>
                  </a:lnTo>
                  <a:cubicBezTo>
                    <a:pt x="2159" y="177"/>
                    <a:pt x="2227" y="266"/>
                    <a:pt x="2100" y="98"/>
                  </a:cubicBezTo>
                  <a:cubicBezTo>
                    <a:pt x="2061" y="39"/>
                    <a:pt x="1992" y="0"/>
                    <a:pt x="1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6"/>
            <p:cNvSpPr/>
            <p:nvPr/>
          </p:nvSpPr>
          <p:spPr>
            <a:xfrm>
              <a:off x="1590150" y="2295412"/>
              <a:ext cx="372153" cy="328642"/>
            </a:xfrm>
            <a:custGeom>
              <a:avLst/>
              <a:gdLst/>
              <a:ahLst/>
              <a:cxnLst/>
              <a:rect l="l" t="t" r="r" b="b"/>
              <a:pathLst>
                <a:path w="8057" h="7115" extrusionOk="0">
                  <a:moveTo>
                    <a:pt x="1737" y="1198"/>
                  </a:moveTo>
                  <a:cubicBezTo>
                    <a:pt x="1875" y="1198"/>
                    <a:pt x="1973" y="1305"/>
                    <a:pt x="1973" y="1433"/>
                  </a:cubicBezTo>
                  <a:cubicBezTo>
                    <a:pt x="1973" y="1571"/>
                    <a:pt x="1875" y="1669"/>
                    <a:pt x="1737" y="1669"/>
                  </a:cubicBezTo>
                  <a:cubicBezTo>
                    <a:pt x="1609" y="1669"/>
                    <a:pt x="1502" y="1571"/>
                    <a:pt x="1502" y="1433"/>
                  </a:cubicBezTo>
                  <a:cubicBezTo>
                    <a:pt x="1502" y="1305"/>
                    <a:pt x="1609" y="1198"/>
                    <a:pt x="1737" y="1198"/>
                  </a:cubicBezTo>
                  <a:close/>
                  <a:moveTo>
                    <a:pt x="2679" y="1198"/>
                  </a:moveTo>
                  <a:cubicBezTo>
                    <a:pt x="2817" y="1198"/>
                    <a:pt x="2924" y="1305"/>
                    <a:pt x="2924" y="1433"/>
                  </a:cubicBezTo>
                  <a:cubicBezTo>
                    <a:pt x="2924" y="1571"/>
                    <a:pt x="2817" y="1669"/>
                    <a:pt x="2679" y="1669"/>
                  </a:cubicBezTo>
                  <a:cubicBezTo>
                    <a:pt x="2551" y="1669"/>
                    <a:pt x="2444" y="1571"/>
                    <a:pt x="2444" y="1433"/>
                  </a:cubicBezTo>
                  <a:cubicBezTo>
                    <a:pt x="2444" y="1305"/>
                    <a:pt x="2551" y="1198"/>
                    <a:pt x="2679" y="1198"/>
                  </a:cubicBezTo>
                  <a:close/>
                  <a:moveTo>
                    <a:pt x="7026" y="1669"/>
                  </a:moveTo>
                  <a:lnTo>
                    <a:pt x="7026" y="4249"/>
                  </a:lnTo>
                  <a:lnTo>
                    <a:pt x="3641" y="4249"/>
                  </a:lnTo>
                  <a:lnTo>
                    <a:pt x="3641" y="5446"/>
                  </a:lnTo>
                  <a:lnTo>
                    <a:pt x="1973" y="5446"/>
                  </a:lnTo>
                  <a:lnTo>
                    <a:pt x="1973" y="2866"/>
                  </a:lnTo>
                  <a:lnTo>
                    <a:pt x="4180" y="2866"/>
                  </a:lnTo>
                  <a:cubicBezTo>
                    <a:pt x="4318" y="2866"/>
                    <a:pt x="4426" y="2758"/>
                    <a:pt x="4426" y="2630"/>
                  </a:cubicBezTo>
                  <a:lnTo>
                    <a:pt x="4426" y="1669"/>
                  </a:lnTo>
                  <a:close/>
                  <a:moveTo>
                    <a:pt x="5378" y="5446"/>
                  </a:moveTo>
                  <a:cubicBezTo>
                    <a:pt x="5506" y="5446"/>
                    <a:pt x="5613" y="5555"/>
                    <a:pt x="5613" y="5682"/>
                  </a:cubicBezTo>
                  <a:cubicBezTo>
                    <a:pt x="5613" y="5810"/>
                    <a:pt x="5506" y="5917"/>
                    <a:pt x="5378" y="5917"/>
                  </a:cubicBezTo>
                  <a:cubicBezTo>
                    <a:pt x="5240" y="5917"/>
                    <a:pt x="5142" y="5810"/>
                    <a:pt x="5142" y="5682"/>
                  </a:cubicBezTo>
                  <a:cubicBezTo>
                    <a:pt x="5142" y="5555"/>
                    <a:pt x="5240" y="5446"/>
                    <a:pt x="5378" y="5446"/>
                  </a:cubicBezTo>
                  <a:close/>
                  <a:moveTo>
                    <a:pt x="6320" y="5446"/>
                  </a:moveTo>
                  <a:cubicBezTo>
                    <a:pt x="6448" y="5446"/>
                    <a:pt x="6555" y="5555"/>
                    <a:pt x="6555" y="5682"/>
                  </a:cubicBezTo>
                  <a:cubicBezTo>
                    <a:pt x="6555" y="5810"/>
                    <a:pt x="6448" y="5917"/>
                    <a:pt x="6320" y="5917"/>
                  </a:cubicBezTo>
                  <a:cubicBezTo>
                    <a:pt x="6192" y="5917"/>
                    <a:pt x="6084" y="5810"/>
                    <a:pt x="6084" y="5682"/>
                  </a:cubicBezTo>
                  <a:cubicBezTo>
                    <a:pt x="6084" y="5555"/>
                    <a:pt x="6192" y="5446"/>
                    <a:pt x="6320" y="5446"/>
                  </a:cubicBezTo>
                  <a:close/>
                  <a:moveTo>
                    <a:pt x="0" y="1"/>
                  </a:moveTo>
                  <a:lnTo>
                    <a:pt x="0" y="236"/>
                  </a:lnTo>
                  <a:lnTo>
                    <a:pt x="0" y="2630"/>
                  </a:lnTo>
                  <a:cubicBezTo>
                    <a:pt x="0" y="2758"/>
                    <a:pt x="108" y="2866"/>
                    <a:pt x="236" y="2866"/>
                  </a:cubicBezTo>
                  <a:lnTo>
                    <a:pt x="1502" y="2866"/>
                  </a:lnTo>
                  <a:lnTo>
                    <a:pt x="1502" y="5682"/>
                  </a:lnTo>
                  <a:cubicBezTo>
                    <a:pt x="1502" y="5810"/>
                    <a:pt x="1609" y="5917"/>
                    <a:pt x="1737" y="5917"/>
                  </a:cubicBezTo>
                  <a:lnTo>
                    <a:pt x="3641" y="5917"/>
                  </a:lnTo>
                  <a:lnTo>
                    <a:pt x="3641" y="6879"/>
                  </a:lnTo>
                  <a:cubicBezTo>
                    <a:pt x="3641" y="7007"/>
                    <a:pt x="3739" y="7115"/>
                    <a:pt x="3877" y="7115"/>
                  </a:cubicBezTo>
                  <a:lnTo>
                    <a:pt x="7821" y="7115"/>
                  </a:lnTo>
                  <a:cubicBezTo>
                    <a:pt x="7949" y="7115"/>
                    <a:pt x="8057" y="7007"/>
                    <a:pt x="8057" y="6879"/>
                  </a:cubicBezTo>
                  <a:lnTo>
                    <a:pt x="8057" y="4485"/>
                  </a:lnTo>
                  <a:cubicBezTo>
                    <a:pt x="8057" y="4358"/>
                    <a:pt x="7949" y="4249"/>
                    <a:pt x="7821" y="4249"/>
                  </a:cubicBezTo>
                  <a:lnTo>
                    <a:pt x="7497" y="4249"/>
                  </a:lnTo>
                  <a:lnTo>
                    <a:pt x="7497" y="1433"/>
                  </a:lnTo>
                  <a:cubicBezTo>
                    <a:pt x="7497" y="1305"/>
                    <a:pt x="7390" y="1198"/>
                    <a:pt x="7262" y="1198"/>
                  </a:cubicBezTo>
                  <a:lnTo>
                    <a:pt x="4426" y="1198"/>
                  </a:lnTo>
                  <a:lnTo>
                    <a:pt x="4426" y="236"/>
                  </a:lnTo>
                  <a:cubicBezTo>
                    <a:pt x="4426" y="108"/>
                    <a:pt x="4318" y="1"/>
                    <a:pt x="4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2" name="Google Shape;4292;p36"/>
          <p:cNvGrpSpPr/>
          <p:nvPr/>
        </p:nvGrpSpPr>
        <p:grpSpPr>
          <a:xfrm>
            <a:off x="1750580" y="1423489"/>
            <a:ext cx="351349" cy="351349"/>
            <a:chOff x="2211592" y="2251901"/>
            <a:chExt cx="372153" cy="372153"/>
          </a:xfrm>
        </p:grpSpPr>
        <p:sp>
          <p:nvSpPr>
            <p:cNvPr id="4293" name="Google Shape;4293;p36"/>
            <p:cNvSpPr/>
            <p:nvPr/>
          </p:nvSpPr>
          <p:spPr>
            <a:xfrm>
              <a:off x="2211592" y="2251901"/>
              <a:ext cx="372153" cy="372153"/>
            </a:xfrm>
            <a:custGeom>
              <a:avLst/>
              <a:gdLst/>
              <a:ahLst/>
              <a:cxnLst/>
              <a:rect l="l" t="t" r="r" b="b"/>
              <a:pathLst>
                <a:path w="8057" h="8057" extrusionOk="0">
                  <a:moveTo>
                    <a:pt x="4024" y="2022"/>
                  </a:moveTo>
                  <a:cubicBezTo>
                    <a:pt x="4681" y="2022"/>
                    <a:pt x="5211" y="2552"/>
                    <a:pt x="5211" y="3209"/>
                  </a:cubicBezTo>
                  <a:lnTo>
                    <a:pt x="5211" y="3523"/>
                  </a:lnTo>
                  <a:lnTo>
                    <a:pt x="5280" y="3523"/>
                  </a:lnTo>
                  <a:cubicBezTo>
                    <a:pt x="5407" y="3523"/>
                    <a:pt x="5515" y="3631"/>
                    <a:pt x="5515" y="3759"/>
                  </a:cubicBezTo>
                  <a:lnTo>
                    <a:pt x="5515" y="5800"/>
                  </a:lnTo>
                  <a:cubicBezTo>
                    <a:pt x="5515" y="5928"/>
                    <a:pt x="5407" y="6035"/>
                    <a:pt x="5280" y="6035"/>
                  </a:cubicBezTo>
                  <a:lnTo>
                    <a:pt x="2777" y="6035"/>
                  </a:lnTo>
                  <a:cubicBezTo>
                    <a:pt x="2650" y="6035"/>
                    <a:pt x="2541" y="5928"/>
                    <a:pt x="2541" y="5800"/>
                  </a:cubicBezTo>
                  <a:lnTo>
                    <a:pt x="2541" y="3759"/>
                  </a:lnTo>
                  <a:cubicBezTo>
                    <a:pt x="2541" y="3631"/>
                    <a:pt x="2650" y="3523"/>
                    <a:pt x="2777" y="3523"/>
                  </a:cubicBezTo>
                  <a:lnTo>
                    <a:pt x="2846" y="3523"/>
                  </a:lnTo>
                  <a:lnTo>
                    <a:pt x="2846" y="3209"/>
                  </a:lnTo>
                  <a:cubicBezTo>
                    <a:pt x="2846" y="2552"/>
                    <a:pt x="3376" y="2022"/>
                    <a:pt x="4024" y="2022"/>
                  </a:cubicBezTo>
                  <a:close/>
                  <a:moveTo>
                    <a:pt x="2924" y="0"/>
                  </a:moveTo>
                  <a:cubicBezTo>
                    <a:pt x="2797" y="0"/>
                    <a:pt x="2689" y="108"/>
                    <a:pt x="2689" y="236"/>
                  </a:cubicBezTo>
                  <a:lnTo>
                    <a:pt x="2689" y="1080"/>
                  </a:lnTo>
                  <a:lnTo>
                    <a:pt x="2120" y="1080"/>
                  </a:lnTo>
                  <a:cubicBezTo>
                    <a:pt x="1551" y="1080"/>
                    <a:pt x="1080" y="1551"/>
                    <a:pt x="1080" y="2130"/>
                  </a:cubicBezTo>
                  <a:lnTo>
                    <a:pt x="1080" y="2689"/>
                  </a:lnTo>
                  <a:lnTo>
                    <a:pt x="236" y="2689"/>
                  </a:lnTo>
                  <a:cubicBezTo>
                    <a:pt x="108" y="2689"/>
                    <a:pt x="0" y="2797"/>
                    <a:pt x="0" y="2925"/>
                  </a:cubicBezTo>
                  <a:cubicBezTo>
                    <a:pt x="0" y="3062"/>
                    <a:pt x="108" y="3160"/>
                    <a:pt x="236" y="3160"/>
                  </a:cubicBezTo>
                  <a:lnTo>
                    <a:pt x="1080" y="3160"/>
                  </a:lnTo>
                  <a:lnTo>
                    <a:pt x="1080" y="3798"/>
                  </a:lnTo>
                  <a:lnTo>
                    <a:pt x="236" y="3798"/>
                  </a:lnTo>
                  <a:cubicBezTo>
                    <a:pt x="108" y="3798"/>
                    <a:pt x="0" y="3896"/>
                    <a:pt x="0" y="4033"/>
                  </a:cubicBezTo>
                  <a:cubicBezTo>
                    <a:pt x="0" y="4161"/>
                    <a:pt x="108" y="4269"/>
                    <a:pt x="236" y="4269"/>
                  </a:cubicBezTo>
                  <a:lnTo>
                    <a:pt x="1080" y="4269"/>
                  </a:lnTo>
                  <a:lnTo>
                    <a:pt x="1080" y="4897"/>
                  </a:lnTo>
                  <a:lnTo>
                    <a:pt x="236" y="4897"/>
                  </a:lnTo>
                  <a:cubicBezTo>
                    <a:pt x="108" y="4897"/>
                    <a:pt x="0" y="5005"/>
                    <a:pt x="0" y="5132"/>
                  </a:cubicBezTo>
                  <a:cubicBezTo>
                    <a:pt x="0" y="5260"/>
                    <a:pt x="108" y="5368"/>
                    <a:pt x="236" y="5368"/>
                  </a:cubicBezTo>
                  <a:lnTo>
                    <a:pt x="1080" y="5368"/>
                  </a:lnTo>
                  <a:lnTo>
                    <a:pt x="1080" y="5928"/>
                  </a:lnTo>
                  <a:cubicBezTo>
                    <a:pt x="1080" y="6506"/>
                    <a:pt x="1551" y="6977"/>
                    <a:pt x="2120" y="6977"/>
                  </a:cubicBezTo>
                  <a:lnTo>
                    <a:pt x="2689" y="6977"/>
                  </a:lnTo>
                  <a:lnTo>
                    <a:pt x="2689" y="7821"/>
                  </a:lnTo>
                  <a:cubicBezTo>
                    <a:pt x="2689" y="7949"/>
                    <a:pt x="2797" y="8057"/>
                    <a:pt x="2924" y="8057"/>
                  </a:cubicBezTo>
                  <a:cubicBezTo>
                    <a:pt x="3052" y="8057"/>
                    <a:pt x="3160" y="7949"/>
                    <a:pt x="3160" y="7821"/>
                  </a:cubicBezTo>
                  <a:lnTo>
                    <a:pt x="3160" y="6977"/>
                  </a:lnTo>
                  <a:lnTo>
                    <a:pt x="3788" y="6977"/>
                  </a:lnTo>
                  <a:lnTo>
                    <a:pt x="3788" y="7821"/>
                  </a:lnTo>
                  <a:cubicBezTo>
                    <a:pt x="3788" y="7949"/>
                    <a:pt x="3896" y="8057"/>
                    <a:pt x="4024" y="8057"/>
                  </a:cubicBezTo>
                  <a:cubicBezTo>
                    <a:pt x="4161" y="8057"/>
                    <a:pt x="4259" y="7949"/>
                    <a:pt x="4259" y="7821"/>
                  </a:cubicBezTo>
                  <a:lnTo>
                    <a:pt x="4259" y="6977"/>
                  </a:lnTo>
                  <a:lnTo>
                    <a:pt x="4887" y="6977"/>
                  </a:lnTo>
                  <a:lnTo>
                    <a:pt x="4887" y="7821"/>
                  </a:lnTo>
                  <a:cubicBezTo>
                    <a:pt x="4887" y="7949"/>
                    <a:pt x="4995" y="8057"/>
                    <a:pt x="5123" y="8057"/>
                  </a:cubicBezTo>
                  <a:cubicBezTo>
                    <a:pt x="5260" y="8057"/>
                    <a:pt x="5368" y="7949"/>
                    <a:pt x="5368" y="7821"/>
                  </a:cubicBezTo>
                  <a:lnTo>
                    <a:pt x="5368" y="6977"/>
                  </a:lnTo>
                  <a:lnTo>
                    <a:pt x="5927" y="6977"/>
                  </a:lnTo>
                  <a:cubicBezTo>
                    <a:pt x="6506" y="6977"/>
                    <a:pt x="6977" y="6506"/>
                    <a:pt x="6977" y="5928"/>
                  </a:cubicBezTo>
                  <a:lnTo>
                    <a:pt x="6977" y="5368"/>
                  </a:lnTo>
                  <a:lnTo>
                    <a:pt x="7821" y="5368"/>
                  </a:lnTo>
                  <a:cubicBezTo>
                    <a:pt x="7949" y="5368"/>
                    <a:pt x="8056" y="5260"/>
                    <a:pt x="8056" y="5132"/>
                  </a:cubicBezTo>
                  <a:cubicBezTo>
                    <a:pt x="8056" y="5005"/>
                    <a:pt x="7949" y="4897"/>
                    <a:pt x="7821" y="4897"/>
                  </a:cubicBezTo>
                  <a:lnTo>
                    <a:pt x="6977" y="4897"/>
                  </a:lnTo>
                  <a:lnTo>
                    <a:pt x="6977" y="4269"/>
                  </a:lnTo>
                  <a:lnTo>
                    <a:pt x="7821" y="4269"/>
                  </a:lnTo>
                  <a:cubicBezTo>
                    <a:pt x="7949" y="4269"/>
                    <a:pt x="8056" y="4161"/>
                    <a:pt x="8056" y="4033"/>
                  </a:cubicBezTo>
                  <a:cubicBezTo>
                    <a:pt x="8056" y="3896"/>
                    <a:pt x="7949" y="3798"/>
                    <a:pt x="7821" y="3798"/>
                  </a:cubicBezTo>
                  <a:lnTo>
                    <a:pt x="6977" y="3798"/>
                  </a:lnTo>
                  <a:lnTo>
                    <a:pt x="6977" y="3160"/>
                  </a:lnTo>
                  <a:lnTo>
                    <a:pt x="7821" y="3160"/>
                  </a:lnTo>
                  <a:cubicBezTo>
                    <a:pt x="7949" y="3160"/>
                    <a:pt x="8056" y="3062"/>
                    <a:pt x="8056" y="2925"/>
                  </a:cubicBezTo>
                  <a:cubicBezTo>
                    <a:pt x="8056" y="2797"/>
                    <a:pt x="7949" y="2689"/>
                    <a:pt x="7821" y="2689"/>
                  </a:cubicBezTo>
                  <a:lnTo>
                    <a:pt x="6977" y="2689"/>
                  </a:lnTo>
                  <a:lnTo>
                    <a:pt x="6977" y="2130"/>
                  </a:lnTo>
                  <a:cubicBezTo>
                    <a:pt x="6977" y="1551"/>
                    <a:pt x="6506" y="1080"/>
                    <a:pt x="5927" y="1080"/>
                  </a:cubicBezTo>
                  <a:lnTo>
                    <a:pt x="5368" y="1080"/>
                  </a:lnTo>
                  <a:lnTo>
                    <a:pt x="5368" y="236"/>
                  </a:lnTo>
                  <a:cubicBezTo>
                    <a:pt x="5368" y="108"/>
                    <a:pt x="5260" y="0"/>
                    <a:pt x="5123" y="0"/>
                  </a:cubicBezTo>
                  <a:cubicBezTo>
                    <a:pt x="4995" y="0"/>
                    <a:pt x="4887" y="108"/>
                    <a:pt x="4887" y="236"/>
                  </a:cubicBezTo>
                  <a:lnTo>
                    <a:pt x="4887" y="1080"/>
                  </a:lnTo>
                  <a:lnTo>
                    <a:pt x="4259" y="1080"/>
                  </a:lnTo>
                  <a:lnTo>
                    <a:pt x="4259" y="236"/>
                  </a:lnTo>
                  <a:cubicBezTo>
                    <a:pt x="4259" y="108"/>
                    <a:pt x="4161" y="0"/>
                    <a:pt x="4024" y="0"/>
                  </a:cubicBezTo>
                  <a:cubicBezTo>
                    <a:pt x="3896" y="0"/>
                    <a:pt x="3788" y="108"/>
                    <a:pt x="3788" y="236"/>
                  </a:cubicBezTo>
                  <a:lnTo>
                    <a:pt x="3788" y="1080"/>
                  </a:lnTo>
                  <a:lnTo>
                    <a:pt x="3160" y="1080"/>
                  </a:lnTo>
                  <a:lnTo>
                    <a:pt x="3160" y="236"/>
                  </a:lnTo>
                  <a:cubicBezTo>
                    <a:pt x="3160" y="108"/>
                    <a:pt x="3052" y="0"/>
                    <a:pt x="2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6"/>
            <p:cNvSpPr/>
            <p:nvPr/>
          </p:nvSpPr>
          <p:spPr>
            <a:xfrm>
              <a:off x="2364759" y="2367054"/>
              <a:ext cx="65775" cy="47576"/>
            </a:xfrm>
            <a:custGeom>
              <a:avLst/>
              <a:gdLst/>
              <a:ahLst/>
              <a:cxnLst/>
              <a:rect l="l" t="t" r="r" b="b"/>
              <a:pathLst>
                <a:path w="1424" h="1030" extrusionOk="0">
                  <a:moveTo>
                    <a:pt x="708" y="0"/>
                  </a:moveTo>
                  <a:cubicBezTo>
                    <a:pt x="315" y="0"/>
                    <a:pt x="1" y="323"/>
                    <a:pt x="1" y="716"/>
                  </a:cubicBezTo>
                  <a:lnTo>
                    <a:pt x="1" y="1030"/>
                  </a:lnTo>
                  <a:lnTo>
                    <a:pt x="1423" y="1030"/>
                  </a:lnTo>
                  <a:lnTo>
                    <a:pt x="1423" y="716"/>
                  </a:lnTo>
                  <a:cubicBezTo>
                    <a:pt x="1423" y="323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6"/>
            <p:cNvSpPr/>
            <p:nvPr/>
          </p:nvSpPr>
          <p:spPr>
            <a:xfrm>
              <a:off x="2350717" y="2436386"/>
              <a:ext cx="93396" cy="72564"/>
            </a:xfrm>
            <a:custGeom>
              <a:avLst/>
              <a:gdLst/>
              <a:ahLst/>
              <a:cxnLst/>
              <a:rect l="l" t="t" r="r" b="b"/>
              <a:pathLst>
                <a:path w="2022" h="1571" extrusionOk="0">
                  <a:moveTo>
                    <a:pt x="1012" y="471"/>
                  </a:moveTo>
                  <a:cubicBezTo>
                    <a:pt x="1149" y="471"/>
                    <a:pt x="1247" y="579"/>
                    <a:pt x="1247" y="707"/>
                  </a:cubicBezTo>
                  <a:lnTo>
                    <a:pt x="1247" y="864"/>
                  </a:lnTo>
                  <a:cubicBezTo>
                    <a:pt x="1247" y="992"/>
                    <a:pt x="1149" y="1099"/>
                    <a:pt x="1012" y="1099"/>
                  </a:cubicBezTo>
                  <a:cubicBezTo>
                    <a:pt x="884" y="1099"/>
                    <a:pt x="776" y="992"/>
                    <a:pt x="776" y="864"/>
                  </a:cubicBezTo>
                  <a:lnTo>
                    <a:pt x="776" y="707"/>
                  </a:lnTo>
                  <a:cubicBezTo>
                    <a:pt x="776" y="579"/>
                    <a:pt x="884" y="471"/>
                    <a:pt x="1012" y="471"/>
                  </a:cubicBezTo>
                  <a:close/>
                  <a:moveTo>
                    <a:pt x="0" y="0"/>
                  </a:moveTo>
                  <a:lnTo>
                    <a:pt x="0" y="1570"/>
                  </a:lnTo>
                  <a:lnTo>
                    <a:pt x="2022" y="1570"/>
                  </a:ln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6" name="Google Shape;4296;p36"/>
          <p:cNvGrpSpPr/>
          <p:nvPr/>
        </p:nvGrpSpPr>
        <p:grpSpPr>
          <a:xfrm>
            <a:off x="4457480" y="3173621"/>
            <a:ext cx="222574" cy="351439"/>
            <a:chOff x="2900980" y="2251901"/>
            <a:chExt cx="235754" cy="372246"/>
          </a:xfrm>
        </p:grpSpPr>
        <p:sp>
          <p:nvSpPr>
            <p:cNvPr id="4297" name="Google Shape;4297;p36"/>
            <p:cNvSpPr/>
            <p:nvPr/>
          </p:nvSpPr>
          <p:spPr>
            <a:xfrm>
              <a:off x="3051929" y="2251901"/>
              <a:ext cx="21802" cy="82957"/>
            </a:xfrm>
            <a:custGeom>
              <a:avLst/>
              <a:gdLst/>
              <a:ahLst/>
              <a:cxnLst/>
              <a:rect l="l" t="t" r="r" b="b"/>
              <a:pathLst>
                <a:path w="472" h="1796" extrusionOk="0">
                  <a:moveTo>
                    <a:pt x="236" y="0"/>
                  </a:moveTo>
                  <a:cubicBezTo>
                    <a:pt x="99" y="0"/>
                    <a:pt x="1" y="108"/>
                    <a:pt x="1" y="236"/>
                  </a:cubicBezTo>
                  <a:lnTo>
                    <a:pt x="1" y="1560"/>
                  </a:lnTo>
                  <a:cubicBezTo>
                    <a:pt x="1" y="1688"/>
                    <a:pt x="99" y="1796"/>
                    <a:pt x="236" y="1796"/>
                  </a:cubicBezTo>
                  <a:cubicBezTo>
                    <a:pt x="363" y="1796"/>
                    <a:pt x="472" y="1688"/>
                    <a:pt x="472" y="1560"/>
                  </a:cubicBezTo>
                  <a:lnTo>
                    <a:pt x="472" y="236"/>
                  </a:lnTo>
                  <a:cubicBezTo>
                    <a:pt x="472" y="108"/>
                    <a:pt x="36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6"/>
            <p:cNvSpPr/>
            <p:nvPr/>
          </p:nvSpPr>
          <p:spPr>
            <a:xfrm>
              <a:off x="2964445" y="2251901"/>
              <a:ext cx="21802" cy="82957"/>
            </a:xfrm>
            <a:custGeom>
              <a:avLst/>
              <a:gdLst/>
              <a:ahLst/>
              <a:cxnLst/>
              <a:rect l="l" t="t" r="r" b="b"/>
              <a:pathLst>
                <a:path w="472" h="1796" extrusionOk="0">
                  <a:moveTo>
                    <a:pt x="236" y="0"/>
                  </a:moveTo>
                  <a:cubicBezTo>
                    <a:pt x="109" y="0"/>
                    <a:pt x="0" y="108"/>
                    <a:pt x="0" y="236"/>
                  </a:cubicBezTo>
                  <a:lnTo>
                    <a:pt x="0" y="1560"/>
                  </a:lnTo>
                  <a:cubicBezTo>
                    <a:pt x="0" y="1688"/>
                    <a:pt x="109" y="1796"/>
                    <a:pt x="236" y="1796"/>
                  </a:cubicBezTo>
                  <a:cubicBezTo>
                    <a:pt x="373" y="1796"/>
                    <a:pt x="471" y="1688"/>
                    <a:pt x="471" y="1560"/>
                  </a:cubicBezTo>
                  <a:lnTo>
                    <a:pt x="471" y="236"/>
                  </a:lnTo>
                  <a:cubicBezTo>
                    <a:pt x="471" y="108"/>
                    <a:pt x="37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6"/>
            <p:cNvSpPr/>
            <p:nvPr/>
          </p:nvSpPr>
          <p:spPr>
            <a:xfrm>
              <a:off x="3007956" y="2251901"/>
              <a:ext cx="22264" cy="39446"/>
            </a:xfrm>
            <a:custGeom>
              <a:avLst/>
              <a:gdLst/>
              <a:ahLst/>
              <a:cxnLst/>
              <a:rect l="l" t="t" r="r" b="b"/>
              <a:pathLst>
                <a:path w="482" h="854" extrusionOk="0">
                  <a:moveTo>
                    <a:pt x="236" y="0"/>
                  </a:moveTo>
                  <a:cubicBezTo>
                    <a:pt x="109" y="0"/>
                    <a:pt x="0" y="108"/>
                    <a:pt x="0" y="236"/>
                  </a:cubicBezTo>
                  <a:lnTo>
                    <a:pt x="0" y="618"/>
                  </a:lnTo>
                  <a:cubicBezTo>
                    <a:pt x="0" y="746"/>
                    <a:pt x="109" y="854"/>
                    <a:pt x="236" y="854"/>
                  </a:cubicBezTo>
                  <a:cubicBezTo>
                    <a:pt x="373" y="854"/>
                    <a:pt x="482" y="746"/>
                    <a:pt x="482" y="618"/>
                  </a:cubicBezTo>
                  <a:lnTo>
                    <a:pt x="482" y="236"/>
                  </a:lnTo>
                  <a:cubicBezTo>
                    <a:pt x="482" y="108"/>
                    <a:pt x="37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6"/>
            <p:cNvSpPr/>
            <p:nvPr/>
          </p:nvSpPr>
          <p:spPr>
            <a:xfrm>
              <a:off x="3007956" y="2313057"/>
              <a:ext cx="22264" cy="21802"/>
            </a:xfrm>
            <a:custGeom>
              <a:avLst/>
              <a:gdLst/>
              <a:ahLst/>
              <a:cxnLst/>
              <a:rect l="l" t="t" r="r" b="b"/>
              <a:pathLst>
                <a:path w="482" h="472" extrusionOk="0">
                  <a:moveTo>
                    <a:pt x="236" y="1"/>
                  </a:moveTo>
                  <a:cubicBezTo>
                    <a:pt x="109" y="1"/>
                    <a:pt x="0" y="109"/>
                    <a:pt x="0" y="236"/>
                  </a:cubicBezTo>
                  <a:cubicBezTo>
                    <a:pt x="0" y="364"/>
                    <a:pt x="109" y="472"/>
                    <a:pt x="236" y="472"/>
                  </a:cubicBezTo>
                  <a:cubicBezTo>
                    <a:pt x="373" y="472"/>
                    <a:pt x="482" y="364"/>
                    <a:pt x="482" y="236"/>
                  </a:cubicBezTo>
                  <a:cubicBezTo>
                    <a:pt x="482" y="109"/>
                    <a:pt x="373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6"/>
            <p:cNvSpPr/>
            <p:nvPr/>
          </p:nvSpPr>
          <p:spPr>
            <a:xfrm>
              <a:off x="2909617" y="2432736"/>
              <a:ext cx="218525" cy="191411"/>
            </a:xfrm>
            <a:custGeom>
              <a:avLst/>
              <a:gdLst/>
              <a:ahLst/>
              <a:cxnLst/>
              <a:rect l="l" t="t" r="r" b="b"/>
              <a:pathLst>
                <a:path w="4731" h="4144" extrusionOk="0">
                  <a:moveTo>
                    <a:pt x="0" y="1"/>
                  </a:moveTo>
                  <a:lnTo>
                    <a:pt x="1658" y="1983"/>
                  </a:lnTo>
                  <a:lnTo>
                    <a:pt x="1658" y="3906"/>
                  </a:lnTo>
                  <a:cubicBezTo>
                    <a:pt x="1658" y="4046"/>
                    <a:pt x="1776" y="4143"/>
                    <a:pt x="1902" y="4143"/>
                  </a:cubicBezTo>
                  <a:cubicBezTo>
                    <a:pt x="1936" y="4143"/>
                    <a:pt x="1970" y="4136"/>
                    <a:pt x="2002" y="4122"/>
                  </a:cubicBezTo>
                  <a:cubicBezTo>
                    <a:pt x="2454" y="3887"/>
                    <a:pt x="2218" y="4004"/>
                    <a:pt x="2944" y="3642"/>
                  </a:cubicBezTo>
                  <a:cubicBezTo>
                    <a:pt x="3023" y="3602"/>
                    <a:pt x="3071" y="3524"/>
                    <a:pt x="3071" y="3435"/>
                  </a:cubicBezTo>
                  <a:lnTo>
                    <a:pt x="3071" y="1983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6"/>
            <p:cNvSpPr/>
            <p:nvPr/>
          </p:nvSpPr>
          <p:spPr>
            <a:xfrm>
              <a:off x="2900980" y="2363820"/>
              <a:ext cx="235754" cy="46790"/>
            </a:xfrm>
            <a:custGeom>
              <a:avLst/>
              <a:gdLst/>
              <a:ahLst/>
              <a:cxnLst/>
              <a:rect l="l" t="t" r="r" b="b"/>
              <a:pathLst>
                <a:path w="5104" h="1013" extrusionOk="0">
                  <a:moveTo>
                    <a:pt x="227" y="1"/>
                  </a:moveTo>
                  <a:cubicBezTo>
                    <a:pt x="99" y="1"/>
                    <a:pt x="0" y="109"/>
                    <a:pt x="0" y="236"/>
                  </a:cubicBezTo>
                  <a:lnTo>
                    <a:pt x="0" y="1012"/>
                  </a:lnTo>
                  <a:lnTo>
                    <a:pt x="5103" y="1012"/>
                  </a:lnTo>
                  <a:lnTo>
                    <a:pt x="5103" y="236"/>
                  </a:lnTo>
                  <a:cubicBezTo>
                    <a:pt x="5103" y="109"/>
                    <a:pt x="5005" y="1"/>
                    <a:pt x="4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3" name="Google Shape;4303;p36"/>
          <p:cNvSpPr/>
          <p:nvPr/>
        </p:nvSpPr>
        <p:spPr>
          <a:xfrm>
            <a:off x="4393325" y="1423709"/>
            <a:ext cx="350910" cy="350910"/>
          </a:xfrm>
          <a:custGeom>
            <a:avLst/>
            <a:gdLst/>
            <a:ahLst/>
            <a:cxnLst/>
            <a:rect l="l" t="t" r="r" b="b"/>
            <a:pathLst>
              <a:path w="8047" h="8047" extrusionOk="0">
                <a:moveTo>
                  <a:pt x="1178" y="942"/>
                </a:moveTo>
                <a:cubicBezTo>
                  <a:pt x="1305" y="942"/>
                  <a:pt x="1413" y="1040"/>
                  <a:pt x="1413" y="1178"/>
                </a:cubicBezTo>
                <a:lnTo>
                  <a:pt x="1413" y="1659"/>
                </a:lnTo>
                <a:cubicBezTo>
                  <a:pt x="1413" y="1796"/>
                  <a:pt x="1305" y="1894"/>
                  <a:pt x="1178" y="1894"/>
                </a:cubicBezTo>
                <a:cubicBezTo>
                  <a:pt x="1050" y="1894"/>
                  <a:pt x="942" y="1796"/>
                  <a:pt x="942" y="1659"/>
                </a:cubicBezTo>
                <a:lnTo>
                  <a:pt x="942" y="1178"/>
                </a:lnTo>
                <a:cubicBezTo>
                  <a:pt x="942" y="1040"/>
                  <a:pt x="1050" y="942"/>
                  <a:pt x="1178" y="942"/>
                </a:cubicBezTo>
                <a:close/>
                <a:moveTo>
                  <a:pt x="4023" y="942"/>
                </a:moveTo>
                <a:cubicBezTo>
                  <a:pt x="4151" y="942"/>
                  <a:pt x="4259" y="1040"/>
                  <a:pt x="4259" y="1178"/>
                </a:cubicBezTo>
                <a:lnTo>
                  <a:pt x="4259" y="1659"/>
                </a:lnTo>
                <a:cubicBezTo>
                  <a:pt x="4259" y="1796"/>
                  <a:pt x="4151" y="1894"/>
                  <a:pt x="4023" y="1894"/>
                </a:cubicBezTo>
                <a:cubicBezTo>
                  <a:pt x="3896" y="1894"/>
                  <a:pt x="3788" y="1796"/>
                  <a:pt x="3788" y="1659"/>
                </a:cubicBezTo>
                <a:lnTo>
                  <a:pt x="3788" y="1178"/>
                </a:lnTo>
                <a:cubicBezTo>
                  <a:pt x="3788" y="1040"/>
                  <a:pt x="3896" y="942"/>
                  <a:pt x="4023" y="942"/>
                </a:cubicBezTo>
                <a:close/>
                <a:moveTo>
                  <a:pt x="6869" y="942"/>
                </a:moveTo>
                <a:cubicBezTo>
                  <a:pt x="6996" y="942"/>
                  <a:pt x="7105" y="1040"/>
                  <a:pt x="7105" y="1178"/>
                </a:cubicBezTo>
                <a:lnTo>
                  <a:pt x="7105" y="1659"/>
                </a:lnTo>
                <a:cubicBezTo>
                  <a:pt x="7105" y="1796"/>
                  <a:pt x="6996" y="1894"/>
                  <a:pt x="6869" y="1894"/>
                </a:cubicBezTo>
                <a:cubicBezTo>
                  <a:pt x="6741" y="1894"/>
                  <a:pt x="6634" y="1796"/>
                  <a:pt x="6634" y="1659"/>
                </a:cubicBezTo>
                <a:lnTo>
                  <a:pt x="6634" y="1178"/>
                </a:lnTo>
                <a:cubicBezTo>
                  <a:pt x="6634" y="1040"/>
                  <a:pt x="6741" y="942"/>
                  <a:pt x="6869" y="942"/>
                </a:cubicBezTo>
                <a:close/>
                <a:moveTo>
                  <a:pt x="1178" y="2365"/>
                </a:moveTo>
                <a:cubicBezTo>
                  <a:pt x="1305" y="2365"/>
                  <a:pt x="1413" y="2473"/>
                  <a:pt x="1413" y="2601"/>
                </a:cubicBezTo>
                <a:lnTo>
                  <a:pt x="1413" y="3092"/>
                </a:lnTo>
                <a:cubicBezTo>
                  <a:pt x="1413" y="3219"/>
                  <a:pt x="1305" y="3327"/>
                  <a:pt x="1178" y="3327"/>
                </a:cubicBezTo>
                <a:cubicBezTo>
                  <a:pt x="1050" y="3327"/>
                  <a:pt x="942" y="3219"/>
                  <a:pt x="942" y="3092"/>
                </a:cubicBezTo>
                <a:lnTo>
                  <a:pt x="942" y="2601"/>
                </a:lnTo>
                <a:cubicBezTo>
                  <a:pt x="942" y="2473"/>
                  <a:pt x="1050" y="2365"/>
                  <a:pt x="1178" y="2365"/>
                </a:cubicBezTo>
                <a:close/>
                <a:moveTo>
                  <a:pt x="4023" y="2365"/>
                </a:moveTo>
                <a:cubicBezTo>
                  <a:pt x="4151" y="2365"/>
                  <a:pt x="4259" y="2473"/>
                  <a:pt x="4259" y="2601"/>
                </a:cubicBezTo>
                <a:lnTo>
                  <a:pt x="4259" y="3092"/>
                </a:lnTo>
                <a:cubicBezTo>
                  <a:pt x="4259" y="3219"/>
                  <a:pt x="4151" y="3327"/>
                  <a:pt x="4023" y="3327"/>
                </a:cubicBezTo>
                <a:cubicBezTo>
                  <a:pt x="3896" y="3327"/>
                  <a:pt x="3788" y="3219"/>
                  <a:pt x="3788" y="3092"/>
                </a:cubicBezTo>
                <a:lnTo>
                  <a:pt x="3788" y="2601"/>
                </a:lnTo>
                <a:cubicBezTo>
                  <a:pt x="3788" y="2473"/>
                  <a:pt x="3896" y="2365"/>
                  <a:pt x="4023" y="2365"/>
                </a:cubicBezTo>
                <a:close/>
                <a:moveTo>
                  <a:pt x="6869" y="2365"/>
                </a:moveTo>
                <a:cubicBezTo>
                  <a:pt x="6996" y="2365"/>
                  <a:pt x="7105" y="2473"/>
                  <a:pt x="7105" y="2601"/>
                </a:cubicBezTo>
                <a:lnTo>
                  <a:pt x="7105" y="3092"/>
                </a:lnTo>
                <a:cubicBezTo>
                  <a:pt x="7105" y="3219"/>
                  <a:pt x="6996" y="3327"/>
                  <a:pt x="6869" y="3327"/>
                </a:cubicBezTo>
                <a:cubicBezTo>
                  <a:pt x="6741" y="3327"/>
                  <a:pt x="6634" y="3219"/>
                  <a:pt x="6634" y="3092"/>
                </a:cubicBezTo>
                <a:lnTo>
                  <a:pt x="6634" y="2601"/>
                </a:lnTo>
                <a:cubicBezTo>
                  <a:pt x="6634" y="2473"/>
                  <a:pt x="6741" y="2365"/>
                  <a:pt x="6869" y="2365"/>
                </a:cubicBezTo>
                <a:close/>
                <a:moveTo>
                  <a:pt x="1178" y="3798"/>
                </a:moveTo>
                <a:cubicBezTo>
                  <a:pt x="1305" y="3798"/>
                  <a:pt x="1413" y="3906"/>
                  <a:pt x="1413" y="4034"/>
                </a:cubicBezTo>
                <a:cubicBezTo>
                  <a:pt x="1413" y="4161"/>
                  <a:pt x="1305" y="4269"/>
                  <a:pt x="1178" y="4269"/>
                </a:cubicBezTo>
                <a:cubicBezTo>
                  <a:pt x="1050" y="4269"/>
                  <a:pt x="942" y="4161"/>
                  <a:pt x="942" y="4034"/>
                </a:cubicBezTo>
                <a:cubicBezTo>
                  <a:pt x="942" y="3906"/>
                  <a:pt x="1050" y="3798"/>
                  <a:pt x="1178" y="3798"/>
                </a:cubicBezTo>
                <a:close/>
                <a:moveTo>
                  <a:pt x="4023" y="3798"/>
                </a:moveTo>
                <a:cubicBezTo>
                  <a:pt x="4151" y="3798"/>
                  <a:pt x="4259" y="3906"/>
                  <a:pt x="4259" y="4034"/>
                </a:cubicBezTo>
                <a:cubicBezTo>
                  <a:pt x="4259" y="4161"/>
                  <a:pt x="4151" y="4269"/>
                  <a:pt x="4023" y="4269"/>
                </a:cubicBezTo>
                <a:cubicBezTo>
                  <a:pt x="3896" y="4269"/>
                  <a:pt x="3788" y="4161"/>
                  <a:pt x="3788" y="4034"/>
                </a:cubicBezTo>
                <a:cubicBezTo>
                  <a:pt x="3788" y="3906"/>
                  <a:pt x="3896" y="3798"/>
                  <a:pt x="4023" y="3798"/>
                </a:cubicBezTo>
                <a:close/>
                <a:moveTo>
                  <a:pt x="6869" y="3798"/>
                </a:moveTo>
                <a:cubicBezTo>
                  <a:pt x="6996" y="3798"/>
                  <a:pt x="7105" y="3906"/>
                  <a:pt x="7105" y="4034"/>
                </a:cubicBezTo>
                <a:cubicBezTo>
                  <a:pt x="7105" y="4161"/>
                  <a:pt x="6996" y="4269"/>
                  <a:pt x="6869" y="4269"/>
                </a:cubicBezTo>
                <a:cubicBezTo>
                  <a:pt x="6741" y="4269"/>
                  <a:pt x="6634" y="4161"/>
                  <a:pt x="6634" y="4034"/>
                </a:cubicBezTo>
                <a:cubicBezTo>
                  <a:pt x="6634" y="3906"/>
                  <a:pt x="6741" y="3798"/>
                  <a:pt x="6869" y="3798"/>
                </a:cubicBezTo>
                <a:close/>
                <a:moveTo>
                  <a:pt x="2846" y="2846"/>
                </a:moveTo>
                <a:lnTo>
                  <a:pt x="2846" y="4662"/>
                </a:lnTo>
                <a:cubicBezTo>
                  <a:pt x="2846" y="4965"/>
                  <a:pt x="3091" y="5211"/>
                  <a:pt x="3405" y="5211"/>
                </a:cubicBezTo>
                <a:lnTo>
                  <a:pt x="3788" y="5211"/>
                </a:lnTo>
                <a:lnTo>
                  <a:pt x="3788" y="6673"/>
                </a:lnTo>
                <a:cubicBezTo>
                  <a:pt x="3592" y="6742"/>
                  <a:pt x="3424" y="6908"/>
                  <a:pt x="3356" y="7105"/>
                </a:cubicBezTo>
                <a:lnTo>
                  <a:pt x="1845" y="7105"/>
                </a:lnTo>
                <a:cubicBezTo>
                  <a:pt x="1776" y="6908"/>
                  <a:pt x="1609" y="6742"/>
                  <a:pt x="1413" y="6673"/>
                </a:cubicBezTo>
                <a:lnTo>
                  <a:pt x="1413" y="5211"/>
                </a:lnTo>
                <a:lnTo>
                  <a:pt x="1796" y="5211"/>
                </a:lnTo>
                <a:cubicBezTo>
                  <a:pt x="2110" y="5211"/>
                  <a:pt x="2355" y="4965"/>
                  <a:pt x="2355" y="4662"/>
                </a:cubicBezTo>
                <a:lnTo>
                  <a:pt x="2355" y="2846"/>
                </a:lnTo>
                <a:close/>
                <a:moveTo>
                  <a:pt x="5692" y="2846"/>
                </a:moveTo>
                <a:lnTo>
                  <a:pt x="5692" y="4662"/>
                </a:lnTo>
                <a:cubicBezTo>
                  <a:pt x="5692" y="4965"/>
                  <a:pt x="5937" y="5211"/>
                  <a:pt x="6251" y="5211"/>
                </a:cubicBezTo>
                <a:lnTo>
                  <a:pt x="6634" y="5211"/>
                </a:lnTo>
                <a:lnTo>
                  <a:pt x="6634" y="6673"/>
                </a:lnTo>
                <a:cubicBezTo>
                  <a:pt x="6438" y="6742"/>
                  <a:pt x="6270" y="6908"/>
                  <a:pt x="6202" y="7105"/>
                </a:cubicBezTo>
                <a:lnTo>
                  <a:pt x="4691" y="7105"/>
                </a:lnTo>
                <a:cubicBezTo>
                  <a:pt x="4622" y="6908"/>
                  <a:pt x="4465" y="6742"/>
                  <a:pt x="4259" y="6673"/>
                </a:cubicBezTo>
                <a:lnTo>
                  <a:pt x="4259" y="5211"/>
                </a:lnTo>
                <a:lnTo>
                  <a:pt x="4652" y="5211"/>
                </a:lnTo>
                <a:cubicBezTo>
                  <a:pt x="4955" y="5211"/>
                  <a:pt x="5201" y="4965"/>
                  <a:pt x="5201" y="4662"/>
                </a:cubicBezTo>
                <a:lnTo>
                  <a:pt x="5201" y="2846"/>
                </a:lnTo>
                <a:close/>
                <a:moveTo>
                  <a:pt x="550" y="0"/>
                </a:moveTo>
                <a:cubicBezTo>
                  <a:pt x="245" y="0"/>
                  <a:pt x="0" y="246"/>
                  <a:pt x="0" y="550"/>
                </a:cubicBezTo>
                <a:lnTo>
                  <a:pt x="0" y="4662"/>
                </a:lnTo>
                <a:cubicBezTo>
                  <a:pt x="0" y="4965"/>
                  <a:pt x="245" y="5211"/>
                  <a:pt x="550" y="5211"/>
                </a:cubicBezTo>
                <a:lnTo>
                  <a:pt x="942" y="5211"/>
                </a:lnTo>
                <a:lnTo>
                  <a:pt x="942" y="6673"/>
                </a:lnTo>
                <a:cubicBezTo>
                  <a:pt x="667" y="6771"/>
                  <a:pt x="471" y="7036"/>
                  <a:pt x="471" y="7340"/>
                </a:cubicBezTo>
                <a:cubicBezTo>
                  <a:pt x="471" y="7733"/>
                  <a:pt x="785" y="8047"/>
                  <a:pt x="1178" y="8047"/>
                </a:cubicBezTo>
                <a:cubicBezTo>
                  <a:pt x="1482" y="8047"/>
                  <a:pt x="1747" y="7850"/>
                  <a:pt x="1845" y="7576"/>
                </a:cubicBezTo>
                <a:lnTo>
                  <a:pt x="3356" y="7576"/>
                </a:lnTo>
                <a:cubicBezTo>
                  <a:pt x="3454" y="7850"/>
                  <a:pt x="3719" y="8047"/>
                  <a:pt x="4023" y="8047"/>
                </a:cubicBezTo>
                <a:cubicBezTo>
                  <a:pt x="4327" y="8047"/>
                  <a:pt x="4593" y="7850"/>
                  <a:pt x="4691" y="7576"/>
                </a:cubicBezTo>
                <a:lnTo>
                  <a:pt x="6202" y="7576"/>
                </a:lnTo>
                <a:cubicBezTo>
                  <a:pt x="6300" y="7850"/>
                  <a:pt x="6565" y="8047"/>
                  <a:pt x="6869" y="8047"/>
                </a:cubicBezTo>
                <a:cubicBezTo>
                  <a:pt x="7262" y="8047"/>
                  <a:pt x="7576" y="7733"/>
                  <a:pt x="7576" y="7340"/>
                </a:cubicBezTo>
                <a:cubicBezTo>
                  <a:pt x="7576" y="7036"/>
                  <a:pt x="7380" y="6771"/>
                  <a:pt x="7105" y="6673"/>
                </a:cubicBezTo>
                <a:lnTo>
                  <a:pt x="7105" y="5211"/>
                </a:lnTo>
                <a:lnTo>
                  <a:pt x="7497" y="5211"/>
                </a:lnTo>
                <a:cubicBezTo>
                  <a:pt x="7801" y="5211"/>
                  <a:pt x="8047" y="4965"/>
                  <a:pt x="8047" y="4662"/>
                </a:cubicBezTo>
                <a:lnTo>
                  <a:pt x="8047" y="550"/>
                </a:lnTo>
                <a:cubicBezTo>
                  <a:pt x="8047" y="246"/>
                  <a:pt x="7801" y="0"/>
                  <a:pt x="7497" y="0"/>
                </a:cubicBezTo>
                <a:lnTo>
                  <a:pt x="6251" y="0"/>
                </a:lnTo>
                <a:cubicBezTo>
                  <a:pt x="5937" y="0"/>
                  <a:pt x="5692" y="246"/>
                  <a:pt x="5692" y="550"/>
                </a:cubicBezTo>
                <a:lnTo>
                  <a:pt x="5692" y="2365"/>
                </a:lnTo>
                <a:lnTo>
                  <a:pt x="5201" y="2365"/>
                </a:lnTo>
                <a:lnTo>
                  <a:pt x="5201" y="550"/>
                </a:lnTo>
                <a:cubicBezTo>
                  <a:pt x="5201" y="246"/>
                  <a:pt x="4955" y="0"/>
                  <a:pt x="4652" y="0"/>
                </a:cubicBezTo>
                <a:lnTo>
                  <a:pt x="3405" y="0"/>
                </a:lnTo>
                <a:cubicBezTo>
                  <a:pt x="3091" y="0"/>
                  <a:pt x="2846" y="246"/>
                  <a:pt x="2846" y="550"/>
                </a:cubicBezTo>
                <a:lnTo>
                  <a:pt x="2846" y="2365"/>
                </a:lnTo>
                <a:lnTo>
                  <a:pt x="2355" y="2365"/>
                </a:lnTo>
                <a:lnTo>
                  <a:pt x="2355" y="550"/>
                </a:lnTo>
                <a:cubicBezTo>
                  <a:pt x="2355" y="246"/>
                  <a:pt x="2110" y="0"/>
                  <a:pt x="17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4" name="Google Shape;4304;p36"/>
          <p:cNvGrpSpPr/>
          <p:nvPr/>
        </p:nvGrpSpPr>
        <p:grpSpPr>
          <a:xfrm>
            <a:off x="7116298" y="3186471"/>
            <a:ext cx="352222" cy="351263"/>
            <a:chOff x="6559331" y="1592025"/>
            <a:chExt cx="373077" cy="372061"/>
          </a:xfrm>
        </p:grpSpPr>
        <p:sp>
          <p:nvSpPr>
            <p:cNvPr id="4305" name="Google Shape;4305;p36"/>
            <p:cNvSpPr/>
            <p:nvPr/>
          </p:nvSpPr>
          <p:spPr>
            <a:xfrm>
              <a:off x="6569724" y="1675768"/>
              <a:ext cx="362684" cy="288318"/>
            </a:xfrm>
            <a:custGeom>
              <a:avLst/>
              <a:gdLst/>
              <a:ahLst/>
              <a:cxnLst/>
              <a:rect l="l" t="t" r="r" b="b"/>
              <a:pathLst>
                <a:path w="7852" h="6242" extrusionOk="0">
                  <a:moveTo>
                    <a:pt x="3671" y="4829"/>
                  </a:moveTo>
                  <a:cubicBezTo>
                    <a:pt x="3799" y="4829"/>
                    <a:pt x="3906" y="4937"/>
                    <a:pt x="3906" y="5064"/>
                  </a:cubicBezTo>
                  <a:cubicBezTo>
                    <a:pt x="3906" y="5192"/>
                    <a:pt x="3799" y="5300"/>
                    <a:pt x="3671" y="5300"/>
                  </a:cubicBezTo>
                  <a:cubicBezTo>
                    <a:pt x="3533" y="5300"/>
                    <a:pt x="3435" y="5192"/>
                    <a:pt x="3435" y="5064"/>
                  </a:cubicBezTo>
                  <a:cubicBezTo>
                    <a:pt x="3435" y="4937"/>
                    <a:pt x="3533" y="4829"/>
                    <a:pt x="3671" y="4829"/>
                  </a:cubicBezTo>
                  <a:close/>
                  <a:moveTo>
                    <a:pt x="4633" y="4829"/>
                  </a:moveTo>
                  <a:cubicBezTo>
                    <a:pt x="4770" y="4829"/>
                    <a:pt x="4878" y="4937"/>
                    <a:pt x="4878" y="5064"/>
                  </a:cubicBezTo>
                  <a:cubicBezTo>
                    <a:pt x="4878" y="5192"/>
                    <a:pt x="4770" y="5300"/>
                    <a:pt x="4633" y="5300"/>
                  </a:cubicBezTo>
                  <a:cubicBezTo>
                    <a:pt x="4505" y="5300"/>
                    <a:pt x="4397" y="5192"/>
                    <a:pt x="4397" y="5064"/>
                  </a:cubicBezTo>
                  <a:cubicBezTo>
                    <a:pt x="4397" y="4937"/>
                    <a:pt x="4505" y="4829"/>
                    <a:pt x="4633" y="4829"/>
                  </a:cubicBezTo>
                  <a:close/>
                  <a:moveTo>
                    <a:pt x="6782" y="4829"/>
                  </a:moveTo>
                  <a:cubicBezTo>
                    <a:pt x="6909" y="4829"/>
                    <a:pt x="7018" y="4937"/>
                    <a:pt x="7018" y="5064"/>
                  </a:cubicBezTo>
                  <a:cubicBezTo>
                    <a:pt x="7018" y="5192"/>
                    <a:pt x="6909" y="5300"/>
                    <a:pt x="6782" y="5300"/>
                  </a:cubicBezTo>
                  <a:lnTo>
                    <a:pt x="5692" y="5300"/>
                  </a:lnTo>
                  <a:cubicBezTo>
                    <a:pt x="5555" y="5300"/>
                    <a:pt x="5457" y="5192"/>
                    <a:pt x="5457" y="5064"/>
                  </a:cubicBezTo>
                  <a:cubicBezTo>
                    <a:pt x="5457" y="4937"/>
                    <a:pt x="5555" y="4829"/>
                    <a:pt x="5692" y="4829"/>
                  </a:cubicBezTo>
                  <a:close/>
                  <a:moveTo>
                    <a:pt x="6595" y="1"/>
                  </a:moveTo>
                  <a:cubicBezTo>
                    <a:pt x="6291" y="1"/>
                    <a:pt x="6026" y="197"/>
                    <a:pt x="5928" y="472"/>
                  </a:cubicBezTo>
                  <a:lnTo>
                    <a:pt x="4907" y="472"/>
                  </a:lnTo>
                  <a:cubicBezTo>
                    <a:pt x="4898" y="384"/>
                    <a:pt x="4888" y="295"/>
                    <a:pt x="4868" y="217"/>
                  </a:cubicBezTo>
                  <a:lnTo>
                    <a:pt x="3455" y="217"/>
                  </a:lnTo>
                  <a:cubicBezTo>
                    <a:pt x="3485" y="570"/>
                    <a:pt x="3485" y="943"/>
                    <a:pt x="3455" y="1296"/>
                  </a:cubicBezTo>
                  <a:lnTo>
                    <a:pt x="4868" y="1296"/>
                  </a:lnTo>
                  <a:cubicBezTo>
                    <a:pt x="4888" y="1178"/>
                    <a:pt x="4907" y="1060"/>
                    <a:pt x="4918" y="943"/>
                  </a:cubicBezTo>
                  <a:lnTo>
                    <a:pt x="5928" y="943"/>
                  </a:lnTo>
                  <a:cubicBezTo>
                    <a:pt x="6006" y="1139"/>
                    <a:pt x="6163" y="1306"/>
                    <a:pt x="6360" y="1374"/>
                  </a:cubicBezTo>
                  <a:lnTo>
                    <a:pt x="6360" y="3887"/>
                  </a:lnTo>
                  <a:lnTo>
                    <a:pt x="3053" y="3887"/>
                  </a:lnTo>
                  <a:cubicBezTo>
                    <a:pt x="2739" y="3887"/>
                    <a:pt x="2484" y="4142"/>
                    <a:pt x="2484" y="4446"/>
                  </a:cubicBezTo>
                  <a:lnTo>
                    <a:pt x="2484" y="4937"/>
                  </a:lnTo>
                  <a:lnTo>
                    <a:pt x="1817" y="4937"/>
                  </a:lnTo>
                  <a:cubicBezTo>
                    <a:pt x="1747" y="4741"/>
                    <a:pt x="1590" y="4584"/>
                    <a:pt x="1385" y="4505"/>
                  </a:cubicBezTo>
                  <a:lnTo>
                    <a:pt x="1385" y="3121"/>
                  </a:lnTo>
                  <a:cubicBezTo>
                    <a:pt x="1483" y="3160"/>
                    <a:pt x="1571" y="3190"/>
                    <a:pt x="1669" y="3219"/>
                  </a:cubicBezTo>
                  <a:cubicBezTo>
                    <a:pt x="1463" y="2798"/>
                    <a:pt x="1355" y="2229"/>
                    <a:pt x="1296" y="1767"/>
                  </a:cubicBezTo>
                  <a:lnTo>
                    <a:pt x="1" y="1767"/>
                  </a:lnTo>
                  <a:cubicBezTo>
                    <a:pt x="197" y="2209"/>
                    <a:pt x="511" y="2591"/>
                    <a:pt x="914" y="2866"/>
                  </a:cubicBezTo>
                  <a:lnTo>
                    <a:pt x="914" y="4505"/>
                  </a:lnTo>
                  <a:cubicBezTo>
                    <a:pt x="639" y="4603"/>
                    <a:pt x="443" y="4868"/>
                    <a:pt x="443" y="5173"/>
                  </a:cubicBezTo>
                  <a:cubicBezTo>
                    <a:pt x="443" y="5565"/>
                    <a:pt x="757" y="5879"/>
                    <a:pt x="1149" y="5879"/>
                  </a:cubicBezTo>
                  <a:cubicBezTo>
                    <a:pt x="1453" y="5879"/>
                    <a:pt x="1718" y="5683"/>
                    <a:pt x="1817" y="5408"/>
                  </a:cubicBezTo>
                  <a:lnTo>
                    <a:pt x="2484" y="5408"/>
                  </a:lnTo>
                  <a:lnTo>
                    <a:pt x="2484" y="5683"/>
                  </a:lnTo>
                  <a:cubicBezTo>
                    <a:pt x="2484" y="5997"/>
                    <a:pt x="2739" y="6242"/>
                    <a:pt x="3053" y="6242"/>
                  </a:cubicBezTo>
                  <a:lnTo>
                    <a:pt x="7292" y="6242"/>
                  </a:lnTo>
                  <a:cubicBezTo>
                    <a:pt x="7596" y="6242"/>
                    <a:pt x="7851" y="5997"/>
                    <a:pt x="7851" y="5683"/>
                  </a:cubicBezTo>
                  <a:lnTo>
                    <a:pt x="7851" y="4446"/>
                  </a:lnTo>
                  <a:cubicBezTo>
                    <a:pt x="7851" y="4142"/>
                    <a:pt x="7596" y="3887"/>
                    <a:pt x="7292" y="3887"/>
                  </a:cubicBezTo>
                  <a:lnTo>
                    <a:pt x="6831" y="3887"/>
                  </a:lnTo>
                  <a:lnTo>
                    <a:pt x="6831" y="1374"/>
                  </a:lnTo>
                  <a:cubicBezTo>
                    <a:pt x="7105" y="1276"/>
                    <a:pt x="7302" y="1012"/>
                    <a:pt x="7302" y="707"/>
                  </a:cubicBezTo>
                  <a:cubicBezTo>
                    <a:pt x="7302" y="315"/>
                    <a:pt x="6988" y="1"/>
                    <a:pt x="6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6"/>
            <p:cNvSpPr/>
            <p:nvPr/>
          </p:nvSpPr>
          <p:spPr>
            <a:xfrm>
              <a:off x="6651804" y="1757340"/>
              <a:ext cx="53950" cy="71594"/>
            </a:xfrm>
            <a:custGeom>
              <a:avLst/>
              <a:gdLst/>
              <a:ahLst/>
              <a:cxnLst/>
              <a:rect l="l" t="t" r="r" b="b"/>
              <a:pathLst>
                <a:path w="1168" h="1550" extrusionOk="0">
                  <a:moveTo>
                    <a:pt x="0" y="1"/>
                  </a:moveTo>
                  <a:cubicBezTo>
                    <a:pt x="49" y="404"/>
                    <a:pt x="197" y="1228"/>
                    <a:pt x="491" y="1512"/>
                  </a:cubicBezTo>
                  <a:cubicBezTo>
                    <a:pt x="515" y="1537"/>
                    <a:pt x="550" y="1549"/>
                    <a:pt x="584" y="1549"/>
                  </a:cubicBezTo>
                  <a:cubicBezTo>
                    <a:pt x="618" y="1549"/>
                    <a:pt x="653" y="1537"/>
                    <a:pt x="677" y="1512"/>
                  </a:cubicBezTo>
                  <a:cubicBezTo>
                    <a:pt x="962" y="1228"/>
                    <a:pt x="1119" y="404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6"/>
            <p:cNvSpPr/>
            <p:nvPr/>
          </p:nvSpPr>
          <p:spPr>
            <a:xfrm>
              <a:off x="6710742" y="1757340"/>
              <a:ext cx="76629" cy="67160"/>
            </a:xfrm>
            <a:custGeom>
              <a:avLst/>
              <a:gdLst/>
              <a:ahLst/>
              <a:cxnLst/>
              <a:rect l="l" t="t" r="r" b="b"/>
              <a:pathLst>
                <a:path w="1659" h="1454" extrusionOk="0">
                  <a:moveTo>
                    <a:pt x="363" y="1"/>
                  </a:moveTo>
                  <a:cubicBezTo>
                    <a:pt x="323" y="384"/>
                    <a:pt x="245" y="747"/>
                    <a:pt x="157" y="1051"/>
                  </a:cubicBezTo>
                  <a:cubicBezTo>
                    <a:pt x="108" y="1208"/>
                    <a:pt x="49" y="1346"/>
                    <a:pt x="0" y="1453"/>
                  </a:cubicBezTo>
                  <a:cubicBezTo>
                    <a:pt x="746" y="1248"/>
                    <a:pt x="1354" y="708"/>
                    <a:pt x="1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6"/>
            <p:cNvSpPr/>
            <p:nvPr/>
          </p:nvSpPr>
          <p:spPr>
            <a:xfrm>
              <a:off x="6569724" y="1596459"/>
              <a:ext cx="77091" cy="67576"/>
            </a:xfrm>
            <a:custGeom>
              <a:avLst/>
              <a:gdLst/>
              <a:ahLst/>
              <a:cxnLst/>
              <a:rect l="l" t="t" r="r" b="b"/>
              <a:pathLst>
                <a:path w="1669" h="1463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914" y="206"/>
                    <a:pt x="305" y="756"/>
                    <a:pt x="1" y="1462"/>
                  </a:cubicBezTo>
                  <a:lnTo>
                    <a:pt x="1296" y="1462"/>
                  </a:lnTo>
                  <a:cubicBezTo>
                    <a:pt x="1355" y="1002"/>
                    <a:pt x="1463" y="422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6"/>
            <p:cNvSpPr/>
            <p:nvPr/>
          </p:nvSpPr>
          <p:spPr>
            <a:xfrm>
              <a:off x="6651804" y="1592025"/>
              <a:ext cx="53950" cy="72010"/>
            </a:xfrm>
            <a:custGeom>
              <a:avLst/>
              <a:gdLst/>
              <a:ahLst/>
              <a:cxnLst/>
              <a:rect l="l" t="t" r="r" b="b"/>
              <a:pathLst>
                <a:path w="1168" h="1559" extrusionOk="0">
                  <a:moveTo>
                    <a:pt x="584" y="1"/>
                  </a:moveTo>
                  <a:cubicBezTo>
                    <a:pt x="550" y="1"/>
                    <a:pt x="515" y="13"/>
                    <a:pt x="491" y="38"/>
                  </a:cubicBezTo>
                  <a:cubicBezTo>
                    <a:pt x="197" y="332"/>
                    <a:pt x="49" y="1146"/>
                    <a:pt x="0" y="1558"/>
                  </a:cubicBezTo>
                  <a:lnTo>
                    <a:pt x="1168" y="1558"/>
                  </a:lnTo>
                  <a:cubicBezTo>
                    <a:pt x="1119" y="1157"/>
                    <a:pt x="962" y="332"/>
                    <a:pt x="677" y="38"/>
                  </a:cubicBezTo>
                  <a:cubicBezTo>
                    <a:pt x="653" y="13"/>
                    <a:pt x="618" y="1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6"/>
            <p:cNvSpPr/>
            <p:nvPr/>
          </p:nvSpPr>
          <p:spPr>
            <a:xfrm>
              <a:off x="6710742" y="1596459"/>
              <a:ext cx="77091" cy="67576"/>
            </a:xfrm>
            <a:custGeom>
              <a:avLst/>
              <a:gdLst/>
              <a:ahLst/>
              <a:cxnLst/>
              <a:rect l="l" t="t" r="r" b="b"/>
              <a:pathLst>
                <a:path w="1669" h="1463" extrusionOk="0">
                  <a:moveTo>
                    <a:pt x="0" y="1"/>
                  </a:moveTo>
                  <a:lnTo>
                    <a:pt x="0" y="1"/>
                  </a:lnTo>
                  <a:cubicBezTo>
                    <a:pt x="196" y="422"/>
                    <a:pt x="314" y="991"/>
                    <a:pt x="363" y="1462"/>
                  </a:cubicBezTo>
                  <a:lnTo>
                    <a:pt x="1668" y="1462"/>
                  </a:lnTo>
                  <a:cubicBezTo>
                    <a:pt x="1364" y="756"/>
                    <a:pt x="746" y="2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6"/>
            <p:cNvSpPr/>
            <p:nvPr/>
          </p:nvSpPr>
          <p:spPr>
            <a:xfrm>
              <a:off x="6559331" y="1685745"/>
              <a:ext cx="68454" cy="49885"/>
            </a:xfrm>
            <a:custGeom>
              <a:avLst/>
              <a:gdLst/>
              <a:ahLst/>
              <a:cxnLst/>
              <a:rect l="l" t="t" r="r" b="b"/>
              <a:pathLst>
                <a:path w="1482" h="1080" extrusionOk="0">
                  <a:moveTo>
                    <a:pt x="79" y="1"/>
                  </a:moveTo>
                  <a:cubicBezTo>
                    <a:pt x="10" y="344"/>
                    <a:pt x="0" y="717"/>
                    <a:pt x="79" y="1080"/>
                  </a:cubicBezTo>
                  <a:lnTo>
                    <a:pt x="1482" y="1080"/>
                  </a:lnTo>
                  <a:cubicBezTo>
                    <a:pt x="1462" y="717"/>
                    <a:pt x="1462" y="344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6"/>
            <p:cNvSpPr/>
            <p:nvPr/>
          </p:nvSpPr>
          <p:spPr>
            <a:xfrm>
              <a:off x="6648617" y="1685745"/>
              <a:ext cx="60324" cy="49885"/>
            </a:xfrm>
            <a:custGeom>
              <a:avLst/>
              <a:gdLst/>
              <a:ahLst/>
              <a:cxnLst/>
              <a:rect l="l" t="t" r="r" b="b"/>
              <a:pathLst>
                <a:path w="1306" h="1080" extrusionOk="0">
                  <a:moveTo>
                    <a:pt x="20" y="1"/>
                  </a:moveTo>
                  <a:cubicBezTo>
                    <a:pt x="0" y="354"/>
                    <a:pt x="0" y="727"/>
                    <a:pt x="20" y="1080"/>
                  </a:cubicBezTo>
                  <a:lnTo>
                    <a:pt x="1276" y="1080"/>
                  </a:lnTo>
                  <a:cubicBezTo>
                    <a:pt x="1296" y="727"/>
                    <a:pt x="1306" y="354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3" name="Google Shape;4313;p36"/>
          <p:cNvGrpSpPr/>
          <p:nvPr/>
        </p:nvGrpSpPr>
        <p:grpSpPr>
          <a:xfrm>
            <a:off x="7086375" y="1423489"/>
            <a:ext cx="351393" cy="330420"/>
            <a:chOff x="7181651" y="1603249"/>
            <a:chExt cx="372199" cy="349984"/>
          </a:xfrm>
        </p:grpSpPr>
        <p:sp>
          <p:nvSpPr>
            <p:cNvPr id="4314" name="Google Shape;4314;p36"/>
            <p:cNvSpPr/>
            <p:nvPr/>
          </p:nvSpPr>
          <p:spPr>
            <a:xfrm>
              <a:off x="7246917" y="1760066"/>
              <a:ext cx="21802" cy="21802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236" y="1"/>
                  </a:moveTo>
                  <a:cubicBezTo>
                    <a:pt x="109" y="1"/>
                    <a:pt x="1" y="109"/>
                    <a:pt x="1" y="236"/>
                  </a:cubicBezTo>
                  <a:cubicBezTo>
                    <a:pt x="1" y="364"/>
                    <a:pt x="109" y="472"/>
                    <a:pt x="236" y="472"/>
                  </a:cubicBezTo>
                  <a:cubicBezTo>
                    <a:pt x="364" y="472"/>
                    <a:pt x="472" y="364"/>
                    <a:pt x="472" y="236"/>
                  </a:cubicBezTo>
                  <a:cubicBezTo>
                    <a:pt x="472" y="109"/>
                    <a:pt x="364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6"/>
            <p:cNvSpPr/>
            <p:nvPr/>
          </p:nvSpPr>
          <p:spPr>
            <a:xfrm>
              <a:off x="7246917" y="1658123"/>
              <a:ext cx="21802" cy="22217"/>
            </a:xfrm>
            <a:custGeom>
              <a:avLst/>
              <a:gdLst/>
              <a:ahLst/>
              <a:cxnLst/>
              <a:rect l="l" t="t" r="r" b="b"/>
              <a:pathLst>
                <a:path w="472" h="481" extrusionOk="0">
                  <a:moveTo>
                    <a:pt x="236" y="0"/>
                  </a:moveTo>
                  <a:cubicBezTo>
                    <a:pt x="109" y="0"/>
                    <a:pt x="1" y="108"/>
                    <a:pt x="1" y="236"/>
                  </a:cubicBezTo>
                  <a:cubicBezTo>
                    <a:pt x="1" y="373"/>
                    <a:pt x="109" y="481"/>
                    <a:pt x="236" y="481"/>
                  </a:cubicBezTo>
                  <a:cubicBezTo>
                    <a:pt x="364" y="481"/>
                    <a:pt x="472" y="373"/>
                    <a:pt x="472" y="236"/>
                  </a:cubicBezTo>
                  <a:cubicBezTo>
                    <a:pt x="472" y="108"/>
                    <a:pt x="36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6"/>
            <p:cNvSpPr/>
            <p:nvPr/>
          </p:nvSpPr>
          <p:spPr>
            <a:xfrm>
              <a:off x="7356619" y="1709302"/>
              <a:ext cx="21802" cy="21802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236" y="1"/>
                  </a:moveTo>
                  <a:cubicBezTo>
                    <a:pt x="109" y="1"/>
                    <a:pt x="0" y="99"/>
                    <a:pt x="0" y="236"/>
                  </a:cubicBezTo>
                  <a:cubicBezTo>
                    <a:pt x="0" y="364"/>
                    <a:pt x="109" y="472"/>
                    <a:pt x="236" y="472"/>
                  </a:cubicBezTo>
                  <a:cubicBezTo>
                    <a:pt x="373" y="472"/>
                    <a:pt x="471" y="364"/>
                    <a:pt x="471" y="236"/>
                  </a:cubicBezTo>
                  <a:cubicBezTo>
                    <a:pt x="471" y="99"/>
                    <a:pt x="373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6"/>
            <p:cNvSpPr/>
            <p:nvPr/>
          </p:nvSpPr>
          <p:spPr>
            <a:xfrm>
              <a:off x="7466321" y="1760066"/>
              <a:ext cx="21802" cy="21802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236" y="1"/>
                  </a:moveTo>
                  <a:cubicBezTo>
                    <a:pt x="108" y="1"/>
                    <a:pt x="0" y="109"/>
                    <a:pt x="0" y="236"/>
                  </a:cubicBezTo>
                  <a:cubicBezTo>
                    <a:pt x="0" y="364"/>
                    <a:pt x="108" y="472"/>
                    <a:pt x="236" y="472"/>
                  </a:cubicBezTo>
                  <a:cubicBezTo>
                    <a:pt x="373" y="472"/>
                    <a:pt x="471" y="364"/>
                    <a:pt x="471" y="236"/>
                  </a:cubicBezTo>
                  <a:cubicBezTo>
                    <a:pt x="471" y="109"/>
                    <a:pt x="373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6"/>
            <p:cNvSpPr/>
            <p:nvPr/>
          </p:nvSpPr>
          <p:spPr>
            <a:xfrm>
              <a:off x="7466321" y="1658123"/>
              <a:ext cx="21802" cy="22217"/>
            </a:xfrm>
            <a:custGeom>
              <a:avLst/>
              <a:gdLst/>
              <a:ahLst/>
              <a:cxnLst/>
              <a:rect l="l" t="t" r="r" b="b"/>
              <a:pathLst>
                <a:path w="472" h="481" extrusionOk="0">
                  <a:moveTo>
                    <a:pt x="236" y="0"/>
                  </a:moveTo>
                  <a:cubicBezTo>
                    <a:pt x="108" y="0"/>
                    <a:pt x="0" y="108"/>
                    <a:pt x="0" y="236"/>
                  </a:cubicBezTo>
                  <a:cubicBezTo>
                    <a:pt x="0" y="373"/>
                    <a:pt x="108" y="481"/>
                    <a:pt x="236" y="481"/>
                  </a:cubicBezTo>
                  <a:cubicBezTo>
                    <a:pt x="373" y="481"/>
                    <a:pt x="471" y="373"/>
                    <a:pt x="471" y="236"/>
                  </a:cubicBezTo>
                  <a:cubicBezTo>
                    <a:pt x="471" y="108"/>
                    <a:pt x="373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6"/>
            <p:cNvSpPr/>
            <p:nvPr/>
          </p:nvSpPr>
          <p:spPr>
            <a:xfrm>
              <a:off x="7181651" y="1603249"/>
              <a:ext cx="372199" cy="233490"/>
            </a:xfrm>
            <a:custGeom>
              <a:avLst/>
              <a:gdLst/>
              <a:ahLst/>
              <a:cxnLst/>
              <a:rect l="l" t="t" r="r" b="b"/>
              <a:pathLst>
                <a:path w="8058" h="5055" extrusionOk="0">
                  <a:moveTo>
                    <a:pt x="6399" y="717"/>
                  </a:moveTo>
                  <a:cubicBezTo>
                    <a:pt x="6791" y="717"/>
                    <a:pt x="7115" y="1041"/>
                    <a:pt x="7115" y="1424"/>
                  </a:cubicBezTo>
                  <a:cubicBezTo>
                    <a:pt x="7115" y="1816"/>
                    <a:pt x="6791" y="2140"/>
                    <a:pt x="6399" y="2140"/>
                  </a:cubicBezTo>
                  <a:cubicBezTo>
                    <a:pt x="6213" y="2140"/>
                    <a:pt x="6026" y="2061"/>
                    <a:pt x="5899" y="1924"/>
                  </a:cubicBezTo>
                  <a:lnTo>
                    <a:pt x="4730" y="2493"/>
                  </a:lnTo>
                  <a:lnTo>
                    <a:pt x="4730" y="2572"/>
                  </a:lnTo>
                  <a:lnTo>
                    <a:pt x="5899" y="3131"/>
                  </a:lnTo>
                  <a:cubicBezTo>
                    <a:pt x="6026" y="3003"/>
                    <a:pt x="6213" y="2925"/>
                    <a:pt x="6399" y="2925"/>
                  </a:cubicBezTo>
                  <a:cubicBezTo>
                    <a:pt x="6791" y="2925"/>
                    <a:pt x="7115" y="3239"/>
                    <a:pt x="7115" y="3631"/>
                  </a:cubicBezTo>
                  <a:cubicBezTo>
                    <a:pt x="7115" y="4024"/>
                    <a:pt x="6791" y="4338"/>
                    <a:pt x="6399" y="4338"/>
                  </a:cubicBezTo>
                  <a:cubicBezTo>
                    <a:pt x="6016" y="4338"/>
                    <a:pt x="5692" y="4024"/>
                    <a:pt x="5692" y="3631"/>
                  </a:cubicBezTo>
                  <a:cubicBezTo>
                    <a:pt x="5692" y="3602"/>
                    <a:pt x="5692" y="3583"/>
                    <a:pt x="5702" y="3553"/>
                  </a:cubicBezTo>
                  <a:lnTo>
                    <a:pt x="4554" y="3003"/>
                  </a:lnTo>
                  <a:cubicBezTo>
                    <a:pt x="4416" y="3151"/>
                    <a:pt x="4230" y="3239"/>
                    <a:pt x="4024" y="3239"/>
                  </a:cubicBezTo>
                  <a:cubicBezTo>
                    <a:pt x="3818" y="3239"/>
                    <a:pt x="3631" y="3151"/>
                    <a:pt x="3504" y="3003"/>
                  </a:cubicBezTo>
                  <a:lnTo>
                    <a:pt x="2356" y="3553"/>
                  </a:lnTo>
                  <a:lnTo>
                    <a:pt x="2356" y="3631"/>
                  </a:lnTo>
                  <a:cubicBezTo>
                    <a:pt x="2356" y="4024"/>
                    <a:pt x="2042" y="4338"/>
                    <a:pt x="1649" y="4338"/>
                  </a:cubicBezTo>
                  <a:cubicBezTo>
                    <a:pt x="1257" y="4338"/>
                    <a:pt x="942" y="4024"/>
                    <a:pt x="942" y="3631"/>
                  </a:cubicBezTo>
                  <a:cubicBezTo>
                    <a:pt x="942" y="3239"/>
                    <a:pt x="1257" y="2925"/>
                    <a:pt x="1649" y="2925"/>
                  </a:cubicBezTo>
                  <a:cubicBezTo>
                    <a:pt x="1845" y="2925"/>
                    <a:pt x="2022" y="3003"/>
                    <a:pt x="2150" y="3131"/>
                  </a:cubicBezTo>
                  <a:lnTo>
                    <a:pt x="3317" y="2572"/>
                  </a:lnTo>
                  <a:lnTo>
                    <a:pt x="3317" y="2493"/>
                  </a:lnTo>
                  <a:lnTo>
                    <a:pt x="2150" y="1924"/>
                  </a:lnTo>
                  <a:cubicBezTo>
                    <a:pt x="2022" y="2061"/>
                    <a:pt x="1845" y="2140"/>
                    <a:pt x="1649" y="2140"/>
                  </a:cubicBezTo>
                  <a:cubicBezTo>
                    <a:pt x="1257" y="2140"/>
                    <a:pt x="942" y="1816"/>
                    <a:pt x="942" y="1424"/>
                  </a:cubicBezTo>
                  <a:cubicBezTo>
                    <a:pt x="942" y="1041"/>
                    <a:pt x="1257" y="717"/>
                    <a:pt x="1649" y="717"/>
                  </a:cubicBezTo>
                  <a:cubicBezTo>
                    <a:pt x="2042" y="717"/>
                    <a:pt x="2356" y="1041"/>
                    <a:pt x="2356" y="1424"/>
                  </a:cubicBezTo>
                  <a:lnTo>
                    <a:pt x="2356" y="1502"/>
                  </a:lnTo>
                  <a:lnTo>
                    <a:pt x="3504" y="2052"/>
                  </a:lnTo>
                  <a:cubicBezTo>
                    <a:pt x="3631" y="1914"/>
                    <a:pt x="3818" y="1826"/>
                    <a:pt x="4024" y="1826"/>
                  </a:cubicBezTo>
                  <a:cubicBezTo>
                    <a:pt x="4230" y="1826"/>
                    <a:pt x="4416" y="1914"/>
                    <a:pt x="4554" y="2052"/>
                  </a:cubicBezTo>
                  <a:lnTo>
                    <a:pt x="5702" y="1502"/>
                  </a:lnTo>
                  <a:cubicBezTo>
                    <a:pt x="5692" y="1483"/>
                    <a:pt x="5692" y="1453"/>
                    <a:pt x="5692" y="1424"/>
                  </a:cubicBezTo>
                  <a:cubicBezTo>
                    <a:pt x="5692" y="1041"/>
                    <a:pt x="6016" y="717"/>
                    <a:pt x="6399" y="717"/>
                  </a:cubicBezTo>
                  <a:close/>
                  <a:moveTo>
                    <a:pt x="236" y="1"/>
                  </a:moveTo>
                  <a:cubicBezTo>
                    <a:pt x="109" y="1"/>
                    <a:pt x="0" y="109"/>
                    <a:pt x="0" y="236"/>
                  </a:cubicBezTo>
                  <a:lnTo>
                    <a:pt x="0" y="5055"/>
                  </a:lnTo>
                  <a:lnTo>
                    <a:pt x="8057" y="5055"/>
                  </a:lnTo>
                  <a:lnTo>
                    <a:pt x="8057" y="236"/>
                  </a:lnTo>
                  <a:cubicBezTo>
                    <a:pt x="8057" y="109"/>
                    <a:pt x="7949" y="1"/>
                    <a:pt x="7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6"/>
            <p:cNvSpPr/>
            <p:nvPr/>
          </p:nvSpPr>
          <p:spPr>
            <a:xfrm>
              <a:off x="7181651" y="1858451"/>
              <a:ext cx="372199" cy="94782"/>
            </a:xfrm>
            <a:custGeom>
              <a:avLst/>
              <a:gdLst/>
              <a:ahLst/>
              <a:cxnLst/>
              <a:rect l="l" t="t" r="r" b="b"/>
              <a:pathLst>
                <a:path w="8058" h="2052" extrusionOk="0">
                  <a:moveTo>
                    <a:pt x="0" y="1"/>
                  </a:moveTo>
                  <a:lnTo>
                    <a:pt x="0" y="707"/>
                  </a:lnTo>
                  <a:cubicBezTo>
                    <a:pt x="0" y="845"/>
                    <a:pt x="109" y="943"/>
                    <a:pt x="236" y="943"/>
                  </a:cubicBezTo>
                  <a:lnTo>
                    <a:pt x="3317" y="943"/>
                  </a:lnTo>
                  <a:lnTo>
                    <a:pt x="3317" y="1571"/>
                  </a:lnTo>
                  <a:lnTo>
                    <a:pt x="2425" y="1571"/>
                  </a:lnTo>
                  <a:cubicBezTo>
                    <a:pt x="2297" y="1571"/>
                    <a:pt x="2189" y="1678"/>
                    <a:pt x="2189" y="1816"/>
                  </a:cubicBezTo>
                  <a:cubicBezTo>
                    <a:pt x="2189" y="1944"/>
                    <a:pt x="2297" y="2051"/>
                    <a:pt x="2425" y="2051"/>
                  </a:cubicBezTo>
                  <a:lnTo>
                    <a:pt x="5624" y="2051"/>
                  </a:lnTo>
                  <a:cubicBezTo>
                    <a:pt x="5761" y="2051"/>
                    <a:pt x="5859" y="1944"/>
                    <a:pt x="5859" y="1816"/>
                  </a:cubicBezTo>
                  <a:cubicBezTo>
                    <a:pt x="5859" y="1678"/>
                    <a:pt x="5761" y="1571"/>
                    <a:pt x="5624" y="1571"/>
                  </a:cubicBezTo>
                  <a:lnTo>
                    <a:pt x="4730" y="1571"/>
                  </a:lnTo>
                  <a:lnTo>
                    <a:pt x="4730" y="943"/>
                  </a:lnTo>
                  <a:lnTo>
                    <a:pt x="7822" y="943"/>
                  </a:lnTo>
                  <a:cubicBezTo>
                    <a:pt x="7949" y="943"/>
                    <a:pt x="8057" y="845"/>
                    <a:pt x="8057" y="707"/>
                  </a:cubicBezTo>
                  <a:lnTo>
                    <a:pt x="8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1" name="Google Shape;4321;p36"/>
          <p:cNvGrpSpPr/>
          <p:nvPr/>
        </p:nvGrpSpPr>
        <p:grpSpPr>
          <a:xfrm>
            <a:off x="8364326" y="119605"/>
            <a:ext cx="727223" cy="1010432"/>
            <a:chOff x="3670375" y="3008850"/>
            <a:chExt cx="255175" cy="354525"/>
          </a:xfrm>
        </p:grpSpPr>
        <p:sp>
          <p:nvSpPr>
            <p:cNvPr id="4322" name="Google Shape;4322;p36"/>
            <p:cNvSpPr/>
            <p:nvPr/>
          </p:nvSpPr>
          <p:spPr>
            <a:xfrm>
              <a:off x="3759675" y="3118025"/>
              <a:ext cx="163900" cy="243625"/>
            </a:xfrm>
            <a:custGeom>
              <a:avLst/>
              <a:gdLst/>
              <a:ahLst/>
              <a:cxnLst/>
              <a:rect l="l" t="t" r="r" b="b"/>
              <a:pathLst>
                <a:path w="6556" h="9745" extrusionOk="0">
                  <a:moveTo>
                    <a:pt x="3278" y="1"/>
                  </a:moveTo>
                  <a:cubicBezTo>
                    <a:pt x="2847" y="3621"/>
                    <a:pt x="1924" y="4240"/>
                    <a:pt x="1" y="4868"/>
                  </a:cubicBezTo>
                  <a:cubicBezTo>
                    <a:pt x="1924" y="5505"/>
                    <a:pt x="2847" y="6114"/>
                    <a:pt x="3278" y="9745"/>
                  </a:cubicBezTo>
                  <a:cubicBezTo>
                    <a:pt x="3701" y="6114"/>
                    <a:pt x="4633" y="5505"/>
                    <a:pt x="6556" y="4868"/>
                  </a:cubicBezTo>
                  <a:cubicBezTo>
                    <a:pt x="4633" y="4240"/>
                    <a:pt x="3701" y="3621"/>
                    <a:pt x="3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6"/>
            <p:cNvSpPr/>
            <p:nvPr/>
          </p:nvSpPr>
          <p:spPr>
            <a:xfrm>
              <a:off x="3757725" y="3116075"/>
              <a:ext cx="167825" cy="247300"/>
            </a:xfrm>
            <a:custGeom>
              <a:avLst/>
              <a:gdLst/>
              <a:ahLst/>
              <a:cxnLst/>
              <a:rect l="l" t="t" r="r" b="b"/>
              <a:pathLst>
                <a:path w="6713" h="9892" extrusionOk="0">
                  <a:moveTo>
                    <a:pt x="3356" y="667"/>
                  </a:moveTo>
                  <a:cubicBezTo>
                    <a:pt x="3798" y="3651"/>
                    <a:pt x="4662" y="4347"/>
                    <a:pt x="6398" y="4946"/>
                  </a:cubicBezTo>
                  <a:cubicBezTo>
                    <a:pt x="4662" y="5544"/>
                    <a:pt x="3798" y="6241"/>
                    <a:pt x="3356" y="9234"/>
                  </a:cubicBezTo>
                  <a:cubicBezTo>
                    <a:pt x="2915" y="6241"/>
                    <a:pt x="2052" y="5544"/>
                    <a:pt x="314" y="4946"/>
                  </a:cubicBezTo>
                  <a:cubicBezTo>
                    <a:pt x="2052" y="4347"/>
                    <a:pt x="2915" y="3651"/>
                    <a:pt x="3356" y="667"/>
                  </a:cubicBezTo>
                  <a:close/>
                  <a:moveTo>
                    <a:pt x="3356" y="0"/>
                  </a:moveTo>
                  <a:cubicBezTo>
                    <a:pt x="3317" y="0"/>
                    <a:pt x="3288" y="29"/>
                    <a:pt x="3278" y="68"/>
                  </a:cubicBezTo>
                  <a:cubicBezTo>
                    <a:pt x="2866" y="3592"/>
                    <a:pt x="1983" y="4239"/>
                    <a:pt x="59" y="4877"/>
                  </a:cubicBezTo>
                  <a:cubicBezTo>
                    <a:pt x="20" y="4887"/>
                    <a:pt x="0" y="4916"/>
                    <a:pt x="0" y="4946"/>
                  </a:cubicBezTo>
                  <a:cubicBezTo>
                    <a:pt x="0" y="4985"/>
                    <a:pt x="20" y="5014"/>
                    <a:pt x="59" y="5024"/>
                  </a:cubicBezTo>
                  <a:cubicBezTo>
                    <a:pt x="1983" y="5652"/>
                    <a:pt x="2866" y="6300"/>
                    <a:pt x="3278" y="9823"/>
                  </a:cubicBezTo>
                  <a:cubicBezTo>
                    <a:pt x="3288" y="9862"/>
                    <a:pt x="3317" y="9892"/>
                    <a:pt x="3356" y="9892"/>
                  </a:cubicBezTo>
                  <a:cubicBezTo>
                    <a:pt x="3396" y="9892"/>
                    <a:pt x="3425" y="9862"/>
                    <a:pt x="3435" y="9823"/>
                  </a:cubicBezTo>
                  <a:cubicBezTo>
                    <a:pt x="3847" y="6300"/>
                    <a:pt x="4730" y="5652"/>
                    <a:pt x="6654" y="5024"/>
                  </a:cubicBezTo>
                  <a:cubicBezTo>
                    <a:pt x="6683" y="5014"/>
                    <a:pt x="6712" y="4985"/>
                    <a:pt x="6712" y="4946"/>
                  </a:cubicBezTo>
                  <a:cubicBezTo>
                    <a:pt x="6712" y="4916"/>
                    <a:pt x="6683" y="4887"/>
                    <a:pt x="6654" y="4877"/>
                  </a:cubicBezTo>
                  <a:cubicBezTo>
                    <a:pt x="4730" y="4239"/>
                    <a:pt x="3847" y="3592"/>
                    <a:pt x="3435" y="68"/>
                  </a:cubicBezTo>
                  <a:cubicBezTo>
                    <a:pt x="3425" y="29"/>
                    <a:pt x="3396" y="0"/>
                    <a:pt x="335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6"/>
            <p:cNvSpPr/>
            <p:nvPr/>
          </p:nvSpPr>
          <p:spPr>
            <a:xfrm>
              <a:off x="3672350" y="3010800"/>
              <a:ext cx="102825" cy="152875"/>
            </a:xfrm>
            <a:custGeom>
              <a:avLst/>
              <a:gdLst/>
              <a:ahLst/>
              <a:cxnLst/>
              <a:rect l="l" t="t" r="r" b="b"/>
              <a:pathLst>
                <a:path w="4113" h="6115" extrusionOk="0">
                  <a:moveTo>
                    <a:pt x="2061" y="1"/>
                  </a:moveTo>
                  <a:cubicBezTo>
                    <a:pt x="1786" y="2277"/>
                    <a:pt x="1208" y="2661"/>
                    <a:pt x="0" y="3062"/>
                  </a:cubicBezTo>
                  <a:cubicBezTo>
                    <a:pt x="1208" y="3455"/>
                    <a:pt x="1786" y="3838"/>
                    <a:pt x="2061" y="6115"/>
                  </a:cubicBezTo>
                  <a:cubicBezTo>
                    <a:pt x="2326" y="3838"/>
                    <a:pt x="2905" y="3455"/>
                    <a:pt x="4112" y="3062"/>
                  </a:cubicBezTo>
                  <a:cubicBezTo>
                    <a:pt x="2905" y="2661"/>
                    <a:pt x="2326" y="2277"/>
                    <a:pt x="20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6"/>
            <p:cNvSpPr/>
            <p:nvPr/>
          </p:nvSpPr>
          <p:spPr>
            <a:xfrm>
              <a:off x="3670375" y="3008850"/>
              <a:ext cx="106750" cy="156800"/>
            </a:xfrm>
            <a:custGeom>
              <a:avLst/>
              <a:gdLst/>
              <a:ahLst/>
              <a:cxnLst/>
              <a:rect l="l" t="t" r="r" b="b"/>
              <a:pathLst>
                <a:path w="4270" h="6272" extrusionOk="0">
                  <a:moveTo>
                    <a:pt x="2140" y="639"/>
                  </a:moveTo>
                  <a:cubicBezTo>
                    <a:pt x="2415" y="2326"/>
                    <a:pt x="2945" y="2778"/>
                    <a:pt x="3956" y="3140"/>
                  </a:cubicBezTo>
                  <a:cubicBezTo>
                    <a:pt x="2945" y="3494"/>
                    <a:pt x="2415" y="3945"/>
                    <a:pt x="2140" y="5643"/>
                  </a:cubicBezTo>
                  <a:cubicBezTo>
                    <a:pt x="1856" y="3945"/>
                    <a:pt x="1326" y="3494"/>
                    <a:pt x="315" y="3140"/>
                  </a:cubicBezTo>
                  <a:cubicBezTo>
                    <a:pt x="1326" y="2778"/>
                    <a:pt x="1856" y="2326"/>
                    <a:pt x="2140" y="639"/>
                  </a:cubicBezTo>
                  <a:close/>
                  <a:moveTo>
                    <a:pt x="2140" y="0"/>
                  </a:moveTo>
                  <a:cubicBezTo>
                    <a:pt x="2101" y="0"/>
                    <a:pt x="2062" y="30"/>
                    <a:pt x="2062" y="69"/>
                  </a:cubicBezTo>
                  <a:cubicBezTo>
                    <a:pt x="1797" y="2277"/>
                    <a:pt x="1277" y="2660"/>
                    <a:pt x="60" y="3062"/>
                  </a:cubicBezTo>
                  <a:cubicBezTo>
                    <a:pt x="20" y="3072"/>
                    <a:pt x="1" y="3101"/>
                    <a:pt x="1" y="3140"/>
                  </a:cubicBezTo>
                  <a:cubicBezTo>
                    <a:pt x="1" y="3170"/>
                    <a:pt x="20" y="3199"/>
                    <a:pt x="60" y="3210"/>
                  </a:cubicBezTo>
                  <a:cubicBezTo>
                    <a:pt x="1277" y="3612"/>
                    <a:pt x="1797" y="3995"/>
                    <a:pt x="2062" y="6202"/>
                  </a:cubicBezTo>
                  <a:cubicBezTo>
                    <a:pt x="2062" y="6241"/>
                    <a:pt x="2101" y="6271"/>
                    <a:pt x="2140" y="6271"/>
                  </a:cubicBezTo>
                  <a:cubicBezTo>
                    <a:pt x="2170" y="6271"/>
                    <a:pt x="2209" y="6241"/>
                    <a:pt x="2209" y="6202"/>
                  </a:cubicBezTo>
                  <a:cubicBezTo>
                    <a:pt x="2474" y="3995"/>
                    <a:pt x="2994" y="3612"/>
                    <a:pt x="4220" y="3210"/>
                  </a:cubicBezTo>
                  <a:cubicBezTo>
                    <a:pt x="4250" y="3199"/>
                    <a:pt x="4270" y="3170"/>
                    <a:pt x="4270" y="3140"/>
                  </a:cubicBezTo>
                  <a:cubicBezTo>
                    <a:pt x="4270" y="3101"/>
                    <a:pt x="4250" y="3072"/>
                    <a:pt x="4220" y="3062"/>
                  </a:cubicBezTo>
                  <a:cubicBezTo>
                    <a:pt x="2994" y="2660"/>
                    <a:pt x="2474" y="2277"/>
                    <a:pt x="2209" y="69"/>
                  </a:cubicBezTo>
                  <a:cubicBezTo>
                    <a:pt x="2209" y="30"/>
                    <a:pt x="2170" y="0"/>
                    <a:pt x="214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p40"/>
          <p:cNvSpPr/>
          <p:nvPr/>
        </p:nvSpPr>
        <p:spPr>
          <a:xfrm>
            <a:off x="3437625" y="1596678"/>
            <a:ext cx="2262300" cy="109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0"/>
          <p:cNvSpPr/>
          <p:nvPr/>
        </p:nvSpPr>
        <p:spPr>
          <a:xfrm>
            <a:off x="6155250" y="1596678"/>
            <a:ext cx="2262300" cy="109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0"/>
          <p:cNvSpPr/>
          <p:nvPr/>
        </p:nvSpPr>
        <p:spPr>
          <a:xfrm>
            <a:off x="720000" y="1596678"/>
            <a:ext cx="2262300" cy="109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0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CLOUD SERVICE PROVIDERS</a:t>
            </a:r>
            <a:endParaRPr/>
          </a:p>
        </p:txBody>
      </p:sp>
      <p:sp>
        <p:nvSpPr>
          <p:cNvPr id="4653" name="Google Shape;4653;p40"/>
          <p:cNvSpPr txBox="1">
            <a:spLocks noGrp="1"/>
          </p:cNvSpPr>
          <p:nvPr>
            <p:ph type="subTitle" idx="2"/>
          </p:nvPr>
        </p:nvSpPr>
        <p:spPr>
          <a:xfrm>
            <a:off x="720009" y="2981277"/>
            <a:ext cx="2262300" cy="839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Amazon Web Services</a:t>
            </a:r>
            <a:endParaRPr/>
          </a:p>
        </p:txBody>
      </p:sp>
      <p:sp>
        <p:nvSpPr>
          <p:cNvPr id="4655" name="Google Shape;4655;p40"/>
          <p:cNvSpPr txBox="1">
            <a:spLocks noGrp="1"/>
          </p:cNvSpPr>
          <p:nvPr>
            <p:ph type="subTitle" idx="4"/>
          </p:nvPr>
        </p:nvSpPr>
        <p:spPr>
          <a:xfrm>
            <a:off x="3437634" y="2981278"/>
            <a:ext cx="2262300" cy="839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Microsoft Azure</a:t>
            </a:r>
          </a:p>
        </p:txBody>
      </p:sp>
      <p:sp>
        <p:nvSpPr>
          <p:cNvPr id="4657" name="Google Shape;4657;p40"/>
          <p:cNvSpPr txBox="1">
            <a:spLocks noGrp="1"/>
          </p:cNvSpPr>
          <p:nvPr>
            <p:ph type="subTitle" idx="6"/>
          </p:nvPr>
        </p:nvSpPr>
        <p:spPr>
          <a:xfrm>
            <a:off x="6155259" y="2981277"/>
            <a:ext cx="2262300" cy="839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IBM </a:t>
            </a:r>
            <a:br>
              <a:rPr lang="en"/>
            </a:br>
            <a:r>
              <a:rPr lang="en"/>
              <a:t>Cloud</a:t>
            </a:r>
            <a:endParaRPr/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37AD5B3-12AD-4903-8045-0EFD09CF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47" y="1782780"/>
            <a:ext cx="1264612" cy="7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 - Wikipedia">
            <a:extLst>
              <a:ext uri="{FF2B5EF4-FFF2-40B4-BE49-F238E27FC236}">
                <a16:creationId xmlns:a16="http://schemas.microsoft.com/office/drawing/2014/main" id="{8729825D-721D-47D1-B124-F35661366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41" y="1654967"/>
            <a:ext cx="993867" cy="9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BM Cloud - Wikipedia">
            <a:extLst>
              <a:ext uri="{FF2B5EF4-FFF2-40B4-BE49-F238E27FC236}">
                <a16:creationId xmlns:a16="http://schemas.microsoft.com/office/drawing/2014/main" id="{1F9FA3D6-7913-4329-A6B2-A00DBA9D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3" y="1609924"/>
            <a:ext cx="1477093" cy="10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p28"/>
          <p:cNvSpPr txBox="1">
            <a:spLocks noGrp="1"/>
          </p:cNvSpPr>
          <p:nvPr>
            <p:ph type="title" idx="2"/>
          </p:nvPr>
        </p:nvSpPr>
        <p:spPr>
          <a:xfrm>
            <a:off x="553581" y="1476904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61" name="Google Shape;4061;p28"/>
          <p:cNvSpPr txBox="1">
            <a:spLocks noGrp="1"/>
          </p:cNvSpPr>
          <p:nvPr>
            <p:ph type="subTitle" idx="1"/>
          </p:nvPr>
        </p:nvSpPr>
        <p:spPr>
          <a:xfrm>
            <a:off x="1270718" y="2083291"/>
            <a:ext cx="1954019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Definition &amp; Origin of </a:t>
            </a:r>
            <a:br>
              <a:rPr lang="en-US" sz="1400"/>
            </a:br>
            <a:r>
              <a:rPr lang="en-US" sz="1400"/>
              <a:t>Cloud Computing</a:t>
            </a:r>
          </a:p>
        </p:txBody>
      </p:sp>
      <p:sp>
        <p:nvSpPr>
          <p:cNvPr id="4062" name="Google Shape;4062;p28"/>
          <p:cNvSpPr txBox="1">
            <a:spLocks noGrp="1"/>
          </p:cNvSpPr>
          <p:nvPr>
            <p:ph type="subTitle" idx="3"/>
          </p:nvPr>
        </p:nvSpPr>
        <p:spPr>
          <a:xfrm>
            <a:off x="1434214" y="1373975"/>
            <a:ext cx="1685611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IS IT?</a:t>
            </a:r>
            <a:endParaRPr lang="en-IN"/>
          </a:p>
        </p:txBody>
      </p:sp>
      <p:sp>
        <p:nvSpPr>
          <p:cNvPr id="4063" name="Google Shape;4063;p28"/>
          <p:cNvSpPr txBox="1">
            <a:spLocks noGrp="1"/>
          </p:cNvSpPr>
          <p:nvPr>
            <p:ph type="title" idx="4"/>
          </p:nvPr>
        </p:nvSpPr>
        <p:spPr>
          <a:xfrm>
            <a:off x="3136696" y="1466408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4" name="Google Shape;4064;p28"/>
          <p:cNvSpPr txBox="1">
            <a:spLocks noGrp="1"/>
          </p:cNvSpPr>
          <p:nvPr>
            <p:ph type="subTitle" idx="5"/>
          </p:nvPr>
        </p:nvSpPr>
        <p:spPr>
          <a:xfrm>
            <a:off x="3771711" y="2125207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What does it </a:t>
            </a:r>
            <a:br>
              <a:rPr lang="en" sz="1400"/>
            </a:br>
            <a:r>
              <a:rPr lang="en" sz="1400"/>
              <a:t>want to provide?</a:t>
            </a:r>
          </a:p>
        </p:txBody>
      </p:sp>
      <p:sp>
        <p:nvSpPr>
          <p:cNvPr id="4065" name="Google Shape;4065;p28"/>
          <p:cNvSpPr txBox="1">
            <a:spLocks noGrp="1"/>
          </p:cNvSpPr>
          <p:nvPr>
            <p:ph type="subTitle" idx="6"/>
          </p:nvPr>
        </p:nvSpPr>
        <p:spPr>
          <a:xfrm>
            <a:off x="4057687" y="1383537"/>
            <a:ext cx="1790838" cy="753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GOALS</a:t>
            </a:r>
          </a:p>
        </p:txBody>
      </p:sp>
      <p:sp>
        <p:nvSpPr>
          <p:cNvPr id="4066" name="Google Shape;4066;p28"/>
          <p:cNvSpPr txBox="1">
            <a:spLocks noGrp="1"/>
          </p:cNvSpPr>
          <p:nvPr>
            <p:ph type="title" idx="7"/>
          </p:nvPr>
        </p:nvSpPr>
        <p:spPr>
          <a:xfrm>
            <a:off x="553581" y="3050824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67" name="Google Shape;4067;p28"/>
          <p:cNvSpPr txBox="1">
            <a:spLocks noGrp="1"/>
          </p:cNvSpPr>
          <p:nvPr>
            <p:ph type="subTitle" idx="8"/>
          </p:nvPr>
        </p:nvSpPr>
        <p:spPr>
          <a:xfrm>
            <a:off x="6390445" y="2118809"/>
            <a:ext cx="23898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Private Cloud,</a:t>
            </a:r>
            <a:br>
              <a:rPr lang="en" sz="1400"/>
            </a:br>
            <a:r>
              <a:rPr lang="en" sz="1400"/>
              <a:t>Public Cloud &amp;</a:t>
            </a:r>
            <a:br>
              <a:rPr lang="en" sz="1400"/>
            </a:br>
            <a:r>
              <a:rPr lang="en" sz="1400"/>
              <a:t>Hybrid Cloud</a:t>
            </a:r>
          </a:p>
        </p:txBody>
      </p:sp>
      <p:sp>
        <p:nvSpPr>
          <p:cNvPr id="4068" name="Google Shape;4068;p28"/>
          <p:cNvSpPr txBox="1">
            <a:spLocks noGrp="1"/>
          </p:cNvSpPr>
          <p:nvPr>
            <p:ph type="subTitle" idx="9"/>
          </p:nvPr>
        </p:nvSpPr>
        <p:spPr>
          <a:xfrm>
            <a:off x="6654184" y="1406028"/>
            <a:ext cx="1922128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MODELS</a:t>
            </a:r>
            <a:endParaRPr lang="en-IN" sz="1600"/>
          </a:p>
        </p:txBody>
      </p:sp>
      <p:sp>
        <p:nvSpPr>
          <p:cNvPr id="4069" name="Google Shape;4069;p28"/>
          <p:cNvSpPr txBox="1">
            <a:spLocks noGrp="1"/>
          </p:cNvSpPr>
          <p:nvPr>
            <p:ph type="title" idx="13"/>
          </p:nvPr>
        </p:nvSpPr>
        <p:spPr>
          <a:xfrm>
            <a:off x="3831742" y="3050824"/>
            <a:ext cx="948000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70" name="Google Shape;4070;p28"/>
          <p:cNvSpPr txBox="1">
            <a:spLocks noGrp="1"/>
          </p:cNvSpPr>
          <p:nvPr>
            <p:ph type="subTitle" idx="14"/>
          </p:nvPr>
        </p:nvSpPr>
        <p:spPr>
          <a:xfrm>
            <a:off x="3715536" y="3667235"/>
            <a:ext cx="2526943" cy="1077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 it’s beneficial and at the same time, disadvantageous.</a:t>
            </a:r>
            <a:endParaRPr sz="1400"/>
          </a:p>
        </p:txBody>
      </p:sp>
      <p:sp>
        <p:nvSpPr>
          <p:cNvPr id="4071" name="Google Shape;4071;p28"/>
          <p:cNvSpPr txBox="1">
            <a:spLocks noGrp="1"/>
          </p:cNvSpPr>
          <p:nvPr>
            <p:ph type="subTitle" idx="15"/>
          </p:nvPr>
        </p:nvSpPr>
        <p:spPr>
          <a:xfrm>
            <a:off x="4706270" y="2907874"/>
            <a:ext cx="1230296" cy="7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</a:p>
        </p:txBody>
      </p:sp>
      <p:grpSp>
        <p:nvGrpSpPr>
          <p:cNvPr id="4072" name="Google Shape;4072;p28"/>
          <p:cNvGrpSpPr/>
          <p:nvPr/>
        </p:nvGrpSpPr>
        <p:grpSpPr>
          <a:xfrm>
            <a:off x="176825" y="3654875"/>
            <a:ext cx="1448829" cy="1448829"/>
            <a:chOff x="176825" y="3654875"/>
            <a:chExt cx="1448829" cy="1448829"/>
          </a:xfrm>
        </p:grpSpPr>
        <p:sp>
          <p:nvSpPr>
            <p:cNvPr id="4073" name="Google Shape;4073;p28"/>
            <p:cNvSpPr/>
            <p:nvPr/>
          </p:nvSpPr>
          <p:spPr>
            <a:xfrm>
              <a:off x="182120" y="3660238"/>
              <a:ext cx="478350" cy="478961"/>
            </a:xfrm>
            <a:custGeom>
              <a:avLst/>
              <a:gdLst/>
              <a:ahLst/>
              <a:cxnLst/>
              <a:rect l="l" t="t" r="r" b="b"/>
              <a:pathLst>
                <a:path w="7047" h="7056" extrusionOk="0">
                  <a:moveTo>
                    <a:pt x="1" y="0"/>
                  </a:moveTo>
                  <a:lnTo>
                    <a:pt x="1" y="7056"/>
                  </a:lnTo>
                  <a:lnTo>
                    <a:pt x="7047" y="7056"/>
                  </a:lnTo>
                  <a:lnTo>
                    <a:pt x="7047" y="0"/>
                  </a:lnTo>
                  <a:close/>
                </a:path>
              </a:pathLst>
            </a:custGeom>
            <a:solidFill>
              <a:srgbClr val="625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176825" y="3654875"/>
              <a:ext cx="489008" cy="489686"/>
            </a:xfrm>
            <a:custGeom>
              <a:avLst/>
              <a:gdLst/>
              <a:ahLst/>
              <a:cxnLst/>
              <a:rect l="l" t="t" r="r" b="b"/>
              <a:pathLst>
                <a:path w="7204" h="7214" extrusionOk="0">
                  <a:moveTo>
                    <a:pt x="7055" y="158"/>
                  </a:moveTo>
                  <a:lnTo>
                    <a:pt x="7055" y="7056"/>
                  </a:lnTo>
                  <a:lnTo>
                    <a:pt x="157" y="7056"/>
                  </a:lnTo>
                  <a:lnTo>
                    <a:pt x="157" y="158"/>
                  </a:lnTo>
                  <a:close/>
                  <a:moveTo>
                    <a:pt x="79" y="1"/>
                  </a:moveTo>
                  <a:cubicBezTo>
                    <a:pt x="39" y="1"/>
                    <a:pt x="0" y="40"/>
                    <a:pt x="0" y="79"/>
                  </a:cubicBezTo>
                  <a:lnTo>
                    <a:pt x="0" y="7135"/>
                  </a:lnTo>
                  <a:cubicBezTo>
                    <a:pt x="0" y="7174"/>
                    <a:pt x="39" y="7213"/>
                    <a:pt x="79" y="7213"/>
                  </a:cubicBezTo>
                  <a:lnTo>
                    <a:pt x="7125" y="7213"/>
                  </a:lnTo>
                  <a:cubicBezTo>
                    <a:pt x="7173" y="7213"/>
                    <a:pt x="7203" y="7174"/>
                    <a:pt x="7203" y="7135"/>
                  </a:cubicBezTo>
                  <a:lnTo>
                    <a:pt x="7203" y="79"/>
                  </a:lnTo>
                  <a:cubicBezTo>
                    <a:pt x="7203" y="40"/>
                    <a:pt x="7173" y="1"/>
                    <a:pt x="7125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61759" y="4139809"/>
              <a:ext cx="478961" cy="478961"/>
            </a:xfrm>
            <a:custGeom>
              <a:avLst/>
              <a:gdLst/>
              <a:ahLst/>
              <a:cxnLst/>
              <a:rect l="l" t="t" r="r" b="b"/>
              <a:pathLst>
                <a:path w="7056" h="7056" extrusionOk="0">
                  <a:moveTo>
                    <a:pt x="0" y="1"/>
                  </a:moveTo>
                  <a:lnTo>
                    <a:pt x="0" y="7056"/>
                  </a:lnTo>
                  <a:lnTo>
                    <a:pt x="7055" y="7056"/>
                  </a:lnTo>
                  <a:lnTo>
                    <a:pt x="7055" y="1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56397" y="4134515"/>
              <a:ext cx="489618" cy="489618"/>
            </a:xfrm>
            <a:custGeom>
              <a:avLst/>
              <a:gdLst/>
              <a:ahLst/>
              <a:cxnLst/>
              <a:rect l="l" t="t" r="r" b="b"/>
              <a:pathLst>
                <a:path w="7213" h="7213" extrusionOk="0">
                  <a:moveTo>
                    <a:pt x="7056" y="157"/>
                  </a:moveTo>
                  <a:lnTo>
                    <a:pt x="7056" y="7055"/>
                  </a:lnTo>
                  <a:lnTo>
                    <a:pt x="158" y="7055"/>
                  </a:lnTo>
                  <a:lnTo>
                    <a:pt x="158" y="157"/>
                  </a:lnTo>
                  <a:close/>
                  <a:moveTo>
                    <a:pt x="79" y="0"/>
                  </a:moveTo>
                  <a:cubicBezTo>
                    <a:pt x="40" y="0"/>
                    <a:pt x="1" y="39"/>
                    <a:pt x="1" y="79"/>
                  </a:cubicBezTo>
                  <a:lnTo>
                    <a:pt x="1" y="7134"/>
                  </a:lnTo>
                  <a:cubicBezTo>
                    <a:pt x="1" y="7173"/>
                    <a:pt x="40" y="7212"/>
                    <a:pt x="79" y="7212"/>
                  </a:cubicBezTo>
                  <a:lnTo>
                    <a:pt x="7134" y="7212"/>
                  </a:lnTo>
                  <a:cubicBezTo>
                    <a:pt x="7174" y="7212"/>
                    <a:pt x="7213" y="7173"/>
                    <a:pt x="7213" y="7134"/>
                  </a:cubicBezTo>
                  <a:lnTo>
                    <a:pt x="7213" y="79"/>
                  </a:lnTo>
                  <a:cubicBezTo>
                    <a:pt x="7213" y="39"/>
                    <a:pt x="7174" y="0"/>
                    <a:pt x="713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1142009" y="4620059"/>
              <a:ext cx="478282" cy="478350"/>
            </a:xfrm>
            <a:custGeom>
              <a:avLst/>
              <a:gdLst/>
              <a:ahLst/>
              <a:cxnLst/>
              <a:rect l="l" t="t" r="r" b="b"/>
              <a:pathLst>
                <a:path w="7046" h="7047" extrusionOk="0">
                  <a:moveTo>
                    <a:pt x="0" y="1"/>
                  </a:moveTo>
                  <a:lnTo>
                    <a:pt x="0" y="7046"/>
                  </a:lnTo>
                  <a:lnTo>
                    <a:pt x="7046" y="7046"/>
                  </a:lnTo>
                  <a:lnTo>
                    <a:pt x="7046" y="1"/>
                  </a:lnTo>
                  <a:close/>
                </a:path>
              </a:pathLst>
            </a:custGeom>
            <a:solidFill>
              <a:srgbClr val="A68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1136647" y="4614765"/>
              <a:ext cx="489008" cy="488940"/>
            </a:xfrm>
            <a:custGeom>
              <a:avLst/>
              <a:gdLst/>
              <a:ahLst/>
              <a:cxnLst/>
              <a:rect l="l" t="t" r="r" b="b"/>
              <a:pathLst>
                <a:path w="7204" h="7203" extrusionOk="0">
                  <a:moveTo>
                    <a:pt x="7046" y="157"/>
                  </a:moveTo>
                  <a:lnTo>
                    <a:pt x="7046" y="7046"/>
                  </a:lnTo>
                  <a:lnTo>
                    <a:pt x="158" y="7046"/>
                  </a:lnTo>
                  <a:lnTo>
                    <a:pt x="158" y="157"/>
                  </a:lnTo>
                  <a:close/>
                  <a:moveTo>
                    <a:pt x="79" y="0"/>
                  </a:moveTo>
                  <a:cubicBezTo>
                    <a:pt x="30" y="0"/>
                    <a:pt x="1" y="30"/>
                    <a:pt x="1" y="79"/>
                  </a:cubicBezTo>
                  <a:lnTo>
                    <a:pt x="1" y="7124"/>
                  </a:lnTo>
                  <a:cubicBezTo>
                    <a:pt x="1" y="7174"/>
                    <a:pt x="30" y="7203"/>
                    <a:pt x="79" y="7203"/>
                  </a:cubicBezTo>
                  <a:lnTo>
                    <a:pt x="7125" y="7203"/>
                  </a:lnTo>
                  <a:cubicBezTo>
                    <a:pt x="7174" y="7203"/>
                    <a:pt x="7203" y="7174"/>
                    <a:pt x="7203" y="7124"/>
                  </a:cubicBezTo>
                  <a:lnTo>
                    <a:pt x="7203" y="79"/>
                  </a:lnTo>
                  <a:cubicBezTo>
                    <a:pt x="7203" y="30"/>
                    <a:pt x="7174" y="0"/>
                    <a:pt x="71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9" name="Google Shape;4079;p28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" name="Google Shape;4066;p28">
            <a:extLst>
              <a:ext uri="{FF2B5EF4-FFF2-40B4-BE49-F238E27FC236}">
                <a16:creationId xmlns:a16="http://schemas.microsoft.com/office/drawing/2014/main" id="{39EDF928-5739-4CF2-B08D-6E4832D00D2A}"/>
              </a:ext>
            </a:extLst>
          </p:cNvPr>
          <p:cNvSpPr txBox="1">
            <a:spLocks/>
          </p:cNvSpPr>
          <p:nvPr/>
        </p:nvSpPr>
        <p:spPr>
          <a:xfrm>
            <a:off x="5821516" y="1490343"/>
            <a:ext cx="948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4000" b="0" i="0" u="none" strike="noStrike" cap="none">
                <a:solidFill>
                  <a:schemeClr val="dk1"/>
                </a:solidFill>
                <a:highlight>
                  <a:schemeClr val="accent2"/>
                </a:highlight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23" name="Google Shape;4079;p28">
            <a:extLst>
              <a:ext uri="{FF2B5EF4-FFF2-40B4-BE49-F238E27FC236}">
                <a16:creationId xmlns:a16="http://schemas.microsoft.com/office/drawing/2014/main" id="{BD8DA088-04F5-4819-ADE0-48F84B6E1828}"/>
              </a:ext>
            </a:extLst>
          </p:cNvPr>
          <p:cNvSpPr txBox="1">
            <a:spLocks/>
          </p:cNvSpPr>
          <p:nvPr/>
        </p:nvSpPr>
        <p:spPr>
          <a:xfrm>
            <a:off x="720000" y="734921"/>
            <a:ext cx="7704000" cy="5727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r>
              <a:rPr lang="en-IN"/>
              <a:t>TABLE OF CONTENTS</a:t>
            </a:r>
          </a:p>
        </p:txBody>
      </p:sp>
      <p:sp>
        <p:nvSpPr>
          <p:cNvPr id="24" name="Google Shape;4065;p28">
            <a:extLst>
              <a:ext uri="{FF2B5EF4-FFF2-40B4-BE49-F238E27FC236}">
                <a16:creationId xmlns:a16="http://schemas.microsoft.com/office/drawing/2014/main" id="{31F1FE90-6572-4C07-AD46-4325884039FA}"/>
              </a:ext>
            </a:extLst>
          </p:cNvPr>
          <p:cNvSpPr txBox="1">
            <a:spLocks/>
          </p:cNvSpPr>
          <p:nvPr/>
        </p:nvSpPr>
        <p:spPr>
          <a:xfrm>
            <a:off x="1637185" y="2935844"/>
            <a:ext cx="1679387" cy="75393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marL="0" indent="0" algn="ctr"/>
            <a:r>
              <a:rPr lang="en"/>
              <a:t>SERVICE</a:t>
            </a:r>
          </a:p>
          <a:p>
            <a:pPr marL="0" indent="0" algn="ctr"/>
            <a:r>
              <a:rPr lang="en"/>
              <a:t>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D0064-64E1-4E5A-AC8F-81C4EDD846C9}"/>
              </a:ext>
            </a:extLst>
          </p:cNvPr>
          <p:cNvSpPr txBox="1"/>
          <p:nvPr/>
        </p:nvSpPr>
        <p:spPr>
          <a:xfrm>
            <a:off x="5598314" y="3069621"/>
            <a:ext cx="59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van"/>
                <a:sym typeface="Bevan"/>
              </a:rPr>
              <a:t>&amp;</a:t>
            </a:r>
            <a:endParaRPr lang="en-IN"/>
          </a:p>
        </p:txBody>
      </p:sp>
      <p:sp>
        <p:nvSpPr>
          <p:cNvPr id="26" name="Google Shape;4069;p28">
            <a:extLst>
              <a:ext uri="{FF2B5EF4-FFF2-40B4-BE49-F238E27FC236}">
                <a16:creationId xmlns:a16="http://schemas.microsoft.com/office/drawing/2014/main" id="{41556EDD-5C38-419C-946A-D025CAFDA2E4}"/>
              </a:ext>
            </a:extLst>
          </p:cNvPr>
          <p:cNvSpPr txBox="1">
            <a:spLocks/>
          </p:cNvSpPr>
          <p:nvPr/>
        </p:nvSpPr>
        <p:spPr>
          <a:xfrm>
            <a:off x="5936566" y="3050824"/>
            <a:ext cx="948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4000" b="0" i="0" u="none" strike="noStrike" cap="none">
                <a:solidFill>
                  <a:schemeClr val="dk1"/>
                </a:solidFill>
                <a:highlight>
                  <a:schemeClr val="accent2"/>
                </a:highlight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van"/>
              <a:buNone/>
              <a:defRPr sz="6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7" name="Google Shape;4068;p28">
            <a:extLst>
              <a:ext uri="{FF2B5EF4-FFF2-40B4-BE49-F238E27FC236}">
                <a16:creationId xmlns:a16="http://schemas.microsoft.com/office/drawing/2014/main" id="{984D9C24-B9DA-4357-BBFD-81EFEC1A790D}"/>
              </a:ext>
            </a:extLst>
          </p:cNvPr>
          <p:cNvSpPr txBox="1">
            <a:spLocks/>
          </p:cNvSpPr>
          <p:nvPr/>
        </p:nvSpPr>
        <p:spPr>
          <a:xfrm>
            <a:off x="6779823" y="3085624"/>
            <a:ext cx="1762539" cy="50274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van"/>
              <a:buNone/>
              <a:defRPr sz="20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marL="0" indent="0" algn="ctr"/>
            <a:r>
              <a:rPr lang="en-IN" sz="1800"/>
              <a:t>ITS USES</a:t>
            </a:r>
          </a:p>
        </p:txBody>
      </p:sp>
      <p:sp>
        <p:nvSpPr>
          <p:cNvPr id="28" name="Google Shape;4064;p28">
            <a:extLst>
              <a:ext uri="{FF2B5EF4-FFF2-40B4-BE49-F238E27FC236}">
                <a16:creationId xmlns:a16="http://schemas.microsoft.com/office/drawing/2014/main" id="{602736B3-C73F-4D7E-87C4-4D1D9F7E9965}"/>
              </a:ext>
            </a:extLst>
          </p:cNvPr>
          <p:cNvSpPr txBox="1">
            <a:spLocks/>
          </p:cNvSpPr>
          <p:nvPr/>
        </p:nvSpPr>
        <p:spPr>
          <a:xfrm>
            <a:off x="1230467" y="3696965"/>
            <a:ext cx="23898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" sz="1400"/>
              <a:t>IaaS, SaaS,</a:t>
            </a:r>
            <a:br>
              <a:rPr lang="en" sz="1400"/>
            </a:br>
            <a:r>
              <a:rPr lang="en" sz="1400"/>
              <a:t>PaaS, MBaaS,</a:t>
            </a:r>
            <a:br>
              <a:rPr lang="en" sz="1400"/>
            </a:br>
            <a:r>
              <a:rPr lang="en" sz="1400"/>
              <a:t>Serverless Computing</a:t>
            </a:r>
          </a:p>
        </p:txBody>
      </p:sp>
      <p:sp>
        <p:nvSpPr>
          <p:cNvPr id="29" name="Google Shape;4070;p28">
            <a:extLst>
              <a:ext uri="{FF2B5EF4-FFF2-40B4-BE49-F238E27FC236}">
                <a16:creationId xmlns:a16="http://schemas.microsoft.com/office/drawing/2014/main" id="{35C5E22E-5D7C-457E-8702-80985C2303A5}"/>
              </a:ext>
            </a:extLst>
          </p:cNvPr>
          <p:cNvSpPr txBox="1">
            <a:spLocks/>
          </p:cNvSpPr>
          <p:nvPr/>
        </p:nvSpPr>
        <p:spPr>
          <a:xfrm>
            <a:off x="6391705" y="3625771"/>
            <a:ext cx="2526943" cy="107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400"/>
              <a:t>Role of Cloud</a:t>
            </a:r>
            <a:br>
              <a:rPr lang="en-US" sz="1400"/>
            </a:br>
            <a:r>
              <a:rPr lang="en-US" sz="1400"/>
              <a:t>Computing In </a:t>
            </a:r>
            <a:br>
              <a:rPr lang="en-US" sz="1400"/>
            </a:br>
            <a:r>
              <a:rPr lang="en-US" sz="1400"/>
              <a:t>Today’s World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590C347-1726-4240-9F40-6D9F4F13FA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p40"/>
          <p:cNvSpPr/>
          <p:nvPr/>
        </p:nvSpPr>
        <p:spPr>
          <a:xfrm>
            <a:off x="3437625" y="1640525"/>
            <a:ext cx="2262300" cy="8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9" name="Google Shape;4649;p40"/>
          <p:cNvSpPr/>
          <p:nvPr/>
        </p:nvSpPr>
        <p:spPr>
          <a:xfrm>
            <a:off x="6155250" y="1640525"/>
            <a:ext cx="2262300" cy="8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0" name="Google Shape;4650;p40"/>
          <p:cNvSpPr/>
          <p:nvPr/>
        </p:nvSpPr>
        <p:spPr>
          <a:xfrm>
            <a:off x="720000" y="1640525"/>
            <a:ext cx="2262300" cy="83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1" name="Google Shape;4651;p40"/>
          <p:cNvSpPr txBox="1">
            <a:spLocks noGrp="1"/>
          </p:cNvSpPr>
          <p:nvPr>
            <p:ph type="title"/>
          </p:nvPr>
        </p:nvSpPr>
        <p:spPr>
          <a:xfrm>
            <a:off x="720000" y="74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STORAGE PROVIDERS</a:t>
            </a:r>
            <a:endParaRPr/>
          </a:p>
        </p:txBody>
      </p:sp>
      <p:sp>
        <p:nvSpPr>
          <p:cNvPr id="4652" name="Google Shape;4652;p40"/>
          <p:cNvSpPr txBox="1">
            <a:spLocks noGrp="1"/>
          </p:cNvSpPr>
          <p:nvPr>
            <p:ph type="subTitle" idx="1"/>
          </p:nvPr>
        </p:nvSpPr>
        <p:spPr>
          <a:xfrm>
            <a:off x="336474" y="3376049"/>
            <a:ext cx="3101151" cy="129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" sz="1400"/>
              <a:t>Earlier was Skydrive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" sz="1400"/>
              <a:t>Hosted By Microsoft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</a:pPr>
            <a:r>
              <a:rPr lang="en-IN" sz="1400"/>
              <a:t>Provides 5GB Free </a:t>
            </a:r>
            <a:br>
              <a:rPr lang="en-IN" sz="1400"/>
            </a:br>
            <a:r>
              <a:rPr lang="en-IN" sz="1400"/>
              <a:t>Storage</a:t>
            </a:r>
          </a:p>
        </p:txBody>
      </p:sp>
      <p:sp>
        <p:nvSpPr>
          <p:cNvPr id="4653" name="Google Shape;4653;p40"/>
          <p:cNvSpPr txBox="1">
            <a:spLocks noGrp="1"/>
          </p:cNvSpPr>
          <p:nvPr>
            <p:ph type="subTitle" idx="2"/>
          </p:nvPr>
        </p:nvSpPr>
        <p:spPr>
          <a:xfrm>
            <a:off x="720009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OneDrive</a:t>
            </a:r>
            <a:endParaRPr/>
          </a:p>
        </p:txBody>
      </p:sp>
      <p:sp>
        <p:nvSpPr>
          <p:cNvPr id="4654" name="Google Shape;4654;p40"/>
          <p:cNvSpPr txBox="1">
            <a:spLocks noGrp="1"/>
          </p:cNvSpPr>
          <p:nvPr>
            <p:ph type="subTitle" idx="3"/>
          </p:nvPr>
        </p:nvSpPr>
        <p:spPr>
          <a:xfrm>
            <a:off x="3437625" y="3376050"/>
            <a:ext cx="22623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Hosted by Google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Provides 15GB Free Storage</a:t>
            </a:r>
            <a:endParaRPr/>
          </a:p>
        </p:txBody>
      </p:sp>
      <p:sp>
        <p:nvSpPr>
          <p:cNvPr id="4655" name="Google Shape;4655;p40"/>
          <p:cNvSpPr txBox="1">
            <a:spLocks noGrp="1"/>
          </p:cNvSpPr>
          <p:nvPr>
            <p:ph type="subTitle" idx="4"/>
          </p:nvPr>
        </p:nvSpPr>
        <p:spPr>
          <a:xfrm>
            <a:off x="3437634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Google Drive</a:t>
            </a:r>
            <a:endParaRPr/>
          </a:p>
        </p:txBody>
      </p:sp>
      <p:sp>
        <p:nvSpPr>
          <p:cNvPr id="4656" name="Google Shape;4656;p40"/>
          <p:cNvSpPr txBox="1">
            <a:spLocks noGrp="1"/>
          </p:cNvSpPr>
          <p:nvPr>
            <p:ph type="subTitle" idx="5"/>
          </p:nvPr>
        </p:nvSpPr>
        <p:spPr>
          <a:xfrm>
            <a:off x="5843127" y="3376050"/>
            <a:ext cx="2886545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Hosted By Dropbox Inc.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Provides 2GB Free</a:t>
            </a:r>
            <a:br>
              <a:rPr lang="en" sz="1400"/>
            </a:br>
            <a:r>
              <a:rPr lang="en" sz="1400"/>
              <a:t>Storgage</a:t>
            </a:r>
            <a:endParaRPr sz="1400"/>
          </a:p>
        </p:txBody>
      </p:sp>
      <p:sp>
        <p:nvSpPr>
          <p:cNvPr id="4657" name="Google Shape;4657;p40"/>
          <p:cNvSpPr txBox="1">
            <a:spLocks noGrp="1"/>
          </p:cNvSpPr>
          <p:nvPr>
            <p:ph type="subTitle" idx="6"/>
          </p:nvPr>
        </p:nvSpPr>
        <p:spPr>
          <a:xfrm>
            <a:off x="6155259" y="2767625"/>
            <a:ext cx="22623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DropBox</a:t>
            </a:r>
            <a:endParaRPr/>
          </a:p>
        </p:txBody>
      </p:sp>
      <p:pic>
        <p:nvPicPr>
          <p:cNvPr id="2050" name="Picture 2" descr="Cloud Storage for Work and Home - Google Drive">
            <a:extLst>
              <a:ext uri="{FF2B5EF4-FFF2-40B4-BE49-F238E27FC236}">
                <a16:creationId xmlns:a16="http://schemas.microsoft.com/office/drawing/2014/main" id="{958A2B17-218B-49FA-8697-0F98CF1B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02" y="1680802"/>
            <a:ext cx="728546" cy="7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OneDrive - Apps on Google Play">
            <a:extLst>
              <a:ext uri="{FF2B5EF4-FFF2-40B4-BE49-F238E27FC236}">
                <a16:creationId xmlns:a16="http://schemas.microsoft.com/office/drawing/2014/main" id="{1BE27DA9-F4BC-438A-BCAE-DD3FF037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49" y="1377872"/>
            <a:ext cx="1298402" cy="129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in - Dropbox">
            <a:extLst>
              <a:ext uri="{FF2B5EF4-FFF2-40B4-BE49-F238E27FC236}">
                <a16:creationId xmlns:a16="http://schemas.microsoft.com/office/drawing/2014/main" id="{55ED1A9B-26F4-4487-8F80-36B4497B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81" b="93519" l="1288" r="97425">
                        <a14:foregroundMark x1="7296" y1="55093" x2="16738" y2="54167"/>
                        <a14:foregroundMark x1="1717" y1="56019" x2="4721" y2="56019"/>
                        <a14:foregroundMark x1="1288" y1="55556" x2="5150" y2="54630"/>
                        <a14:foregroundMark x1="43777" y1="83333" x2="58798" y2="82870"/>
                        <a14:foregroundMark x1="48069" y1="77778" x2="48069" y2="77778"/>
                        <a14:foregroundMark x1="49356" y1="89815" x2="49356" y2="94907"/>
                        <a14:foregroundMark x1="72103" y1="52778" x2="82403" y2="56481"/>
                        <a14:foregroundMark x1="94421" y1="56481" x2="94421" y2="56481"/>
                        <a14:foregroundMark x1="97854" y1="56019" x2="97854" y2="56019"/>
                        <a14:foregroundMark x1="25322" y1="6481" x2="25322" y2="6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239" y="1680802"/>
            <a:ext cx="836322" cy="7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5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31"/>
          <p:cNvSpPr txBox="1">
            <a:spLocks noGrp="1"/>
          </p:cNvSpPr>
          <p:nvPr>
            <p:ph type="title"/>
          </p:nvPr>
        </p:nvSpPr>
        <p:spPr>
          <a:xfrm>
            <a:off x="823586" y="1918650"/>
            <a:ext cx="26382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OTHER USES</a:t>
            </a:r>
          </a:p>
        </p:txBody>
      </p:sp>
      <p:sp>
        <p:nvSpPr>
          <p:cNvPr id="4148" name="Google Shape;4148;p31"/>
          <p:cNvSpPr txBox="1">
            <a:spLocks noGrp="1"/>
          </p:cNvSpPr>
          <p:nvPr>
            <p:ph type="body" idx="1"/>
          </p:nvPr>
        </p:nvSpPr>
        <p:spPr>
          <a:xfrm>
            <a:off x="4276325" y="982050"/>
            <a:ext cx="3966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 b="1"/>
              <a:t>Netflix</a:t>
            </a:r>
            <a:r>
              <a:rPr lang="en-US" sz="1800"/>
              <a:t> uses AWL, a form of cloud computing, for all its computing and storage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 b="1"/>
              <a:t>Cloud Gaming</a:t>
            </a:r>
            <a:r>
              <a:rPr lang="en-US" sz="1800"/>
              <a:t>- Xbox cloud gaming and Google Stadia use servers to run video games.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/>
              <a:t>Hosting Computers Over The Internet – Windows 365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I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Hand-AnswerCard">
            <a:extLst>
              <a:ext uri="{FF2B5EF4-FFF2-40B4-BE49-F238E27FC236}">
                <a16:creationId xmlns:a16="http://schemas.microsoft.com/office/drawing/2014/main" id="{A9202F1B-CA10-4CC5-9ADE-78B1EE4A6398}"/>
              </a:ext>
            </a:extLst>
          </p:cNvPr>
          <p:cNvGrpSpPr/>
          <p:nvPr/>
        </p:nvGrpSpPr>
        <p:grpSpPr>
          <a:xfrm>
            <a:off x="3343612" y="1030896"/>
            <a:ext cx="2140323" cy="2897768"/>
            <a:chOff x="5106713" y="1096157"/>
            <a:chExt cx="2140324" cy="2897768"/>
          </a:xfrm>
        </p:grpSpPr>
        <p:sp>
          <p:nvSpPr>
            <p:cNvPr id="7" name="Google Shape;727;p37">
              <a:extLst>
                <a:ext uri="{FF2B5EF4-FFF2-40B4-BE49-F238E27FC236}">
                  <a16:creationId xmlns:a16="http://schemas.microsoft.com/office/drawing/2014/main" id="{003D1DCA-9432-4B34-A941-5AD7FC006333}"/>
                </a:ext>
              </a:extLst>
            </p:cNvPr>
            <p:cNvSpPr/>
            <p:nvPr/>
          </p:nvSpPr>
          <p:spPr>
            <a:xfrm rot="961741">
              <a:off x="5434766" y="1096157"/>
              <a:ext cx="1812271" cy="2897768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0;p37">
              <a:extLst>
                <a:ext uri="{FF2B5EF4-FFF2-40B4-BE49-F238E27FC236}">
                  <a16:creationId xmlns:a16="http://schemas.microsoft.com/office/drawing/2014/main" id="{008A6CB6-039F-40FF-9402-EFB621FC760B}"/>
                </a:ext>
              </a:extLst>
            </p:cNvPr>
            <p:cNvSpPr/>
            <p:nvPr/>
          </p:nvSpPr>
          <p:spPr>
            <a:xfrm rot="961741">
              <a:off x="5106713" y="3426428"/>
              <a:ext cx="1812271" cy="521344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Hand-AnswerText">
            <a:extLst>
              <a:ext uri="{FF2B5EF4-FFF2-40B4-BE49-F238E27FC236}">
                <a16:creationId xmlns:a16="http://schemas.microsoft.com/office/drawing/2014/main" id="{980DE48A-2D57-413C-A756-C0524AC789E2}"/>
              </a:ext>
            </a:extLst>
          </p:cNvPr>
          <p:cNvGrpSpPr/>
          <p:nvPr/>
        </p:nvGrpSpPr>
        <p:grpSpPr>
          <a:xfrm>
            <a:off x="3691755" y="1744809"/>
            <a:ext cx="1937959" cy="1736821"/>
            <a:chOff x="5454855" y="1810070"/>
            <a:chExt cx="1937959" cy="1736821"/>
          </a:xfrm>
        </p:grpSpPr>
        <p:sp>
          <p:nvSpPr>
            <p:cNvPr id="9" name="Google Shape;730;p37">
              <a:extLst>
                <a:ext uri="{FF2B5EF4-FFF2-40B4-BE49-F238E27FC236}">
                  <a16:creationId xmlns:a16="http://schemas.microsoft.com/office/drawing/2014/main" id="{8BE6FED0-7BCC-459C-AF98-F699A321814A}"/>
                </a:ext>
              </a:extLst>
            </p:cNvPr>
            <p:cNvSpPr txBox="1"/>
            <p:nvPr/>
          </p:nvSpPr>
          <p:spPr>
            <a:xfrm rot="961608">
              <a:off x="5454855" y="1963177"/>
              <a:ext cx="1682078" cy="158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Private Cloud 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Azure</a:t>
              </a:r>
              <a:endParaRPr sz="2100">
                <a:solidFill>
                  <a:schemeClr val="dk2"/>
                </a:solidFill>
                <a:latin typeface="Bevan" panose="020B0604020202020204" charset="0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6" name="Google Shape;821;p37">
              <a:extLst>
                <a:ext uri="{FF2B5EF4-FFF2-40B4-BE49-F238E27FC236}">
                  <a16:creationId xmlns:a16="http://schemas.microsoft.com/office/drawing/2014/main" id="{D9BCDDA3-1854-4E95-B8F3-87D810483A7B}"/>
                </a:ext>
              </a:extLst>
            </p:cNvPr>
            <p:cNvSpPr txBox="1"/>
            <p:nvPr/>
          </p:nvSpPr>
          <p:spPr>
            <a:xfrm rot="937689">
              <a:off x="5748006" y="1810070"/>
              <a:ext cx="1644808" cy="29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Courier Prime" panose="020B0604020202020204" charset="0"/>
                  <a:ea typeface="Lato"/>
                  <a:cs typeface="Lato"/>
                  <a:sym typeface="Lato"/>
                </a:rPr>
                <a:t>The correct answer is:</a:t>
              </a:r>
              <a:endParaRPr sz="1200">
                <a:solidFill>
                  <a:schemeClr val="lt2"/>
                </a:solidFill>
                <a:latin typeface="Courier Prime" panose="020B0604020202020204" charset="0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2" name="Hand-LockButton" descr="Lock with solid fill">
            <a:extLst>
              <a:ext uri="{FF2B5EF4-FFF2-40B4-BE49-F238E27FC236}">
                <a16:creationId xmlns:a16="http://schemas.microsoft.com/office/drawing/2014/main" id="{3A58054B-D7C9-4668-AF65-DB31B4C8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80522">
            <a:off x="3949552" y="3297597"/>
            <a:ext cx="588647" cy="588647"/>
          </a:xfrm>
          <a:prstGeom prst="rect">
            <a:avLst/>
          </a:prstGeom>
        </p:spPr>
      </p:pic>
      <p:grpSp>
        <p:nvGrpSpPr>
          <p:cNvPr id="19" name="Hand-QuestionCard">
            <a:extLst>
              <a:ext uri="{FF2B5EF4-FFF2-40B4-BE49-F238E27FC236}">
                <a16:creationId xmlns:a16="http://schemas.microsoft.com/office/drawing/2014/main" id="{3ADF91C1-B81E-45DC-BAB9-7C08DFC5931E}"/>
              </a:ext>
            </a:extLst>
          </p:cNvPr>
          <p:cNvGrpSpPr/>
          <p:nvPr/>
        </p:nvGrpSpPr>
        <p:grpSpPr>
          <a:xfrm>
            <a:off x="3524208" y="896314"/>
            <a:ext cx="2095583" cy="3350872"/>
            <a:chOff x="1822385" y="744018"/>
            <a:chExt cx="2095583" cy="3350872"/>
          </a:xfrm>
        </p:grpSpPr>
        <p:sp>
          <p:nvSpPr>
            <p:cNvPr id="17" name="Google Shape;716;p36">
              <a:extLst>
                <a:ext uri="{FF2B5EF4-FFF2-40B4-BE49-F238E27FC236}">
                  <a16:creationId xmlns:a16="http://schemas.microsoft.com/office/drawing/2014/main" id="{7C90939A-A293-45AE-B147-6AEAB9A0E760}"/>
                </a:ext>
              </a:extLst>
            </p:cNvPr>
            <p:cNvSpPr/>
            <p:nvPr/>
          </p:nvSpPr>
          <p:spPr>
            <a:xfrm rot="330776">
              <a:off x="1822385" y="744018"/>
              <a:ext cx="2095583" cy="3350872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E463FC-1DC7-409D-B23C-2545D25A1C6C}"/>
                </a:ext>
              </a:extLst>
            </p:cNvPr>
            <p:cNvSpPr txBox="1"/>
            <p:nvPr/>
          </p:nvSpPr>
          <p:spPr>
            <a:xfrm rot="378555">
              <a:off x="1832526" y="1403791"/>
              <a:ext cx="200145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A6F6C1"/>
                  </a:solidFill>
                  <a:latin typeface="Courier Prime" panose="020B0604020202020204" charset="0"/>
                </a:rPr>
                <a:t>A company uses a __________, which is being hosted by Microsoft __________</a:t>
              </a:r>
              <a:endParaRPr lang="en-IN" sz="1800">
                <a:solidFill>
                  <a:srgbClr val="A6F6C1"/>
                </a:solidFill>
                <a:latin typeface="Courier Prime" panose="020B0604020202020204" charset="0"/>
              </a:endParaRPr>
            </a:p>
          </p:txBody>
        </p:sp>
      </p:grpSp>
      <p:pic>
        <p:nvPicPr>
          <p:cNvPr id="3" name="Hand-KeyButton" descr="Key outline">
            <a:extLst>
              <a:ext uri="{FF2B5EF4-FFF2-40B4-BE49-F238E27FC236}">
                <a16:creationId xmlns:a16="http://schemas.microsoft.com/office/drawing/2014/main" id="{1BB944A8-147B-489B-99F8-D7BFB8145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259880">
            <a:off x="4075223" y="3491985"/>
            <a:ext cx="726948" cy="726948"/>
          </a:xfrm>
          <a:prstGeom prst="rect">
            <a:avLst/>
          </a:prstGeom>
        </p:spPr>
      </p:pic>
      <p:grpSp>
        <p:nvGrpSpPr>
          <p:cNvPr id="58" name="Fox-AnswerCard">
            <a:extLst>
              <a:ext uri="{FF2B5EF4-FFF2-40B4-BE49-F238E27FC236}">
                <a16:creationId xmlns:a16="http://schemas.microsoft.com/office/drawing/2014/main" id="{1421DB24-04D5-4C43-BAD0-225492566C01}"/>
              </a:ext>
            </a:extLst>
          </p:cNvPr>
          <p:cNvGrpSpPr/>
          <p:nvPr/>
        </p:nvGrpSpPr>
        <p:grpSpPr>
          <a:xfrm rot="19967354">
            <a:off x="675078" y="1149205"/>
            <a:ext cx="2140323" cy="2897768"/>
            <a:chOff x="5106713" y="1096157"/>
            <a:chExt cx="2140323" cy="2897768"/>
          </a:xfrm>
        </p:grpSpPr>
        <p:sp>
          <p:nvSpPr>
            <p:cNvPr id="59" name="Google Shape;727;p37">
              <a:extLst>
                <a:ext uri="{FF2B5EF4-FFF2-40B4-BE49-F238E27FC236}">
                  <a16:creationId xmlns:a16="http://schemas.microsoft.com/office/drawing/2014/main" id="{15F4FF7E-8753-4905-928B-3283B2484896}"/>
                </a:ext>
              </a:extLst>
            </p:cNvPr>
            <p:cNvSpPr/>
            <p:nvPr/>
          </p:nvSpPr>
          <p:spPr>
            <a:xfrm rot="961741">
              <a:off x="5434765" y="1096157"/>
              <a:ext cx="1812271" cy="2897768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0;p37">
              <a:extLst>
                <a:ext uri="{FF2B5EF4-FFF2-40B4-BE49-F238E27FC236}">
                  <a16:creationId xmlns:a16="http://schemas.microsoft.com/office/drawing/2014/main" id="{0E52711F-72E9-4796-ACA6-2D6D2B25088C}"/>
                </a:ext>
              </a:extLst>
            </p:cNvPr>
            <p:cNvSpPr/>
            <p:nvPr/>
          </p:nvSpPr>
          <p:spPr>
            <a:xfrm rot="961741">
              <a:off x="5106713" y="3426428"/>
              <a:ext cx="1812271" cy="521344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Fox-AnswerText">
            <a:extLst>
              <a:ext uri="{FF2B5EF4-FFF2-40B4-BE49-F238E27FC236}">
                <a16:creationId xmlns:a16="http://schemas.microsoft.com/office/drawing/2014/main" id="{08D0B29F-B9E3-41CE-82BB-565A14294916}"/>
              </a:ext>
            </a:extLst>
          </p:cNvPr>
          <p:cNvGrpSpPr/>
          <p:nvPr/>
        </p:nvGrpSpPr>
        <p:grpSpPr>
          <a:xfrm rot="20087343">
            <a:off x="1010662" y="1737642"/>
            <a:ext cx="1979351" cy="1860862"/>
            <a:chOff x="5454855" y="1686029"/>
            <a:chExt cx="1979351" cy="1860862"/>
          </a:xfrm>
        </p:grpSpPr>
        <p:sp>
          <p:nvSpPr>
            <p:cNvPr id="62" name="Google Shape;730;p37">
              <a:extLst>
                <a:ext uri="{FF2B5EF4-FFF2-40B4-BE49-F238E27FC236}">
                  <a16:creationId xmlns:a16="http://schemas.microsoft.com/office/drawing/2014/main" id="{529FE925-E180-4EDF-B103-074E6E234668}"/>
                </a:ext>
              </a:extLst>
            </p:cNvPr>
            <p:cNvSpPr txBox="1"/>
            <p:nvPr/>
          </p:nvSpPr>
          <p:spPr>
            <a:xfrm rot="961608">
              <a:off x="5454855" y="1963177"/>
              <a:ext cx="1682078" cy="158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True!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SkyDrive is OneDrive!</a:t>
              </a:r>
              <a:endParaRPr sz="2000">
                <a:solidFill>
                  <a:schemeClr val="dk2"/>
                </a:solidFill>
                <a:latin typeface="Bevan" panose="020B0604020202020204" charset="0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63" name="Google Shape;821;p37">
              <a:extLst>
                <a:ext uri="{FF2B5EF4-FFF2-40B4-BE49-F238E27FC236}">
                  <a16:creationId xmlns:a16="http://schemas.microsoft.com/office/drawing/2014/main" id="{2D2A91C7-B2F2-4F82-A3F8-448AF3817328}"/>
                </a:ext>
              </a:extLst>
            </p:cNvPr>
            <p:cNvSpPr txBox="1"/>
            <p:nvPr/>
          </p:nvSpPr>
          <p:spPr>
            <a:xfrm rot="937689">
              <a:off x="5789398" y="1686029"/>
              <a:ext cx="1644808" cy="29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Courier Prime" panose="020B0604020202020204" charset="0"/>
                  <a:ea typeface="Lato"/>
                  <a:cs typeface="Lato"/>
                  <a:sym typeface="Lato"/>
                </a:rPr>
                <a:t>The correct answer is:</a:t>
              </a:r>
              <a:endParaRPr sz="1200" dirty="0">
                <a:solidFill>
                  <a:schemeClr val="lt2"/>
                </a:solidFill>
                <a:latin typeface="Courier Prime" panose="020B0604020202020204" charset="0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64" name="Fox-LockButton" descr="Lock with solid fill">
            <a:extLst>
              <a:ext uri="{FF2B5EF4-FFF2-40B4-BE49-F238E27FC236}">
                <a16:creationId xmlns:a16="http://schemas.microsoft.com/office/drawing/2014/main" id="{3D0BA87C-5AB5-4B2D-B193-511A40424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67865">
            <a:off x="1803593" y="3424722"/>
            <a:ext cx="588647" cy="588647"/>
          </a:xfrm>
          <a:prstGeom prst="rect">
            <a:avLst/>
          </a:prstGeom>
        </p:spPr>
      </p:pic>
      <p:grpSp>
        <p:nvGrpSpPr>
          <p:cNvPr id="35" name="Fox-QuestionCard">
            <a:extLst>
              <a:ext uri="{FF2B5EF4-FFF2-40B4-BE49-F238E27FC236}">
                <a16:creationId xmlns:a16="http://schemas.microsoft.com/office/drawing/2014/main" id="{C2ABEB1D-3451-4619-98DC-2571892955A0}"/>
              </a:ext>
            </a:extLst>
          </p:cNvPr>
          <p:cNvGrpSpPr/>
          <p:nvPr/>
        </p:nvGrpSpPr>
        <p:grpSpPr>
          <a:xfrm>
            <a:off x="711204" y="908339"/>
            <a:ext cx="2059179" cy="3351558"/>
            <a:chOff x="600260" y="895949"/>
            <a:chExt cx="2095962" cy="3351600"/>
          </a:xfrm>
        </p:grpSpPr>
        <p:sp>
          <p:nvSpPr>
            <p:cNvPr id="26" name="Google Shape;903;p39">
              <a:extLst>
                <a:ext uri="{FF2B5EF4-FFF2-40B4-BE49-F238E27FC236}">
                  <a16:creationId xmlns:a16="http://schemas.microsoft.com/office/drawing/2014/main" id="{92804A73-5168-4731-B4E3-36A707199CA0}"/>
                </a:ext>
              </a:extLst>
            </p:cNvPr>
            <p:cNvSpPr>
              <a:spLocks noChangeAspect="1"/>
            </p:cNvSpPr>
            <p:nvPr/>
          </p:nvSpPr>
          <p:spPr>
            <a:xfrm rot="21218377">
              <a:off x="600260" y="895949"/>
              <a:ext cx="2095962" cy="335160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F6BEA-B6C4-40BB-A1BF-F9B3812CC64B}"/>
                </a:ext>
              </a:extLst>
            </p:cNvPr>
            <p:cNvSpPr txBox="1"/>
            <p:nvPr/>
          </p:nvSpPr>
          <p:spPr>
            <a:xfrm rot="21273808">
              <a:off x="646185" y="1464559"/>
              <a:ext cx="20014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Courier Prime" panose="020B0604020202020204" charset="0"/>
                </a:rPr>
                <a:t>True/False?</a:t>
              </a:r>
            </a:p>
            <a:p>
              <a:pPr algn="ctr"/>
              <a:endParaRPr lang="en-US" sz="1800" dirty="0">
                <a:solidFill>
                  <a:schemeClr val="bg2"/>
                </a:solidFill>
                <a:latin typeface="Courier Prime" panose="020B0604020202020204" charset="0"/>
              </a:endParaRPr>
            </a:p>
            <a:p>
              <a:pPr algn="ctr"/>
              <a:r>
                <a:rPr lang="en-US" sz="1800" i="1" dirty="0">
                  <a:solidFill>
                    <a:schemeClr val="bg2"/>
                  </a:solidFill>
                  <a:latin typeface="Courier Prime" panose="020B0604020202020204" charset="0"/>
                </a:rPr>
                <a:t>SkyDrive By Microsoft is a cloud service, today bundled with MS 365.</a:t>
              </a:r>
              <a:endParaRPr lang="en-IN" sz="1800" i="1" dirty="0">
                <a:solidFill>
                  <a:schemeClr val="bg2"/>
                </a:solidFill>
                <a:latin typeface="Courier Prime" panose="020B0604020202020204" charset="0"/>
              </a:endParaRPr>
            </a:p>
          </p:txBody>
        </p:sp>
      </p:grpSp>
      <p:pic>
        <p:nvPicPr>
          <p:cNvPr id="36" name="Fox-KeyButton" descr="Key outline">
            <a:extLst>
              <a:ext uri="{FF2B5EF4-FFF2-40B4-BE49-F238E27FC236}">
                <a16:creationId xmlns:a16="http://schemas.microsoft.com/office/drawing/2014/main" id="{9F74FFE4-8BFF-4250-94C0-F13CD2EEB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179393">
            <a:off x="1574454" y="3671306"/>
            <a:ext cx="726948" cy="726948"/>
          </a:xfrm>
          <a:prstGeom prst="rect">
            <a:avLst/>
          </a:prstGeom>
        </p:spPr>
      </p:pic>
      <p:grpSp>
        <p:nvGrpSpPr>
          <p:cNvPr id="90" name="Fox-ShowCard">
            <a:extLst>
              <a:ext uri="{FF2B5EF4-FFF2-40B4-BE49-F238E27FC236}">
                <a16:creationId xmlns:a16="http://schemas.microsoft.com/office/drawing/2014/main" id="{C0F66FF9-6AF1-424E-8CFD-48E5F6B28B10}"/>
              </a:ext>
            </a:extLst>
          </p:cNvPr>
          <p:cNvGrpSpPr/>
          <p:nvPr/>
        </p:nvGrpSpPr>
        <p:grpSpPr>
          <a:xfrm>
            <a:off x="829733" y="1002196"/>
            <a:ext cx="2095564" cy="3350968"/>
            <a:chOff x="778221" y="909714"/>
            <a:chExt cx="2095564" cy="3350968"/>
          </a:xfrm>
        </p:grpSpPr>
        <p:grpSp>
          <p:nvGrpSpPr>
            <p:cNvPr id="78" name="Hand-ShowCard">
              <a:extLst>
                <a:ext uri="{FF2B5EF4-FFF2-40B4-BE49-F238E27FC236}">
                  <a16:creationId xmlns:a16="http://schemas.microsoft.com/office/drawing/2014/main" id="{14AD490E-1F0C-42B0-8A5B-DDE40A77DDD7}"/>
                </a:ext>
              </a:extLst>
            </p:cNvPr>
            <p:cNvGrpSpPr/>
            <p:nvPr/>
          </p:nvGrpSpPr>
          <p:grpSpPr>
            <a:xfrm rot="799607">
              <a:off x="778221" y="909714"/>
              <a:ext cx="2095564" cy="3350968"/>
              <a:chOff x="5471853" y="954244"/>
              <a:chExt cx="2095564" cy="3350968"/>
            </a:xfrm>
            <a:solidFill>
              <a:srgbClr val="A688E0"/>
            </a:solidFill>
          </p:grpSpPr>
          <p:sp>
            <p:nvSpPr>
              <p:cNvPr id="79" name="Google Shape;717;p36">
                <a:extLst>
                  <a:ext uri="{FF2B5EF4-FFF2-40B4-BE49-F238E27FC236}">
                    <a16:creationId xmlns:a16="http://schemas.microsoft.com/office/drawing/2014/main" id="{5C492DC0-7EAF-4B20-8486-200902C6740D}"/>
                  </a:ext>
                </a:extLst>
              </p:cNvPr>
              <p:cNvSpPr/>
              <p:nvPr/>
            </p:nvSpPr>
            <p:spPr>
              <a:xfrm rot="21219069">
                <a:off x="5471853" y="954244"/>
                <a:ext cx="2095564" cy="3350968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85725" dist="76200" dir="7860000" algn="bl" rotWithShape="0">
                  <a:srgbClr val="000000">
                    <a:alpha val="1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718;p36">
                <a:extLst>
                  <a:ext uri="{FF2B5EF4-FFF2-40B4-BE49-F238E27FC236}">
                    <a16:creationId xmlns:a16="http://schemas.microsoft.com/office/drawing/2014/main" id="{B64112CC-1DF6-4B58-80A6-2D2824AF17E1}"/>
                  </a:ext>
                </a:extLst>
              </p:cNvPr>
              <p:cNvGrpSpPr/>
              <p:nvPr/>
            </p:nvGrpSpPr>
            <p:grpSpPr>
              <a:xfrm>
                <a:off x="6071713" y="1851966"/>
                <a:ext cx="802970" cy="1119704"/>
                <a:chOff x="7581313" y="1995891"/>
                <a:chExt cx="802970" cy="1119704"/>
              </a:xfrm>
              <a:grpFill/>
            </p:grpSpPr>
            <p:sp>
              <p:nvSpPr>
                <p:cNvPr id="82" name="Google Shape;719;p36">
                  <a:extLst>
                    <a:ext uri="{FF2B5EF4-FFF2-40B4-BE49-F238E27FC236}">
                      <a16:creationId xmlns:a16="http://schemas.microsoft.com/office/drawing/2014/main" id="{10A6601A-A818-4AA4-B268-DBFF2C5AEF08}"/>
                    </a:ext>
                  </a:extLst>
                </p:cNvPr>
                <p:cNvSpPr/>
                <p:nvPr/>
              </p:nvSpPr>
              <p:spPr>
                <a:xfrm>
                  <a:off x="7581313" y="2331003"/>
                  <a:ext cx="802970" cy="78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440" extrusionOk="0">
                      <a:moveTo>
                        <a:pt x="1457" y="0"/>
                      </a:moveTo>
                      <a:cubicBezTo>
                        <a:pt x="1453" y="0"/>
                        <a:pt x="1449" y="0"/>
                        <a:pt x="1446" y="0"/>
                      </a:cubicBezTo>
                      <a:cubicBezTo>
                        <a:pt x="1305" y="3"/>
                        <a:pt x="1246" y="98"/>
                        <a:pt x="1302" y="227"/>
                      </a:cubicBezTo>
                      <a:cubicBezTo>
                        <a:pt x="1329" y="292"/>
                        <a:pt x="1376" y="342"/>
                        <a:pt x="1427" y="389"/>
                      </a:cubicBezTo>
                      <a:cubicBezTo>
                        <a:pt x="1537" y="488"/>
                        <a:pt x="1666" y="561"/>
                        <a:pt x="1796" y="631"/>
                      </a:cubicBezTo>
                      <a:cubicBezTo>
                        <a:pt x="1956" y="719"/>
                        <a:pt x="2119" y="803"/>
                        <a:pt x="2279" y="893"/>
                      </a:cubicBezTo>
                      <a:cubicBezTo>
                        <a:pt x="2361" y="938"/>
                        <a:pt x="2438" y="991"/>
                        <a:pt x="2499" y="1066"/>
                      </a:cubicBezTo>
                      <a:cubicBezTo>
                        <a:pt x="2485" y="1079"/>
                        <a:pt x="2472" y="1080"/>
                        <a:pt x="2458" y="1080"/>
                      </a:cubicBezTo>
                      <a:cubicBezTo>
                        <a:pt x="2454" y="1080"/>
                        <a:pt x="2450" y="1080"/>
                        <a:pt x="2445" y="1080"/>
                      </a:cubicBezTo>
                      <a:cubicBezTo>
                        <a:pt x="2440" y="1080"/>
                        <a:pt x="2435" y="1080"/>
                        <a:pt x="2429" y="1080"/>
                      </a:cubicBezTo>
                      <a:cubicBezTo>
                        <a:pt x="2346" y="1080"/>
                        <a:pt x="2263" y="1074"/>
                        <a:pt x="2181" y="1054"/>
                      </a:cubicBezTo>
                      <a:cubicBezTo>
                        <a:pt x="2054" y="1023"/>
                        <a:pt x="1933" y="976"/>
                        <a:pt x="1813" y="927"/>
                      </a:cubicBezTo>
                      <a:cubicBezTo>
                        <a:pt x="1595" y="835"/>
                        <a:pt x="1376" y="745"/>
                        <a:pt x="1145" y="689"/>
                      </a:cubicBezTo>
                      <a:cubicBezTo>
                        <a:pt x="1047" y="665"/>
                        <a:pt x="948" y="649"/>
                        <a:pt x="848" y="649"/>
                      </a:cubicBezTo>
                      <a:cubicBezTo>
                        <a:pt x="781" y="649"/>
                        <a:pt x="714" y="656"/>
                        <a:pt x="648" y="672"/>
                      </a:cubicBezTo>
                      <a:cubicBezTo>
                        <a:pt x="598" y="685"/>
                        <a:pt x="551" y="703"/>
                        <a:pt x="509" y="734"/>
                      </a:cubicBezTo>
                      <a:cubicBezTo>
                        <a:pt x="402" y="810"/>
                        <a:pt x="378" y="918"/>
                        <a:pt x="444" y="1032"/>
                      </a:cubicBezTo>
                      <a:cubicBezTo>
                        <a:pt x="479" y="1092"/>
                        <a:pt x="529" y="1140"/>
                        <a:pt x="585" y="1180"/>
                      </a:cubicBezTo>
                      <a:cubicBezTo>
                        <a:pt x="706" y="1267"/>
                        <a:pt x="839" y="1330"/>
                        <a:pt x="979" y="1378"/>
                      </a:cubicBezTo>
                      <a:cubicBezTo>
                        <a:pt x="1185" y="1447"/>
                        <a:pt x="1392" y="1505"/>
                        <a:pt x="1602" y="1560"/>
                      </a:cubicBezTo>
                      <a:cubicBezTo>
                        <a:pt x="1685" y="1581"/>
                        <a:pt x="1770" y="1602"/>
                        <a:pt x="1846" y="1644"/>
                      </a:cubicBezTo>
                      <a:cubicBezTo>
                        <a:pt x="1904" y="1677"/>
                        <a:pt x="1907" y="1710"/>
                        <a:pt x="1853" y="1746"/>
                      </a:cubicBezTo>
                      <a:cubicBezTo>
                        <a:pt x="1793" y="1786"/>
                        <a:pt x="1726" y="1810"/>
                        <a:pt x="1655" y="1822"/>
                      </a:cubicBezTo>
                      <a:cubicBezTo>
                        <a:pt x="1543" y="1842"/>
                        <a:pt x="1429" y="1854"/>
                        <a:pt x="1315" y="1856"/>
                      </a:cubicBezTo>
                      <a:cubicBezTo>
                        <a:pt x="1152" y="1858"/>
                        <a:pt x="989" y="1855"/>
                        <a:pt x="827" y="1864"/>
                      </a:cubicBezTo>
                      <a:cubicBezTo>
                        <a:pt x="704" y="1872"/>
                        <a:pt x="585" y="1893"/>
                        <a:pt x="470" y="1937"/>
                      </a:cubicBezTo>
                      <a:cubicBezTo>
                        <a:pt x="404" y="1962"/>
                        <a:pt x="338" y="1990"/>
                        <a:pt x="270" y="2008"/>
                      </a:cubicBezTo>
                      <a:cubicBezTo>
                        <a:pt x="185" y="2031"/>
                        <a:pt x="121" y="2083"/>
                        <a:pt x="63" y="2144"/>
                      </a:cubicBezTo>
                      <a:cubicBezTo>
                        <a:pt x="1" y="2209"/>
                        <a:pt x="4" y="2282"/>
                        <a:pt x="70" y="2344"/>
                      </a:cubicBezTo>
                      <a:cubicBezTo>
                        <a:pt x="89" y="2360"/>
                        <a:pt x="111" y="2374"/>
                        <a:pt x="132" y="2387"/>
                      </a:cubicBezTo>
                      <a:cubicBezTo>
                        <a:pt x="214" y="2438"/>
                        <a:pt x="306" y="2459"/>
                        <a:pt x="398" y="2479"/>
                      </a:cubicBezTo>
                      <a:cubicBezTo>
                        <a:pt x="570" y="2516"/>
                        <a:pt x="744" y="2531"/>
                        <a:pt x="919" y="2531"/>
                      </a:cubicBezTo>
                      <a:cubicBezTo>
                        <a:pt x="960" y="2531"/>
                        <a:pt x="1001" y="2530"/>
                        <a:pt x="1042" y="2529"/>
                      </a:cubicBezTo>
                      <a:cubicBezTo>
                        <a:pt x="1141" y="2525"/>
                        <a:pt x="1240" y="2524"/>
                        <a:pt x="1350" y="2522"/>
                      </a:cubicBezTo>
                      <a:lnTo>
                        <a:pt x="1350" y="2522"/>
                      </a:lnTo>
                      <a:cubicBezTo>
                        <a:pt x="1336" y="2578"/>
                        <a:pt x="1302" y="2606"/>
                        <a:pt x="1276" y="2639"/>
                      </a:cubicBezTo>
                      <a:cubicBezTo>
                        <a:pt x="1143" y="2804"/>
                        <a:pt x="998" y="2959"/>
                        <a:pt x="855" y="3116"/>
                      </a:cubicBezTo>
                      <a:cubicBezTo>
                        <a:pt x="688" y="3303"/>
                        <a:pt x="560" y="3512"/>
                        <a:pt x="473" y="3747"/>
                      </a:cubicBezTo>
                      <a:cubicBezTo>
                        <a:pt x="449" y="3811"/>
                        <a:pt x="431" y="3877"/>
                        <a:pt x="426" y="3945"/>
                      </a:cubicBezTo>
                      <a:cubicBezTo>
                        <a:pt x="417" y="4066"/>
                        <a:pt x="482" y="4135"/>
                        <a:pt x="599" y="4135"/>
                      </a:cubicBezTo>
                      <a:cubicBezTo>
                        <a:pt x="604" y="4135"/>
                        <a:pt x="609" y="4135"/>
                        <a:pt x="614" y="4134"/>
                      </a:cubicBezTo>
                      <a:cubicBezTo>
                        <a:pt x="683" y="4131"/>
                        <a:pt x="742" y="4106"/>
                        <a:pt x="801" y="4074"/>
                      </a:cubicBezTo>
                      <a:cubicBezTo>
                        <a:pt x="1247" y="3838"/>
                        <a:pt x="1595" y="3494"/>
                        <a:pt x="1895" y="3098"/>
                      </a:cubicBezTo>
                      <a:cubicBezTo>
                        <a:pt x="1945" y="3032"/>
                        <a:pt x="1990" y="2961"/>
                        <a:pt x="2045" y="2899"/>
                      </a:cubicBezTo>
                      <a:cubicBezTo>
                        <a:pt x="2071" y="2871"/>
                        <a:pt x="2098" y="2844"/>
                        <a:pt x="2126" y="2819"/>
                      </a:cubicBezTo>
                      <a:cubicBezTo>
                        <a:pt x="2137" y="2809"/>
                        <a:pt x="2150" y="2797"/>
                        <a:pt x="2165" y="2797"/>
                      </a:cubicBezTo>
                      <a:cubicBezTo>
                        <a:pt x="2170" y="2797"/>
                        <a:pt x="2175" y="2798"/>
                        <a:pt x="2180" y="2800"/>
                      </a:cubicBezTo>
                      <a:cubicBezTo>
                        <a:pt x="2197" y="2809"/>
                        <a:pt x="2196" y="2830"/>
                        <a:pt x="2197" y="2847"/>
                      </a:cubicBezTo>
                      <a:cubicBezTo>
                        <a:pt x="2203" y="2903"/>
                        <a:pt x="2197" y="2958"/>
                        <a:pt x="2190" y="3013"/>
                      </a:cubicBezTo>
                      <a:cubicBezTo>
                        <a:pt x="2169" y="3166"/>
                        <a:pt x="2145" y="3318"/>
                        <a:pt x="2125" y="3471"/>
                      </a:cubicBezTo>
                      <a:cubicBezTo>
                        <a:pt x="2095" y="3687"/>
                        <a:pt x="2094" y="3904"/>
                        <a:pt x="2127" y="4120"/>
                      </a:cubicBezTo>
                      <a:cubicBezTo>
                        <a:pt x="2140" y="4210"/>
                        <a:pt x="2175" y="4292"/>
                        <a:pt x="2231" y="4362"/>
                      </a:cubicBezTo>
                      <a:cubicBezTo>
                        <a:pt x="2271" y="4414"/>
                        <a:pt x="2321" y="4439"/>
                        <a:pt x="2372" y="4439"/>
                      </a:cubicBezTo>
                      <a:cubicBezTo>
                        <a:pt x="2416" y="4439"/>
                        <a:pt x="2461" y="4420"/>
                        <a:pt x="2502" y="4382"/>
                      </a:cubicBezTo>
                      <a:cubicBezTo>
                        <a:pt x="2543" y="4342"/>
                        <a:pt x="2571" y="4295"/>
                        <a:pt x="2595" y="4244"/>
                      </a:cubicBezTo>
                      <a:cubicBezTo>
                        <a:pt x="2657" y="4108"/>
                        <a:pt x="2699" y="3965"/>
                        <a:pt x="2738" y="3822"/>
                      </a:cubicBezTo>
                      <a:cubicBezTo>
                        <a:pt x="2815" y="3536"/>
                        <a:pt x="2869" y="3246"/>
                        <a:pt x="2902" y="2952"/>
                      </a:cubicBezTo>
                      <a:cubicBezTo>
                        <a:pt x="2916" y="2832"/>
                        <a:pt x="2939" y="2712"/>
                        <a:pt x="2992" y="2601"/>
                      </a:cubicBezTo>
                      <a:cubicBezTo>
                        <a:pt x="3007" y="2570"/>
                        <a:pt x="3022" y="2529"/>
                        <a:pt x="3060" y="2528"/>
                      </a:cubicBezTo>
                      <a:cubicBezTo>
                        <a:pt x="3060" y="2528"/>
                        <a:pt x="3061" y="2528"/>
                        <a:pt x="3061" y="2528"/>
                      </a:cubicBezTo>
                      <a:cubicBezTo>
                        <a:pt x="3101" y="2528"/>
                        <a:pt x="3113" y="2572"/>
                        <a:pt x="3129" y="2601"/>
                      </a:cubicBezTo>
                      <a:cubicBezTo>
                        <a:pt x="3165" y="2673"/>
                        <a:pt x="3176" y="2751"/>
                        <a:pt x="3188" y="2828"/>
                      </a:cubicBezTo>
                      <a:cubicBezTo>
                        <a:pt x="3219" y="3008"/>
                        <a:pt x="3249" y="3187"/>
                        <a:pt x="3281" y="3367"/>
                      </a:cubicBezTo>
                      <a:cubicBezTo>
                        <a:pt x="3295" y="3445"/>
                        <a:pt x="3318" y="3520"/>
                        <a:pt x="3365" y="3585"/>
                      </a:cubicBezTo>
                      <a:cubicBezTo>
                        <a:pt x="3413" y="3652"/>
                        <a:pt x="3477" y="3690"/>
                        <a:pt x="3556" y="3690"/>
                      </a:cubicBezTo>
                      <a:cubicBezTo>
                        <a:pt x="3567" y="3690"/>
                        <a:pt x="3578" y="3689"/>
                        <a:pt x="3589" y="3687"/>
                      </a:cubicBezTo>
                      <a:cubicBezTo>
                        <a:pt x="3683" y="3676"/>
                        <a:pt x="3733" y="3611"/>
                        <a:pt x="3761" y="3527"/>
                      </a:cubicBezTo>
                      <a:cubicBezTo>
                        <a:pt x="3785" y="3453"/>
                        <a:pt x="3789" y="3378"/>
                        <a:pt x="3791" y="3302"/>
                      </a:cubicBezTo>
                      <a:cubicBezTo>
                        <a:pt x="3795" y="3084"/>
                        <a:pt x="3765" y="2868"/>
                        <a:pt x="3732" y="2653"/>
                      </a:cubicBezTo>
                      <a:cubicBezTo>
                        <a:pt x="3717" y="2545"/>
                        <a:pt x="3693" y="2439"/>
                        <a:pt x="3684" y="2331"/>
                      </a:cubicBezTo>
                      <a:cubicBezTo>
                        <a:pt x="3681" y="2277"/>
                        <a:pt x="3678" y="2225"/>
                        <a:pt x="3687" y="2172"/>
                      </a:cubicBezTo>
                      <a:cubicBezTo>
                        <a:pt x="3690" y="2152"/>
                        <a:pt x="3689" y="2128"/>
                        <a:pt x="3711" y="2119"/>
                      </a:cubicBezTo>
                      <a:cubicBezTo>
                        <a:pt x="3715" y="2118"/>
                        <a:pt x="3719" y="2117"/>
                        <a:pt x="3723" y="2117"/>
                      </a:cubicBezTo>
                      <a:cubicBezTo>
                        <a:pt x="3743" y="2117"/>
                        <a:pt x="3754" y="2138"/>
                        <a:pt x="3766" y="2152"/>
                      </a:cubicBezTo>
                      <a:cubicBezTo>
                        <a:pt x="3840" y="2236"/>
                        <a:pt x="3897" y="2331"/>
                        <a:pt x="3939" y="2436"/>
                      </a:cubicBezTo>
                      <a:cubicBezTo>
                        <a:pt x="3968" y="2506"/>
                        <a:pt x="3997" y="2577"/>
                        <a:pt x="4031" y="2645"/>
                      </a:cubicBezTo>
                      <a:cubicBezTo>
                        <a:pt x="4069" y="2720"/>
                        <a:pt x="4126" y="2775"/>
                        <a:pt x="4199" y="2817"/>
                      </a:cubicBezTo>
                      <a:cubicBezTo>
                        <a:pt x="4213" y="2826"/>
                        <a:pt x="4227" y="2833"/>
                        <a:pt x="4243" y="2833"/>
                      </a:cubicBezTo>
                      <a:cubicBezTo>
                        <a:pt x="4245" y="2833"/>
                        <a:pt x="4247" y="2833"/>
                        <a:pt x="4248" y="2833"/>
                      </a:cubicBezTo>
                      <a:cubicBezTo>
                        <a:pt x="4344" y="2824"/>
                        <a:pt x="4426" y="2790"/>
                        <a:pt x="4478" y="2704"/>
                      </a:cubicBezTo>
                      <a:cubicBezTo>
                        <a:pt x="4516" y="2641"/>
                        <a:pt x="4543" y="2572"/>
                        <a:pt x="4543" y="2497"/>
                      </a:cubicBezTo>
                      <a:cubicBezTo>
                        <a:pt x="4543" y="2343"/>
                        <a:pt x="4531" y="2190"/>
                        <a:pt x="4465" y="2045"/>
                      </a:cubicBezTo>
                      <a:cubicBezTo>
                        <a:pt x="4387" y="1874"/>
                        <a:pt x="4300" y="1708"/>
                        <a:pt x="4185" y="1558"/>
                      </a:cubicBezTo>
                      <a:cubicBezTo>
                        <a:pt x="4147" y="1510"/>
                        <a:pt x="4116" y="1457"/>
                        <a:pt x="4081" y="1408"/>
                      </a:cubicBezTo>
                      <a:cubicBezTo>
                        <a:pt x="3963" y="1233"/>
                        <a:pt x="3836" y="1065"/>
                        <a:pt x="3739" y="877"/>
                      </a:cubicBezTo>
                      <a:cubicBezTo>
                        <a:pt x="3731" y="858"/>
                        <a:pt x="3717" y="843"/>
                        <a:pt x="3706" y="826"/>
                      </a:cubicBezTo>
                      <a:cubicBezTo>
                        <a:pt x="3627" y="702"/>
                        <a:pt x="3517" y="631"/>
                        <a:pt x="3369" y="615"/>
                      </a:cubicBezTo>
                      <a:cubicBezTo>
                        <a:pt x="3012" y="574"/>
                        <a:pt x="2677" y="459"/>
                        <a:pt x="2352" y="306"/>
                      </a:cubicBezTo>
                      <a:cubicBezTo>
                        <a:pt x="2165" y="218"/>
                        <a:pt x="1977" y="132"/>
                        <a:pt x="1780" y="72"/>
                      </a:cubicBezTo>
                      <a:cubicBezTo>
                        <a:pt x="1674" y="39"/>
                        <a:pt x="1569" y="0"/>
                        <a:pt x="14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720;p36">
                  <a:extLst>
                    <a:ext uri="{FF2B5EF4-FFF2-40B4-BE49-F238E27FC236}">
                      <a16:creationId xmlns:a16="http://schemas.microsoft.com/office/drawing/2014/main" id="{D7540085-4775-4590-9B68-5D6ED44B9291}"/>
                    </a:ext>
                  </a:extLst>
                </p:cNvPr>
                <p:cNvSpPr/>
                <p:nvPr/>
              </p:nvSpPr>
              <p:spPr>
                <a:xfrm rot="2970961">
                  <a:off x="7793955" y="2100306"/>
                  <a:ext cx="470583" cy="261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" h="1187" extrusionOk="0">
                      <a:moveTo>
                        <a:pt x="1169" y="0"/>
                      </a:moveTo>
                      <a:cubicBezTo>
                        <a:pt x="985" y="0"/>
                        <a:pt x="775" y="29"/>
                        <a:pt x="542" y="103"/>
                      </a:cubicBezTo>
                      <a:cubicBezTo>
                        <a:pt x="324" y="172"/>
                        <a:pt x="52" y="421"/>
                        <a:pt x="25" y="649"/>
                      </a:cubicBezTo>
                      <a:cubicBezTo>
                        <a:pt x="0" y="878"/>
                        <a:pt x="144" y="1127"/>
                        <a:pt x="368" y="1177"/>
                      </a:cubicBezTo>
                      <a:cubicBezTo>
                        <a:pt x="398" y="1183"/>
                        <a:pt x="428" y="1186"/>
                        <a:pt x="458" y="1186"/>
                      </a:cubicBezTo>
                      <a:cubicBezTo>
                        <a:pt x="595" y="1186"/>
                        <a:pt x="730" y="1123"/>
                        <a:pt x="841" y="1039"/>
                      </a:cubicBezTo>
                      <a:cubicBezTo>
                        <a:pt x="975" y="937"/>
                        <a:pt x="1095" y="717"/>
                        <a:pt x="1223" y="607"/>
                      </a:cubicBezTo>
                      <a:cubicBezTo>
                        <a:pt x="1515" y="356"/>
                        <a:pt x="1783" y="305"/>
                        <a:pt x="1952" y="305"/>
                      </a:cubicBezTo>
                      <a:cubicBezTo>
                        <a:pt x="2065" y="305"/>
                        <a:pt x="2134" y="328"/>
                        <a:pt x="2134" y="328"/>
                      </a:cubicBezTo>
                      <a:cubicBezTo>
                        <a:pt x="2134" y="328"/>
                        <a:pt x="1795" y="0"/>
                        <a:pt x="11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721;p36">
                <a:extLst>
                  <a:ext uri="{FF2B5EF4-FFF2-40B4-BE49-F238E27FC236}">
                    <a16:creationId xmlns:a16="http://schemas.microsoft.com/office/drawing/2014/main" id="{5EF0F78B-F1C0-445B-8519-B7976AF91F7F}"/>
                  </a:ext>
                </a:extLst>
              </p:cNvPr>
              <p:cNvSpPr/>
              <p:nvPr/>
            </p:nvSpPr>
            <p:spPr>
              <a:xfrm rot="334317">
                <a:off x="6670006" y="2812397"/>
                <a:ext cx="279493" cy="287644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588" extrusionOk="0">
                    <a:moveTo>
                      <a:pt x="1118" y="1"/>
                    </a:moveTo>
                    <a:cubicBezTo>
                      <a:pt x="923" y="1"/>
                      <a:pt x="925" y="546"/>
                      <a:pt x="978" y="680"/>
                    </a:cubicBezTo>
                    <a:cubicBezTo>
                      <a:pt x="794" y="556"/>
                      <a:pt x="627" y="354"/>
                      <a:pt x="464" y="200"/>
                    </a:cubicBezTo>
                    <a:cubicBezTo>
                      <a:pt x="418" y="155"/>
                      <a:pt x="371" y="111"/>
                      <a:pt x="312" y="83"/>
                    </a:cubicBezTo>
                    <a:cubicBezTo>
                      <a:pt x="280" y="67"/>
                      <a:pt x="247" y="60"/>
                      <a:pt x="216" y="60"/>
                    </a:cubicBezTo>
                    <a:cubicBezTo>
                      <a:pt x="136" y="60"/>
                      <a:pt x="67" y="108"/>
                      <a:pt x="41" y="182"/>
                    </a:cubicBezTo>
                    <a:cubicBezTo>
                      <a:pt x="17" y="250"/>
                      <a:pt x="28" y="330"/>
                      <a:pt x="54" y="403"/>
                    </a:cubicBezTo>
                    <a:cubicBezTo>
                      <a:pt x="105" y="548"/>
                      <a:pt x="214" y="676"/>
                      <a:pt x="339" y="781"/>
                    </a:cubicBezTo>
                    <a:cubicBezTo>
                      <a:pt x="515" y="927"/>
                      <a:pt x="723" y="1032"/>
                      <a:pt x="927" y="1132"/>
                    </a:cubicBezTo>
                    <a:cubicBezTo>
                      <a:pt x="756" y="1128"/>
                      <a:pt x="582" y="1104"/>
                      <a:pt x="412" y="1061"/>
                    </a:cubicBezTo>
                    <a:cubicBezTo>
                      <a:pt x="341" y="1044"/>
                      <a:pt x="268" y="1022"/>
                      <a:pt x="197" y="1022"/>
                    </a:cubicBezTo>
                    <a:cubicBezTo>
                      <a:pt x="189" y="1022"/>
                      <a:pt x="180" y="1022"/>
                      <a:pt x="172" y="1023"/>
                    </a:cubicBezTo>
                    <a:cubicBezTo>
                      <a:pt x="93" y="1029"/>
                      <a:pt x="16" y="1075"/>
                      <a:pt x="9" y="1149"/>
                    </a:cubicBezTo>
                    <a:cubicBezTo>
                      <a:pt x="0" y="1224"/>
                      <a:pt x="66" y="1297"/>
                      <a:pt x="133" y="1350"/>
                    </a:cubicBezTo>
                    <a:cubicBezTo>
                      <a:pt x="172" y="1382"/>
                      <a:pt x="217" y="1411"/>
                      <a:pt x="265" y="1438"/>
                    </a:cubicBezTo>
                    <a:cubicBezTo>
                      <a:pt x="433" y="1529"/>
                      <a:pt x="644" y="1587"/>
                      <a:pt x="838" y="1587"/>
                    </a:cubicBezTo>
                    <a:cubicBezTo>
                      <a:pt x="1022" y="1587"/>
                      <a:pt x="1191" y="1536"/>
                      <a:pt x="1295" y="1411"/>
                    </a:cubicBezTo>
                    <a:cubicBezTo>
                      <a:pt x="1542" y="1116"/>
                      <a:pt x="1537" y="611"/>
                      <a:pt x="1373" y="242"/>
                    </a:cubicBezTo>
                    <a:cubicBezTo>
                      <a:pt x="1346" y="181"/>
                      <a:pt x="1314" y="121"/>
                      <a:pt x="1261" y="75"/>
                    </a:cubicBezTo>
                    <a:cubicBezTo>
                      <a:pt x="1205" y="23"/>
                      <a:pt x="1158" y="1"/>
                      <a:pt x="11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9" name="Picture 88" descr="Face Palm O Fox">
              <a:extLst>
                <a:ext uri="{FF2B5EF4-FFF2-40B4-BE49-F238E27FC236}">
                  <a16:creationId xmlns:a16="http://schemas.microsoft.com/office/drawing/2014/main" id="{B2ACCA1C-AB3A-4107-B9DC-5B5E3CE3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458893">
              <a:off x="987708" y="1753979"/>
              <a:ext cx="1379222" cy="1379222"/>
            </a:xfrm>
            <a:prstGeom prst="rect">
              <a:avLst/>
            </a:prstGeom>
          </p:spPr>
        </p:pic>
      </p:grpSp>
      <p:grpSp>
        <p:nvGrpSpPr>
          <p:cNvPr id="93" name="Hand-ShowCard">
            <a:extLst>
              <a:ext uri="{FF2B5EF4-FFF2-40B4-BE49-F238E27FC236}">
                <a16:creationId xmlns:a16="http://schemas.microsoft.com/office/drawing/2014/main" id="{9679E5FF-7A42-45A8-8E17-9E618D9D9606}"/>
              </a:ext>
            </a:extLst>
          </p:cNvPr>
          <p:cNvGrpSpPr/>
          <p:nvPr/>
        </p:nvGrpSpPr>
        <p:grpSpPr>
          <a:xfrm>
            <a:off x="3548285" y="896264"/>
            <a:ext cx="2095564" cy="3350968"/>
            <a:chOff x="3508834" y="880352"/>
            <a:chExt cx="2095564" cy="3350968"/>
          </a:xfrm>
        </p:grpSpPr>
        <p:sp>
          <p:nvSpPr>
            <p:cNvPr id="12" name="Google Shape;717;p36">
              <a:extLst>
                <a:ext uri="{FF2B5EF4-FFF2-40B4-BE49-F238E27FC236}">
                  <a16:creationId xmlns:a16="http://schemas.microsoft.com/office/drawing/2014/main" id="{CE4A678A-A7C8-4137-8E97-F2A38D15A247}"/>
                </a:ext>
              </a:extLst>
            </p:cNvPr>
            <p:cNvSpPr/>
            <p:nvPr/>
          </p:nvSpPr>
          <p:spPr>
            <a:xfrm rot="21219069">
              <a:off x="3508834" y="880352"/>
              <a:ext cx="2095564" cy="3350968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8" name="Picture 87" descr="Vulcan Salute Handy">
              <a:extLst>
                <a:ext uri="{FF2B5EF4-FFF2-40B4-BE49-F238E27FC236}">
                  <a16:creationId xmlns:a16="http://schemas.microsoft.com/office/drawing/2014/main" id="{95EAA8A0-1558-49B5-A0D1-1524E1216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175271">
              <a:off x="4042653" y="2002075"/>
              <a:ext cx="1132263" cy="1132263"/>
            </a:xfrm>
            <a:prstGeom prst="rect">
              <a:avLst/>
            </a:prstGeom>
          </p:spPr>
        </p:pic>
      </p:grpSp>
      <p:sp>
        <p:nvSpPr>
          <p:cNvPr id="94" name="Google Shape;5195;p48">
            <a:extLst>
              <a:ext uri="{FF2B5EF4-FFF2-40B4-BE49-F238E27FC236}">
                <a16:creationId xmlns:a16="http://schemas.microsoft.com/office/drawing/2014/main" id="{CD1AD47E-1762-46E0-8F0D-39BB5FFF43F8}"/>
              </a:ext>
            </a:extLst>
          </p:cNvPr>
          <p:cNvSpPr/>
          <p:nvPr/>
        </p:nvSpPr>
        <p:spPr>
          <a:xfrm>
            <a:off x="-749670" y="-821166"/>
            <a:ext cx="1912332" cy="1919906"/>
          </a:xfrm>
          <a:custGeom>
            <a:avLst/>
            <a:gdLst/>
            <a:ahLst/>
            <a:cxnLst/>
            <a:rect l="l" t="t" r="r" b="b"/>
            <a:pathLst>
              <a:path w="16222" h="16232" extrusionOk="0">
                <a:moveTo>
                  <a:pt x="8116" y="2277"/>
                </a:moveTo>
                <a:cubicBezTo>
                  <a:pt x="11335" y="2277"/>
                  <a:pt x="13945" y="4898"/>
                  <a:pt x="13945" y="8117"/>
                </a:cubicBezTo>
                <a:cubicBezTo>
                  <a:pt x="13945" y="11335"/>
                  <a:pt x="11335" y="13955"/>
                  <a:pt x="8116" y="13955"/>
                </a:cubicBezTo>
                <a:cubicBezTo>
                  <a:pt x="4897" y="13955"/>
                  <a:pt x="2277" y="11335"/>
                  <a:pt x="2277" y="8117"/>
                </a:cubicBezTo>
                <a:cubicBezTo>
                  <a:pt x="2277" y="4898"/>
                  <a:pt x="4897" y="2277"/>
                  <a:pt x="8116" y="2277"/>
                </a:cubicBezTo>
                <a:close/>
                <a:moveTo>
                  <a:pt x="8116" y="1"/>
                </a:moveTo>
                <a:cubicBezTo>
                  <a:pt x="3641" y="1"/>
                  <a:pt x="0" y="3642"/>
                  <a:pt x="0" y="8117"/>
                </a:cubicBezTo>
                <a:cubicBezTo>
                  <a:pt x="0" y="12591"/>
                  <a:pt x="3641" y="16232"/>
                  <a:pt x="8116" y="16232"/>
                </a:cubicBezTo>
                <a:cubicBezTo>
                  <a:pt x="12591" y="16232"/>
                  <a:pt x="16222" y="12591"/>
                  <a:pt x="16222" y="8117"/>
                </a:cubicBezTo>
                <a:cubicBezTo>
                  <a:pt x="16222" y="3642"/>
                  <a:pt x="12591" y="1"/>
                  <a:pt x="8116" y="1"/>
                </a:cubicBezTo>
                <a:close/>
              </a:path>
            </a:pathLst>
          </a:custGeom>
          <a:solidFill>
            <a:srgbClr val="FFF497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Cat-AnswerCard">
            <a:extLst>
              <a:ext uri="{FF2B5EF4-FFF2-40B4-BE49-F238E27FC236}">
                <a16:creationId xmlns:a16="http://schemas.microsoft.com/office/drawing/2014/main" id="{5ABCC437-DFF7-4931-88A9-3374BAD620D2}"/>
              </a:ext>
            </a:extLst>
          </p:cNvPr>
          <p:cNvGrpSpPr/>
          <p:nvPr/>
        </p:nvGrpSpPr>
        <p:grpSpPr>
          <a:xfrm rot="21245129">
            <a:off x="5949185" y="1039863"/>
            <a:ext cx="2140323" cy="2897768"/>
            <a:chOff x="5106713" y="1096157"/>
            <a:chExt cx="2140323" cy="2897768"/>
          </a:xfrm>
          <a:solidFill>
            <a:srgbClr val="A688E0"/>
          </a:solidFill>
        </p:grpSpPr>
        <p:sp>
          <p:nvSpPr>
            <p:cNvPr id="108" name="Google Shape;727;p37">
              <a:extLst>
                <a:ext uri="{FF2B5EF4-FFF2-40B4-BE49-F238E27FC236}">
                  <a16:creationId xmlns:a16="http://schemas.microsoft.com/office/drawing/2014/main" id="{41D3A336-EC01-4BC8-95C5-3ECB42C3AEF9}"/>
                </a:ext>
              </a:extLst>
            </p:cNvPr>
            <p:cNvSpPr/>
            <p:nvPr/>
          </p:nvSpPr>
          <p:spPr>
            <a:xfrm rot="961741">
              <a:off x="5434765" y="1096157"/>
              <a:ext cx="1812271" cy="2897768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9" name="Google Shape;820;p37">
              <a:extLst>
                <a:ext uri="{FF2B5EF4-FFF2-40B4-BE49-F238E27FC236}">
                  <a16:creationId xmlns:a16="http://schemas.microsoft.com/office/drawing/2014/main" id="{EFEF1A1E-21B0-4182-9E3A-430CBEC8FF71}"/>
                </a:ext>
              </a:extLst>
            </p:cNvPr>
            <p:cNvSpPr/>
            <p:nvPr/>
          </p:nvSpPr>
          <p:spPr>
            <a:xfrm rot="961741">
              <a:off x="5106713" y="3426428"/>
              <a:ext cx="1812271" cy="521344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rgbClr val="FEAD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Cat-AnswerText">
            <a:extLst>
              <a:ext uri="{FF2B5EF4-FFF2-40B4-BE49-F238E27FC236}">
                <a16:creationId xmlns:a16="http://schemas.microsoft.com/office/drawing/2014/main" id="{D8B65F37-A8CE-441A-BE7A-B9D4F0B2F6A1}"/>
              </a:ext>
            </a:extLst>
          </p:cNvPr>
          <p:cNvGrpSpPr/>
          <p:nvPr/>
        </p:nvGrpSpPr>
        <p:grpSpPr>
          <a:xfrm rot="21267735">
            <a:off x="6371905" y="1434591"/>
            <a:ext cx="1979351" cy="1860862"/>
            <a:chOff x="5454855" y="1686029"/>
            <a:chExt cx="1979351" cy="1860862"/>
          </a:xfrm>
        </p:grpSpPr>
        <p:sp>
          <p:nvSpPr>
            <p:cNvPr id="111" name="Google Shape;730;p37">
              <a:extLst>
                <a:ext uri="{FF2B5EF4-FFF2-40B4-BE49-F238E27FC236}">
                  <a16:creationId xmlns:a16="http://schemas.microsoft.com/office/drawing/2014/main" id="{0126A950-3872-45E7-A949-35700DF6331C}"/>
                </a:ext>
              </a:extLst>
            </p:cNvPr>
            <p:cNvSpPr txBox="1"/>
            <p:nvPr/>
          </p:nvSpPr>
          <p:spPr>
            <a:xfrm rot="961608">
              <a:off x="5454855" y="1963177"/>
              <a:ext cx="1682078" cy="1583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err="1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MBaaS</a:t>
              </a:r>
              <a:endParaRPr lang="en-IN" sz="2000">
                <a:solidFill>
                  <a:schemeClr val="dk2"/>
                </a:solidFill>
                <a:latin typeface="Bevan" panose="020B0604020202020204" charset="0"/>
                <a:ea typeface="Abril Fatface"/>
                <a:cs typeface="Abril Fatface"/>
                <a:sym typeface="Abril Fatface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(Mobile)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Backend as a</a:t>
              </a:r>
              <a:br>
                <a:rPr lang="en-IN" sz="16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</a:br>
              <a:r>
                <a:rPr lang="en-IN" sz="1600">
                  <a:solidFill>
                    <a:schemeClr val="dk2"/>
                  </a:solidFill>
                  <a:latin typeface="Bevan" panose="020B0604020202020204" charset="0"/>
                  <a:ea typeface="Abril Fatface"/>
                  <a:cs typeface="Abril Fatface"/>
                  <a:sym typeface="Abril Fatface"/>
                </a:rPr>
                <a:t>service</a:t>
              </a:r>
              <a:endParaRPr sz="1600">
                <a:solidFill>
                  <a:schemeClr val="dk2"/>
                </a:solidFill>
                <a:latin typeface="Bevan" panose="020B0604020202020204" charset="0"/>
                <a:ea typeface="Abril Fatface"/>
                <a:cs typeface="Abril Fatface"/>
                <a:sym typeface="Abril Fatface"/>
              </a:endParaRPr>
            </a:p>
          </p:txBody>
        </p:sp>
        <p:sp>
          <p:nvSpPr>
            <p:cNvPr id="112" name="Google Shape;821;p37">
              <a:extLst>
                <a:ext uri="{FF2B5EF4-FFF2-40B4-BE49-F238E27FC236}">
                  <a16:creationId xmlns:a16="http://schemas.microsoft.com/office/drawing/2014/main" id="{F8D57B39-23CC-45E4-A07F-4F0C7735E196}"/>
                </a:ext>
              </a:extLst>
            </p:cNvPr>
            <p:cNvSpPr txBox="1"/>
            <p:nvPr/>
          </p:nvSpPr>
          <p:spPr>
            <a:xfrm rot="937689">
              <a:off x="5789398" y="1686029"/>
              <a:ext cx="1644808" cy="294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buNone/>
                <a:defRPr sz="1200">
                  <a:solidFill>
                    <a:schemeClr val="lt2"/>
                  </a:solidFill>
                  <a:latin typeface="Courier Prime" panose="020B0604020202020204" charset="0"/>
                  <a:ea typeface="Lato"/>
                  <a:cs typeface="Lato"/>
                </a:defRPr>
              </a:lvl1pPr>
            </a:lstStyle>
            <a:p>
              <a:r>
                <a:rPr lang="en">
                  <a:sym typeface="Lato"/>
                </a:rPr>
                <a:t>The correct answer is:</a:t>
              </a:r>
              <a:endParaRPr>
                <a:sym typeface="Lato"/>
              </a:endParaRPr>
            </a:p>
          </p:txBody>
        </p:sp>
      </p:grpSp>
      <p:pic>
        <p:nvPicPr>
          <p:cNvPr id="113" name="Cat-LockButton" descr="Lock with solid fill">
            <a:extLst>
              <a:ext uri="{FF2B5EF4-FFF2-40B4-BE49-F238E27FC236}">
                <a16:creationId xmlns:a16="http://schemas.microsoft.com/office/drawing/2014/main" id="{0FE274F6-29A2-423D-8963-458175D008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496298">
            <a:off x="6671926" y="3350611"/>
            <a:ext cx="588647" cy="588647"/>
          </a:xfrm>
          <a:prstGeom prst="rect">
            <a:avLst/>
          </a:prstGeom>
        </p:spPr>
      </p:pic>
      <p:grpSp>
        <p:nvGrpSpPr>
          <p:cNvPr id="103" name="Cat-QuestionCard">
            <a:extLst>
              <a:ext uri="{FF2B5EF4-FFF2-40B4-BE49-F238E27FC236}">
                <a16:creationId xmlns:a16="http://schemas.microsoft.com/office/drawing/2014/main" id="{8F216470-7279-4EB5-BDEB-62887D6FDC9B}"/>
              </a:ext>
            </a:extLst>
          </p:cNvPr>
          <p:cNvGrpSpPr/>
          <p:nvPr/>
        </p:nvGrpSpPr>
        <p:grpSpPr>
          <a:xfrm rot="610321">
            <a:off x="5993752" y="860853"/>
            <a:ext cx="2156283" cy="3351558"/>
            <a:chOff x="536931" y="895949"/>
            <a:chExt cx="2194801" cy="3351600"/>
          </a:xfrm>
        </p:grpSpPr>
        <p:sp>
          <p:nvSpPr>
            <p:cNvPr id="104" name="Google Shape;903;p39">
              <a:extLst>
                <a:ext uri="{FF2B5EF4-FFF2-40B4-BE49-F238E27FC236}">
                  <a16:creationId xmlns:a16="http://schemas.microsoft.com/office/drawing/2014/main" id="{0E42E232-79B7-484C-82A0-3A8E31CC53D2}"/>
                </a:ext>
              </a:extLst>
            </p:cNvPr>
            <p:cNvSpPr>
              <a:spLocks noChangeAspect="1"/>
            </p:cNvSpPr>
            <p:nvPr/>
          </p:nvSpPr>
          <p:spPr>
            <a:xfrm rot="21218377">
              <a:off x="600260" y="895949"/>
              <a:ext cx="2095962" cy="335160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50AFDAA-1D22-40B5-898C-E5ECBBF1A50E}"/>
                </a:ext>
              </a:extLst>
            </p:cNvPr>
            <p:cNvSpPr txBox="1"/>
            <p:nvPr/>
          </p:nvSpPr>
          <p:spPr>
            <a:xfrm rot="21273808">
              <a:off x="536931" y="933854"/>
              <a:ext cx="2194801" cy="304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2"/>
                  </a:solidFill>
                  <a:latin typeface="Courier Prime" panose="020B0604020202020204" charset="0"/>
                </a:rPr>
                <a:t>I need to </a:t>
              </a:r>
            </a:p>
            <a:p>
              <a:pPr algn="ctr"/>
              <a:r>
                <a:rPr lang="en-US" sz="1600" i="1">
                  <a:solidFill>
                    <a:schemeClr val="bg2"/>
                  </a:solidFill>
                  <a:latin typeface="Courier Prime" panose="020B0604020202020204" charset="0"/>
                </a:rPr>
                <a:t>connect my app with twitter and WhatsApp, such that users can share their work. </a:t>
              </a:r>
            </a:p>
            <a:p>
              <a:pPr algn="ctr"/>
              <a:endParaRPr lang="en-US" sz="1600" i="1">
                <a:solidFill>
                  <a:schemeClr val="bg2"/>
                </a:solidFill>
                <a:latin typeface="Courier Prime" panose="020B0604020202020204" charset="0"/>
              </a:endParaRPr>
            </a:p>
            <a:p>
              <a:pPr algn="ctr"/>
              <a:r>
                <a:rPr lang="en-US" sz="1600">
                  <a:solidFill>
                    <a:schemeClr val="bg2"/>
                  </a:solidFill>
                  <a:latin typeface="Courier Prime" panose="020B0604020202020204" charset="0"/>
                </a:rPr>
                <a:t>Which cloud</a:t>
              </a:r>
            </a:p>
            <a:p>
              <a:pPr algn="ctr"/>
              <a:r>
                <a:rPr lang="en-US" sz="1600">
                  <a:solidFill>
                    <a:schemeClr val="bg2"/>
                  </a:solidFill>
                  <a:latin typeface="Courier Prime" panose="020B0604020202020204" charset="0"/>
                </a:rPr>
                <a:t>model should I </a:t>
              </a:r>
            </a:p>
            <a:p>
              <a:pPr algn="ctr"/>
              <a:r>
                <a:rPr lang="en-US" sz="1600">
                  <a:solidFill>
                    <a:schemeClr val="bg2"/>
                  </a:solidFill>
                  <a:latin typeface="Courier Prime" panose="020B0604020202020204" charset="0"/>
                </a:rPr>
                <a:t>Buy and can it be a web app?</a:t>
              </a:r>
              <a:endParaRPr lang="en-IN" sz="1600">
                <a:solidFill>
                  <a:schemeClr val="bg2"/>
                </a:solidFill>
                <a:latin typeface="Courier Prime" panose="020B0604020202020204" charset="0"/>
              </a:endParaRPr>
            </a:p>
          </p:txBody>
        </p:sp>
      </p:grpSp>
      <p:grpSp>
        <p:nvGrpSpPr>
          <p:cNvPr id="95" name="Cat-ShowCard">
            <a:extLst>
              <a:ext uri="{FF2B5EF4-FFF2-40B4-BE49-F238E27FC236}">
                <a16:creationId xmlns:a16="http://schemas.microsoft.com/office/drawing/2014/main" id="{EBCD0D77-F54A-45C3-8256-4276B33E3E3C}"/>
              </a:ext>
            </a:extLst>
          </p:cNvPr>
          <p:cNvGrpSpPr/>
          <p:nvPr/>
        </p:nvGrpSpPr>
        <p:grpSpPr>
          <a:xfrm rot="20716613">
            <a:off x="6110314" y="894521"/>
            <a:ext cx="2095564" cy="3350968"/>
            <a:chOff x="778221" y="909714"/>
            <a:chExt cx="2095564" cy="3350968"/>
          </a:xfrm>
        </p:grpSpPr>
        <p:sp>
          <p:nvSpPr>
            <p:cNvPr id="98" name="Google Shape;717;p36">
              <a:extLst>
                <a:ext uri="{FF2B5EF4-FFF2-40B4-BE49-F238E27FC236}">
                  <a16:creationId xmlns:a16="http://schemas.microsoft.com/office/drawing/2014/main" id="{AE08307E-E777-482F-87FA-59FE0BDA8094}"/>
                </a:ext>
              </a:extLst>
            </p:cNvPr>
            <p:cNvSpPr/>
            <p:nvPr/>
          </p:nvSpPr>
          <p:spPr>
            <a:xfrm rot="418676">
              <a:off x="778221" y="909714"/>
              <a:ext cx="2095564" cy="3350968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rgbClr val="FEADE0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CA02E45-797B-474D-890F-A6E1BCB7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 rot="458893">
              <a:off x="964923" y="1620347"/>
              <a:ext cx="1653249" cy="1653249"/>
            </a:xfrm>
            <a:prstGeom prst="rect">
              <a:avLst/>
            </a:prstGeom>
          </p:spPr>
        </p:pic>
      </p:grpSp>
      <p:pic>
        <p:nvPicPr>
          <p:cNvPr id="106" name="Cat-KeyButton" descr="Key outline">
            <a:extLst>
              <a:ext uri="{FF2B5EF4-FFF2-40B4-BE49-F238E27FC236}">
                <a16:creationId xmlns:a16="http://schemas.microsoft.com/office/drawing/2014/main" id="{661183A0-3F73-4404-AA83-1505155DE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179393">
            <a:off x="6716566" y="3688658"/>
            <a:ext cx="616194" cy="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46"/>
          <p:cNvSpPr txBox="1">
            <a:spLocks noGrp="1"/>
          </p:cNvSpPr>
          <p:nvPr>
            <p:ph type="ctrTitle"/>
          </p:nvPr>
        </p:nvSpPr>
        <p:spPr>
          <a:xfrm>
            <a:off x="1835950" y="857366"/>
            <a:ext cx="5373000" cy="2303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/>
              <a:t>THANK YOU!</a:t>
            </a:r>
          </a:p>
        </p:txBody>
      </p:sp>
      <p:sp>
        <p:nvSpPr>
          <p:cNvPr id="4817" name="Google Shape;4817;p46"/>
          <p:cNvSpPr txBox="1">
            <a:spLocks noGrp="1"/>
          </p:cNvSpPr>
          <p:nvPr>
            <p:ph type="subTitle" idx="2"/>
          </p:nvPr>
        </p:nvSpPr>
        <p:spPr>
          <a:xfrm>
            <a:off x="1632550" y="3186948"/>
            <a:ext cx="57798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4818" name="Google Shape;4818;p46"/>
          <p:cNvSpPr txBox="1"/>
          <p:nvPr/>
        </p:nvSpPr>
        <p:spPr>
          <a:xfrm>
            <a:off x="2728150" y="4304775"/>
            <a:ext cx="3687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grpSp>
        <p:nvGrpSpPr>
          <p:cNvPr id="4834" name="Google Shape;4834;p46"/>
          <p:cNvGrpSpPr/>
          <p:nvPr/>
        </p:nvGrpSpPr>
        <p:grpSpPr>
          <a:xfrm>
            <a:off x="7258499" y="2326315"/>
            <a:ext cx="1885503" cy="1784291"/>
            <a:chOff x="2334550" y="3821100"/>
            <a:chExt cx="1037815" cy="982106"/>
          </a:xfrm>
        </p:grpSpPr>
        <p:sp>
          <p:nvSpPr>
            <p:cNvPr id="4835" name="Google Shape;4835;p46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6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6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6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6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6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6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6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004;p26">
            <a:extLst>
              <a:ext uri="{FF2B5EF4-FFF2-40B4-BE49-F238E27FC236}">
                <a16:creationId xmlns:a16="http://schemas.microsoft.com/office/drawing/2014/main" id="{125469F6-4084-4C1D-860E-AF8DAC89A90A}"/>
              </a:ext>
            </a:extLst>
          </p:cNvPr>
          <p:cNvSpPr txBox="1">
            <a:spLocks/>
          </p:cNvSpPr>
          <p:nvPr/>
        </p:nvSpPr>
        <p:spPr>
          <a:xfrm>
            <a:off x="1972383" y="3977362"/>
            <a:ext cx="5036930" cy="762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16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Prime"/>
              <a:buNone/>
              <a:defRPr sz="2800" b="0" i="0" u="none" strike="noStrike" cap="none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marL="0" indent="0"/>
            <a:r>
              <a:rPr lang="en-US" sz="1400" b="1"/>
              <a:t>- By -</a:t>
            </a:r>
          </a:p>
          <a:p>
            <a:pPr marL="0" indent="0"/>
            <a:r>
              <a:rPr lang="en-US" sz="1400"/>
              <a:t>Aarush P. &amp; Akshar D.</a:t>
            </a:r>
          </a:p>
          <a:p>
            <a:pPr marL="0" indent="0"/>
            <a:r>
              <a:rPr lang="en-US" sz="1400"/>
              <a:t>8A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883310" y="1263852"/>
            <a:ext cx="5575045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" sz="5400">
                <a:highlight>
                  <a:srgbClr val="A6F6C1"/>
                </a:highlight>
              </a:rPr>
              <a:t>PREFACE</a:t>
            </a:r>
          </a:p>
          <a:p>
            <a:pPr algn="r"/>
            <a:r>
              <a:rPr lang="en-IN" sz="2400"/>
              <a:t>TO CLOUD COMPUTING</a:t>
            </a:r>
            <a:endParaRPr lang="en-US" sz="400"/>
          </a:p>
        </p:txBody>
      </p:sp>
    </p:spTree>
    <p:extLst>
      <p:ext uri="{BB962C8B-B14F-4D97-AF65-F5344CB8AC3E}">
        <p14:creationId xmlns:p14="http://schemas.microsoft.com/office/powerpoint/2010/main" val="304826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p29"/>
          <p:cNvSpPr txBox="1">
            <a:spLocks noGrp="1"/>
          </p:cNvSpPr>
          <p:nvPr>
            <p:ph type="title"/>
          </p:nvPr>
        </p:nvSpPr>
        <p:spPr>
          <a:xfrm>
            <a:off x="1459832" y="773723"/>
            <a:ext cx="4080599" cy="1274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 lang="en-IN"/>
          </a:p>
        </p:txBody>
      </p:sp>
      <p:sp>
        <p:nvSpPr>
          <p:cNvPr id="4085" name="Google Shape;4085;p29"/>
          <p:cNvSpPr txBox="1">
            <a:spLocks noGrp="1"/>
          </p:cNvSpPr>
          <p:nvPr>
            <p:ph type="subTitle" idx="1"/>
          </p:nvPr>
        </p:nvSpPr>
        <p:spPr>
          <a:xfrm>
            <a:off x="743895" y="2048425"/>
            <a:ext cx="4440049" cy="2472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Simply put, cloud computing is described as the delivery of various computing services such as servers, storage, databases, networking, software, analytics, and intelligence, which we already have.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difference? It’s offered over the Internet (“the cloud”)to offer faster innovation and flexible resources.</a:t>
            </a:r>
          </a:p>
        </p:txBody>
      </p:sp>
      <p:pic>
        <p:nvPicPr>
          <p:cNvPr id="4086" name="Google Shape;4086;p29" descr="CPU with binary numbers and blueprint"/>
          <p:cNvPicPr preferRelativeResize="0"/>
          <p:nvPr/>
        </p:nvPicPr>
        <p:blipFill>
          <a:blip r:embed="rId3"/>
          <a:srcRect t="1474" b="1474"/>
          <a:stretch/>
        </p:blipFill>
        <p:spPr>
          <a:xfrm>
            <a:off x="5359791" y="2419842"/>
            <a:ext cx="3151164" cy="172029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pic>
      <p:grpSp>
        <p:nvGrpSpPr>
          <p:cNvPr id="4087" name="Google Shape;4087;p29"/>
          <p:cNvGrpSpPr/>
          <p:nvPr/>
        </p:nvGrpSpPr>
        <p:grpSpPr>
          <a:xfrm rot="5400000">
            <a:off x="2484319" y="3521862"/>
            <a:ext cx="653494" cy="2478093"/>
            <a:chOff x="393250" y="2490600"/>
            <a:chExt cx="653494" cy="2478093"/>
          </a:xfrm>
        </p:grpSpPr>
        <p:sp>
          <p:nvSpPr>
            <p:cNvPr id="4088" name="Google Shape;4088;p29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8" name="Google Shape;4098;p29"/>
          <p:cNvGrpSpPr/>
          <p:nvPr/>
        </p:nvGrpSpPr>
        <p:grpSpPr>
          <a:xfrm>
            <a:off x="6321349" y="309765"/>
            <a:ext cx="1885503" cy="1784291"/>
            <a:chOff x="2334550" y="3821100"/>
            <a:chExt cx="1037815" cy="982106"/>
          </a:xfrm>
        </p:grpSpPr>
        <p:sp>
          <p:nvSpPr>
            <p:cNvPr id="4099" name="Google Shape;4099;p29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9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CC28D78-5392-4C31-A8B4-93ACBB6A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03" y="773722"/>
            <a:ext cx="1194920" cy="1127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p29"/>
          <p:cNvSpPr txBox="1">
            <a:spLocks noGrp="1"/>
          </p:cNvSpPr>
          <p:nvPr>
            <p:ph type="title"/>
          </p:nvPr>
        </p:nvSpPr>
        <p:spPr>
          <a:xfrm>
            <a:off x="1459832" y="773724"/>
            <a:ext cx="4080599" cy="597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 lang="en-IN"/>
          </a:p>
        </p:txBody>
      </p:sp>
      <p:sp>
        <p:nvSpPr>
          <p:cNvPr id="4085" name="Google Shape;4085;p29"/>
          <p:cNvSpPr txBox="1">
            <a:spLocks noGrp="1"/>
          </p:cNvSpPr>
          <p:nvPr>
            <p:ph type="subTitle" idx="1"/>
          </p:nvPr>
        </p:nvSpPr>
        <p:spPr>
          <a:xfrm>
            <a:off x="457200" y="1378488"/>
            <a:ext cx="4786834" cy="3055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In 1950s, a problem – </a:t>
            </a:r>
            <a:r>
              <a:rPr lang="en-US" sz="1500" i="1"/>
              <a:t>How can many people access the same technology? – </a:t>
            </a:r>
            <a:r>
              <a:rPr lang="en-US" sz="1500"/>
              <a:t>triggered</a:t>
            </a:r>
            <a:r>
              <a:rPr lang="en-US" sz="1500" i="1"/>
              <a:t> </a:t>
            </a:r>
            <a:r>
              <a:rPr lang="en-US" sz="1500"/>
              <a:t>the existence of Cloud Computing.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J.C.R. Licklider, at Pentagon’s ARPA division, was the first to discuss the idea of the ‘Cloud’.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/>
              <a:t>His ideas materialized when ARPAnet came into existence! →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/>
              <a:t>The proper term given to it was coined by Compaq as – ‘Cloud Computing’.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/>
              <a:t>Now, almost everything is on the cloud!</a:t>
            </a:r>
          </a:p>
        </p:txBody>
      </p:sp>
      <p:pic>
        <p:nvPicPr>
          <p:cNvPr id="4086" name="Google Shape;4086;p2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48" r="10048"/>
          <a:stretch/>
        </p:blipFill>
        <p:spPr>
          <a:xfrm>
            <a:off x="5244034" y="2359095"/>
            <a:ext cx="3327791" cy="1795350"/>
          </a:xfrm>
          <a:prstGeom prst="rect">
            <a:avLst/>
          </a:prstGeom>
          <a:noFill/>
          <a:ln w="19050" cap="flat" cmpd="sng">
            <a:noFill/>
            <a:prstDash val="dash"/>
            <a:round/>
            <a:headEnd type="none" w="sm" len="sm"/>
            <a:tailEnd type="none" w="sm" len="sm"/>
          </a:ln>
        </p:spPr>
      </p:pic>
      <p:grpSp>
        <p:nvGrpSpPr>
          <p:cNvPr id="4087" name="Google Shape;4087;p29"/>
          <p:cNvGrpSpPr/>
          <p:nvPr/>
        </p:nvGrpSpPr>
        <p:grpSpPr>
          <a:xfrm rot="5400000">
            <a:off x="2484319" y="3521862"/>
            <a:ext cx="653494" cy="2478093"/>
            <a:chOff x="393250" y="2490600"/>
            <a:chExt cx="653494" cy="2478093"/>
          </a:xfrm>
        </p:grpSpPr>
        <p:sp>
          <p:nvSpPr>
            <p:cNvPr id="4088" name="Google Shape;4088;p29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8" name="Google Shape;4098;p29"/>
          <p:cNvGrpSpPr/>
          <p:nvPr/>
        </p:nvGrpSpPr>
        <p:grpSpPr>
          <a:xfrm>
            <a:off x="6321349" y="309765"/>
            <a:ext cx="1885503" cy="1784291"/>
            <a:chOff x="2334550" y="3821100"/>
            <a:chExt cx="1037815" cy="982106"/>
          </a:xfrm>
        </p:grpSpPr>
        <p:sp>
          <p:nvSpPr>
            <p:cNvPr id="4099" name="Google Shape;4099;p29"/>
            <p:cNvSpPr/>
            <p:nvPr/>
          </p:nvSpPr>
          <p:spPr>
            <a:xfrm>
              <a:off x="2430078" y="3825728"/>
              <a:ext cx="936830" cy="936864"/>
            </a:xfrm>
            <a:custGeom>
              <a:avLst/>
              <a:gdLst/>
              <a:ahLst/>
              <a:cxnLst/>
              <a:rect l="l" t="t" r="r" b="b"/>
              <a:pathLst>
                <a:path w="13563" h="13563" extrusionOk="0">
                  <a:moveTo>
                    <a:pt x="8764" y="0"/>
                  </a:moveTo>
                  <a:lnTo>
                    <a:pt x="6331" y="5624"/>
                  </a:lnTo>
                  <a:lnTo>
                    <a:pt x="707" y="3190"/>
                  </a:lnTo>
                  <a:lnTo>
                    <a:pt x="1" y="4809"/>
                  </a:lnTo>
                  <a:lnTo>
                    <a:pt x="5624" y="7242"/>
                  </a:lnTo>
                  <a:lnTo>
                    <a:pt x="3191" y="12866"/>
                  </a:lnTo>
                  <a:lnTo>
                    <a:pt x="4809" y="13562"/>
                  </a:lnTo>
                  <a:lnTo>
                    <a:pt x="7243" y="7940"/>
                  </a:lnTo>
                  <a:lnTo>
                    <a:pt x="12866" y="10383"/>
                  </a:lnTo>
                  <a:lnTo>
                    <a:pt x="13563" y="8764"/>
                  </a:lnTo>
                  <a:lnTo>
                    <a:pt x="7940" y="6330"/>
                  </a:lnTo>
                  <a:lnTo>
                    <a:pt x="10383" y="707"/>
                  </a:lnTo>
                  <a:lnTo>
                    <a:pt x="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9"/>
            <p:cNvSpPr/>
            <p:nvPr/>
          </p:nvSpPr>
          <p:spPr>
            <a:xfrm>
              <a:off x="2424691" y="3821100"/>
              <a:ext cx="947675" cy="946880"/>
            </a:xfrm>
            <a:custGeom>
              <a:avLst/>
              <a:gdLst/>
              <a:ahLst/>
              <a:cxnLst/>
              <a:rect l="l" t="t" r="r" b="b"/>
              <a:pathLst>
                <a:path w="13720" h="13708" extrusionOk="0">
                  <a:moveTo>
                    <a:pt x="8871" y="166"/>
                  </a:moveTo>
                  <a:lnTo>
                    <a:pt x="10363" y="804"/>
                  </a:lnTo>
                  <a:lnTo>
                    <a:pt x="7959" y="6367"/>
                  </a:lnTo>
                  <a:cubicBezTo>
                    <a:pt x="7949" y="6387"/>
                    <a:pt x="7949" y="6397"/>
                    <a:pt x="7959" y="6417"/>
                  </a:cubicBezTo>
                  <a:cubicBezTo>
                    <a:pt x="7969" y="6437"/>
                    <a:pt x="7979" y="6446"/>
                    <a:pt x="7998" y="6456"/>
                  </a:cubicBezTo>
                  <a:lnTo>
                    <a:pt x="13553" y="8860"/>
                  </a:lnTo>
                  <a:lnTo>
                    <a:pt x="12905" y="10352"/>
                  </a:lnTo>
                  <a:lnTo>
                    <a:pt x="7351" y="7948"/>
                  </a:lnTo>
                  <a:cubicBezTo>
                    <a:pt x="7340" y="7942"/>
                    <a:pt x="7330" y="7940"/>
                    <a:pt x="7320" y="7940"/>
                  </a:cubicBezTo>
                  <a:cubicBezTo>
                    <a:pt x="7292" y="7940"/>
                    <a:pt x="7267" y="7958"/>
                    <a:pt x="7253" y="7987"/>
                  </a:cubicBezTo>
                  <a:lnTo>
                    <a:pt x="4848" y="13541"/>
                  </a:lnTo>
                  <a:lnTo>
                    <a:pt x="3356" y="12894"/>
                  </a:lnTo>
                  <a:lnTo>
                    <a:pt x="5770" y="7339"/>
                  </a:lnTo>
                  <a:cubicBezTo>
                    <a:pt x="5770" y="7320"/>
                    <a:pt x="5781" y="7300"/>
                    <a:pt x="5770" y="7280"/>
                  </a:cubicBezTo>
                  <a:cubicBezTo>
                    <a:pt x="5761" y="7270"/>
                    <a:pt x="5751" y="7251"/>
                    <a:pt x="5731" y="7251"/>
                  </a:cubicBezTo>
                  <a:lnTo>
                    <a:pt x="177" y="4837"/>
                  </a:lnTo>
                  <a:lnTo>
                    <a:pt x="815" y="3345"/>
                  </a:lnTo>
                  <a:lnTo>
                    <a:pt x="6379" y="5759"/>
                  </a:lnTo>
                  <a:cubicBezTo>
                    <a:pt x="6386" y="5761"/>
                    <a:pt x="6394" y="5763"/>
                    <a:pt x="6403" y="5763"/>
                  </a:cubicBezTo>
                  <a:cubicBezTo>
                    <a:pt x="6430" y="5763"/>
                    <a:pt x="6460" y="5750"/>
                    <a:pt x="6468" y="5720"/>
                  </a:cubicBezTo>
                  <a:lnTo>
                    <a:pt x="8871" y="166"/>
                  </a:lnTo>
                  <a:close/>
                  <a:moveTo>
                    <a:pt x="8839" y="1"/>
                  </a:moveTo>
                  <a:cubicBezTo>
                    <a:pt x="8812" y="1"/>
                    <a:pt x="8787" y="17"/>
                    <a:pt x="8773" y="38"/>
                  </a:cubicBezTo>
                  <a:lnTo>
                    <a:pt x="6369" y="5602"/>
                  </a:lnTo>
                  <a:lnTo>
                    <a:pt x="815" y="3198"/>
                  </a:lnTo>
                  <a:cubicBezTo>
                    <a:pt x="796" y="3188"/>
                    <a:pt x="776" y="3188"/>
                    <a:pt x="756" y="3188"/>
                  </a:cubicBezTo>
                  <a:cubicBezTo>
                    <a:pt x="737" y="3198"/>
                    <a:pt x="727" y="3208"/>
                    <a:pt x="717" y="3227"/>
                  </a:cubicBezTo>
                  <a:lnTo>
                    <a:pt x="20" y="4847"/>
                  </a:lnTo>
                  <a:cubicBezTo>
                    <a:pt x="0" y="4886"/>
                    <a:pt x="20" y="4925"/>
                    <a:pt x="50" y="4945"/>
                  </a:cubicBezTo>
                  <a:lnTo>
                    <a:pt x="5613" y="7349"/>
                  </a:lnTo>
                  <a:lnTo>
                    <a:pt x="3210" y="12903"/>
                  </a:lnTo>
                  <a:cubicBezTo>
                    <a:pt x="3190" y="12942"/>
                    <a:pt x="3210" y="12981"/>
                    <a:pt x="3239" y="13001"/>
                  </a:cubicBezTo>
                  <a:lnTo>
                    <a:pt x="4858" y="13698"/>
                  </a:lnTo>
                  <a:cubicBezTo>
                    <a:pt x="4868" y="13698"/>
                    <a:pt x="4878" y="13708"/>
                    <a:pt x="4887" y="13708"/>
                  </a:cubicBezTo>
                  <a:cubicBezTo>
                    <a:pt x="4897" y="13708"/>
                    <a:pt x="4907" y="13698"/>
                    <a:pt x="4917" y="13698"/>
                  </a:cubicBezTo>
                  <a:cubicBezTo>
                    <a:pt x="4927" y="13688"/>
                    <a:pt x="4946" y="13679"/>
                    <a:pt x="4946" y="13659"/>
                  </a:cubicBezTo>
                  <a:lnTo>
                    <a:pt x="7360" y="8105"/>
                  </a:lnTo>
                  <a:lnTo>
                    <a:pt x="12914" y="10509"/>
                  </a:lnTo>
                  <a:cubicBezTo>
                    <a:pt x="12924" y="10514"/>
                    <a:pt x="12934" y="10516"/>
                    <a:pt x="12944" y="10516"/>
                  </a:cubicBezTo>
                  <a:cubicBezTo>
                    <a:pt x="12954" y="10516"/>
                    <a:pt x="12963" y="10514"/>
                    <a:pt x="12973" y="10509"/>
                  </a:cubicBezTo>
                  <a:cubicBezTo>
                    <a:pt x="12983" y="10509"/>
                    <a:pt x="13003" y="10489"/>
                    <a:pt x="13013" y="10469"/>
                  </a:cubicBezTo>
                  <a:lnTo>
                    <a:pt x="13710" y="8860"/>
                  </a:lnTo>
                  <a:cubicBezTo>
                    <a:pt x="13719" y="8821"/>
                    <a:pt x="13710" y="8781"/>
                    <a:pt x="13670" y="8762"/>
                  </a:cubicBezTo>
                  <a:lnTo>
                    <a:pt x="8116" y="6358"/>
                  </a:lnTo>
                  <a:lnTo>
                    <a:pt x="10520" y="804"/>
                  </a:lnTo>
                  <a:cubicBezTo>
                    <a:pt x="10530" y="784"/>
                    <a:pt x="10530" y="765"/>
                    <a:pt x="10520" y="745"/>
                  </a:cubicBezTo>
                  <a:cubicBezTo>
                    <a:pt x="10520" y="725"/>
                    <a:pt x="10500" y="715"/>
                    <a:pt x="10481" y="706"/>
                  </a:cubicBezTo>
                  <a:lnTo>
                    <a:pt x="8871" y="9"/>
                  </a:lnTo>
                  <a:cubicBezTo>
                    <a:pt x="8860" y="3"/>
                    <a:pt x="8850" y="1"/>
                    <a:pt x="883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2340007" y="4046075"/>
              <a:ext cx="478603" cy="752434"/>
            </a:xfrm>
            <a:custGeom>
              <a:avLst/>
              <a:gdLst/>
              <a:ahLst/>
              <a:cxnLst/>
              <a:rect l="l" t="t" r="r" b="b"/>
              <a:pathLst>
                <a:path w="6929" h="10893" extrusionOk="0">
                  <a:moveTo>
                    <a:pt x="2011" y="0"/>
                  </a:moveTo>
                  <a:lnTo>
                    <a:pt x="707" y="520"/>
                  </a:lnTo>
                  <a:lnTo>
                    <a:pt x="0" y="2139"/>
                  </a:lnTo>
                  <a:lnTo>
                    <a:pt x="5623" y="4573"/>
                  </a:lnTo>
                  <a:lnTo>
                    <a:pt x="3189" y="10195"/>
                  </a:lnTo>
                  <a:lnTo>
                    <a:pt x="4809" y="10893"/>
                  </a:lnTo>
                  <a:lnTo>
                    <a:pt x="6113" y="10372"/>
                  </a:lnTo>
                  <a:lnTo>
                    <a:pt x="4495" y="9676"/>
                  </a:lnTo>
                  <a:lnTo>
                    <a:pt x="6928" y="4052"/>
                  </a:lnTo>
                  <a:lnTo>
                    <a:pt x="1305" y="1619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2334550" y="4041033"/>
              <a:ext cx="489448" cy="762174"/>
            </a:xfrm>
            <a:custGeom>
              <a:avLst/>
              <a:gdLst/>
              <a:ahLst/>
              <a:cxnLst/>
              <a:rect l="l" t="t" r="r" b="b"/>
              <a:pathLst>
                <a:path w="7086" h="11034" extrusionOk="0">
                  <a:moveTo>
                    <a:pt x="1953" y="200"/>
                  </a:moveTo>
                  <a:lnTo>
                    <a:pt x="1325" y="1663"/>
                  </a:lnTo>
                  <a:cubicBezTo>
                    <a:pt x="1305" y="1702"/>
                    <a:pt x="1325" y="1741"/>
                    <a:pt x="1355" y="1761"/>
                  </a:cubicBezTo>
                  <a:lnTo>
                    <a:pt x="6918" y="4165"/>
                  </a:lnTo>
                  <a:lnTo>
                    <a:pt x="4515" y="9719"/>
                  </a:lnTo>
                  <a:cubicBezTo>
                    <a:pt x="4495" y="9758"/>
                    <a:pt x="4515" y="9797"/>
                    <a:pt x="4544" y="9817"/>
                  </a:cubicBezTo>
                  <a:lnTo>
                    <a:pt x="6006" y="10445"/>
                  </a:lnTo>
                  <a:lnTo>
                    <a:pt x="4888" y="10887"/>
                  </a:lnTo>
                  <a:lnTo>
                    <a:pt x="3366" y="10229"/>
                  </a:lnTo>
                  <a:lnTo>
                    <a:pt x="5771" y="4675"/>
                  </a:lnTo>
                  <a:cubicBezTo>
                    <a:pt x="5780" y="4655"/>
                    <a:pt x="5780" y="4636"/>
                    <a:pt x="5771" y="4616"/>
                  </a:cubicBezTo>
                  <a:cubicBezTo>
                    <a:pt x="5761" y="4597"/>
                    <a:pt x="5751" y="4587"/>
                    <a:pt x="5731" y="4577"/>
                  </a:cubicBezTo>
                  <a:lnTo>
                    <a:pt x="177" y="2173"/>
                  </a:lnTo>
                  <a:lnTo>
                    <a:pt x="834" y="642"/>
                  </a:lnTo>
                  <a:lnTo>
                    <a:pt x="1953" y="200"/>
                  </a:lnTo>
                  <a:close/>
                  <a:moveTo>
                    <a:pt x="2085" y="0"/>
                  </a:moveTo>
                  <a:cubicBezTo>
                    <a:pt x="2077" y="0"/>
                    <a:pt x="2069" y="1"/>
                    <a:pt x="2061" y="4"/>
                  </a:cubicBezTo>
                  <a:lnTo>
                    <a:pt x="756" y="524"/>
                  </a:lnTo>
                  <a:cubicBezTo>
                    <a:pt x="736" y="534"/>
                    <a:pt x="727" y="544"/>
                    <a:pt x="717" y="564"/>
                  </a:cubicBezTo>
                  <a:lnTo>
                    <a:pt x="20" y="2182"/>
                  </a:lnTo>
                  <a:cubicBezTo>
                    <a:pt x="1" y="2212"/>
                    <a:pt x="20" y="2261"/>
                    <a:pt x="59" y="2271"/>
                  </a:cubicBezTo>
                  <a:lnTo>
                    <a:pt x="5614" y="4675"/>
                  </a:lnTo>
                  <a:lnTo>
                    <a:pt x="3209" y="10239"/>
                  </a:lnTo>
                  <a:cubicBezTo>
                    <a:pt x="3200" y="10249"/>
                    <a:pt x="3200" y="10268"/>
                    <a:pt x="3209" y="10288"/>
                  </a:cubicBezTo>
                  <a:cubicBezTo>
                    <a:pt x="3209" y="10308"/>
                    <a:pt x="3229" y="10318"/>
                    <a:pt x="3239" y="10327"/>
                  </a:cubicBezTo>
                  <a:lnTo>
                    <a:pt x="4858" y="11024"/>
                  </a:lnTo>
                  <a:cubicBezTo>
                    <a:pt x="4868" y="11034"/>
                    <a:pt x="4877" y="11034"/>
                    <a:pt x="4888" y="11034"/>
                  </a:cubicBezTo>
                  <a:lnTo>
                    <a:pt x="4917" y="11034"/>
                  </a:lnTo>
                  <a:lnTo>
                    <a:pt x="6222" y="10514"/>
                  </a:lnTo>
                  <a:cubicBezTo>
                    <a:pt x="6242" y="10504"/>
                    <a:pt x="6261" y="10475"/>
                    <a:pt x="6261" y="10445"/>
                  </a:cubicBezTo>
                  <a:cubicBezTo>
                    <a:pt x="6261" y="10426"/>
                    <a:pt x="6242" y="10396"/>
                    <a:pt x="6222" y="10386"/>
                  </a:cubicBezTo>
                  <a:lnTo>
                    <a:pt x="4661" y="9710"/>
                  </a:lnTo>
                  <a:lnTo>
                    <a:pt x="7075" y="4155"/>
                  </a:lnTo>
                  <a:cubicBezTo>
                    <a:pt x="7075" y="4136"/>
                    <a:pt x="7086" y="4116"/>
                    <a:pt x="7075" y="4096"/>
                  </a:cubicBezTo>
                  <a:cubicBezTo>
                    <a:pt x="7066" y="4086"/>
                    <a:pt x="7056" y="4067"/>
                    <a:pt x="7036" y="4067"/>
                  </a:cubicBezTo>
                  <a:lnTo>
                    <a:pt x="1482" y="1653"/>
                  </a:lnTo>
                  <a:lnTo>
                    <a:pt x="2149" y="102"/>
                  </a:lnTo>
                  <a:cubicBezTo>
                    <a:pt x="2159" y="73"/>
                    <a:pt x="2159" y="43"/>
                    <a:pt x="2140" y="24"/>
                  </a:cubicBezTo>
                  <a:cubicBezTo>
                    <a:pt x="2125" y="9"/>
                    <a:pt x="2106" y="0"/>
                    <a:pt x="208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2804248" y="3825728"/>
              <a:ext cx="231255" cy="388478"/>
            </a:xfrm>
            <a:custGeom>
              <a:avLst/>
              <a:gdLst/>
              <a:ahLst/>
              <a:cxnLst/>
              <a:rect l="l" t="t" r="r" b="b"/>
              <a:pathLst>
                <a:path w="3348" h="5624" extrusionOk="0">
                  <a:moveTo>
                    <a:pt x="3347" y="0"/>
                  </a:moveTo>
                  <a:lnTo>
                    <a:pt x="2042" y="521"/>
                  </a:lnTo>
                  <a:lnTo>
                    <a:pt x="1" y="5231"/>
                  </a:lnTo>
                  <a:lnTo>
                    <a:pt x="914" y="562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2799551" y="3821238"/>
              <a:ext cx="240649" cy="397734"/>
            </a:xfrm>
            <a:custGeom>
              <a:avLst/>
              <a:gdLst/>
              <a:ahLst/>
              <a:cxnLst/>
              <a:rect l="l" t="t" r="r" b="b"/>
              <a:pathLst>
                <a:path w="3484" h="5758" extrusionOk="0">
                  <a:moveTo>
                    <a:pt x="3278" y="193"/>
                  </a:moveTo>
                  <a:lnTo>
                    <a:pt x="942" y="5600"/>
                  </a:lnTo>
                  <a:lnTo>
                    <a:pt x="157" y="5257"/>
                  </a:lnTo>
                  <a:lnTo>
                    <a:pt x="2159" y="635"/>
                  </a:lnTo>
                  <a:lnTo>
                    <a:pt x="3278" y="193"/>
                  </a:lnTo>
                  <a:close/>
                  <a:moveTo>
                    <a:pt x="3421" y="0"/>
                  </a:moveTo>
                  <a:cubicBezTo>
                    <a:pt x="3410" y="0"/>
                    <a:pt x="3398" y="3"/>
                    <a:pt x="3386" y="7"/>
                  </a:cubicBezTo>
                  <a:lnTo>
                    <a:pt x="2081" y="517"/>
                  </a:lnTo>
                  <a:cubicBezTo>
                    <a:pt x="2061" y="527"/>
                    <a:pt x="2051" y="536"/>
                    <a:pt x="2042" y="556"/>
                  </a:cubicBezTo>
                  <a:lnTo>
                    <a:pt x="0" y="5266"/>
                  </a:lnTo>
                  <a:lnTo>
                    <a:pt x="0" y="5325"/>
                  </a:lnTo>
                  <a:cubicBezTo>
                    <a:pt x="10" y="5335"/>
                    <a:pt x="20" y="5355"/>
                    <a:pt x="40" y="5364"/>
                  </a:cubicBezTo>
                  <a:lnTo>
                    <a:pt x="952" y="5757"/>
                  </a:lnTo>
                  <a:lnTo>
                    <a:pt x="982" y="5757"/>
                  </a:lnTo>
                  <a:cubicBezTo>
                    <a:pt x="1001" y="5757"/>
                    <a:pt x="1030" y="5748"/>
                    <a:pt x="1041" y="5718"/>
                  </a:cubicBezTo>
                  <a:lnTo>
                    <a:pt x="3474" y="95"/>
                  </a:lnTo>
                  <a:cubicBezTo>
                    <a:pt x="3484" y="76"/>
                    <a:pt x="3484" y="36"/>
                    <a:pt x="3464" y="17"/>
                  </a:cubicBezTo>
                  <a:cubicBezTo>
                    <a:pt x="3452" y="5"/>
                    <a:pt x="3438" y="0"/>
                    <a:pt x="342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2903230" y="4374110"/>
              <a:ext cx="415609" cy="204048"/>
            </a:xfrm>
            <a:custGeom>
              <a:avLst/>
              <a:gdLst/>
              <a:ahLst/>
              <a:cxnLst/>
              <a:rect l="l" t="t" r="r" b="b"/>
              <a:pathLst>
                <a:path w="6017" h="2954" extrusionOk="0">
                  <a:moveTo>
                    <a:pt x="393" y="1"/>
                  </a:moveTo>
                  <a:lnTo>
                    <a:pt x="0" y="913"/>
                  </a:lnTo>
                  <a:lnTo>
                    <a:pt x="4711" y="2954"/>
                  </a:lnTo>
                  <a:lnTo>
                    <a:pt x="6016" y="244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2897773" y="4369551"/>
              <a:ext cx="425763" cy="213442"/>
            </a:xfrm>
            <a:custGeom>
              <a:avLst/>
              <a:gdLst/>
              <a:ahLst/>
              <a:cxnLst/>
              <a:rect l="l" t="t" r="r" b="b"/>
              <a:pathLst>
                <a:path w="6164" h="3090" extrusionOk="0">
                  <a:moveTo>
                    <a:pt x="511" y="165"/>
                  </a:moveTo>
                  <a:lnTo>
                    <a:pt x="5908" y="2500"/>
                  </a:lnTo>
                  <a:lnTo>
                    <a:pt x="4790" y="2941"/>
                  </a:lnTo>
                  <a:lnTo>
                    <a:pt x="168" y="950"/>
                  </a:lnTo>
                  <a:lnTo>
                    <a:pt x="511" y="165"/>
                  </a:lnTo>
                  <a:close/>
                  <a:moveTo>
                    <a:pt x="472" y="0"/>
                  </a:moveTo>
                  <a:cubicBezTo>
                    <a:pt x="463" y="0"/>
                    <a:pt x="453" y="3"/>
                    <a:pt x="443" y="8"/>
                  </a:cubicBezTo>
                  <a:cubicBezTo>
                    <a:pt x="433" y="17"/>
                    <a:pt x="413" y="27"/>
                    <a:pt x="404" y="47"/>
                  </a:cubicBezTo>
                  <a:lnTo>
                    <a:pt x="11" y="950"/>
                  </a:lnTo>
                  <a:cubicBezTo>
                    <a:pt x="1" y="989"/>
                    <a:pt x="11" y="1028"/>
                    <a:pt x="50" y="1048"/>
                  </a:cubicBezTo>
                  <a:lnTo>
                    <a:pt x="4761" y="3089"/>
                  </a:lnTo>
                  <a:lnTo>
                    <a:pt x="4820" y="3089"/>
                  </a:lnTo>
                  <a:lnTo>
                    <a:pt x="6124" y="2569"/>
                  </a:lnTo>
                  <a:cubicBezTo>
                    <a:pt x="6144" y="2559"/>
                    <a:pt x="6164" y="2540"/>
                    <a:pt x="6164" y="2510"/>
                  </a:cubicBezTo>
                  <a:cubicBezTo>
                    <a:pt x="6164" y="2481"/>
                    <a:pt x="6144" y="2451"/>
                    <a:pt x="6124" y="2441"/>
                  </a:cubicBezTo>
                  <a:lnTo>
                    <a:pt x="502" y="8"/>
                  </a:lnTo>
                  <a:cubicBezTo>
                    <a:pt x="492" y="3"/>
                    <a:pt x="482" y="0"/>
                    <a:pt x="47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CC28D78-5392-4C31-A8B4-93ACBB6A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45" y="760277"/>
            <a:ext cx="989214" cy="9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905432" y="1263852"/>
            <a:ext cx="5575045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" sz="4800">
                <a:highlight>
                  <a:srgbClr val="A6F6C1"/>
                </a:highlight>
              </a:rPr>
              <a:t>AIMS AND</a:t>
            </a:r>
            <a:r>
              <a:rPr lang="en" sz="4800"/>
              <a:t> </a:t>
            </a:r>
            <a:r>
              <a:rPr lang="en" sz="4800">
                <a:highlight>
                  <a:srgbClr val="A6F6C1"/>
                </a:highlight>
              </a:rPr>
              <a:t>GOALS</a:t>
            </a:r>
            <a:br>
              <a:rPr lang="en" sz="4800">
                <a:highlight>
                  <a:srgbClr val="A6F6C1"/>
                </a:highlight>
              </a:rPr>
            </a:br>
            <a:r>
              <a:rPr lang="en" sz="2400"/>
              <a:t>OF CLOUD COMPUTING</a:t>
            </a:r>
            <a:endParaRPr lang="en-US" sz="500"/>
          </a:p>
        </p:txBody>
      </p:sp>
    </p:spTree>
    <p:extLst>
      <p:ext uri="{BB962C8B-B14F-4D97-AF65-F5344CB8AC3E}">
        <p14:creationId xmlns:p14="http://schemas.microsoft.com/office/powerpoint/2010/main" val="36331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53F3-CB05-4ABD-92A9-0E4F0CD5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AIMS AND GOALS </a:t>
            </a:r>
            <a:r>
              <a:rPr lang="en-IN" sz="2000"/>
              <a:t>OF CLOUD COMPUTING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74FA-1738-417B-8CED-5C44DD14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95" y="1438101"/>
            <a:ext cx="7885609" cy="3158100"/>
          </a:xfrm>
        </p:spPr>
        <p:txBody>
          <a:bodyPr/>
          <a:lstStyle/>
          <a:p>
            <a:r>
              <a:rPr lang="en-IN" sz="1600"/>
              <a:t>First &amp; Foremost, It’s primary goal is to</a:t>
            </a:r>
            <a:r>
              <a:rPr lang="en-IN" sz="1600" b="1"/>
              <a:t> </a:t>
            </a:r>
            <a:r>
              <a:rPr lang="en-US" sz="1600" b="1"/>
              <a:t>provide easy, scalable access to computing resources and IT services.</a:t>
            </a:r>
          </a:p>
          <a:p>
            <a:r>
              <a:rPr lang="en-IN" sz="1600"/>
              <a:t>It also aims to </a:t>
            </a:r>
            <a:r>
              <a:rPr lang="en-IN" sz="1600" b="1"/>
              <a:t>globalize the modern workspaces</a:t>
            </a:r>
            <a:r>
              <a:rPr lang="en-IN" sz="1600"/>
              <a:t> and </a:t>
            </a:r>
            <a:r>
              <a:rPr lang="en-IN" sz="1600" b="1"/>
              <a:t>provide accessibility on demand.</a:t>
            </a:r>
          </a:p>
          <a:p>
            <a:r>
              <a:rPr lang="en-US" sz="1600"/>
              <a:t>It lets you ‘plug into' infrastructure via the internet, and </a:t>
            </a:r>
            <a:r>
              <a:rPr lang="en-US" sz="1600" b="1"/>
              <a:t>use computing resources without installing and maintaining them on-premises.</a:t>
            </a:r>
            <a:endParaRPr lang="en-IN" sz="1600"/>
          </a:p>
          <a:p>
            <a:r>
              <a:rPr lang="en-IN" sz="1600"/>
              <a:t>Organizations and companies can</a:t>
            </a:r>
            <a:r>
              <a:rPr lang="en-IN" sz="1600" b="1"/>
              <a:t> deliver their software to all their employees &amp; users, wherever they are.</a:t>
            </a:r>
          </a:p>
          <a:p>
            <a:r>
              <a:rPr lang="en-US" sz="1600"/>
              <a:t>It helps to </a:t>
            </a:r>
            <a:r>
              <a:rPr lang="en-US" sz="1600" b="1"/>
              <a:t>minimize the chances of data loss.</a:t>
            </a:r>
          </a:p>
          <a:p>
            <a:r>
              <a:rPr lang="en-US" sz="1600"/>
              <a:t>Lastly, </a:t>
            </a:r>
            <a:r>
              <a:rPr lang="en-US" sz="1600" b="1"/>
              <a:t>streaming videos and games, </a:t>
            </a:r>
            <a:r>
              <a:rPr lang="en-US" sz="1600"/>
              <a:t>with </a:t>
            </a:r>
            <a:r>
              <a:rPr lang="en-US" sz="1600" b="1"/>
              <a:t>running programs on powerful PCs and then streaming </a:t>
            </a:r>
            <a:r>
              <a:rPr lang="en-US" sz="1600"/>
              <a:t>– it’s cloud computing!</a:t>
            </a:r>
          </a:p>
        </p:txBody>
      </p:sp>
    </p:spTree>
    <p:extLst>
      <p:ext uri="{BB962C8B-B14F-4D97-AF65-F5344CB8AC3E}">
        <p14:creationId xmlns:p14="http://schemas.microsoft.com/office/powerpoint/2010/main" val="158012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p35"/>
          <p:cNvSpPr txBox="1">
            <a:spLocks noGrp="1"/>
          </p:cNvSpPr>
          <p:nvPr>
            <p:ph type="title" idx="2"/>
          </p:nvPr>
        </p:nvSpPr>
        <p:spPr>
          <a:xfrm>
            <a:off x="521900" y="1590000"/>
            <a:ext cx="3393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254" name="Google Shape;4254;p35"/>
          <p:cNvGrpSpPr/>
          <p:nvPr/>
        </p:nvGrpSpPr>
        <p:grpSpPr>
          <a:xfrm rot="5400000">
            <a:off x="6661450" y="3323300"/>
            <a:ext cx="653494" cy="2478093"/>
            <a:chOff x="393250" y="2490600"/>
            <a:chExt cx="653494" cy="2478093"/>
          </a:xfrm>
        </p:grpSpPr>
        <p:sp>
          <p:nvSpPr>
            <p:cNvPr id="4255" name="Google Shape;4255;p35"/>
            <p:cNvSpPr/>
            <p:nvPr/>
          </p:nvSpPr>
          <p:spPr>
            <a:xfrm>
              <a:off x="400138" y="446938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393250" y="4462235"/>
              <a:ext cx="653494" cy="506458"/>
            </a:xfrm>
            <a:custGeom>
              <a:avLst/>
              <a:gdLst/>
              <a:ahLst/>
              <a:cxnLst/>
              <a:rect l="l" t="t" r="r" b="b"/>
              <a:pathLst>
                <a:path w="7400" h="5735" extrusionOk="0">
                  <a:moveTo>
                    <a:pt x="3877" y="189"/>
                  </a:moveTo>
                  <a:lnTo>
                    <a:pt x="7252" y="3556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9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1"/>
                  </a:moveTo>
                  <a:cubicBezTo>
                    <a:pt x="3859" y="1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15"/>
                  </a:cubicBezTo>
                  <a:lnTo>
                    <a:pt x="0" y="5665"/>
                  </a:lnTo>
                  <a:cubicBezTo>
                    <a:pt x="0" y="5695"/>
                    <a:pt x="20" y="5715"/>
                    <a:pt x="50" y="5734"/>
                  </a:cubicBezTo>
                  <a:lnTo>
                    <a:pt x="79" y="5734"/>
                  </a:lnTo>
                  <a:cubicBezTo>
                    <a:pt x="98" y="5734"/>
                    <a:pt x="118" y="5734"/>
                    <a:pt x="128" y="5715"/>
                  </a:cubicBezTo>
                  <a:lnTo>
                    <a:pt x="3838" y="2260"/>
                  </a:lnTo>
                  <a:lnTo>
                    <a:pt x="7272" y="5695"/>
                  </a:lnTo>
                  <a:cubicBezTo>
                    <a:pt x="7285" y="5713"/>
                    <a:pt x="7301" y="5720"/>
                    <a:pt x="7319" y="5720"/>
                  </a:cubicBezTo>
                  <a:cubicBezTo>
                    <a:pt x="7329" y="5720"/>
                    <a:pt x="7340" y="5718"/>
                    <a:pt x="7351" y="5715"/>
                  </a:cubicBezTo>
                  <a:cubicBezTo>
                    <a:pt x="7380" y="5704"/>
                    <a:pt x="7399" y="5675"/>
                    <a:pt x="7399" y="5646"/>
                  </a:cubicBezTo>
                  <a:lnTo>
                    <a:pt x="7399" y="3526"/>
                  </a:lnTo>
                  <a:cubicBezTo>
                    <a:pt x="7399" y="3506"/>
                    <a:pt x="7390" y="3487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1"/>
                    <a:pt x="3877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400138" y="3976259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34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46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393250" y="3969194"/>
              <a:ext cx="653494" cy="506370"/>
            </a:xfrm>
            <a:custGeom>
              <a:avLst/>
              <a:gdLst/>
              <a:ahLst/>
              <a:cxnLst/>
              <a:rect l="l" t="t" r="r" b="b"/>
              <a:pathLst>
                <a:path w="7400" h="573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8"/>
                  </a:lnTo>
                  <a:lnTo>
                    <a:pt x="3896" y="2102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2"/>
                  </a:cubicBezTo>
                  <a:lnTo>
                    <a:pt x="157" y="5488"/>
                  </a:lnTo>
                  <a:lnTo>
                    <a:pt x="157" y="3653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7"/>
                    <a:pt x="3827" y="22"/>
                  </a:cubicBezTo>
                  <a:lnTo>
                    <a:pt x="20" y="3565"/>
                  </a:lnTo>
                  <a:cubicBezTo>
                    <a:pt x="10" y="3574"/>
                    <a:pt x="0" y="3594"/>
                    <a:pt x="0" y="3614"/>
                  </a:cubicBezTo>
                  <a:lnTo>
                    <a:pt x="0" y="5665"/>
                  </a:lnTo>
                  <a:cubicBezTo>
                    <a:pt x="0" y="5694"/>
                    <a:pt x="20" y="5724"/>
                    <a:pt x="50" y="5733"/>
                  </a:cubicBezTo>
                  <a:lnTo>
                    <a:pt x="79" y="5733"/>
                  </a:lnTo>
                  <a:cubicBezTo>
                    <a:pt x="98" y="5733"/>
                    <a:pt x="118" y="5733"/>
                    <a:pt x="128" y="5714"/>
                  </a:cubicBezTo>
                  <a:lnTo>
                    <a:pt x="3838" y="2259"/>
                  </a:lnTo>
                  <a:lnTo>
                    <a:pt x="7272" y="5694"/>
                  </a:lnTo>
                  <a:cubicBezTo>
                    <a:pt x="7284" y="5713"/>
                    <a:pt x="7301" y="5720"/>
                    <a:pt x="7318" y="5720"/>
                  </a:cubicBezTo>
                  <a:cubicBezTo>
                    <a:pt x="7329" y="5720"/>
                    <a:pt x="7340" y="5717"/>
                    <a:pt x="7351" y="5714"/>
                  </a:cubicBezTo>
                  <a:cubicBezTo>
                    <a:pt x="7380" y="5704"/>
                    <a:pt x="7399" y="5674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6"/>
                  </a:cubicBezTo>
                  <a:lnTo>
                    <a:pt x="3925" y="22"/>
                  </a:lnTo>
                  <a:cubicBezTo>
                    <a:pt x="3911" y="7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400138" y="3483218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4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393250" y="3476064"/>
              <a:ext cx="653494" cy="507253"/>
            </a:xfrm>
            <a:custGeom>
              <a:avLst/>
              <a:gdLst/>
              <a:ahLst/>
              <a:cxnLst/>
              <a:rect l="l" t="t" r="r" b="b"/>
              <a:pathLst>
                <a:path w="7400" h="5744" extrusionOk="0">
                  <a:moveTo>
                    <a:pt x="3877" y="189"/>
                  </a:moveTo>
                  <a:lnTo>
                    <a:pt x="7252" y="3565"/>
                  </a:lnTo>
                  <a:lnTo>
                    <a:pt x="7252" y="5459"/>
                  </a:lnTo>
                  <a:lnTo>
                    <a:pt x="3896" y="2103"/>
                  </a:lnTo>
                  <a:cubicBezTo>
                    <a:pt x="3881" y="2088"/>
                    <a:pt x="3862" y="2081"/>
                    <a:pt x="3842" y="2081"/>
                  </a:cubicBezTo>
                  <a:cubicBezTo>
                    <a:pt x="3823" y="2081"/>
                    <a:pt x="3803" y="2088"/>
                    <a:pt x="3788" y="2103"/>
                  </a:cubicBezTo>
                  <a:lnTo>
                    <a:pt x="157" y="5488"/>
                  </a:lnTo>
                  <a:lnTo>
                    <a:pt x="157" y="3654"/>
                  </a:lnTo>
                  <a:lnTo>
                    <a:pt x="3877" y="189"/>
                  </a:lnTo>
                  <a:close/>
                  <a:moveTo>
                    <a:pt x="3877" y="0"/>
                  </a:moveTo>
                  <a:cubicBezTo>
                    <a:pt x="3859" y="0"/>
                    <a:pt x="3842" y="8"/>
                    <a:pt x="3827" y="23"/>
                  </a:cubicBezTo>
                  <a:lnTo>
                    <a:pt x="20" y="3565"/>
                  </a:lnTo>
                  <a:cubicBezTo>
                    <a:pt x="10" y="3575"/>
                    <a:pt x="0" y="3595"/>
                    <a:pt x="0" y="3624"/>
                  </a:cubicBezTo>
                  <a:lnTo>
                    <a:pt x="0" y="5665"/>
                  </a:lnTo>
                  <a:cubicBezTo>
                    <a:pt x="0" y="5695"/>
                    <a:pt x="20" y="5724"/>
                    <a:pt x="50" y="5734"/>
                  </a:cubicBezTo>
                  <a:cubicBezTo>
                    <a:pt x="59" y="5734"/>
                    <a:pt x="69" y="5743"/>
                    <a:pt x="79" y="5743"/>
                  </a:cubicBezTo>
                  <a:cubicBezTo>
                    <a:pt x="98" y="5743"/>
                    <a:pt x="118" y="5734"/>
                    <a:pt x="128" y="5724"/>
                  </a:cubicBezTo>
                  <a:lnTo>
                    <a:pt x="3838" y="2269"/>
                  </a:lnTo>
                  <a:lnTo>
                    <a:pt x="7272" y="5704"/>
                  </a:lnTo>
                  <a:cubicBezTo>
                    <a:pt x="7284" y="5716"/>
                    <a:pt x="7299" y="5720"/>
                    <a:pt x="7315" y="5720"/>
                  </a:cubicBezTo>
                  <a:cubicBezTo>
                    <a:pt x="7326" y="5720"/>
                    <a:pt x="7338" y="5718"/>
                    <a:pt x="7351" y="5714"/>
                  </a:cubicBezTo>
                  <a:cubicBezTo>
                    <a:pt x="7380" y="5704"/>
                    <a:pt x="7399" y="5675"/>
                    <a:pt x="7399" y="5645"/>
                  </a:cubicBezTo>
                  <a:lnTo>
                    <a:pt x="7399" y="3526"/>
                  </a:lnTo>
                  <a:cubicBezTo>
                    <a:pt x="7399" y="3506"/>
                    <a:pt x="7390" y="3486"/>
                    <a:pt x="7380" y="3477"/>
                  </a:cubicBezTo>
                  <a:lnTo>
                    <a:pt x="3925" y="23"/>
                  </a:lnTo>
                  <a:cubicBezTo>
                    <a:pt x="3911" y="8"/>
                    <a:pt x="3894" y="0"/>
                    <a:pt x="38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400138" y="2990088"/>
              <a:ext cx="639629" cy="493211"/>
            </a:xfrm>
            <a:custGeom>
              <a:avLst/>
              <a:gdLst/>
              <a:ahLst/>
              <a:cxnLst/>
              <a:rect l="l" t="t" r="r" b="b"/>
              <a:pathLst>
                <a:path w="7243" h="5585" extrusionOk="0">
                  <a:moveTo>
                    <a:pt x="3799" y="1"/>
                  </a:moveTo>
                  <a:lnTo>
                    <a:pt x="1" y="3543"/>
                  </a:lnTo>
                  <a:lnTo>
                    <a:pt x="1" y="5585"/>
                  </a:lnTo>
                  <a:lnTo>
                    <a:pt x="3760" y="2081"/>
                  </a:lnTo>
                  <a:lnTo>
                    <a:pt x="7243" y="5565"/>
                  </a:lnTo>
                  <a:lnTo>
                    <a:pt x="7243" y="3455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393250" y="2983376"/>
              <a:ext cx="653494" cy="506899"/>
            </a:xfrm>
            <a:custGeom>
              <a:avLst/>
              <a:gdLst/>
              <a:ahLst/>
              <a:cxnLst/>
              <a:rect l="l" t="t" r="r" b="b"/>
              <a:pathLst>
                <a:path w="7400" h="5740" extrusionOk="0">
                  <a:moveTo>
                    <a:pt x="3877" y="185"/>
                  </a:moveTo>
                  <a:lnTo>
                    <a:pt x="7252" y="3561"/>
                  </a:lnTo>
                  <a:lnTo>
                    <a:pt x="7252" y="5454"/>
                  </a:lnTo>
                  <a:lnTo>
                    <a:pt x="3896" y="2098"/>
                  </a:lnTo>
                  <a:cubicBezTo>
                    <a:pt x="3881" y="2083"/>
                    <a:pt x="3862" y="2076"/>
                    <a:pt x="3842" y="2076"/>
                  </a:cubicBezTo>
                  <a:cubicBezTo>
                    <a:pt x="3823" y="2076"/>
                    <a:pt x="3803" y="2083"/>
                    <a:pt x="3788" y="2098"/>
                  </a:cubicBezTo>
                  <a:lnTo>
                    <a:pt x="157" y="5484"/>
                  </a:lnTo>
                  <a:lnTo>
                    <a:pt x="157" y="3648"/>
                  </a:lnTo>
                  <a:lnTo>
                    <a:pt x="3877" y="185"/>
                  </a:lnTo>
                  <a:close/>
                  <a:moveTo>
                    <a:pt x="3868" y="0"/>
                  </a:moveTo>
                  <a:cubicBezTo>
                    <a:pt x="3854" y="0"/>
                    <a:pt x="3840" y="5"/>
                    <a:pt x="3827" y="18"/>
                  </a:cubicBezTo>
                  <a:lnTo>
                    <a:pt x="20" y="3561"/>
                  </a:lnTo>
                  <a:cubicBezTo>
                    <a:pt x="10" y="3570"/>
                    <a:pt x="0" y="3600"/>
                    <a:pt x="0" y="3619"/>
                  </a:cubicBezTo>
                  <a:lnTo>
                    <a:pt x="0" y="5661"/>
                  </a:lnTo>
                  <a:cubicBezTo>
                    <a:pt x="0" y="5690"/>
                    <a:pt x="20" y="5719"/>
                    <a:pt x="50" y="5729"/>
                  </a:cubicBezTo>
                  <a:cubicBezTo>
                    <a:pt x="59" y="5729"/>
                    <a:pt x="69" y="5739"/>
                    <a:pt x="79" y="5739"/>
                  </a:cubicBezTo>
                  <a:cubicBezTo>
                    <a:pt x="98" y="5739"/>
                    <a:pt x="118" y="5729"/>
                    <a:pt x="128" y="5719"/>
                  </a:cubicBezTo>
                  <a:lnTo>
                    <a:pt x="3838" y="2265"/>
                  </a:lnTo>
                  <a:lnTo>
                    <a:pt x="7272" y="5700"/>
                  </a:lnTo>
                  <a:cubicBezTo>
                    <a:pt x="7284" y="5712"/>
                    <a:pt x="7300" y="5720"/>
                    <a:pt x="7317" y="5720"/>
                  </a:cubicBezTo>
                  <a:cubicBezTo>
                    <a:pt x="7328" y="5720"/>
                    <a:pt x="7339" y="5717"/>
                    <a:pt x="7351" y="5709"/>
                  </a:cubicBezTo>
                  <a:cubicBezTo>
                    <a:pt x="7380" y="5700"/>
                    <a:pt x="7399" y="5670"/>
                    <a:pt x="7399" y="5641"/>
                  </a:cubicBezTo>
                  <a:lnTo>
                    <a:pt x="7399" y="3531"/>
                  </a:lnTo>
                  <a:cubicBezTo>
                    <a:pt x="7399" y="3502"/>
                    <a:pt x="7390" y="3482"/>
                    <a:pt x="7380" y="3472"/>
                  </a:cubicBezTo>
                  <a:lnTo>
                    <a:pt x="3925" y="28"/>
                  </a:lnTo>
                  <a:cubicBezTo>
                    <a:pt x="3909" y="10"/>
                    <a:pt x="3888" y="0"/>
                    <a:pt x="3868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400138" y="2497047"/>
              <a:ext cx="639629" cy="493123"/>
            </a:xfrm>
            <a:custGeom>
              <a:avLst/>
              <a:gdLst/>
              <a:ahLst/>
              <a:cxnLst/>
              <a:rect l="l" t="t" r="r" b="b"/>
              <a:pathLst>
                <a:path w="7243" h="5584" extrusionOk="0">
                  <a:moveTo>
                    <a:pt x="3799" y="0"/>
                  </a:moveTo>
                  <a:lnTo>
                    <a:pt x="1" y="3542"/>
                  </a:lnTo>
                  <a:lnTo>
                    <a:pt x="1" y="5584"/>
                  </a:lnTo>
                  <a:lnTo>
                    <a:pt x="3760" y="2081"/>
                  </a:lnTo>
                  <a:lnTo>
                    <a:pt x="7243" y="5564"/>
                  </a:lnTo>
                  <a:lnTo>
                    <a:pt x="7243" y="3454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393250" y="2490600"/>
              <a:ext cx="653494" cy="506546"/>
            </a:xfrm>
            <a:custGeom>
              <a:avLst/>
              <a:gdLst/>
              <a:ahLst/>
              <a:cxnLst/>
              <a:rect l="l" t="t" r="r" b="b"/>
              <a:pathLst>
                <a:path w="7400" h="5736" extrusionOk="0">
                  <a:moveTo>
                    <a:pt x="3877" y="181"/>
                  </a:moveTo>
                  <a:lnTo>
                    <a:pt x="7252" y="3557"/>
                  </a:lnTo>
                  <a:lnTo>
                    <a:pt x="7252" y="5451"/>
                  </a:lnTo>
                  <a:lnTo>
                    <a:pt x="3896" y="2095"/>
                  </a:lnTo>
                  <a:cubicBezTo>
                    <a:pt x="3881" y="2080"/>
                    <a:pt x="3862" y="2072"/>
                    <a:pt x="3842" y="2072"/>
                  </a:cubicBezTo>
                  <a:cubicBezTo>
                    <a:pt x="3823" y="2072"/>
                    <a:pt x="3803" y="2080"/>
                    <a:pt x="3788" y="2095"/>
                  </a:cubicBezTo>
                  <a:lnTo>
                    <a:pt x="157" y="5480"/>
                  </a:lnTo>
                  <a:lnTo>
                    <a:pt x="157" y="3645"/>
                  </a:lnTo>
                  <a:lnTo>
                    <a:pt x="3877" y="181"/>
                  </a:lnTo>
                  <a:close/>
                  <a:moveTo>
                    <a:pt x="3872" y="1"/>
                  </a:moveTo>
                  <a:cubicBezTo>
                    <a:pt x="3856" y="1"/>
                    <a:pt x="3841" y="6"/>
                    <a:pt x="3827" y="14"/>
                  </a:cubicBezTo>
                  <a:lnTo>
                    <a:pt x="20" y="3557"/>
                  </a:lnTo>
                  <a:cubicBezTo>
                    <a:pt x="10" y="3576"/>
                    <a:pt x="0" y="3596"/>
                    <a:pt x="0" y="3615"/>
                  </a:cubicBezTo>
                  <a:lnTo>
                    <a:pt x="0" y="5657"/>
                  </a:lnTo>
                  <a:cubicBezTo>
                    <a:pt x="0" y="5686"/>
                    <a:pt x="20" y="5715"/>
                    <a:pt x="50" y="5726"/>
                  </a:cubicBezTo>
                  <a:cubicBezTo>
                    <a:pt x="59" y="5735"/>
                    <a:pt x="69" y="5735"/>
                    <a:pt x="79" y="5735"/>
                  </a:cubicBezTo>
                  <a:cubicBezTo>
                    <a:pt x="98" y="5735"/>
                    <a:pt x="118" y="5726"/>
                    <a:pt x="128" y="5715"/>
                  </a:cubicBezTo>
                  <a:lnTo>
                    <a:pt x="3838" y="2261"/>
                  </a:lnTo>
                  <a:lnTo>
                    <a:pt x="7272" y="5696"/>
                  </a:lnTo>
                  <a:cubicBezTo>
                    <a:pt x="7284" y="5708"/>
                    <a:pt x="7300" y="5717"/>
                    <a:pt x="7318" y="5717"/>
                  </a:cubicBezTo>
                  <a:cubicBezTo>
                    <a:pt x="7328" y="5717"/>
                    <a:pt x="7339" y="5713"/>
                    <a:pt x="7351" y="5706"/>
                  </a:cubicBezTo>
                  <a:cubicBezTo>
                    <a:pt x="7380" y="5696"/>
                    <a:pt x="7399" y="5667"/>
                    <a:pt x="7399" y="5637"/>
                  </a:cubicBezTo>
                  <a:lnTo>
                    <a:pt x="7399" y="3527"/>
                  </a:lnTo>
                  <a:cubicBezTo>
                    <a:pt x="7399" y="3508"/>
                    <a:pt x="7390" y="3488"/>
                    <a:pt x="7380" y="3469"/>
                  </a:cubicBezTo>
                  <a:lnTo>
                    <a:pt x="3925" y="24"/>
                  </a:lnTo>
                  <a:cubicBezTo>
                    <a:pt x="3909" y="8"/>
                    <a:pt x="3890" y="1"/>
                    <a:pt x="3872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188;p33">
            <a:extLst>
              <a:ext uri="{FF2B5EF4-FFF2-40B4-BE49-F238E27FC236}">
                <a16:creationId xmlns:a16="http://schemas.microsoft.com/office/drawing/2014/main" id="{424F8E04-C219-4683-9D1D-23835E1E3446}"/>
              </a:ext>
            </a:extLst>
          </p:cNvPr>
          <p:cNvSpPr txBox="1">
            <a:spLocks/>
          </p:cNvSpPr>
          <p:nvPr/>
        </p:nvSpPr>
        <p:spPr>
          <a:xfrm>
            <a:off x="2905432" y="1263852"/>
            <a:ext cx="5575045" cy="261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van"/>
              <a:buNone/>
              <a:defRPr sz="3600" b="0" i="0" u="none" strike="noStrike" cap="none">
                <a:solidFill>
                  <a:schemeClr val="dk1"/>
                </a:solidFill>
                <a:latin typeface="Bevan"/>
                <a:ea typeface="Bevan"/>
                <a:cs typeface="Bevan"/>
                <a:sym typeface="Bevan"/>
              </a:defRPr>
            </a:lvl9pPr>
          </a:lstStyle>
          <a:p>
            <a:pPr algn="r"/>
            <a:r>
              <a:rPr lang="en" sz="4000">
                <a:highlight>
                  <a:srgbClr val="A6F6C1"/>
                </a:highlight>
              </a:rPr>
              <a:t>DEPLOYMENT</a:t>
            </a:r>
            <a:r>
              <a:rPr lang="en" sz="4400"/>
              <a:t> </a:t>
            </a:r>
            <a:r>
              <a:rPr lang="en" sz="4800">
                <a:highlight>
                  <a:srgbClr val="A6F6C1"/>
                </a:highlight>
              </a:rPr>
              <a:t>MODELS</a:t>
            </a:r>
            <a:br>
              <a:rPr lang="en-IN" sz="4800"/>
            </a:br>
            <a:r>
              <a:rPr lang="en-IN" sz="2400"/>
              <a:t>OF CLOUD COMPUTING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56686821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Work on Excel Sheets Workshop by Slidesgo">
  <a:themeElements>
    <a:clrScheme name="Simple Light">
      <a:dk1>
        <a:srgbClr val="000000"/>
      </a:dk1>
      <a:lt1>
        <a:srgbClr val="FFFFFF"/>
      </a:lt1>
      <a:dk2>
        <a:srgbClr val="FEADE0"/>
      </a:dk2>
      <a:lt2>
        <a:srgbClr val="A688E0"/>
      </a:lt2>
      <a:accent1>
        <a:srgbClr val="6259A4"/>
      </a:accent1>
      <a:accent2>
        <a:srgbClr val="A6F6C1"/>
      </a:accent2>
      <a:accent3>
        <a:srgbClr val="FFF497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Microsoft Office PowerPoint</Application>
  <PresentationFormat>On-screen Show (16:9)</PresentationFormat>
  <Paragraphs>218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Anaheim</vt:lpstr>
      <vt:lpstr>Bevan</vt:lpstr>
      <vt:lpstr>Arial Black</vt:lpstr>
      <vt:lpstr>Courier Prime</vt:lpstr>
      <vt:lpstr>Arial</vt:lpstr>
      <vt:lpstr>How to Work on Excel Sheets Workshop by Slidesgo</vt:lpstr>
      <vt:lpstr>CLOUD COMPUTING</vt:lpstr>
      <vt:lpstr>COMIC STRIP</vt:lpstr>
      <vt:lpstr>01</vt:lpstr>
      <vt:lpstr>01</vt:lpstr>
      <vt:lpstr>CLOUD COMPUTING</vt:lpstr>
      <vt:lpstr>ORIGIN</vt:lpstr>
      <vt:lpstr>02</vt:lpstr>
      <vt:lpstr>AIMS AND GOALS OF CLOUD COMPUTING </vt:lpstr>
      <vt:lpstr>03</vt:lpstr>
      <vt:lpstr>DEPLOYMENT MODELS</vt:lpstr>
      <vt:lpstr>PUBLIC  CLOUDS</vt:lpstr>
      <vt:lpstr>PRIVATE CLOUDS</vt:lpstr>
      <vt:lpstr>HYBRID  CLOUDS</vt:lpstr>
      <vt:lpstr>04</vt:lpstr>
      <vt:lpstr>SERVICE MODELS</vt:lpstr>
      <vt:lpstr>SERVICE MODELS</vt:lpstr>
      <vt:lpstr>IaaS Infrastructure as a  Service</vt:lpstr>
      <vt:lpstr>PowerPoint Presentation</vt:lpstr>
      <vt:lpstr>PowerPoint Presentation</vt:lpstr>
      <vt:lpstr>PowerPoint Presentation</vt:lpstr>
      <vt:lpstr>PowerPoint Presentation</vt:lpstr>
      <vt:lpstr>05</vt:lpstr>
      <vt:lpstr>ADVANTAGES OF CLOUD COMPUTING</vt:lpstr>
      <vt:lpstr>PowerPoint Presentation</vt:lpstr>
      <vt:lpstr>MAJOR SECURITY BREACHES </vt:lpstr>
      <vt:lpstr>MAJOR SECURITY BREACHES </vt:lpstr>
      <vt:lpstr>06</vt:lpstr>
      <vt:lpstr>USES OF CLOUD COMPUTING</vt:lpstr>
      <vt:lpstr> CLOUD SERVICE PROVIDERS</vt:lpstr>
      <vt:lpstr>CLOUD STORAGE PROVIDERS</vt:lpstr>
      <vt:lpstr>OTHER USES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ON EXCEL SHEETS</dc:title>
  <dc:creator>Aarush Pandey</dc:creator>
  <cp:lastModifiedBy>Aarush Pandey 202445</cp:lastModifiedBy>
  <cp:revision>1</cp:revision>
  <dcterms:modified xsi:type="dcterms:W3CDTF">2022-10-27T00:50:37Z</dcterms:modified>
</cp:coreProperties>
</file>