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1"/>
    <p:restoredTop sz="94574"/>
  </p:normalViewPr>
  <p:slideViewPr>
    <p:cSldViewPr snapToGrid="0">
      <p:cViewPr varScale="1">
        <p:scale>
          <a:sx n="97" d="100"/>
          <a:sy n="97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F346-966F-55E4-A288-FF0FCD9B6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31440-DFA7-0BA7-DBA7-BC36ACF8F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078ED-B045-A582-2D7A-DA8413E6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D3C4-FC08-7241-AF83-BA06E1278B0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C897F-F18D-A148-6486-203D0668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6A84E-51F3-4F9D-13F8-D1E3933E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8F281-478A-F24A-A97B-BB5D013C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2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67C2-A0B3-7EAB-5B52-CC9E69B9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87116-CC4B-8C7C-D369-4AD9DBFE6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30678-46EB-D20F-4BEB-3C1F20CD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D3C4-FC08-7241-AF83-BA06E1278B0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59D63-DDE8-5874-FA8F-99C594EF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4BF15-2657-8F52-2544-82F0306C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8F281-478A-F24A-A97B-BB5D013C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7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AC654F-6A81-37A1-7B8E-D61DE1013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C4902-C473-649E-6C16-7385A25B8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9EDB7-646E-76A4-2315-C2B97661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D3C4-FC08-7241-AF83-BA06E1278B0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E6266-452A-F5F5-FF44-FB72CC5C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604A8-FB1D-796C-BFE6-171B74C9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8F281-478A-F24A-A97B-BB5D013C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4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ACA5-B06E-92BF-036C-ED5BCB08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1778E-BFC1-1C70-3A94-358C939C6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6FA73-2A0A-FCA8-74F2-338EF77A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D3C4-FC08-7241-AF83-BA06E1278B0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29CC4-6FBB-BC38-4B6E-F0B64E53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14916-8DB0-2CA2-2BB2-431DB0A7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8F281-478A-F24A-A97B-BB5D013C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4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A2BF-BDC5-EE02-5C24-0F21FE1F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C3FDD-CAAB-E949-99BE-4359C7D12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278B3-5950-B633-F8BF-87D8E9FC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D3C4-FC08-7241-AF83-BA06E1278B0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10283-CAA6-EA03-B323-B5A9C0EA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98190-B1B9-F0E8-B763-C042DE4F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8F281-478A-F24A-A97B-BB5D013C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0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6BBA3-3A86-6A2C-37E9-A3D13CCD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C1066-E909-1570-0F3A-251D24E67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248FF-BBBF-096F-2AE9-46723BD75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FD7C9-F797-35E3-AD34-4D7FA224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D3C4-FC08-7241-AF83-BA06E1278B0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1FE9D-7FB7-275F-7C87-48306924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5E2DB-7C63-DF5B-798B-0A5055B3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8F281-478A-F24A-A97B-BB5D013C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9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29F0-D53D-BEB2-4C54-84C7E122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33AAE-0B4B-43DB-A4A3-870696425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56D7A-898A-0D05-69E1-0C5A5AFAD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66C96-DF55-592D-080B-606BE7411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DA6E5-222F-056B-6317-D15A5D10E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2F26D-8D5D-85FD-3F1F-9B257DAA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D3C4-FC08-7241-AF83-BA06E1278B0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85B261-EAA8-0C56-3578-653977F7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D26ECC-8BA1-6CEF-AAD5-FB95FC60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8F281-478A-F24A-A97B-BB5D013C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CF79-6454-CF4E-4351-70BF9F62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8B070-F32B-21FC-3434-FF1893DD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D3C4-FC08-7241-AF83-BA06E1278B0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E5D9A-D39F-A222-6516-F43D2B1D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436BE-377A-74BF-CDBE-521F630E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8F281-478A-F24A-A97B-BB5D013C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5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AFBB9-F4B2-BF3A-2474-89AEC10B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D3C4-FC08-7241-AF83-BA06E1278B0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B6EBA-D80E-9343-ED5E-D986F219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ECB21-1FDB-A182-87F0-FB4A4460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8F281-478A-F24A-A97B-BB5D013C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4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2B48-E32A-8111-7211-FB5FB280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3203-B16C-DB0E-DCE2-606139F63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44635-9090-C43A-7BC5-910132715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CA208-1A74-407C-8A0B-C74A7AD8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D3C4-FC08-7241-AF83-BA06E1278B0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54AA-E904-003B-74CD-B2304DB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5E260-D814-8890-F8DA-9EF0303C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8F281-478A-F24A-A97B-BB5D013C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1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E76F-6586-3398-215F-FA27C61F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008E3-77A8-E4E9-F6B1-F09CF4DD4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376A1-B3F2-7DF4-4902-8423D0382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60075-D155-7456-E025-F299FFD1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D3C4-FC08-7241-AF83-BA06E1278B0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BDE0-EA9D-6B8F-3715-07D1A869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BF622-F3D0-88FF-53EC-A74AEB7C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8F281-478A-F24A-A97B-BB5D013C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1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95DF83-5034-005F-FF40-05288F25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BE39F-B3C8-F8CD-7234-A9D4914B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BB82-F693-0517-8584-E5E049361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FD3C4-FC08-7241-AF83-BA06E1278B0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4B7EB-8F59-7404-EF0D-95C888409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65D75-C698-1AA0-6CF4-E3EAD315D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8F281-478A-F24A-A97B-BB5D013C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5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6446-A755-E7A5-7814-B92998525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Computer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A6204-073E-3C5C-D92F-603687402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Aarush</a:t>
            </a:r>
          </a:p>
        </p:txBody>
      </p:sp>
    </p:spTree>
    <p:extLst>
      <p:ext uri="{BB962C8B-B14F-4D97-AF65-F5344CB8AC3E}">
        <p14:creationId xmlns:p14="http://schemas.microsoft.com/office/powerpoint/2010/main" val="149420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CB4F-7CA3-2CA4-419D-41AD1D40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BA6F7-CD70-0ECA-7E5C-7C912E38E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(describe </a:t>
            </a:r>
          </a:p>
        </p:txBody>
      </p:sp>
    </p:spTree>
    <p:extLst>
      <p:ext uri="{BB962C8B-B14F-4D97-AF65-F5344CB8AC3E}">
        <p14:creationId xmlns:p14="http://schemas.microsoft.com/office/powerpoint/2010/main" val="266884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5888</TotalTime>
  <Words>9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Intro to Computer Programming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Computer Programming</dc:title>
  <dc:creator>Avutu, Aarush '26</dc:creator>
  <cp:lastModifiedBy>Avutu, Aarush '26</cp:lastModifiedBy>
  <cp:revision>1</cp:revision>
  <dcterms:created xsi:type="dcterms:W3CDTF">2023-12-11T16:30:36Z</dcterms:created>
  <dcterms:modified xsi:type="dcterms:W3CDTF">2023-12-15T18:39:29Z</dcterms:modified>
</cp:coreProperties>
</file>