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EA71-984F-4185-B3D5-813EEB1DD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1E810-D5DD-4846-8A24-E359BFF3F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Price predicting model</a:t>
            </a:r>
          </a:p>
        </p:txBody>
      </p:sp>
    </p:spTree>
    <p:extLst>
      <p:ext uri="{BB962C8B-B14F-4D97-AF65-F5344CB8AC3E}">
        <p14:creationId xmlns:p14="http://schemas.microsoft.com/office/powerpoint/2010/main" val="292431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0EB76E-4877-47C9-AF23-6DCF3757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chemeClr val="bg1"/>
                </a:solidFill>
              </a:rPr>
              <a:t>Selecting the desired model for real 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C881-7B7B-4D8B-B0F1-98526B0E62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r>
              <a:rPr lang="en-IN" sz="1800"/>
              <a:t>Try out few models like Decision tree, linear regression, random forest regressor. And choose the model that gives prediction close to correct.</a:t>
            </a:r>
          </a:p>
        </p:txBody>
      </p:sp>
    </p:spTree>
    <p:extLst>
      <p:ext uri="{BB962C8B-B14F-4D97-AF65-F5344CB8AC3E}">
        <p14:creationId xmlns:p14="http://schemas.microsoft.com/office/powerpoint/2010/main" val="315137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A432-F2D1-4417-93BA-C1F35FD1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Evaluating the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EEB1AD-1D73-4836-9063-147BF8289E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22502" y="2214694"/>
            <a:ext cx="6988784" cy="33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4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DC9C272-E29F-446F-ACDE-D58056313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6230" y="957486"/>
            <a:ext cx="4935130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AC8CB-77CA-4F4A-B193-6FB8C215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  <a:br>
              <a:rPr lang="en-US" sz="4800"/>
            </a:b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6787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4A23-5195-4658-A0B7-E7F377AB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the type of model to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C120-F22A-44FC-8872-CF55BE1B3D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Supervised learning.</a:t>
            </a:r>
          </a:p>
          <a:p>
            <a:r>
              <a:rPr lang="en-IN" dirty="0"/>
              <a:t>Regression task.</a:t>
            </a:r>
          </a:p>
          <a:p>
            <a:r>
              <a:rPr lang="en-IN" dirty="0"/>
              <a:t>Batch learning i.e., already have the data and make the model.</a:t>
            </a:r>
          </a:p>
        </p:txBody>
      </p:sp>
    </p:spTree>
    <p:extLst>
      <p:ext uri="{BB962C8B-B14F-4D97-AF65-F5344CB8AC3E}">
        <p14:creationId xmlns:p14="http://schemas.microsoft.com/office/powerpoint/2010/main" val="164244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D155-55E9-4050-BC21-582330D8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9F66-16FE-4B86-8A59-BE07807996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Pandas: For data MANIPULATION AND ANALYSIS.</a:t>
            </a:r>
          </a:p>
          <a:p>
            <a:r>
              <a:rPr lang="en-IN" dirty="0"/>
              <a:t>Matplotlib: for plotting graphs.</a:t>
            </a:r>
          </a:p>
          <a:p>
            <a:r>
              <a:rPr lang="en-IN" dirty="0"/>
              <a:t>NumPy: for performing different operations on arrays.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0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34D5-3A2C-4262-A283-2B5833D9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45774"/>
            <a:ext cx="10364451" cy="980662"/>
          </a:xfrm>
        </p:spPr>
        <p:txBody>
          <a:bodyPr/>
          <a:lstStyle/>
          <a:p>
            <a:r>
              <a:rPr lang="en-IN" dirty="0"/>
              <a:t>Tasks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89E1-6B22-49EB-A996-104D8B2D1F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93913"/>
            <a:ext cx="10363826" cy="5738191"/>
          </a:xfrm>
        </p:spPr>
        <p:txBody>
          <a:bodyPr>
            <a:normAutofit/>
          </a:bodyPr>
          <a:lstStyle/>
          <a:p>
            <a:r>
              <a:rPr lang="en-IN" dirty="0"/>
              <a:t>Train test splitting</a:t>
            </a:r>
          </a:p>
          <a:p>
            <a:r>
              <a:rPr lang="en-IN" dirty="0"/>
              <a:t>Looking for correlations</a:t>
            </a:r>
          </a:p>
          <a:p>
            <a:r>
              <a:rPr lang="en-IN" dirty="0"/>
              <a:t>Attribute combinations</a:t>
            </a:r>
          </a:p>
          <a:p>
            <a:r>
              <a:rPr lang="en-IN" dirty="0"/>
              <a:t>Missing attributes</a:t>
            </a:r>
          </a:p>
          <a:p>
            <a:r>
              <a:rPr lang="en-IN" dirty="0"/>
              <a:t>Creating a pipeline</a:t>
            </a:r>
          </a:p>
          <a:p>
            <a:r>
              <a:rPr lang="en-IN" dirty="0"/>
              <a:t>Selecting the desired model for real estate</a:t>
            </a:r>
          </a:p>
          <a:p>
            <a:r>
              <a:rPr lang="en-IN" dirty="0"/>
              <a:t>Evaluating the model</a:t>
            </a:r>
          </a:p>
          <a:p>
            <a:r>
              <a:rPr lang="en-IN" dirty="0"/>
              <a:t>Using better evaluation technique </a:t>
            </a:r>
            <a:r>
              <a:rPr lang="en-IN" dirty="0" err="1"/>
              <a:t>ie</a:t>
            </a:r>
            <a:r>
              <a:rPr lang="en-IN" dirty="0"/>
              <a:t>., cross validation</a:t>
            </a:r>
          </a:p>
          <a:p>
            <a:r>
              <a:rPr lang="en-IN" dirty="0"/>
              <a:t>Saving the model</a:t>
            </a:r>
          </a:p>
          <a:p>
            <a:r>
              <a:rPr lang="en-IN" dirty="0"/>
              <a:t>Testing the model on test data</a:t>
            </a:r>
          </a:p>
          <a:p>
            <a:r>
              <a:rPr lang="en-IN" dirty="0"/>
              <a:t>Using the model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42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C1A5-9644-4435-A5C7-D56D548F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and test splitting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1A7059-CFFB-4A0D-ADB3-860F673CFB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55701" y="3007740"/>
            <a:ext cx="5080597" cy="1447697"/>
          </a:xfrm>
        </p:spPr>
      </p:pic>
    </p:spTree>
    <p:extLst>
      <p:ext uri="{BB962C8B-B14F-4D97-AF65-F5344CB8AC3E}">
        <p14:creationId xmlns:p14="http://schemas.microsoft.com/office/powerpoint/2010/main" val="72809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DE3B-0957-4158-BEB7-5E31836B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Looking for 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14F82-0112-4108-A3DA-8777CB0CA0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44393" y="2214694"/>
            <a:ext cx="8736037" cy="44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4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7A3-7514-47D0-963B-CBCA98BC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 combination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DBD173-7E24-4D72-8006-89FD870BAA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14222" y="1888842"/>
            <a:ext cx="7563556" cy="46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4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D511-1A0A-4E5C-B1E2-2D2B8532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F9E6-09C1-4618-979A-91D979CD07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To take care of the missing attributes:</a:t>
            </a:r>
          </a:p>
          <a:p>
            <a:pPr marL="0" indent="0">
              <a:buNone/>
            </a:pPr>
            <a:r>
              <a:rPr lang="en-IN" dirty="0"/>
              <a:t>1. Get rid of the missing data points.</a:t>
            </a:r>
          </a:p>
          <a:p>
            <a:pPr marL="0" indent="0">
              <a:buNone/>
            </a:pPr>
            <a:r>
              <a:rPr lang="en-IN" dirty="0"/>
              <a:t>2. Get rid of the whole attribute.</a:t>
            </a:r>
          </a:p>
          <a:p>
            <a:pPr marL="0" indent="0">
              <a:buNone/>
            </a:pPr>
            <a:r>
              <a:rPr lang="en-IN" dirty="0"/>
              <a:t>3. Set the value to some value( 0 , mean or median).</a:t>
            </a:r>
          </a:p>
        </p:txBody>
      </p:sp>
    </p:spTree>
    <p:extLst>
      <p:ext uri="{BB962C8B-B14F-4D97-AF65-F5344CB8AC3E}">
        <p14:creationId xmlns:p14="http://schemas.microsoft.com/office/powerpoint/2010/main" val="200303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D5C0D-F637-448D-AEBF-A66B2394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0834"/>
            <a:ext cx="5413686" cy="279633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89702-2A3C-4D22-B549-BAB787AE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IN"/>
              <a:t>Creating a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6E91-BD1C-4780-8639-DEE310DF82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IN" b="1"/>
              <a:t>Pipelines work by allowing for a linear sequence of data transforms to be chained together.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13693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{C221FC7A-95C4-40B5-ABDB-229EC3700955}tf04033925</Template>
  <TotalTime>3280</TotalTime>
  <Words>214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Real estate</vt:lpstr>
      <vt:lpstr>Finding the type of model to build</vt:lpstr>
      <vt:lpstr>Libraries used</vt:lpstr>
      <vt:lpstr>Tasks performed</vt:lpstr>
      <vt:lpstr>Train and test splitting</vt:lpstr>
      <vt:lpstr>Looking for correlations</vt:lpstr>
      <vt:lpstr>Attributes combination</vt:lpstr>
      <vt:lpstr>Missing attributes</vt:lpstr>
      <vt:lpstr>Creating a pipeline</vt:lpstr>
      <vt:lpstr>Selecting the desired model for real estate</vt:lpstr>
      <vt:lpstr>Evaluating the model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</dc:title>
  <dc:creator>Vivek Mathur</dc:creator>
  <cp:lastModifiedBy>Vivek Mathur</cp:lastModifiedBy>
  <cp:revision>19</cp:revision>
  <dcterms:created xsi:type="dcterms:W3CDTF">2020-02-12T12:40:26Z</dcterms:created>
  <dcterms:modified xsi:type="dcterms:W3CDTF">2020-02-20T05:14:27Z</dcterms:modified>
</cp:coreProperties>
</file>