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0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60F4A5C8-6B4F-4DBF-8C66-3605F254229F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8C223AD5-DDCA-4C66-B824-3B31CBDEA92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u="sng" baseline="-25000" dirty="0" smtClean="0"/>
              <a:t>CharityConnect</a:t>
            </a:r>
            <a:endParaRPr lang="en-US" sz="5400" u="sng" baseline="-25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Overview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Goal</a:t>
            </a:r>
            <a:r>
              <a:rPr lang="en-US" sz="2000" b="1" dirty="0" smtClean="0"/>
              <a:t>:</a:t>
            </a:r>
          </a:p>
          <a:p>
            <a:r>
              <a:rPr lang="en-US" sz="2000" dirty="0" smtClean="0"/>
              <a:t> </a:t>
            </a:r>
            <a:r>
              <a:rPr lang="en-US" sz="2000" dirty="0" smtClean="0"/>
              <a:t>A centralized Salesforce platform for managing </a:t>
            </a:r>
            <a:r>
              <a:rPr lang="en-US" sz="2000" b="1" dirty="0" smtClean="0"/>
              <a:t>Donors, Donations, Campaigns, and Beneficiaries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Key </a:t>
            </a:r>
            <a:r>
              <a:rPr lang="en-US" sz="2000" b="1" dirty="0" smtClean="0"/>
              <a:t>Features:</a:t>
            </a:r>
            <a:endParaRPr lang="en-US" sz="2000" dirty="0" smtClean="0"/>
          </a:p>
          <a:p>
            <a:r>
              <a:rPr lang="en-US" sz="2000" dirty="0" smtClean="0"/>
              <a:t>Donor loyalty points &amp; gamified badges.</a:t>
            </a:r>
          </a:p>
          <a:p>
            <a:r>
              <a:rPr lang="en-US" sz="2000" dirty="0" smtClean="0"/>
              <a:t>Smart “Impact Cart” for multi-campaign donations.</a:t>
            </a:r>
          </a:p>
          <a:p>
            <a:r>
              <a:rPr lang="en-US" sz="2000" dirty="0" smtClean="0"/>
              <a:t>Role-based access (Admin, NGO Staff, Donor).</a:t>
            </a:r>
          </a:p>
          <a:p>
            <a:r>
              <a:rPr lang="en-US" sz="2000" dirty="0" smtClean="0"/>
              <a:t>Built on </a:t>
            </a:r>
            <a:r>
              <a:rPr lang="en-US" sz="2000" b="1" dirty="0" smtClean="0"/>
              <a:t>Salesforce Lightning (Developer Org)</a:t>
            </a:r>
            <a:r>
              <a:rPr lang="en-US" sz="2000" dirty="0" smtClean="0"/>
              <a:t>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Custom Objects &amp;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Objects Created:</a:t>
            </a:r>
            <a:endParaRPr lang="en-US" sz="2000" dirty="0" smtClean="0"/>
          </a:p>
          <a:p>
            <a:r>
              <a:rPr lang="en-US" sz="2000" b="1" dirty="0" smtClean="0"/>
              <a:t>Donor__c</a:t>
            </a:r>
            <a:r>
              <a:rPr lang="en-US" sz="2000" dirty="0" smtClean="0"/>
              <a:t> → Extended donor details.</a:t>
            </a:r>
          </a:p>
          <a:p>
            <a:r>
              <a:rPr lang="en-US" sz="2000" b="1" dirty="0" smtClean="0"/>
              <a:t>Donation__c</a:t>
            </a:r>
            <a:r>
              <a:rPr lang="en-US" sz="2000" dirty="0" smtClean="0"/>
              <a:t> → Tracks donation records.</a:t>
            </a:r>
          </a:p>
          <a:p>
            <a:r>
              <a:rPr lang="en-US" sz="2000" b="1" dirty="0" smtClean="0"/>
              <a:t>Beneficiary__c</a:t>
            </a:r>
            <a:r>
              <a:rPr lang="en-US" sz="2000" dirty="0" smtClean="0"/>
              <a:t> → Individuals/communities supported.</a:t>
            </a:r>
          </a:p>
          <a:p>
            <a:r>
              <a:rPr lang="en-US" sz="2000" b="1" dirty="0" smtClean="0"/>
              <a:t>DonorBadge__c</a:t>
            </a:r>
            <a:r>
              <a:rPr lang="en-US" sz="2000" dirty="0" smtClean="0"/>
              <a:t> → Gamified recognition.</a:t>
            </a:r>
          </a:p>
          <a:p>
            <a:r>
              <a:rPr lang="en-US" sz="2000" b="1" dirty="0" smtClean="0"/>
              <a:t>ImpactCart__c</a:t>
            </a:r>
            <a:r>
              <a:rPr lang="en-US" sz="2000" dirty="0" smtClean="0"/>
              <a:t> → Multi-campaign donation cart</a:t>
            </a:r>
            <a:r>
              <a:rPr lang="en-US" sz="2000" dirty="0" smtClean="0"/>
              <a:t>.</a:t>
            </a:r>
          </a:p>
          <a:p>
            <a:endParaRPr lang="en-US" sz="2000" dirty="0" smtClean="0"/>
          </a:p>
          <a:p>
            <a:pPr>
              <a:buNone/>
            </a:pPr>
            <a:r>
              <a:rPr lang="en-US" sz="2000" b="1" dirty="0" smtClean="0"/>
              <a:t>Relationships:</a:t>
            </a:r>
            <a:endParaRPr lang="en-US" sz="2000" dirty="0" smtClean="0"/>
          </a:p>
          <a:p>
            <a:r>
              <a:rPr lang="en-US" sz="2000" dirty="0" smtClean="0"/>
              <a:t>Donor ↔ Donation (Lookup).</a:t>
            </a:r>
          </a:p>
          <a:p>
            <a:r>
              <a:rPr lang="en-US" sz="2000" dirty="0" smtClean="0"/>
              <a:t>Campaign ↔ Donation (Master-Detail).</a:t>
            </a:r>
          </a:p>
          <a:p>
            <a:r>
              <a:rPr lang="en-US" sz="2000" dirty="0" smtClean="0"/>
              <a:t>Beneficiary ↔ Donation (Lookup).</a:t>
            </a:r>
          </a:p>
          <a:p>
            <a:r>
              <a:rPr lang="en-US" sz="2000" dirty="0" smtClean="0"/>
              <a:t>Donor ↔ DonorBadge (Master-Detail).</a:t>
            </a:r>
          </a:p>
          <a:p>
            <a:r>
              <a:rPr lang="en-US" sz="2000" dirty="0" smtClean="0"/>
              <a:t>Donor ↔ ImpactCart (Lookup).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Security &amp; Record Pages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484784"/>
            <a:ext cx="7467600" cy="4873752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sz="2000" b="1" dirty="0" smtClean="0"/>
              <a:t>Security Model:</a:t>
            </a:r>
            <a:endParaRPr lang="en-US" sz="2000" dirty="0" smtClean="0"/>
          </a:p>
          <a:p>
            <a:r>
              <a:rPr lang="en-US" sz="2000" dirty="0" smtClean="0"/>
              <a:t>Admin → Full access.</a:t>
            </a:r>
          </a:p>
          <a:p>
            <a:r>
              <a:rPr lang="en-US" sz="2000" dirty="0" smtClean="0"/>
              <a:t>NGO Staff → Donations &amp; Campaigns.</a:t>
            </a:r>
          </a:p>
          <a:p>
            <a:r>
              <a:rPr lang="en-US" sz="2000" dirty="0" smtClean="0"/>
              <a:t>Donor → Own profile &amp; donations only.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Record Pages:</a:t>
            </a:r>
            <a:endParaRPr lang="en-US" sz="2000" dirty="0" smtClean="0"/>
          </a:p>
          <a:p>
            <a:r>
              <a:rPr lang="en-US" sz="2000" dirty="0" smtClean="0"/>
              <a:t>Donor Page → Details, loyalty points, donation history, badges.</a:t>
            </a:r>
          </a:p>
          <a:p>
            <a:r>
              <a:rPr lang="en-US" sz="2000" dirty="0" smtClean="0"/>
              <a:t>Campaign Page → Goal, progress, linked donations.</a:t>
            </a:r>
          </a:p>
          <a:p>
            <a:r>
              <a:rPr lang="en-US" sz="2000" dirty="0" smtClean="0"/>
              <a:t>Beneficiary Page → Stories, linked donations.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Home </a:t>
            </a:r>
            <a:r>
              <a:rPr lang="en-US" sz="2000" b="1" dirty="0" smtClean="0"/>
              <a:t>Page Layouts:</a:t>
            </a:r>
            <a:endParaRPr lang="en-US" sz="2000" dirty="0" smtClean="0"/>
          </a:p>
          <a:p>
            <a:r>
              <a:rPr lang="en-US" sz="2000" dirty="0" smtClean="0"/>
              <a:t>Donor → Loyalty points + quick donation.</a:t>
            </a:r>
          </a:p>
          <a:p>
            <a:r>
              <a:rPr lang="en-US" sz="2000" dirty="0" smtClean="0"/>
              <a:t>Staff → Campaign dashboards + donation reports.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Automation &amp; Utilities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000" b="1" dirty="0" smtClean="0"/>
              <a:t>lows &amp; Workflows:</a:t>
            </a:r>
            <a:endParaRPr lang="en-US" sz="2000" dirty="0" smtClean="0"/>
          </a:p>
          <a:p>
            <a:r>
              <a:rPr lang="en-US" sz="2000" dirty="0" smtClean="0"/>
              <a:t>Auto-update loyalty points after donation.</a:t>
            </a:r>
          </a:p>
          <a:p>
            <a:r>
              <a:rPr lang="en-US" sz="2000" dirty="0" smtClean="0"/>
              <a:t>Assign donor badges when thresholds crossed.</a:t>
            </a:r>
          </a:p>
          <a:p>
            <a:r>
              <a:rPr lang="en-US" sz="2000" dirty="0" smtClean="0"/>
              <a:t>Monthly staff campaign performance report.</a:t>
            </a:r>
          </a:p>
          <a:p>
            <a:pPr>
              <a:buNone/>
            </a:pPr>
            <a:endParaRPr lang="en-US" sz="2000" dirty="0" smtClean="0"/>
          </a:p>
          <a:p>
            <a:pPr>
              <a:buNone/>
            </a:pPr>
            <a:r>
              <a:rPr lang="en-US" sz="2000" dirty="0" smtClean="0"/>
              <a:t> </a:t>
            </a:r>
            <a:r>
              <a:rPr lang="en-US" sz="2000" b="1" dirty="0" smtClean="0"/>
              <a:t>Email Alerts:</a:t>
            </a:r>
            <a:endParaRPr lang="en-US" sz="2000" dirty="0" smtClean="0"/>
          </a:p>
          <a:p>
            <a:r>
              <a:rPr lang="en-US" sz="2000" dirty="0" smtClean="0"/>
              <a:t>Thank-you mail after donation.</a:t>
            </a:r>
          </a:p>
          <a:p>
            <a:pPr>
              <a:buNone/>
            </a:pPr>
            <a:endParaRPr lang="en-US" sz="2000" b="1" dirty="0" smtClean="0"/>
          </a:p>
          <a:p>
            <a:pPr>
              <a:buNone/>
            </a:pPr>
            <a:r>
              <a:rPr lang="en-US" sz="2000" b="1" dirty="0" smtClean="0"/>
              <a:t>Utility </a:t>
            </a:r>
            <a:r>
              <a:rPr lang="en-US" sz="2000" b="1" dirty="0" smtClean="0"/>
              <a:t>Bar (CharityConnect App):</a:t>
            </a:r>
            <a:endParaRPr lang="en-US" sz="2000" dirty="0" smtClean="0"/>
          </a:p>
          <a:p>
            <a:r>
              <a:rPr lang="en-US" sz="2000" dirty="0" smtClean="0"/>
              <a:t>Quick donation entry.</a:t>
            </a:r>
          </a:p>
          <a:p>
            <a:r>
              <a:rPr lang="en-US" sz="2000" dirty="0" smtClean="0"/>
              <a:t>View campaign performance.</a:t>
            </a:r>
          </a:p>
          <a:p>
            <a:r>
              <a:rPr lang="en-US" sz="2000" dirty="0" smtClean="0"/>
              <a:t>Access donor leaderboard.</a:t>
            </a:r>
          </a:p>
          <a:p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Project Walktrough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>
              <a:buNone/>
            </a:pPr>
            <a:r>
              <a:rPr lang="en-IN" dirty="0" smtClean="0"/>
              <a:t>So lets go  and take a tour of our project now…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34</TotalTime>
  <Words>286</Words>
  <Application>Microsoft Office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Oriel</vt:lpstr>
      <vt:lpstr>CharityConnect</vt:lpstr>
      <vt:lpstr>Project Overview</vt:lpstr>
      <vt:lpstr>Custom Objects &amp; Relationships</vt:lpstr>
      <vt:lpstr>Security &amp; Record Pages</vt:lpstr>
      <vt:lpstr>Automation &amp; Utilities</vt:lpstr>
      <vt:lpstr>Project Walktrough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CharityConnect</dc:title>
  <dc:creator>Windows User</dc:creator>
  <cp:lastModifiedBy>Windows User</cp:lastModifiedBy>
  <cp:revision>4</cp:revision>
  <dcterms:created xsi:type="dcterms:W3CDTF">2025-09-25T11:18:34Z</dcterms:created>
  <dcterms:modified xsi:type="dcterms:W3CDTF">2025-09-25T11:53:18Z</dcterms:modified>
</cp:coreProperties>
</file>