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721" r:id="rId5"/>
    <p:sldId id="2710" r:id="rId6"/>
    <p:sldId id="2712" r:id="rId7"/>
    <p:sldId id="2713" r:id="rId8"/>
    <p:sldId id="2714" r:id="rId9"/>
    <p:sldId id="2715" r:id="rId10"/>
    <p:sldId id="2716" r:id="rId11"/>
    <p:sldId id="2717" r:id="rId12"/>
    <p:sldId id="2718" r:id="rId13"/>
    <p:sldId id="2719" r:id="rId14"/>
    <p:sldId id="272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/>
    <p:restoredTop sz="78972"/>
  </p:normalViewPr>
  <p:slideViewPr>
    <p:cSldViewPr snapToGrid="0" snapToObjects="1">
      <p:cViewPr varScale="1">
        <p:scale>
          <a:sx n="50" d="100"/>
          <a:sy n="50" d="100"/>
        </p:scale>
        <p:origin x="119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ushi Bose" userId="ab61088f81ce4863" providerId="LiveId" clId="{DC22D11F-46E3-4738-8FE7-D9517B7FB546}"/>
    <pc:docChg chg="undo custSel addSld delSld modSld sldOrd">
      <pc:chgData name="Aarushi Bose" userId="ab61088f81ce4863" providerId="LiveId" clId="{DC22D11F-46E3-4738-8FE7-D9517B7FB546}" dt="2023-09-11T09:45:15.186" v="1535" actId="14100"/>
      <pc:docMkLst>
        <pc:docMk/>
      </pc:docMkLst>
      <pc:sldChg chg="del">
        <pc:chgData name="Aarushi Bose" userId="ab61088f81ce4863" providerId="LiveId" clId="{DC22D11F-46E3-4738-8FE7-D9517B7FB546}" dt="2023-09-11T09:36:18.607" v="1357" actId="47"/>
        <pc:sldMkLst>
          <pc:docMk/>
          <pc:sldMk cId="3311251205" sldId="734"/>
        </pc:sldMkLst>
      </pc:sldChg>
      <pc:sldChg chg="del">
        <pc:chgData name="Aarushi Bose" userId="ab61088f81ce4863" providerId="LiveId" clId="{DC22D11F-46E3-4738-8FE7-D9517B7FB546}" dt="2023-09-11T09:37:29.925" v="1382" actId="47"/>
        <pc:sldMkLst>
          <pc:docMk/>
          <pc:sldMk cId="1616218921" sldId="2572"/>
        </pc:sldMkLst>
      </pc:sldChg>
      <pc:sldChg chg="modSp del">
        <pc:chgData name="Aarushi Bose" userId="ab61088f81ce4863" providerId="LiveId" clId="{DC22D11F-46E3-4738-8FE7-D9517B7FB546}" dt="2023-09-11T09:42:59.610" v="1383" actId="47"/>
        <pc:sldMkLst>
          <pc:docMk/>
          <pc:sldMk cId="3186578606" sldId="2640"/>
        </pc:sldMkLst>
        <pc:graphicFrameChg chg="mod">
          <ac:chgData name="Aarushi Bose" userId="ab61088f81ce4863" providerId="LiveId" clId="{DC22D11F-46E3-4738-8FE7-D9517B7FB546}" dt="2023-09-11T07:33:31.180" v="0"/>
          <ac:graphicFrameMkLst>
            <pc:docMk/>
            <pc:sldMk cId="3186578606" sldId="2640"/>
            <ac:graphicFrameMk id="10" creationId="{9B19A716-4C11-E748-BC5E-ECEC1B7C1F85}"/>
          </ac:graphicFrameMkLst>
        </pc:graphicFrameChg>
      </pc:sldChg>
      <pc:sldChg chg="modSp">
        <pc:chgData name="Aarushi Bose" userId="ab61088f81ce4863" providerId="LiveId" clId="{DC22D11F-46E3-4738-8FE7-D9517B7FB546}" dt="2023-09-11T08:03:36.174" v="248"/>
        <pc:sldMkLst>
          <pc:docMk/>
          <pc:sldMk cId="2316208089" sldId="2712"/>
        </pc:sldMkLst>
        <pc:graphicFrameChg chg="mod">
          <ac:chgData name="Aarushi Bose" userId="ab61088f81ce4863" providerId="LiveId" clId="{DC22D11F-46E3-4738-8FE7-D9517B7FB546}" dt="2023-09-11T08:03:36.174" v="248"/>
          <ac:graphicFrameMkLst>
            <pc:docMk/>
            <pc:sldMk cId="2316208089" sldId="2712"/>
            <ac:graphicFrameMk id="8" creationId="{3640F199-031D-8248-8201-2BDB81372D4E}"/>
          </ac:graphicFrameMkLst>
        </pc:graphicFrameChg>
      </pc:sldChg>
      <pc:sldChg chg="addSp delSp modSp new mod ord">
        <pc:chgData name="Aarushi Bose" userId="ab61088f81ce4863" providerId="LiveId" clId="{DC22D11F-46E3-4738-8FE7-D9517B7FB546}" dt="2023-09-11T09:30:53.159" v="1270" actId="123"/>
        <pc:sldMkLst>
          <pc:docMk/>
          <pc:sldMk cId="4031108983" sldId="2713"/>
        </pc:sldMkLst>
        <pc:spChg chg="add mod">
          <ac:chgData name="Aarushi Bose" userId="ab61088f81ce4863" providerId="LiveId" clId="{DC22D11F-46E3-4738-8FE7-D9517B7FB546}" dt="2023-09-11T07:52:18.599" v="6"/>
          <ac:spMkLst>
            <pc:docMk/>
            <pc:sldMk cId="4031108983" sldId="2713"/>
            <ac:spMk id="3" creationId="{5AC1DB8B-FBE3-ABC9-DD79-C0DD17F8D795}"/>
          </ac:spMkLst>
        </pc:spChg>
        <pc:spChg chg="add mod">
          <ac:chgData name="Aarushi Bose" userId="ab61088f81ce4863" providerId="LiveId" clId="{DC22D11F-46E3-4738-8FE7-D9517B7FB546}" dt="2023-09-11T07:52:29.784" v="9" actId="1076"/>
          <ac:spMkLst>
            <pc:docMk/>
            <pc:sldMk cId="4031108983" sldId="2713"/>
            <ac:spMk id="4" creationId="{58C49264-BBE6-12A7-79EB-41973A09989C}"/>
          </ac:spMkLst>
        </pc:spChg>
        <pc:spChg chg="add mod">
          <ac:chgData name="Aarushi Bose" userId="ab61088f81ce4863" providerId="LiveId" clId="{DC22D11F-46E3-4738-8FE7-D9517B7FB546}" dt="2023-09-11T07:54:15.075" v="12"/>
          <ac:spMkLst>
            <pc:docMk/>
            <pc:sldMk cId="4031108983" sldId="2713"/>
            <ac:spMk id="6" creationId="{154C3682-1C74-9EF5-914A-52D3BB382A46}"/>
          </ac:spMkLst>
        </pc:spChg>
        <pc:spChg chg="add mod">
          <ac:chgData name="Aarushi Bose" userId="ab61088f81ce4863" providerId="LiveId" clId="{DC22D11F-46E3-4738-8FE7-D9517B7FB546}" dt="2023-09-11T07:54:15.075" v="12"/>
          <ac:spMkLst>
            <pc:docMk/>
            <pc:sldMk cId="4031108983" sldId="2713"/>
            <ac:spMk id="7" creationId="{C015899C-C9EC-2FBE-6822-E31E54F4A92F}"/>
          </ac:spMkLst>
        </pc:spChg>
        <pc:spChg chg="add mod">
          <ac:chgData name="Aarushi Bose" userId="ab61088f81ce4863" providerId="LiveId" clId="{DC22D11F-46E3-4738-8FE7-D9517B7FB546}" dt="2023-09-11T07:54:30.443" v="15"/>
          <ac:spMkLst>
            <pc:docMk/>
            <pc:sldMk cId="4031108983" sldId="2713"/>
            <ac:spMk id="9" creationId="{318EA7FE-B94C-E696-11B7-215C7B212C4F}"/>
          </ac:spMkLst>
        </pc:spChg>
        <pc:spChg chg="add mod">
          <ac:chgData name="Aarushi Bose" userId="ab61088f81ce4863" providerId="LiveId" clId="{DC22D11F-46E3-4738-8FE7-D9517B7FB546}" dt="2023-09-11T07:54:30.443" v="15"/>
          <ac:spMkLst>
            <pc:docMk/>
            <pc:sldMk cId="4031108983" sldId="2713"/>
            <ac:spMk id="10" creationId="{EA4B41FB-10B8-BB7E-BCA3-FC0B30C5B070}"/>
          </ac:spMkLst>
        </pc:spChg>
        <pc:spChg chg="add mod">
          <ac:chgData name="Aarushi Bose" userId="ab61088f81ce4863" providerId="LiveId" clId="{DC22D11F-46E3-4738-8FE7-D9517B7FB546}" dt="2023-09-11T07:54:50.548" v="17"/>
          <ac:spMkLst>
            <pc:docMk/>
            <pc:sldMk cId="4031108983" sldId="2713"/>
            <ac:spMk id="12" creationId="{12BF15F9-4D64-89F5-85A8-3E904109117A}"/>
          </ac:spMkLst>
        </pc:spChg>
        <pc:spChg chg="add mod">
          <ac:chgData name="Aarushi Bose" userId="ab61088f81ce4863" providerId="LiveId" clId="{DC22D11F-46E3-4738-8FE7-D9517B7FB546}" dt="2023-09-11T07:54:50.548" v="17"/>
          <ac:spMkLst>
            <pc:docMk/>
            <pc:sldMk cId="4031108983" sldId="2713"/>
            <ac:spMk id="13" creationId="{74EE44D5-7E47-DCEB-DA0E-BDE9F99D627C}"/>
          </ac:spMkLst>
        </pc:spChg>
        <pc:spChg chg="add mod">
          <ac:chgData name="Aarushi Bose" userId="ab61088f81ce4863" providerId="LiveId" clId="{DC22D11F-46E3-4738-8FE7-D9517B7FB546}" dt="2023-09-11T09:30:49.749" v="1269" actId="123"/>
          <ac:spMkLst>
            <pc:docMk/>
            <pc:sldMk cId="4031108983" sldId="2713"/>
            <ac:spMk id="20" creationId="{B4CD6937-59D2-9404-1C45-675CC3DEBB4E}"/>
          </ac:spMkLst>
        </pc:spChg>
        <pc:spChg chg="add mod">
          <ac:chgData name="Aarushi Bose" userId="ab61088f81ce4863" providerId="LiveId" clId="{DC22D11F-46E3-4738-8FE7-D9517B7FB546}" dt="2023-09-11T09:30:53.159" v="1270" actId="123"/>
          <ac:spMkLst>
            <pc:docMk/>
            <pc:sldMk cId="4031108983" sldId="2713"/>
            <ac:spMk id="21" creationId="{4477F0CB-D5AF-269F-F113-D83735D95453}"/>
          </ac:spMkLst>
        </pc:spChg>
        <pc:spChg chg="add mod">
          <ac:chgData name="Aarushi Bose" userId="ab61088f81ce4863" providerId="LiveId" clId="{DC22D11F-46E3-4738-8FE7-D9517B7FB546}" dt="2023-09-11T09:20:40.827" v="1103" actId="1076"/>
          <ac:spMkLst>
            <pc:docMk/>
            <pc:sldMk cId="4031108983" sldId="2713"/>
            <ac:spMk id="23" creationId="{B29B1939-145F-2193-855C-4F43447A730A}"/>
          </ac:spMkLst>
        </pc:spChg>
        <pc:grpChg chg="add mod">
          <ac:chgData name="Aarushi Bose" userId="ab61088f81ce4863" providerId="LiveId" clId="{DC22D11F-46E3-4738-8FE7-D9517B7FB546}" dt="2023-09-11T07:55:04.944" v="19" actId="1076"/>
          <ac:grpSpMkLst>
            <pc:docMk/>
            <pc:sldMk cId="4031108983" sldId="2713"/>
            <ac:grpSpMk id="2" creationId="{3A032DD1-DE47-48A5-A415-A53E959C9EA8}"/>
          </ac:grpSpMkLst>
        </pc:grpChg>
        <pc:grpChg chg="add del mod">
          <ac:chgData name="Aarushi Bose" userId="ab61088f81ce4863" providerId="LiveId" clId="{DC22D11F-46E3-4738-8FE7-D9517B7FB546}" dt="2023-09-11T07:54:18.850" v="14" actId="21"/>
          <ac:grpSpMkLst>
            <pc:docMk/>
            <pc:sldMk cId="4031108983" sldId="2713"/>
            <ac:grpSpMk id="5" creationId="{7F2AE974-7DDD-3B3C-8C0A-DB5941E40B48}"/>
          </ac:grpSpMkLst>
        </pc:grpChg>
        <pc:grpChg chg="add mod">
          <ac:chgData name="Aarushi Bose" userId="ab61088f81ce4863" providerId="LiveId" clId="{DC22D11F-46E3-4738-8FE7-D9517B7FB546}" dt="2023-09-11T07:55:10.856" v="20" actId="1076"/>
          <ac:grpSpMkLst>
            <pc:docMk/>
            <pc:sldMk cId="4031108983" sldId="2713"/>
            <ac:grpSpMk id="8" creationId="{79CA5A67-5EFB-C4F5-1D70-02254EC2E8BF}"/>
          </ac:grpSpMkLst>
        </pc:grpChg>
        <pc:grpChg chg="add mod">
          <ac:chgData name="Aarushi Bose" userId="ab61088f81ce4863" providerId="LiveId" clId="{DC22D11F-46E3-4738-8FE7-D9517B7FB546}" dt="2023-09-11T07:55:22.777" v="21" actId="1076"/>
          <ac:grpSpMkLst>
            <pc:docMk/>
            <pc:sldMk cId="4031108983" sldId="2713"/>
            <ac:grpSpMk id="11" creationId="{5BBBD4A0-124C-82B0-1BBF-ECBF76BFBE92}"/>
          </ac:grpSpMkLst>
        </pc:grpChg>
        <pc:cxnChg chg="add">
          <ac:chgData name="Aarushi Bose" userId="ab61088f81ce4863" providerId="LiveId" clId="{DC22D11F-46E3-4738-8FE7-D9517B7FB546}" dt="2023-09-11T07:55:33.756" v="22" actId="11529"/>
          <ac:cxnSpMkLst>
            <pc:docMk/>
            <pc:sldMk cId="4031108983" sldId="2713"/>
            <ac:cxnSpMk id="15" creationId="{CE7C1A62-C3F9-6CC4-F1E2-DA2C2AFFD861}"/>
          </ac:cxnSpMkLst>
        </pc:cxnChg>
        <pc:cxnChg chg="add">
          <ac:chgData name="Aarushi Bose" userId="ab61088f81ce4863" providerId="LiveId" clId="{DC22D11F-46E3-4738-8FE7-D9517B7FB546}" dt="2023-09-11T07:55:42.749" v="23" actId="11529"/>
          <ac:cxnSpMkLst>
            <pc:docMk/>
            <pc:sldMk cId="4031108983" sldId="2713"/>
            <ac:cxnSpMk id="17" creationId="{999590AE-C070-0B0C-1B3C-E45AD55AA7BB}"/>
          </ac:cxnSpMkLst>
        </pc:cxnChg>
        <pc:cxnChg chg="add">
          <ac:chgData name="Aarushi Bose" userId="ab61088f81ce4863" providerId="LiveId" clId="{DC22D11F-46E3-4738-8FE7-D9517B7FB546}" dt="2023-09-11T07:55:52.106" v="24" actId="11529"/>
          <ac:cxnSpMkLst>
            <pc:docMk/>
            <pc:sldMk cId="4031108983" sldId="2713"/>
            <ac:cxnSpMk id="19" creationId="{19ABD642-82C8-F855-6229-5ACFB8CC2067}"/>
          </ac:cxnSpMkLst>
        </pc:cxnChg>
      </pc:sldChg>
      <pc:sldChg chg="addSp delSp modSp new mod">
        <pc:chgData name="Aarushi Bose" userId="ab61088f81ce4863" providerId="LiveId" clId="{DC22D11F-46E3-4738-8FE7-D9517B7FB546}" dt="2023-09-11T09:30:42.823" v="1268" actId="123"/>
        <pc:sldMkLst>
          <pc:docMk/>
          <pc:sldMk cId="228639874" sldId="2714"/>
        </pc:sldMkLst>
        <pc:spChg chg="add del">
          <ac:chgData name="Aarushi Bose" userId="ab61088f81ce4863" providerId="LiveId" clId="{DC22D11F-46E3-4738-8FE7-D9517B7FB546}" dt="2023-09-11T08:03:09.406" v="244" actId="22"/>
          <ac:spMkLst>
            <pc:docMk/>
            <pc:sldMk cId="228639874" sldId="2714"/>
            <ac:spMk id="3" creationId="{476FA1CE-F9B6-A03D-777F-C4AB6475F70A}"/>
          </ac:spMkLst>
        </pc:spChg>
        <pc:spChg chg="add mod">
          <ac:chgData name="Aarushi Bose" userId="ab61088f81ce4863" providerId="LiveId" clId="{DC22D11F-46E3-4738-8FE7-D9517B7FB546}" dt="2023-09-11T08:03:16.501" v="245"/>
          <ac:spMkLst>
            <pc:docMk/>
            <pc:sldMk cId="228639874" sldId="2714"/>
            <ac:spMk id="5" creationId="{6F96A244-6D6C-FD71-83C5-EC254DC8DABB}"/>
          </ac:spMkLst>
        </pc:spChg>
        <pc:spChg chg="add mod">
          <ac:chgData name="Aarushi Bose" userId="ab61088f81ce4863" providerId="LiveId" clId="{DC22D11F-46E3-4738-8FE7-D9517B7FB546}" dt="2023-09-11T08:03:16.501" v="245"/>
          <ac:spMkLst>
            <pc:docMk/>
            <pc:sldMk cId="228639874" sldId="2714"/>
            <ac:spMk id="6" creationId="{0C92817C-FB53-3226-B410-0555BCB2DBFB}"/>
          </ac:spMkLst>
        </pc:spChg>
        <pc:spChg chg="add mod">
          <ac:chgData name="Aarushi Bose" userId="ab61088f81ce4863" providerId="LiveId" clId="{DC22D11F-46E3-4738-8FE7-D9517B7FB546}" dt="2023-09-11T08:03:32.365" v="247"/>
          <ac:spMkLst>
            <pc:docMk/>
            <pc:sldMk cId="228639874" sldId="2714"/>
            <ac:spMk id="8" creationId="{08A2BB9F-2432-F930-4006-6F982A192BDD}"/>
          </ac:spMkLst>
        </pc:spChg>
        <pc:spChg chg="add mod">
          <ac:chgData name="Aarushi Bose" userId="ab61088f81ce4863" providerId="LiveId" clId="{DC22D11F-46E3-4738-8FE7-D9517B7FB546}" dt="2023-09-11T08:03:32.365" v="247"/>
          <ac:spMkLst>
            <pc:docMk/>
            <pc:sldMk cId="228639874" sldId="2714"/>
            <ac:spMk id="9" creationId="{FFADC33B-5648-8857-3FF0-2EDD9F8934B7}"/>
          </ac:spMkLst>
        </pc:spChg>
        <pc:spChg chg="add mod">
          <ac:chgData name="Aarushi Bose" userId="ab61088f81ce4863" providerId="LiveId" clId="{DC22D11F-46E3-4738-8FE7-D9517B7FB546}" dt="2023-09-11T08:03:40.512" v="249"/>
          <ac:spMkLst>
            <pc:docMk/>
            <pc:sldMk cId="228639874" sldId="2714"/>
            <ac:spMk id="11" creationId="{1D7A90C4-6BAC-2C07-618C-4B341AD02DFB}"/>
          </ac:spMkLst>
        </pc:spChg>
        <pc:spChg chg="add mod">
          <ac:chgData name="Aarushi Bose" userId="ab61088f81ce4863" providerId="LiveId" clId="{DC22D11F-46E3-4738-8FE7-D9517B7FB546}" dt="2023-09-11T08:03:40.512" v="249"/>
          <ac:spMkLst>
            <pc:docMk/>
            <pc:sldMk cId="228639874" sldId="2714"/>
            <ac:spMk id="12" creationId="{D98E0594-A001-2E9A-4C49-7BFC17C996E3}"/>
          </ac:spMkLst>
        </pc:spChg>
        <pc:spChg chg="add mod">
          <ac:chgData name="Aarushi Bose" userId="ab61088f81ce4863" providerId="LiveId" clId="{DC22D11F-46E3-4738-8FE7-D9517B7FB546}" dt="2023-09-11T08:03:52.626" v="251"/>
          <ac:spMkLst>
            <pc:docMk/>
            <pc:sldMk cId="228639874" sldId="2714"/>
            <ac:spMk id="14" creationId="{E724998C-62B6-6D55-33D2-A5C61B7FD023}"/>
          </ac:spMkLst>
        </pc:spChg>
        <pc:spChg chg="add mod">
          <ac:chgData name="Aarushi Bose" userId="ab61088f81ce4863" providerId="LiveId" clId="{DC22D11F-46E3-4738-8FE7-D9517B7FB546}" dt="2023-09-11T08:03:52.626" v="251"/>
          <ac:spMkLst>
            <pc:docMk/>
            <pc:sldMk cId="228639874" sldId="2714"/>
            <ac:spMk id="15" creationId="{F6ADAE6E-5847-792C-1663-B1080681577D}"/>
          </ac:spMkLst>
        </pc:spChg>
        <pc:spChg chg="add mod">
          <ac:chgData name="Aarushi Bose" userId="ab61088f81ce4863" providerId="LiveId" clId="{DC22D11F-46E3-4738-8FE7-D9517B7FB546}" dt="2023-09-11T09:30:42.823" v="1268" actId="123"/>
          <ac:spMkLst>
            <pc:docMk/>
            <pc:sldMk cId="228639874" sldId="2714"/>
            <ac:spMk id="23" creationId="{C77E4124-F8E2-272A-7277-E9A6028C304F}"/>
          </ac:spMkLst>
        </pc:spChg>
        <pc:spChg chg="add mod">
          <ac:chgData name="Aarushi Bose" userId="ab61088f81ce4863" providerId="LiveId" clId="{DC22D11F-46E3-4738-8FE7-D9517B7FB546}" dt="2023-09-11T09:30:39.291" v="1267" actId="123"/>
          <ac:spMkLst>
            <pc:docMk/>
            <pc:sldMk cId="228639874" sldId="2714"/>
            <ac:spMk id="24" creationId="{3CDAFAA7-0532-C107-CCEF-6612FAC9A488}"/>
          </ac:spMkLst>
        </pc:spChg>
        <pc:spChg chg="add mod">
          <ac:chgData name="Aarushi Bose" userId="ab61088f81ce4863" providerId="LiveId" clId="{DC22D11F-46E3-4738-8FE7-D9517B7FB546}" dt="2023-09-11T09:30:35.237" v="1266" actId="123"/>
          <ac:spMkLst>
            <pc:docMk/>
            <pc:sldMk cId="228639874" sldId="2714"/>
            <ac:spMk id="25" creationId="{35E31E9D-214B-CBA2-99C3-CC33EDCC3CA5}"/>
          </ac:spMkLst>
        </pc:spChg>
        <pc:spChg chg="add mod">
          <ac:chgData name="Aarushi Bose" userId="ab61088f81ce4863" providerId="LiveId" clId="{DC22D11F-46E3-4738-8FE7-D9517B7FB546}" dt="2023-09-11T09:20:05.245" v="1096" actId="1076"/>
          <ac:spMkLst>
            <pc:docMk/>
            <pc:sldMk cId="228639874" sldId="2714"/>
            <ac:spMk id="27" creationId="{C6293686-203A-5315-71AA-04AE87870376}"/>
          </ac:spMkLst>
        </pc:spChg>
        <pc:grpChg chg="add mod">
          <ac:chgData name="Aarushi Bose" userId="ab61088f81ce4863" providerId="LiveId" clId="{DC22D11F-46E3-4738-8FE7-D9517B7FB546}" dt="2023-09-11T08:03:25.520" v="246" actId="1076"/>
          <ac:grpSpMkLst>
            <pc:docMk/>
            <pc:sldMk cId="228639874" sldId="2714"/>
            <ac:grpSpMk id="4" creationId="{E146272D-676A-49C2-8D2A-9A944FABE4F9}"/>
          </ac:grpSpMkLst>
        </pc:grpChg>
        <pc:grpChg chg="add mod">
          <ac:chgData name="Aarushi Bose" userId="ab61088f81ce4863" providerId="LiveId" clId="{DC22D11F-46E3-4738-8FE7-D9517B7FB546}" dt="2023-09-11T08:04:03.089" v="253" actId="1076"/>
          <ac:grpSpMkLst>
            <pc:docMk/>
            <pc:sldMk cId="228639874" sldId="2714"/>
            <ac:grpSpMk id="7" creationId="{118FCF9C-CB58-30B5-8765-86CB300A6382}"/>
          </ac:grpSpMkLst>
        </pc:grpChg>
        <pc:grpChg chg="add mod">
          <ac:chgData name="Aarushi Bose" userId="ab61088f81ce4863" providerId="LiveId" clId="{DC22D11F-46E3-4738-8FE7-D9517B7FB546}" dt="2023-09-11T08:04:06.765" v="254" actId="1076"/>
          <ac:grpSpMkLst>
            <pc:docMk/>
            <pc:sldMk cId="228639874" sldId="2714"/>
            <ac:grpSpMk id="10" creationId="{36AE025B-2F9A-FED6-F538-800012B56BBE}"/>
          </ac:grpSpMkLst>
        </pc:grpChg>
        <pc:grpChg chg="add mod">
          <ac:chgData name="Aarushi Bose" userId="ab61088f81ce4863" providerId="LiveId" clId="{DC22D11F-46E3-4738-8FE7-D9517B7FB546}" dt="2023-09-11T08:04:15.982" v="256" actId="1076"/>
          <ac:grpSpMkLst>
            <pc:docMk/>
            <pc:sldMk cId="228639874" sldId="2714"/>
            <ac:grpSpMk id="13" creationId="{487F6B2A-FD9A-8E03-E4C7-922583528B7C}"/>
          </ac:grpSpMkLst>
        </pc:grpChg>
        <pc:cxnChg chg="add mod">
          <ac:chgData name="Aarushi Bose" userId="ab61088f81ce4863" providerId="LiveId" clId="{DC22D11F-46E3-4738-8FE7-D9517B7FB546}" dt="2023-09-11T08:04:27.263" v="258" actId="14100"/>
          <ac:cxnSpMkLst>
            <pc:docMk/>
            <pc:sldMk cId="228639874" sldId="2714"/>
            <ac:cxnSpMk id="17" creationId="{FD0A84E2-C7D6-4D8D-DF80-8FE3299AC0C0}"/>
          </ac:cxnSpMkLst>
        </pc:cxnChg>
        <pc:cxnChg chg="add">
          <ac:chgData name="Aarushi Bose" userId="ab61088f81ce4863" providerId="LiveId" clId="{DC22D11F-46E3-4738-8FE7-D9517B7FB546}" dt="2023-09-11T08:04:49.033" v="259" actId="11529"/>
          <ac:cxnSpMkLst>
            <pc:docMk/>
            <pc:sldMk cId="228639874" sldId="2714"/>
            <ac:cxnSpMk id="20" creationId="{C8913F1E-6A37-85EC-3194-67035FA66078}"/>
          </ac:cxnSpMkLst>
        </pc:cxnChg>
        <pc:cxnChg chg="add mod">
          <ac:chgData name="Aarushi Bose" userId="ab61088f81ce4863" providerId="LiveId" clId="{DC22D11F-46E3-4738-8FE7-D9517B7FB546}" dt="2023-09-11T08:05:12.011" v="264" actId="1076"/>
          <ac:cxnSpMkLst>
            <pc:docMk/>
            <pc:sldMk cId="228639874" sldId="2714"/>
            <ac:cxnSpMk id="21" creationId="{BD3315E7-EFC6-A858-79A9-77C48402024C}"/>
          </ac:cxnSpMkLst>
        </pc:cxnChg>
        <pc:cxnChg chg="add mod">
          <ac:chgData name="Aarushi Bose" userId="ab61088f81ce4863" providerId="LiveId" clId="{DC22D11F-46E3-4738-8FE7-D9517B7FB546}" dt="2023-09-11T08:04:58.032" v="262" actId="1076"/>
          <ac:cxnSpMkLst>
            <pc:docMk/>
            <pc:sldMk cId="228639874" sldId="2714"/>
            <ac:cxnSpMk id="22" creationId="{730F453E-A1F9-6933-9477-9AC745636216}"/>
          </ac:cxnSpMkLst>
        </pc:cxnChg>
      </pc:sldChg>
      <pc:sldChg chg="addSp delSp modSp new mod">
        <pc:chgData name="Aarushi Bose" userId="ab61088f81ce4863" providerId="LiveId" clId="{DC22D11F-46E3-4738-8FE7-D9517B7FB546}" dt="2023-09-11T09:19:01.429" v="1091" actId="1076"/>
        <pc:sldMkLst>
          <pc:docMk/>
          <pc:sldMk cId="4198404862" sldId="2715"/>
        </pc:sldMkLst>
        <pc:spChg chg="add mod">
          <ac:chgData name="Aarushi Bose" userId="ab61088f81ce4863" providerId="LiveId" clId="{DC22D11F-46E3-4738-8FE7-D9517B7FB546}" dt="2023-09-11T08:57:32.471" v="607"/>
          <ac:spMkLst>
            <pc:docMk/>
            <pc:sldMk cId="4198404862" sldId="2715"/>
            <ac:spMk id="3" creationId="{BE111987-34FA-A485-B667-A0F7422E0FDA}"/>
          </ac:spMkLst>
        </pc:spChg>
        <pc:spChg chg="add mod">
          <ac:chgData name="Aarushi Bose" userId="ab61088f81ce4863" providerId="LiveId" clId="{DC22D11F-46E3-4738-8FE7-D9517B7FB546}" dt="2023-09-11T08:57:32.471" v="607"/>
          <ac:spMkLst>
            <pc:docMk/>
            <pc:sldMk cId="4198404862" sldId="2715"/>
            <ac:spMk id="4" creationId="{16CECDD0-F204-DD65-089B-C74A5F5449EA}"/>
          </ac:spMkLst>
        </pc:spChg>
        <pc:spChg chg="add mod">
          <ac:chgData name="Aarushi Bose" userId="ab61088f81ce4863" providerId="LiveId" clId="{DC22D11F-46E3-4738-8FE7-D9517B7FB546}" dt="2023-09-11T08:57:45.710" v="609"/>
          <ac:spMkLst>
            <pc:docMk/>
            <pc:sldMk cId="4198404862" sldId="2715"/>
            <ac:spMk id="6" creationId="{41D2308E-E124-B09D-47FE-17020EF840F6}"/>
          </ac:spMkLst>
        </pc:spChg>
        <pc:spChg chg="add mod">
          <ac:chgData name="Aarushi Bose" userId="ab61088f81ce4863" providerId="LiveId" clId="{DC22D11F-46E3-4738-8FE7-D9517B7FB546}" dt="2023-09-11T08:58:57.388" v="624" actId="20577"/>
          <ac:spMkLst>
            <pc:docMk/>
            <pc:sldMk cId="4198404862" sldId="2715"/>
            <ac:spMk id="7" creationId="{489FF8BB-CD17-7D23-E7B8-EA209982D029}"/>
          </ac:spMkLst>
        </pc:spChg>
        <pc:spChg chg="add del">
          <ac:chgData name="Aarushi Bose" userId="ab61088f81ce4863" providerId="LiveId" clId="{DC22D11F-46E3-4738-8FE7-D9517B7FB546}" dt="2023-09-11T08:57:56.758" v="611" actId="22"/>
          <ac:spMkLst>
            <pc:docMk/>
            <pc:sldMk cId="4198404862" sldId="2715"/>
            <ac:spMk id="9" creationId="{ADA863E8-4F48-838C-2CEF-A2C7453B0E06}"/>
          </ac:spMkLst>
        </pc:spChg>
        <pc:spChg chg="add del mod topLvl">
          <ac:chgData name="Aarushi Bose" userId="ab61088f81ce4863" providerId="LiveId" clId="{DC22D11F-46E3-4738-8FE7-D9517B7FB546}" dt="2023-09-11T08:59:06.444" v="637" actId="478"/>
          <ac:spMkLst>
            <pc:docMk/>
            <pc:sldMk cId="4198404862" sldId="2715"/>
            <ac:spMk id="11" creationId="{3C45F5B8-335B-9AFE-1961-79C7061DD612}"/>
          </ac:spMkLst>
        </pc:spChg>
        <pc:spChg chg="add del mod topLvl">
          <ac:chgData name="Aarushi Bose" userId="ab61088f81ce4863" providerId="LiveId" clId="{DC22D11F-46E3-4738-8FE7-D9517B7FB546}" dt="2023-09-11T08:59:05.597" v="636" actId="478"/>
          <ac:spMkLst>
            <pc:docMk/>
            <pc:sldMk cId="4198404862" sldId="2715"/>
            <ac:spMk id="12" creationId="{ED770F72-6CB9-E68E-12CE-7E8521C2224F}"/>
          </ac:spMkLst>
        </pc:spChg>
        <pc:spChg chg="add mod">
          <ac:chgData name="Aarushi Bose" userId="ab61088f81ce4863" providerId="LiveId" clId="{DC22D11F-46E3-4738-8FE7-D9517B7FB546}" dt="2023-09-11T08:58:19.608" v="615"/>
          <ac:spMkLst>
            <pc:docMk/>
            <pc:sldMk cId="4198404862" sldId="2715"/>
            <ac:spMk id="14" creationId="{86F1B2C5-3A6E-175B-9D2C-BBE0F77659A7}"/>
          </ac:spMkLst>
        </pc:spChg>
        <pc:spChg chg="add mod">
          <ac:chgData name="Aarushi Bose" userId="ab61088f81ce4863" providerId="LiveId" clId="{DC22D11F-46E3-4738-8FE7-D9517B7FB546}" dt="2023-09-11T08:58:19.608" v="615"/>
          <ac:spMkLst>
            <pc:docMk/>
            <pc:sldMk cId="4198404862" sldId="2715"/>
            <ac:spMk id="15" creationId="{C43DE2F0-0BB5-ECEC-D94B-BC845D7131AA}"/>
          </ac:spMkLst>
        </pc:spChg>
        <pc:spChg chg="add mod">
          <ac:chgData name="Aarushi Bose" userId="ab61088f81ce4863" providerId="LiveId" clId="{DC22D11F-46E3-4738-8FE7-D9517B7FB546}" dt="2023-09-11T08:59:31.132" v="639"/>
          <ac:spMkLst>
            <pc:docMk/>
            <pc:sldMk cId="4198404862" sldId="2715"/>
            <ac:spMk id="17" creationId="{66E854A3-33B9-DBB8-6255-06D177B6153B}"/>
          </ac:spMkLst>
        </pc:spChg>
        <pc:spChg chg="add mod">
          <ac:chgData name="Aarushi Bose" userId="ab61088f81ce4863" providerId="LiveId" clId="{DC22D11F-46E3-4738-8FE7-D9517B7FB546}" dt="2023-09-11T08:59:31.132" v="639"/>
          <ac:spMkLst>
            <pc:docMk/>
            <pc:sldMk cId="4198404862" sldId="2715"/>
            <ac:spMk id="18" creationId="{72D39696-79D5-54EA-FBD0-D451649C696D}"/>
          </ac:spMkLst>
        </pc:spChg>
        <pc:spChg chg="add mod">
          <ac:chgData name="Aarushi Bose" userId="ab61088f81ce4863" providerId="LiveId" clId="{DC22D11F-46E3-4738-8FE7-D9517B7FB546}" dt="2023-09-11T08:59:38.865" v="640"/>
          <ac:spMkLst>
            <pc:docMk/>
            <pc:sldMk cId="4198404862" sldId="2715"/>
            <ac:spMk id="20" creationId="{3E88294A-38B4-41A8-E658-6843E10C2399}"/>
          </ac:spMkLst>
        </pc:spChg>
        <pc:spChg chg="add mod">
          <ac:chgData name="Aarushi Bose" userId="ab61088f81ce4863" providerId="LiveId" clId="{DC22D11F-46E3-4738-8FE7-D9517B7FB546}" dt="2023-09-11T09:00:10.325" v="645" actId="1076"/>
          <ac:spMkLst>
            <pc:docMk/>
            <pc:sldMk cId="4198404862" sldId="2715"/>
            <ac:spMk id="21" creationId="{BB4F1C41-182A-7346-457D-6E8DD7E0EA2C}"/>
          </ac:spMkLst>
        </pc:spChg>
        <pc:spChg chg="add mod">
          <ac:chgData name="Aarushi Bose" userId="ab61088f81ce4863" providerId="LiveId" clId="{DC22D11F-46E3-4738-8FE7-D9517B7FB546}" dt="2023-09-11T08:59:52.035" v="641"/>
          <ac:spMkLst>
            <pc:docMk/>
            <pc:sldMk cId="4198404862" sldId="2715"/>
            <ac:spMk id="23" creationId="{202381B5-34D8-72ED-30CF-F960486FCDA3}"/>
          </ac:spMkLst>
        </pc:spChg>
        <pc:spChg chg="add mod">
          <ac:chgData name="Aarushi Bose" userId="ab61088f81ce4863" providerId="LiveId" clId="{DC22D11F-46E3-4738-8FE7-D9517B7FB546}" dt="2023-09-11T08:59:52.035" v="641"/>
          <ac:spMkLst>
            <pc:docMk/>
            <pc:sldMk cId="4198404862" sldId="2715"/>
            <ac:spMk id="24" creationId="{1C84A290-D092-1DDC-AA9C-6B70D2D15E72}"/>
          </ac:spMkLst>
        </pc:spChg>
        <pc:spChg chg="add mod">
          <ac:chgData name="Aarushi Bose" userId="ab61088f81ce4863" providerId="LiveId" clId="{DC22D11F-46E3-4738-8FE7-D9517B7FB546}" dt="2023-09-11T09:00:32.859" v="648"/>
          <ac:spMkLst>
            <pc:docMk/>
            <pc:sldMk cId="4198404862" sldId="2715"/>
            <ac:spMk id="26" creationId="{9457CD68-9D8F-1584-665F-6A646701C608}"/>
          </ac:spMkLst>
        </pc:spChg>
        <pc:spChg chg="add mod">
          <ac:chgData name="Aarushi Bose" userId="ab61088f81ce4863" providerId="LiveId" clId="{DC22D11F-46E3-4738-8FE7-D9517B7FB546}" dt="2023-09-11T09:00:32.859" v="648"/>
          <ac:spMkLst>
            <pc:docMk/>
            <pc:sldMk cId="4198404862" sldId="2715"/>
            <ac:spMk id="27" creationId="{6302D570-997B-2A71-A86B-54CD86B428CC}"/>
          </ac:spMkLst>
        </pc:spChg>
        <pc:spChg chg="add mod">
          <ac:chgData name="Aarushi Bose" userId="ab61088f81ce4863" providerId="LiveId" clId="{DC22D11F-46E3-4738-8FE7-D9517B7FB546}" dt="2023-09-11T09:00:42.149" v="649"/>
          <ac:spMkLst>
            <pc:docMk/>
            <pc:sldMk cId="4198404862" sldId="2715"/>
            <ac:spMk id="29" creationId="{3A73F420-9C0C-53DC-E9A5-81734237DF09}"/>
          </ac:spMkLst>
        </pc:spChg>
        <pc:spChg chg="add mod">
          <ac:chgData name="Aarushi Bose" userId="ab61088f81ce4863" providerId="LiveId" clId="{DC22D11F-46E3-4738-8FE7-D9517B7FB546}" dt="2023-09-11T09:00:42.149" v="649"/>
          <ac:spMkLst>
            <pc:docMk/>
            <pc:sldMk cId="4198404862" sldId="2715"/>
            <ac:spMk id="30" creationId="{E5922AAE-CDAB-0119-AD6F-88089F9CD29B}"/>
          </ac:spMkLst>
        </pc:spChg>
        <pc:spChg chg="add mod">
          <ac:chgData name="Aarushi Bose" userId="ab61088f81ce4863" providerId="LiveId" clId="{DC22D11F-46E3-4738-8FE7-D9517B7FB546}" dt="2023-09-11T09:01:00.404" v="651"/>
          <ac:spMkLst>
            <pc:docMk/>
            <pc:sldMk cId="4198404862" sldId="2715"/>
            <ac:spMk id="32" creationId="{356DDA0D-1959-3F72-CDD9-61630B6D765E}"/>
          </ac:spMkLst>
        </pc:spChg>
        <pc:spChg chg="add mod">
          <ac:chgData name="Aarushi Bose" userId="ab61088f81ce4863" providerId="LiveId" clId="{DC22D11F-46E3-4738-8FE7-D9517B7FB546}" dt="2023-09-11T09:01:00.404" v="651"/>
          <ac:spMkLst>
            <pc:docMk/>
            <pc:sldMk cId="4198404862" sldId="2715"/>
            <ac:spMk id="33" creationId="{5780A35D-BDEC-80F2-BF3F-007DE2207F12}"/>
          </ac:spMkLst>
        </pc:spChg>
        <pc:spChg chg="add mod">
          <ac:chgData name="Aarushi Bose" userId="ab61088f81ce4863" providerId="LiveId" clId="{DC22D11F-46E3-4738-8FE7-D9517B7FB546}" dt="2023-09-11T09:01:19.510" v="653"/>
          <ac:spMkLst>
            <pc:docMk/>
            <pc:sldMk cId="4198404862" sldId="2715"/>
            <ac:spMk id="35" creationId="{EDC8423C-5797-D01C-0B6E-96F4C94627AA}"/>
          </ac:spMkLst>
        </pc:spChg>
        <pc:spChg chg="add mod">
          <ac:chgData name="Aarushi Bose" userId="ab61088f81ce4863" providerId="LiveId" clId="{DC22D11F-46E3-4738-8FE7-D9517B7FB546}" dt="2023-09-11T09:01:19.510" v="653"/>
          <ac:spMkLst>
            <pc:docMk/>
            <pc:sldMk cId="4198404862" sldId="2715"/>
            <ac:spMk id="36" creationId="{CA3E49B6-1D18-53AD-082A-E627ED21153F}"/>
          </ac:spMkLst>
        </pc:spChg>
        <pc:spChg chg="add mod">
          <ac:chgData name="Aarushi Bose" userId="ab61088f81ce4863" providerId="LiveId" clId="{DC22D11F-46E3-4738-8FE7-D9517B7FB546}" dt="2023-09-11T09:11:24.909" v="733" actId="20577"/>
          <ac:spMkLst>
            <pc:docMk/>
            <pc:sldMk cId="4198404862" sldId="2715"/>
            <ac:spMk id="58" creationId="{F6009D66-32F4-2D8F-FEF5-45FBD39D9A93}"/>
          </ac:spMkLst>
        </pc:spChg>
        <pc:spChg chg="add mod">
          <ac:chgData name="Aarushi Bose" userId="ab61088f81ce4863" providerId="LiveId" clId="{DC22D11F-46E3-4738-8FE7-D9517B7FB546}" dt="2023-09-11T09:19:01.429" v="1091" actId="1076"/>
          <ac:spMkLst>
            <pc:docMk/>
            <pc:sldMk cId="4198404862" sldId="2715"/>
            <ac:spMk id="60" creationId="{D8E0BA5D-7202-D588-9BAD-0FA1B023273B}"/>
          </ac:spMkLst>
        </pc:spChg>
        <pc:grpChg chg="add mod">
          <ac:chgData name="Aarushi Bose" userId="ab61088f81ce4863" providerId="LiveId" clId="{DC22D11F-46E3-4738-8FE7-D9517B7FB546}" dt="2023-09-11T09:07:46.230" v="660" actId="1076"/>
          <ac:grpSpMkLst>
            <pc:docMk/>
            <pc:sldMk cId="4198404862" sldId="2715"/>
            <ac:grpSpMk id="2" creationId="{6AA7E4DE-0148-88EA-1EE1-E8CF0D41DEF5}"/>
          </ac:grpSpMkLst>
        </pc:grpChg>
        <pc:grpChg chg="add del mod">
          <ac:chgData name="Aarushi Bose" userId="ab61088f81ce4863" providerId="LiveId" clId="{DC22D11F-46E3-4738-8FE7-D9517B7FB546}" dt="2023-09-11T08:58:59.382" v="625" actId="478"/>
          <ac:grpSpMkLst>
            <pc:docMk/>
            <pc:sldMk cId="4198404862" sldId="2715"/>
            <ac:grpSpMk id="5" creationId="{1E1D4E9C-AFDE-C809-00D2-F7FDBF3ABBF1}"/>
          </ac:grpSpMkLst>
        </pc:grpChg>
        <pc:grpChg chg="add del mod">
          <ac:chgData name="Aarushi Bose" userId="ab61088f81ce4863" providerId="LiveId" clId="{DC22D11F-46E3-4738-8FE7-D9517B7FB546}" dt="2023-09-11T08:59:05.597" v="636" actId="478"/>
          <ac:grpSpMkLst>
            <pc:docMk/>
            <pc:sldMk cId="4198404862" sldId="2715"/>
            <ac:grpSpMk id="10" creationId="{64E61843-BAFD-16E5-DD9F-0145C44EEFE0}"/>
          </ac:grpSpMkLst>
        </pc:grpChg>
        <pc:grpChg chg="add mod">
          <ac:chgData name="Aarushi Bose" userId="ab61088f81ce4863" providerId="LiveId" clId="{DC22D11F-46E3-4738-8FE7-D9517B7FB546}" dt="2023-09-11T08:58:19.608" v="615"/>
          <ac:grpSpMkLst>
            <pc:docMk/>
            <pc:sldMk cId="4198404862" sldId="2715"/>
            <ac:grpSpMk id="13" creationId="{ABD97FF4-6003-AFA5-AE3B-00CBF673D12F}"/>
          </ac:grpSpMkLst>
        </pc:grpChg>
        <pc:grpChg chg="add mod">
          <ac:chgData name="Aarushi Bose" userId="ab61088f81ce4863" providerId="LiveId" clId="{DC22D11F-46E3-4738-8FE7-D9517B7FB546}" dt="2023-09-11T08:59:31.132" v="639"/>
          <ac:grpSpMkLst>
            <pc:docMk/>
            <pc:sldMk cId="4198404862" sldId="2715"/>
            <ac:grpSpMk id="16" creationId="{8E61D93C-CD68-DE11-4A85-834C2CC6A920}"/>
          </ac:grpSpMkLst>
        </pc:grpChg>
        <pc:grpChg chg="add mod">
          <ac:chgData name="Aarushi Bose" userId="ab61088f81ce4863" providerId="LiveId" clId="{DC22D11F-46E3-4738-8FE7-D9517B7FB546}" dt="2023-09-11T09:09:07.021" v="669" actId="1076"/>
          <ac:grpSpMkLst>
            <pc:docMk/>
            <pc:sldMk cId="4198404862" sldId="2715"/>
            <ac:grpSpMk id="19" creationId="{76603093-A3B5-058F-1CA5-CA07A46A0B23}"/>
          </ac:grpSpMkLst>
        </pc:grpChg>
        <pc:grpChg chg="add mod">
          <ac:chgData name="Aarushi Bose" userId="ab61088f81ce4863" providerId="LiveId" clId="{DC22D11F-46E3-4738-8FE7-D9517B7FB546}" dt="2023-09-11T09:09:01.727" v="668" actId="1076"/>
          <ac:grpSpMkLst>
            <pc:docMk/>
            <pc:sldMk cId="4198404862" sldId="2715"/>
            <ac:grpSpMk id="22" creationId="{CFC4E18B-AECB-E7E2-2866-C5D92254FC98}"/>
          </ac:grpSpMkLst>
        </pc:grpChg>
        <pc:grpChg chg="add mod">
          <ac:chgData name="Aarushi Bose" userId="ab61088f81ce4863" providerId="LiveId" clId="{DC22D11F-46E3-4738-8FE7-D9517B7FB546}" dt="2023-09-11T09:07:51.970" v="661" actId="1076"/>
          <ac:grpSpMkLst>
            <pc:docMk/>
            <pc:sldMk cId="4198404862" sldId="2715"/>
            <ac:grpSpMk id="25" creationId="{3A0186BF-45D8-1610-5458-4C628CF84D66}"/>
          </ac:grpSpMkLst>
        </pc:grpChg>
        <pc:grpChg chg="add mod">
          <ac:chgData name="Aarushi Bose" userId="ab61088f81ce4863" providerId="LiveId" clId="{DC22D11F-46E3-4738-8FE7-D9517B7FB546}" dt="2023-09-11T09:07:56.073" v="662" actId="1076"/>
          <ac:grpSpMkLst>
            <pc:docMk/>
            <pc:sldMk cId="4198404862" sldId="2715"/>
            <ac:grpSpMk id="28" creationId="{FE900490-3C43-E9AE-A912-01C9889C4C89}"/>
          </ac:grpSpMkLst>
        </pc:grpChg>
        <pc:grpChg chg="add mod">
          <ac:chgData name="Aarushi Bose" userId="ab61088f81ce4863" providerId="LiveId" clId="{DC22D11F-46E3-4738-8FE7-D9517B7FB546}" dt="2023-09-11T09:07:59.322" v="663" actId="1076"/>
          <ac:grpSpMkLst>
            <pc:docMk/>
            <pc:sldMk cId="4198404862" sldId="2715"/>
            <ac:grpSpMk id="31" creationId="{02FDCD0B-6A94-CDDC-4B73-E5A4BEA92E50}"/>
          </ac:grpSpMkLst>
        </pc:grpChg>
        <pc:grpChg chg="add mod">
          <ac:chgData name="Aarushi Bose" userId="ab61088f81ce4863" providerId="LiveId" clId="{DC22D11F-46E3-4738-8FE7-D9517B7FB546}" dt="2023-09-11T09:08:06.519" v="664" actId="1076"/>
          <ac:grpSpMkLst>
            <pc:docMk/>
            <pc:sldMk cId="4198404862" sldId="2715"/>
            <ac:grpSpMk id="34" creationId="{E1A39B63-BD22-016F-46B6-84FBD3C7D404}"/>
          </ac:grpSpMkLst>
        </pc:grpChg>
        <pc:cxnChg chg="add">
          <ac:chgData name="Aarushi Bose" userId="ab61088f81ce4863" providerId="LiveId" clId="{DC22D11F-46E3-4738-8FE7-D9517B7FB546}" dt="2023-09-11T09:09:17.136" v="670" actId="11529"/>
          <ac:cxnSpMkLst>
            <pc:docMk/>
            <pc:sldMk cId="4198404862" sldId="2715"/>
            <ac:cxnSpMk id="38" creationId="{162709D4-95AB-8F19-9F7E-87F1424BF713}"/>
          </ac:cxnSpMkLst>
        </pc:cxnChg>
        <pc:cxnChg chg="add">
          <ac:chgData name="Aarushi Bose" userId="ab61088f81ce4863" providerId="LiveId" clId="{DC22D11F-46E3-4738-8FE7-D9517B7FB546}" dt="2023-09-11T09:09:29.426" v="671" actId="11529"/>
          <ac:cxnSpMkLst>
            <pc:docMk/>
            <pc:sldMk cId="4198404862" sldId="2715"/>
            <ac:cxnSpMk id="40" creationId="{F40FBE3A-699D-F429-9372-C69D13EA8FAA}"/>
          </ac:cxnSpMkLst>
        </pc:cxnChg>
        <pc:cxnChg chg="add">
          <ac:chgData name="Aarushi Bose" userId="ab61088f81ce4863" providerId="LiveId" clId="{DC22D11F-46E3-4738-8FE7-D9517B7FB546}" dt="2023-09-11T09:09:38.868" v="672" actId="11529"/>
          <ac:cxnSpMkLst>
            <pc:docMk/>
            <pc:sldMk cId="4198404862" sldId="2715"/>
            <ac:cxnSpMk id="42" creationId="{0D53C219-EBCB-0CA4-D9BC-4FA39935CCF1}"/>
          </ac:cxnSpMkLst>
        </pc:cxnChg>
        <pc:cxnChg chg="add">
          <ac:chgData name="Aarushi Bose" userId="ab61088f81ce4863" providerId="LiveId" clId="{DC22D11F-46E3-4738-8FE7-D9517B7FB546}" dt="2023-09-11T09:09:46.272" v="673" actId="11529"/>
          <ac:cxnSpMkLst>
            <pc:docMk/>
            <pc:sldMk cId="4198404862" sldId="2715"/>
            <ac:cxnSpMk id="44" creationId="{6DB750A1-2249-DBC3-0D62-11473D3854A0}"/>
          </ac:cxnSpMkLst>
        </pc:cxnChg>
        <pc:cxnChg chg="add">
          <ac:chgData name="Aarushi Bose" userId="ab61088f81ce4863" providerId="LiveId" clId="{DC22D11F-46E3-4738-8FE7-D9517B7FB546}" dt="2023-09-11T09:09:55.087" v="674" actId="11529"/>
          <ac:cxnSpMkLst>
            <pc:docMk/>
            <pc:sldMk cId="4198404862" sldId="2715"/>
            <ac:cxnSpMk id="46" creationId="{DB3EA814-3263-4F4E-6333-5C791D4F4068}"/>
          </ac:cxnSpMkLst>
        </pc:cxnChg>
        <pc:cxnChg chg="add">
          <ac:chgData name="Aarushi Bose" userId="ab61088f81ce4863" providerId="LiveId" clId="{DC22D11F-46E3-4738-8FE7-D9517B7FB546}" dt="2023-09-11T09:10:04.794" v="675" actId="11529"/>
          <ac:cxnSpMkLst>
            <pc:docMk/>
            <pc:sldMk cId="4198404862" sldId="2715"/>
            <ac:cxnSpMk id="48" creationId="{50F64D18-D8D0-65DF-4E5E-5F97AB1D64C6}"/>
          </ac:cxnSpMkLst>
        </pc:cxnChg>
        <pc:cxnChg chg="add">
          <ac:chgData name="Aarushi Bose" userId="ab61088f81ce4863" providerId="LiveId" clId="{DC22D11F-46E3-4738-8FE7-D9517B7FB546}" dt="2023-09-11T09:10:12.541" v="676" actId="11529"/>
          <ac:cxnSpMkLst>
            <pc:docMk/>
            <pc:sldMk cId="4198404862" sldId="2715"/>
            <ac:cxnSpMk id="50" creationId="{6E25C3BA-64AB-403A-02ED-33F85B2EE02F}"/>
          </ac:cxnSpMkLst>
        </pc:cxnChg>
        <pc:cxnChg chg="add">
          <ac:chgData name="Aarushi Bose" userId="ab61088f81ce4863" providerId="LiveId" clId="{DC22D11F-46E3-4738-8FE7-D9517B7FB546}" dt="2023-09-11T09:10:21.498" v="677" actId="11529"/>
          <ac:cxnSpMkLst>
            <pc:docMk/>
            <pc:sldMk cId="4198404862" sldId="2715"/>
            <ac:cxnSpMk id="52" creationId="{64F006D8-8713-4CBC-2319-C979A2593E3C}"/>
          </ac:cxnSpMkLst>
        </pc:cxnChg>
        <pc:cxnChg chg="add">
          <ac:chgData name="Aarushi Bose" userId="ab61088f81ce4863" providerId="LiveId" clId="{DC22D11F-46E3-4738-8FE7-D9517B7FB546}" dt="2023-09-11T09:10:28.259" v="678" actId="11529"/>
          <ac:cxnSpMkLst>
            <pc:docMk/>
            <pc:sldMk cId="4198404862" sldId="2715"/>
            <ac:cxnSpMk id="54" creationId="{B62E93DB-83DE-21EB-85AD-DC1E8168E0D3}"/>
          </ac:cxnSpMkLst>
        </pc:cxnChg>
        <pc:cxnChg chg="add mod">
          <ac:chgData name="Aarushi Bose" userId="ab61088f81ce4863" providerId="LiveId" clId="{DC22D11F-46E3-4738-8FE7-D9517B7FB546}" dt="2023-09-11T09:10:41.652" v="680" actId="14100"/>
          <ac:cxnSpMkLst>
            <pc:docMk/>
            <pc:sldMk cId="4198404862" sldId="2715"/>
            <ac:cxnSpMk id="56" creationId="{30A12C10-362F-0618-3F6F-C2F17344BB20}"/>
          </ac:cxnSpMkLst>
        </pc:cxnChg>
      </pc:sldChg>
      <pc:sldChg chg="addSp delSp modSp new mod">
        <pc:chgData name="Aarushi Bose" userId="ab61088f81ce4863" providerId="LiveId" clId="{DC22D11F-46E3-4738-8FE7-D9517B7FB546}" dt="2023-09-11T09:17:56.967" v="1080" actId="207"/>
        <pc:sldMkLst>
          <pc:docMk/>
          <pc:sldMk cId="5810581" sldId="2716"/>
        </pc:sldMkLst>
        <pc:spChg chg="add mod">
          <ac:chgData name="Aarushi Bose" userId="ab61088f81ce4863" providerId="LiveId" clId="{DC22D11F-46E3-4738-8FE7-D9517B7FB546}" dt="2023-09-11T09:12:33.843" v="734"/>
          <ac:spMkLst>
            <pc:docMk/>
            <pc:sldMk cId="5810581" sldId="2716"/>
            <ac:spMk id="3" creationId="{B4BFCC58-808E-3CE9-3336-2663EC735D33}"/>
          </ac:spMkLst>
        </pc:spChg>
        <pc:spChg chg="add mod">
          <ac:chgData name="Aarushi Bose" userId="ab61088f81ce4863" providerId="LiveId" clId="{DC22D11F-46E3-4738-8FE7-D9517B7FB546}" dt="2023-09-11T09:12:33.843" v="734"/>
          <ac:spMkLst>
            <pc:docMk/>
            <pc:sldMk cId="5810581" sldId="2716"/>
            <ac:spMk id="4" creationId="{F30F0579-AAAC-E9BA-2A97-D897EB50C77D}"/>
          </ac:spMkLst>
        </pc:spChg>
        <pc:spChg chg="add mod">
          <ac:chgData name="Aarushi Bose" userId="ab61088f81ce4863" providerId="LiveId" clId="{DC22D11F-46E3-4738-8FE7-D9517B7FB546}" dt="2023-09-11T09:12:54.683" v="736"/>
          <ac:spMkLst>
            <pc:docMk/>
            <pc:sldMk cId="5810581" sldId="2716"/>
            <ac:spMk id="6" creationId="{98D932C8-CCD1-A63C-8610-9564ECDD9B99}"/>
          </ac:spMkLst>
        </pc:spChg>
        <pc:spChg chg="add mod">
          <ac:chgData name="Aarushi Bose" userId="ab61088f81ce4863" providerId="LiveId" clId="{DC22D11F-46E3-4738-8FE7-D9517B7FB546}" dt="2023-09-11T09:12:54.683" v="736"/>
          <ac:spMkLst>
            <pc:docMk/>
            <pc:sldMk cId="5810581" sldId="2716"/>
            <ac:spMk id="7" creationId="{9CA98936-9697-893B-39A9-8CA182F5C8BC}"/>
          </ac:spMkLst>
        </pc:spChg>
        <pc:spChg chg="add del">
          <ac:chgData name="Aarushi Bose" userId="ab61088f81ce4863" providerId="LiveId" clId="{DC22D11F-46E3-4738-8FE7-D9517B7FB546}" dt="2023-09-11T09:13:58.056" v="743" actId="478"/>
          <ac:spMkLst>
            <pc:docMk/>
            <pc:sldMk cId="5810581" sldId="2716"/>
            <ac:spMk id="12" creationId="{F3C11A21-B0C0-651F-6779-756180D3ED88}"/>
          </ac:spMkLst>
        </pc:spChg>
        <pc:spChg chg="add mod">
          <ac:chgData name="Aarushi Bose" userId="ab61088f81ce4863" providerId="LiveId" clId="{DC22D11F-46E3-4738-8FE7-D9517B7FB546}" dt="2023-09-11T09:16:23.282" v="1065" actId="1076"/>
          <ac:spMkLst>
            <pc:docMk/>
            <pc:sldMk cId="5810581" sldId="2716"/>
            <ac:spMk id="13" creationId="{0B89E0DF-A400-3DF7-34B3-7C8ED46081F4}"/>
          </ac:spMkLst>
        </pc:spChg>
        <pc:spChg chg="add mod">
          <ac:chgData name="Aarushi Bose" userId="ab61088f81ce4863" providerId="LiveId" clId="{DC22D11F-46E3-4738-8FE7-D9517B7FB546}" dt="2023-09-11T09:17:56.967" v="1080" actId="207"/>
          <ac:spMkLst>
            <pc:docMk/>
            <pc:sldMk cId="5810581" sldId="2716"/>
            <ac:spMk id="14" creationId="{3EF2F4D3-1D60-6447-CF7C-D0A7C49677DE}"/>
          </ac:spMkLst>
        </pc:spChg>
        <pc:grpChg chg="add mod">
          <ac:chgData name="Aarushi Bose" userId="ab61088f81ce4863" providerId="LiveId" clId="{DC22D11F-46E3-4738-8FE7-D9517B7FB546}" dt="2023-09-11T09:12:42.972" v="735" actId="1076"/>
          <ac:grpSpMkLst>
            <pc:docMk/>
            <pc:sldMk cId="5810581" sldId="2716"/>
            <ac:grpSpMk id="2" creationId="{4986929E-EEB2-7FAB-907E-9B4215CC922E}"/>
          </ac:grpSpMkLst>
        </pc:grpChg>
        <pc:grpChg chg="add mod">
          <ac:chgData name="Aarushi Bose" userId="ab61088f81ce4863" providerId="LiveId" clId="{DC22D11F-46E3-4738-8FE7-D9517B7FB546}" dt="2023-09-11T09:13:40.838" v="741" actId="1076"/>
          <ac:grpSpMkLst>
            <pc:docMk/>
            <pc:sldMk cId="5810581" sldId="2716"/>
            <ac:grpSpMk id="5" creationId="{76975A64-48D8-5DF6-51AD-454AD327733E}"/>
          </ac:grpSpMkLst>
        </pc:grpChg>
        <pc:cxnChg chg="add">
          <ac:chgData name="Aarushi Bose" userId="ab61088f81ce4863" providerId="LiveId" clId="{DC22D11F-46E3-4738-8FE7-D9517B7FB546}" dt="2023-09-11T09:13:25.395" v="738" actId="11529"/>
          <ac:cxnSpMkLst>
            <pc:docMk/>
            <pc:sldMk cId="5810581" sldId="2716"/>
            <ac:cxnSpMk id="9" creationId="{6502E37C-65DE-E117-40A0-5AC11CAC6C54}"/>
          </ac:cxnSpMkLst>
        </pc:cxnChg>
        <pc:cxnChg chg="add">
          <ac:chgData name="Aarushi Bose" userId="ab61088f81ce4863" providerId="LiveId" clId="{DC22D11F-46E3-4738-8FE7-D9517B7FB546}" dt="2023-09-11T09:13:31.876" v="739" actId="11529"/>
          <ac:cxnSpMkLst>
            <pc:docMk/>
            <pc:sldMk cId="5810581" sldId="2716"/>
            <ac:cxnSpMk id="11" creationId="{F14FF896-9D32-85A8-827C-DB44E4B91943}"/>
          </ac:cxnSpMkLst>
        </pc:cxnChg>
      </pc:sldChg>
      <pc:sldChg chg="addSp modSp new mod">
        <pc:chgData name="Aarushi Bose" userId="ab61088f81ce4863" providerId="LiveId" clId="{DC22D11F-46E3-4738-8FE7-D9517B7FB546}" dt="2023-09-11T09:35:51.701" v="1356" actId="20577"/>
        <pc:sldMkLst>
          <pc:docMk/>
          <pc:sldMk cId="2606741856" sldId="2717"/>
        </pc:sldMkLst>
        <pc:spChg chg="add mod">
          <ac:chgData name="Aarushi Bose" userId="ab61088f81ce4863" providerId="LiveId" clId="{DC22D11F-46E3-4738-8FE7-D9517B7FB546}" dt="2023-09-11T09:35:51.701" v="1356" actId="20577"/>
          <ac:spMkLst>
            <pc:docMk/>
            <pc:sldMk cId="2606741856" sldId="2717"/>
            <ac:spMk id="3" creationId="{DE41698B-E36D-BD47-9DDA-3A4DF208B6AF}"/>
          </ac:spMkLst>
        </pc:spChg>
        <pc:spChg chg="add mod">
          <ac:chgData name="Aarushi Bose" userId="ab61088f81ce4863" providerId="LiveId" clId="{DC22D11F-46E3-4738-8FE7-D9517B7FB546}" dt="2023-09-11T09:34:50.382" v="1317" actId="1076"/>
          <ac:spMkLst>
            <pc:docMk/>
            <pc:sldMk cId="2606741856" sldId="2717"/>
            <ac:spMk id="4" creationId="{315A9F15-EA79-09E0-B966-F17E43B13805}"/>
          </ac:spMkLst>
        </pc:spChg>
      </pc:sldChg>
      <pc:sldChg chg="addSp modSp new mod">
        <pc:chgData name="Aarushi Bose" userId="ab61088f81ce4863" providerId="LiveId" clId="{DC22D11F-46E3-4738-8FE7-D9517B7FB546}" dt="2023-09-11T09:34:35.605" v="1314" actId="1076"/>
        <pc:sldMkLst>
          <pc:docMk/>
          <pc:sldMk cId="2995714789" sldId="2718"/>
        </pc:sldMkLst>
        <pc:spChg chg="add mod">
          <ac:chgData name="Aarushi Bose" userId="ab61088f81ce4863" providerId="LiveId" clId="{DC22D11F-46E3-4738-8FE7-D9517B7FB546}" dt="2023-09-11T09:34:35.605" v="1314" actId="1076"/>
          <ac:spMkLst>
            <pc:docMk/>
            <pc:sldMk cId="2995714789" sldId="2718"/>
            <ac:spMk id="2" creationId="{D93922BB-CB7D-AC3C-28C0-AE4511539E84}"/>
          </ac:spMkLst>
        </pc:spChg>
      </pc:sldChg>
      <pc:sldChg chg="addSp modSp new mod">
        <pc:chgData name="Aarushi Bose" userId="ab61088f81ce4863" providerId="LiveId" clId="{DC22D11F-46E3-4738-8FE7-D9517B7FB546}" dt="2023-09-11T09:33:17.172" v="1304" actId="1076"/>
        <pc:sldMkLst>
          <pc:docMk/>
          <pc:sldMk cId="2555664337" sldId="2719"/>
        </pc:sldMkLst>
        <pc:spChg chg="add mod">
          <ac:chgData name="Aarushi Bose" userId="ab61088f81ce4863" providerId="LiveId" clId="{DC22D11F-46E3-4738-8FE7-D9517B7FB546}" dt="2023-09-11T09:33:17.172" v="1304" actId="1076"/>
          <ac:spMkLst>
            <pc:docMk/>
            <pc:sldMk cId="2555664337" sldId="2719"/>
            <ac:spMk id="2" creationId="{02D23714-6F3E-B66F-4BC4-A71B9199F47A}"/>
          </ac:spMkLst>
        </pc:spChg>
      </pc:sldChg>
      <pc:sldChg chg="addSp modSp new mod">
        <pc:chgData name="Aarushi Bose" userId="ab61088f81ce4863" providerId="LiveId" clId="{DC22D11F-46E3-4738-8FE7-D9517B7FB546}" dt="2023-09-11T09:37:16.146" v="1381" actId="20577"/>
        <pc:sldMkLst>
          <pc:docMk/>
          <pc:sldMk cId="762737130" sldId="2720"/>
        </pc:sldMkLst>
        <pc:spChg chg="add mod">
          <ac:chgData name="Aarushi Bose" userId="ab61088f81ce4863" providerId="LiveId" clId="{DC22D11F-46E3-4738-8FE7-D9517B7FB546}" dt="2023-09-11T09:37:16.146" v="1381" actId="20577"/>
          <ac:spMkLst>
            <pc:docMk/>
            <pc:sldMk cId="762737130" sldId="2720"/>
            <ac:spMk id="2" creationId="{8D81B8CD-171C-16EB-BF02-00314DEBE00D}"/>
          </ac:spMkLst>
        </pc:spChg>
      </pc:sldChg>
      <pc:sldChg chg="addSp delSp modSp new mod ord modClrScheme chgLayout">
        <pc:chgData name="Aarushi Bose" userId="ab61088f81ce4863" providerId="LiveId" clId="{DC22D11F-46E3-4738-8FE7-D9517B7FB546}" dt="2023-09-11T09:45:15.186" v="1535" actId="14100"/>
        <pc:sldMkLst>
          <pc:docMk/>
          <pc:sldMk cId="2864968945" sldId="2721"/>
        </pc:sldMkLst>
        <pc:spChg chg="del">
          <ac:chgData name="Aarushi Bose" userId="ab61088f81ce4863" providerId="LiveId" clId="{DC22D11F-46E3-4738-8FE7-D9517B7FB546}" dt="2023-09-11T09:43:24.267" v="1387" actId="700"/>
          <ac:spMkLst>
            <pc:docMk/>
            <pc:sldMk cId="2864968945" sldId="2721"/>
            <ac:spMk id="2" creationId="{69271AC9-BB82-55A2-878A-AC36CB7FA303}"/>
          </ac:spMkLst>
        </pc:spChg>
        <pc:spChg chg="del">
          <ac:chgData name="Aarushi Bose" userId="ab61088f81ce4863" providerId="LiveId" clId="{DC22D11F-46E3-4738-8FE7-D9517B7FB546}" dt="2023-09-11T09:43:24.267" v="1387" actId="700"/>
          <ac:spMkLst>
            <pc:docMk/>
            <pc:sldMk cId="2864968945" sldId="2721"/>
            <ac:spMk id="3" creationId="{FB424E73-1751-E575-58A7-69120BCAA80B}"/>
          </ac:spMkLst>
        </pc:spChg>
        <pc:spChg chg="add mod">
          <ac:chgData name="Aarushi Bose" userId="ab61088f81ce4863" providerId="LiveId" clId="{DC22D11F-46E3-4738-8FE7-D9517B7FB546}" dt="2023-09-11T09:44:59.024" v="1533" actId="1076"/>
          <ac:spMkLst>
            <pc:docMk/>
            <pc:sldMk cId="2864968945" sldId="2721"/>
            <ac:spMk id="4" creationId="{C6DE107A-99B1-9037-9504-BAE3BA66AD09}"/>
          </ac:spMkLst>
        </pc:spChg>
        <pc:picChg chg="add mod">
          <ac:chgData name="Aarushi Bose" userId="ab61088f81ce4863" providerId="LiveId" clId="{DC22D11F-46E3-4738-8FE7-D9517B7FB546}" dt="2023-09-11T09:45:15.186" v="1535" actId="14100"/>
          <ac:picMkLst>
            <pc:docMk/>
            <pc:sldMk cId="2864968945" sldId="2721"/>
            <ac:picMk id="5" creationId="{0BDB2EC9-92BA-A9D6-DED4-FFBFBF343453}"/>
          </ac:picMkLst>
        </pc:picChg>
      </pc:sldChg>
    </pc:docChg>
  </pc:docChgLst>
  <pc:docChgLst>
    <pc:chgData name="Aarushi Bose" userId="ab61088f81ce4863" providerId="LiveId" clId="{823D2042-4F64-416E-BC75-CA17CF13D85B}"/>
    <pc:docChg chg="modSld">
      <pc:chgData name="Aarushi Bose" userId="ab61088f81ce4863" providerId="LiveId" clId="{823D2042-4F64-416E-BC75-CA17CF13D85B}" dt="2024-06-27T18:15:04.632" v="87" actId="20577"/>
      <pc:docMkLst>
        <pc:docMk/>
      </pc:docMkLst>
      <pc:sldChg chg="modSp mod">
        <pc:chgData name="Aarushi Bose" userId="ab61088f81ce4863" providerId="LiveId" clId="{823D2042-4F64-416E-BC75-CA17CF13D85B}" dt="2024-06-27T18:13:26.720" v="69" actId="20577"/>
        <pc:sldMkLst>
          <pc:docMk/>
          <pc:sldMk cId="2606741856" sldId="2717"/>
        </pc:sldMkLst>
        <pc:spChg chg="mod">
          <ac:chgData name="Aarushi Bose" userId="ab61088f81ce4863" providerId="LiveId" clId="{823D2042-4F64-416E-BC75-CA17CF13D85B}" dt="2024-06-27T18:13:26.720" v="69" actId="20577"/>
          <ac:spMkLst>
            <pc:docMk/>
            <pc:sldMk cId="2606741856" sldId="2717"/>
            <ac:spMk id="3" creationId="{DE41698B-E36D-BD47-9DDA-3A4DF208B6AF}"/>
          </ac:spMkLst>
        </pc:spChg>
      </pc:sldChg>
      <pc:sldChg chg="modSp mod">
        <pc:chgData name="Aarushi Bose" userId="ab61088f81ce4863" providerId="LiveId" clId="{823D2042-4F64-416E-BC75-CA17CF13D85B}" dt="2024-06-27T18:14:29.026" v="76" actId="20577"/>
        <pc:sldMkLst>
          <pc:docMk/>
          <pc:sldMk cId="2995714789" sldId="2718"/>
        </pc:sldMkLst>
        <pc:spChg chg="mod">
          <ac:chgData name="Aarushi Bose" userId="ab61088f81ce4863" providerId="LiveId" clId="{823D2042-4F64-416E-BC75-CA17CF13D85B}" dt="2024-06-27T18:14:29.026" v="76" actId="20577"/>
          <ac:spMkLst>
            <pc:docMk/>
            <pc:sldMk cId="2995714789" sldId="2718"/>
            <ac:spMk id="2" creationId="{D93922BB-CB7D-AC3C-28C0-AE4511539E84}"/>
          </ac:spMkLst>
        </pc:spChg>
      </pc:sldChg>
      <pc:sldChg chg="modSp mod">
        <pc:chgData name="Aarushi Bose" userId="ab61088f81ce4863" providerId="LiveId" clId="{823D2042-4F64-416E-BC75-CA17CF13D85B}" dt="2024-06-27T18:14:48.373" v="82" actId="20577"/>
        <pc:sldMkLst>
          <pc:docMk/>
          <pc:sldMk cId="2555664337" sldId="2719"/>
        </pc:sldMkLst>
        <pc:spChg chg="mod">
          <ac:chgData name="Aarushi Bose" userId="ab61088f81ce4863" providerId="LiveId" clId="{823D2042-4F64-416E-BC75-CA17CF13D85B}" dt="2024-06-27T18:14:48.373" v="82" actId="20577"/>
          <ac:spMkLst>
            <pc:docMk/>
            <pc:sldMk cId="2555664337" sldId="2719"/>
            <ac:spMk id="2" creationId="{02D23714-6F3E-B66F-4BC4-A71B9199F47A}"/>
          </ac:spMkLst>
        </pc:spChg>
      </pc:sldChg>
      <pc:sldChg chg="modSp mod">
        <pc:chgData name="Aarushi Bose" userId="ab61088f81ce4863" providerId="LiveId" clId="{823D2042-4F64-416E-BC75-CA17CF13D85B}" dt="2024-06-27T18:15:04.632" v="87" actId="20577"/>
        <pc:sldMkLst>
          <pc:docMk/>
          <pc:sldMk cId="762737130" sldId="2720"/>
        </pc:sldMkLst>
        <pc:spChg chg="mod">
          <ac:chgData name="Aarushi Bose" userId="ab61088f81ce4863" providerId="LiveId" clId="{823D2042-4F64-416E-BC75-CA17CF13D85B}" dt="2024-06-27T18:15:04.632" v="87" actId="20577"/>
          <ac:spMkLst>
            <pc:docMk/>
            <pc:sldMk cId="762737130" sldId="2720"/>
            <ac:spMk id="2" creationId="{8D81B8CD-171C-16EB-BF02-00314DEBE00D}"/>
          </ac:spMkLst>
        </pc:spChg>
      </pc:sldChg>
      <pc:sldChg chg="modSp mod">
        <pc:chgData name="Aarushi Bose" userId="ab61088f81ce4863" providerId="LiveId" clId="{823D2042-4F64-416E-BC75-CA17CF13D85B}" dt="2024-06-27T18:11:50.824" v="20" actId="20577"/>
        <pc:sldMkLst>
          <pc:docMk/>
          <pc:sldMk cId="2864968945" sldId="2721"/>
        </pc:sldMkLst>
        <pc:spChg chg="mod">
          <ac:chgData name="Aarushi Bose" userId="ab61088f81ce4863" providerId="LiveId" clId="{823D2042-4F64-416E-BC75-CA17CF13D85B}" dt="2024-06-27T18:11:50.824" v="20" actId="20577"/>
          <ac:spMkLst>
            <pc:docMk/>
            <pc:sldMk cId="2864968945" sldId="2721"/>
            <ac:spMk id="4" creationId="{C6DE107A-99B1-9037-9504-BAE3BA66AD0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 </a:t>
          </a:r>
        </a:p>
        <a:p>
          <a:r>
            <a:rPr lang="en-GB" sz="1800" b="1" dirty="0"/>
            <a:t>‘</a:t>
          </a:r>
          <a:r>
            <a:rPr lang="en-GB" sz="2400" b="1" dirty="0"/>
            <a:t>DATA VISUALIZATION</a:t>
          </a:r>
          <a:r>
            <a:rPr lang="en-GB" sz="1800" b="1" dirty="0"/>
            <a:t>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Visualization files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Study Data</a:t>
          </a:r>
        </a:p>
      </dgm:t>
    </dgm:pt>
    <dgm:pt modelId="{7822D8F0-4B16-7B42-8C07-BB9169F847FD}" type="parTrans" cxnId="{5B5A1054-123B-2045-8DFE-DA98CB94EB97}">
      <dgm:prSet/>
      <dgm:spPr/>
      <dgm:t>
        <a:bodyPr/>
        <a:lstStyle/>
        <a:p>
          <a:endParaRPr lang="en-GB"/>
        </a:p>
      </dgm:t>
    </dgm:pt>
    <dgm:pt modelId="{DB4348A0-4419-264D-8E5E-F34162AD6630}" type="sibTrans" cxnId="{5B5A1054-123B-2045-8DFE-DA98CB94EB97}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 Data</a:t>
          </a:r>
        </a:p>
      </dgm:t>
    </dgm:pt>
    <dgm:pt modelId="{D774F885-7320-BC44-AAB7-AEF06687FAB8}" type="parTrans" cxnId="{0B1CE9EC-88AE-5D42-928F-032A9DBAAA49}">
      <dgm:prSet/>
      <dgm:spPr/>
      <dgm:t>
        <a:bodyPr/>
        <a:lstStyle/>
        <a:p>
          <a:endParaRPr lang="en-GB"/>
        </a:p>
      </dgm:t>
    </dgm:pt>
    <dgm:pt modelId="{618E6C3E-7FBD-B241-87D9-6CE366F1F9DD}" type="sibTrans" cxnId="{0B1CE9EC-88AE-5D42-928F-032A9DBAAA49}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type="parTrans" cxnId="{FD092B65-2233-C34F-B308-B973BE753BB2}">
      <dgm:prSet/>
      <dgm:spPr/>
      <dgm:t>
        <a:bodyPr/>
        <a:lstStyle/>
        <a:p>
          <a:endParaRPr lang="en-GB"/>
        </a:p>
      </dgm:t>
    </dgm:pt>
    <dgm:pt modelId="{2F5DE3C2-C653-024F-BE31-E1EBEE3D7D6B}" type="sibTrans" cxnId="{FD092B65-2233-C34F-B308-B973BE753BB2}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type="parTrans" cxnId="{F442DA51-5527-5E49-BB73-201220D7C572}">
      <dgm:prSet/>
      <dgm:spPr/>
      <dgm:t>
        <a:bodyPr/>
        <a:lstStyle/>
        <a:p>
          <a:endParaRPr lang="en-IN"/>
        </a:p>
      </dgm:t>
    </dgm:pt>
    <dgm:pt modelId="{C5824803-F72E-EA4F-8F12-DE9F930EC7C1}" type="sibTrans" cxnId="{F442DA51-5527-5E49-BB73-201220D7C572}">
      <dgm:prSet/>
      <dgm:spPr/>
      <dgm:t>
        <a:bodyPr/>
        <a:lstStyle/>
        <a:p>
          <a:endParaRPr lang="en-IN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11951" custScaleY="196929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8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8"/>
      <dgm:spPr/>
    </dgm:pt>
    <dgm:pt modelId="{082858DA-3FBC-224B-94F4-A3E62BFB3CA0}" type="pres">
      <dgm:prSet presAssocID="{6F990348-5120-7140-980E-D1A49D03543A}" presName="text3" presStyleLbl="fgAcc3" presStyleIdx="0" presStyleCnt="8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8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8"/>
      <dgm:spPr/>
    </dgm:pt>
    <dgm:pt modelId="{8EEDF970-CC88-124A-A9E9-A1462E464C5C}" type="pres">
      <dgm:prSet presAssocID="{29AD3176-2D40-CF49-A544-12BEE310D254}" presName="text3" presStyleLbl="fgAcc3" presStyleIdx="1" presStyleCnt="8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8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8"/>
      <dgm:spPr/>
    </dgm:pt>
    <dgm:pt modelId="{1335637A-7683-4A41-B519-CE080C5D3C7D}" type="pres">
      <dgm:prSet presAssocID="{50A67927-BA02-734A-A0AE-86F97EFE870C}" presName="text3" presStyleLbl="fgAcc3" presStyleIdx="2" presStyleCnt="8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8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8"/>
      <dgm:spPr/>
    </dgm:pt>
    <dgm:pt modelId="{98149894-16C1-9849-9F1D-7F8F3F75A8FC}" type="pres">
      <dgm:prSet presAssocID="{98D6B55B-33A1-654B-9A07-4017B4BCBC3D}" presName="text3" presStyleLbl="fgAcc3" presStyleIdx="3" presStyleCnt="8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8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8"/>
      <dgm:spPr/>
    </dgm:pt>
    <dgm:pt modelId="{EACE96B3-4D7B-5841-A0E5-AF7D060742AB}" type="pres">
      <dgm:prSet presAssocID="{7634EBF5-E466-1B4A-B6D3-3F4B45B7606D}" presName="text3" presStyleLbl="fgAcc3" presStyleIdx="4" presStyleCnt="8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23690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8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8"/>
      <dgm:spPr/>
    </dgm:pt>
    <dgm:pt modelId="{4D06952F-0D14-5749-83D1-8713E0D0751F}" type="pres">
      <dgm:prSet presAssocID="{9D68368C-33AA-1644-80E4-398208A2C6F0}" presName="text3" presStyleLbl="fgAcc3" presStyleIdx="5" presStyleCnt="8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>
        <dgm:presLayoutVars>
          <dgm:chPref val="3"/>
        </dgm:presLayoutVars>
      </dgm:prSet>
      <dgm:spPr/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>
        <dgm:presLayoutVars>
          <dgm:chPref val="3"/>
        </dgm:presLayoutVars>
      </dgm:prSet>
      <dgm:spPr/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6" presStyleCnt="8"/>
      <dgm:spPr/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6" presStyleCnt="8"/>
      <dgm:spPr/>
    </dgm:pt>
    <dgm:pt modelId="{5C6A47E4-C876-9941-93BB-1981FB821EF8}" type="pres">
      <dgm:prSet presAssocID="{D1A8A6CA-0B6E-724A-87A8-FD6A0D5D7FA2}" presName="text3" presStyleLbl="fgAcc3" presStyleIdx="6" presStyleCnt="8">
        <dgm:presLayoutVars>
          <dgm:chPref val="3"/>
        </dgm:presLayoutVars>
      </dgm:prSet>
      <dgm:spPr/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7" presStyleCnt="8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7" presStyleCnt="8"/>
      <dgm:spPr/>
    </dgm:pt>
    <dgm:pt modelId="{9D58D02A-44CE-254C-9A0F-657338F15D7C}" type="pres">
      <dgm:prSet presAssocID="{089FD83E-6928-1E43-95D3-124D5441D173}" presName="text3" presStyleLbl="fgAcc3" presStyleIdx="7" presStyleCnt="8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E14993C-6AF0-2249-A8E6-5C95FD065996}" type="presOf" srcId="{D774F885-7320-BC44-AAB7-AEF06687FAB8}" destId="{73034E61-C323-204E-8FDC-8FD125447BE1}" srcOrd="0" destOrd="0" presId="urn:microsoft.com/office/officeart/2005/8/layout/hierarchy1"/>
    <dgm:cxn modelId="{DDE2543D-113E-F344-8503-A56E5DBC68DB}" type="presOf" srcId="{D1A8A6CA-0B6E-724A-87A8-FD6A0D5D7FA2}" destId="{5C6A47E4-C876-9941-93BB-1981FB821EF8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FD092B65-2233-C34F-B308-B973BE753BB2}" srcId="{9D68368C-33AA-1644-80E4-398208A2C6F0}" destId="{5713B391-D774-3A40-B8E5-2847410F944D}" srcOrd="2" destOrd="0" parTransId="{3003D756-E2E3-6E4E-82C0-5F76FE39C15C}" sibTransId="{2F5DE3C2-C653-024F-BE31-E1EBEE3D7D6B}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F442DA51-5527-5E49-BB73-201220D7C572}" srcId="{9D68368C-33AA-1644-80E4-398208A2C6F0}" destId="{64432354-990F-D744-8A14-4D004AD68898}" srcOrd="3" destOrd="0" parTransId="{B1A6BBC7-5F86-0146-A567-2304A0951D6C}" sibTransId="{C5824803-F72E-EA4F-8F12-DE9F930EC7C1}"/>
    <dgm:cxn modelId="{912C3072-96FD-F94B-B973-7215A0C86BD9}" type="presOf" srcId="{84964AA1-2887-2347-A899-D194B6579AD1}" destId="{8954BF01-E3B9-0B43-AF55-1BBEDDE5CC48}" srcOrd="0" destOrd="0" presId="urn:microsoft.com/office/officeart/2005/8/layout/hierarchy1"/>
    <dgm:cxn modelId="{5B5A1054-123B-2045-8DFE-DA98CB94EB97}" srcId="{9D68368C-33AA-1644-80E4-398208A2C6F0}" destId="{5D95827A-9776-D647-BF1F-0DE9B6DA1331}" srcOrd="0" destOrd="0" parTransId="{7822D8F0-4B16-7B42-8C07-BB9169F847FD}" sibTransId="{DB4348A0-4419-264D-8E5E-F34162AD6630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7BA83D54-3920-344E-A19F-A6B04F8C881E}" type="presOf" srcId="{C4B8A25D-FD5D-494A-8203-BFBFA3CD48BC}" destId="{E308BE26-04AE-3F4E-9575-A8C4DCD1DEBA}" srcOrd="0" destOrd="0" presId="urn:microsoft.com/office/officeart/2005/8/layout/hierarchy1"/>
    <dgm:cxn modelId="{82E79655-F550-2147-A580-4274039CBE97}" type="presOf" srcId="{B1A6BBC7-5F86-0146-A567-2304A0951D6C}" destId="{58F32B2B-11D9-B140-8D70-814D800B448B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05E9E58-0160-494C-B1F7-0A6368D8537F}" type="presOf" srcId="{5713B391-D774-3A40-B8E5-2847410F944D}" destId="{0EB6D8FA-9477-1C4B-8B53-D2FACDC6D83C}" srcOrd="0" destOrd="0" presId="urn:microsoft.com/office/officeart/2005/8/layout/hierarchy1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9B63C2AD-753F-3C48-8E39-25223CFA9F84}" type="presOf" srcId="{7822D8F0-4B16-7B42-8C07-BB9169F847FD}" destId="{01789388-FCCE-064C-B9C5-2175C5F43E16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4A15E8BB-B8C8-AA42-9473-C7BAF7AC476C}" type="presOf" srcId="{3003D756-E2E3-6E4E-82C0-5F76FE39C15C}" destId="{5A1C4775-ECD7-884F-B8D8-69A3E92C93FE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AFB33FC7-054E-D049-96D1-E91F5665B452}" type="presOf" srcId="{089FD83E-6928-1E43-95D3-124D5441D173}" destId="{9D58D02A-44CE-254C-9A0F-657338F15D7C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8857F1D9-64F8-A040-9A5D-65262591A04E}" type="presOf" srcId="{64432354-990F-D744-8A14-4D004AD68898}" destId="{97B1A5B0-387F-0046-AFC6-6CC577AF5297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453750EB-3F24-5C43-9F08-D8F42F13776E}" srcId="{1BC165AB-B879-6E45-BE42-9DB85E468E5E}" destId="{D1A8A6CA-0B6E-724A-87A8-FD6A0D5D7FA2}" srcOrd="1" destOrd="0" parTransId="{F2E405BB-9D46-8742-BDA8-9A651FCAAE01}" sibTransId="{ED709F34-2065-8B4D-8890-38221EB21289}"/>
    <dgm:cxn modelId="{251AB1EC-4B6C-B044-9006-BF11BE01F75D}" type="presOf" srcId="{8C6864B7-56F3-FB43-8125-49A5B24703E0}" destId="{F385D14B-7DD5-114E-91EF-91965AD6FC54}" srcOrd="0" destOrd="0" presId="urn:microsoft.com/office/officeart/2005/8/layout/hierarchy1"/>
    <dgm:cxn modelId="{0B1CE9EC-88AE-5D42-928F-032A9DBAAA49}" srcId="{9D68368C-33AA-1644-80E4-398208A2C6F0}" destId="{8C6864B7-56F3-FB43-8125-49A5B24703E0}" srcOrd="1" destOrd="0" parTransId="{D774F885-7320-BC44-AAB7-AEF06687FAB8}" sibTransId="{618E6C3E-7FBD-B241-87D9-6CE366F1F9DD}"/>
    <dgm:cxn modelId="{C8B3B8F4-7D51-0A47-A796-3C88FA169276}" type="presOf" srcId="{C048921F-4EB1-284C-AA0A-60D6AD5FBA44}" destId="{678D6FA3-6B34-8346-B07D-06A6FFED1912}" srcOrd="0" destOrd="0" presId="urn:microsoft.com/office/officeart/2005/8/layout/hierarchy1"/>
    <dgm:cxn modelId="{F51EE8F4-C4DE-5E45-A7F1-1E97BABA4F93}" type="presOf" srcId="{F2E405BB-9D46-8742-BDA8-9A651FCAAE01}" destId="{1F917BC3-7A4E-1541-B76E-4BF488033D39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437330FD-2F21-2E47-BF62-9EF8FA592C96}" type="presOf" srcId="{5D95827A-9776-D647-BF1F-0DE9B6DA1331}" destId="{3FBC2F52-5F44-D44A-AF08-C5AD00B577BE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4E075802-CE3E-DE41-9B43-E2FD29E3CCF4}" type="presParOf" srcId="{6C828CC8-6023-3746-B8EA-24039859E714}" destId="{01789388-FCCE-064C-B9C5-2175C5F43E16}" srcOrd="0" destOrd="0" presId="urn:microsoft.com/office/officeart/2005/8/layout/hierarchy1"/>
    <dgm:cxn modelId="{3EE0B6A0-F066-E241-BCE7-49F86EA62FF2}" type="presParOf" srcId="{6C828CC8-6023-3746-B8EA-24039859E714}" destId="{0EF3DE46-FDFE-1D4C-814E-5725C26D22C5}" srcOrd="1" destOrd="0" presId="urn:microsoft.com/office/officeart/2005/8/layout/hierarchy1"/>
    <dgm:cxn modelId="{54F7F7B5-2C2A-6E4D-B89B-BE020304776A}" type="presParOf" srcId="{0EF3DE46-FDFE-1D4C-814E-5725C26D22C5}" destId="{CDD2A29E-0939-834F-9D70-1932733214F7}" srcOrd="0" destOrd="0" presId="urn:microsoft.com/office/officeart/2005/8/layout/hierarchy1"/>
    <dgm:cxn modelId="{53F8BC67-91E4-614C-A43F-766335263398}" type="presParOf" srcId="{CDD2A29E-0939-834F-9D70-1932733214F7}" destId="{B0CDF186-D985-BC41-8834-2B28FCD0FF51}" srcOrd="0" destOrd="0" presId="urn:microsoft.com/office/officeart/2005/8/layout/hierarchy1"/>
    <dgm:cxn modelId="{5CBEDC74-4599-064C-9BAF-9636983B4D02}" type="presParOf" srcId="{CDD2A29E-0939-834F-9D70-1932733214F7}" destId="{3FBC2F52-5F44-D44A-AF08-C5AD00B577BE}" srcOrd="1" destOrd="0" presId="urn:microsoft.com/office/officeart/2005/8/layout/hierarchy1"/>
    <dgm:cxn modelId="{F038B5BB-B67D-1248-82D8-08827122849E}" type="presParOf" srcId="{0EF3DE46-FDFE-1D4C-814E-5725C26D22C5}" destId="{89183A3C-C615-3A47-88F3-63B2DF3AEF94}" srcOrd="1" destOrd="0" presId="urn:microsoft.com/office/officeart/2005/8/layout/hierarchy1"/>
    <dgm:cxn modelId="{355CCCFB-9DBA-1544-98DE-31A9F47F407E}" type="presParOf" srcId="{6C828CC8-6023-3746-B8EA-24039859E714}" destId="{73034E61-C323-204E-8FDC-8FD125447BE1}" srcOrd="2" destOrd="0" presId="urn:microsoft.com/office/officeart/2005/8/layout/hierarchy1"/>
    <dgm:cxn modelId="{7CED3764-CCA5-B842-A8EF-935C1EA64A1D}" type="presParOf" srcId="{6C828CC8-6023-3746-B8EA-24039859E714}" destId="{71183D42-BE35-D948-9E9B-B0EEE66DB79F}" srcOrd="3" destOrd="0" presId="urn:microsoft.com/office/officeart/2005/8/layout/hierarchy1"/>
    <dgm:cxn modelId="{B39CCCEC-ED2D-1149-ACDA-140794E36AB5}" type="presParOf" srcId="{71183D42-BE35-D948-9E9B-B0EEE66DB79F}" destId="{A97451F8-2D1F-3D46-8811-75113820EDCB}" srcOrd="0" destOrd="0" presId="urn:microsoft.com/office/officeart/2005/8/layout/hierarchy1"/>
    <dgm:cxn modelId="{145B63AD-3999-0545-BEA5-435B808A20CF}" type="presParOf" srcId="{A97451F8-2D1F-3D46-8811-75113820EDCB}" destId="{7C859C94-1053-684B-9484-AA80DED7B111}" srcOrd="0" destOrd="0" presId="urn:microsoft.com/office/officeart/2005/8/layout/hierarchy1"/>
    <dgm:cxn modelId="{309CD6B8-1D65-DD47-8D94-AEBDB6027C98}" type="presParOf" srcId="{A97451F8-2D1F-3D46-8811-75113820EDCB}" destId="{F385D14B-7DD5-114E-91EF-91965AD6FC54}" srcOrd="1" destOrd="0" presId="urn:microsoft.com/office/officeart/2005/8/layout/hierarchy1"/>
    <dgm:cxn modelId="{4EA996C8-88B9-C442-B45E-F0024EBF357C}" type="presParOf" srcId="{71183D42-BE35-D948-9E9B-B0EEE66DB79F}" destId="{F7A771BB-8318-1C45-9EDE-C749B0E078C3}" srcOrd="1" destOrd="0" presId="urn:microsoft.com/office/officeart/2005/8/layout/hierarchy1"/>
    <dgm:cxn modelId="{9721A2DC-7506-2E4C-AA64-4893564B1C5B}" type="presParOf" srcId="{6C828CC8-6023-3746-B8EA-24039859E714}" destId="{5A1C4775-ECD7-884F-B8D8-69A3E92C93FE}" srcOrd="4" destOrd="0" presId="urn:microsoft.com/office/officeart/2005/8/layout/hierarchy1"/>
    <dgm:cxn modelId="{EF3737E2-0536-AA4F-A43E-AA295869C0A9}" type="presParOf" srcId="{6C828CC8-6023-3746-B8EA-24039859E714}" destId="{A5BE635C-C88C-B045-AADB-343481E80EA3}" srcOrd="5" destOrd="0" presId="urn:microsoft.com/office/officeart/2005/8/layout/hierarchy1"/>
    <dgm:cxn modelId="{03D7A1F0-B972-6148-A965-C7B2E87E3017}" type="presParOf" srcId="{A5BE635C-C88C-B045-AADB-343481E80EA3}" destId="{804B9022-0A85-BA4F-B36A-2DABE9F614C7}" srcOrd="0" destOrd="0" presId="urn:microsoft.com/office/officeart/2005/8/layout/hierarchy1"/>
    <dgm:cxn modelId="{E996FEBD-4DC3-E945-8CFF-C5D8E37F2941}" type="presParOf" srcId="{804B9022-0A85-BA4F-B36A-2DABE9F614C7}" destId="{53E829B1-19C7-E343-8EB6-BD12E842ED9F}" srcOrd="0" destOrd="0" presId="urn:microsoft.com/office/officeart/2005/8/layout/hierarchy1"/>
    <dgm:cxn modelId="{86699D5C-3668-4C4D-980B-6591E83F692E}" type="presParOf" srcId="{804B9022-0A85-BA4F-B36A-2DABE9F614C7}" destId="{0EB6D8FA-9477-1C4B-8B53-D2FACDC6D83C}" srcOrd="1" destOrd="0" presId="urn:microsoft.com/office/officeart/2005/8/layout/hierarchy1"/>
    <dgm:cxn modelId="{B428E0CE-E59C-7C4B-8445-9D40AF34898D}" type="presParOf" srcId="{A5BE635C-C88C-B045-AADB-343481E80EA3}" destId="{6DAEDF69-6141-024A-B423-5DDD784140E8}" srcOrd="1" destOrd="0" presId="urn:microsoft.com/office/officeart/2005/8/layout/hierarchy1"/>
    <dgm:cxn modelId="{417E44EB-946B-9E4A-9D6D-4F28061965F8}" type="presParOf" srcId="{6C828CC8-6023-3746-B8EA-24039859E714}" destId="{58F32B2B-11D9-B140-8D70-814D800B448B}" srcOrd="6" destOrd="0" presId="urn:microsoft.com/office/officeart/2005/8/layout/hierarchy1"/>
    <dgm:cxn modelId="{DB3F2456-BAE0-4E46-B27D-AC69272BA93D}" type="presParOf" srcId="{6C828CC8-6023-3746-B8EA-24039859E714}" destId="{18C11BFD-EDEA-314D-AC4B-4A408858887D}" srcOrd="7" destOrd="0" presId="urn:microsoft.com/office/officeart/2005/8/layout/hierarchy1"/>
    <dgm:cxn modelId="{384755A6-D05F-C54C-808B-B357E005D69F}" type="presParOf" srcId="{18C11BFD-EDEA-314D-AC4B-4A408858887D}" destId="{8905D12F-5310-6947-BE4F-60754FA8CFEB}" srcOrd="0" destOrd="0" presId="urn:microsoft.com/office/officeart/2005/8/layout/hierarchy1"/>
    <dgm:cxn modelId="{21577060-6A1B-6045-AA09-2AD5F71E5856}" type="presParOf" srcId="{8905D12F-5310-6947-BE4F-60754FA8CFEB}" destId="{9878DA97-8B1A-D549-8634-E93113E8157A}" srcOrd="0" destOrd="0" presId="urn:microsoft.com/office/officeart/2005/8/layout/hierarchy1"/>
    <dgm:cxn modelId="{8879FA16-BBF5-4342-8FBC-2B696A248FBA}" type="presParOf" srcId="{8905D12F-5310-6947-BE4F-60754FA8CFEB}" destId="{97B1A5B0-387F-0046-AFC6-6CC577AF5297}" srcOrd="1" destOrd="0" presId="urn:microsoft.com/office/officeart/2005/8/layout/hierarchy1"/>
    <dgm:cxn modelId="{E68CDEDF-686A-5C4E-93EF-26642B552D4A}" type="presParOf" srcId="{18C11BFD-EDEA-314D-AC4B-4A408858887D}" destId="{CB96D5FD-4E9B-A043-88C7-DA106041337C}" srcOrd="1" destOrd="0" presId="urn:microsoft.com/office/officeart/2005/8/layout/hierarchy1"/>
    <dgm:cxn modelId="{3A4A898A-E848-A441-80F2-2C4AFD85E8B2}" type="presParOf" srcId="{158DD9B6-60BC-2441-9B3A-ABE4E09BA18B}" destId="{1F917BC3-7A4E-1541-B76E-4BF488033D39}" srcOrd="2" destOrd="0" presId="urn:microsoft.com/office/officeart/2005/8/layout/hierarchy1"/>
    <dgm:cxn modelId="{EA23B1C2-AD6A-E342-8046-1ABF1193EB84}" type="presParOf" srcId="{158DD9B6-60BC-2441-9B3A-ABE4E09BA18B}" destId="{F068BEA8-7375-864D-AC6C-56D2FD4A2D71}" srcOrd="3" destOrd="0" presId="urn:microsoft.com/office/officeart/2005/8/layout/hierarchy1"/>
    <dgm:cxn modelId="{27BAD66B-DD7E-124A-BED3-8CECBE5D1520}" type="presParOf" srcId="{F068BEA8-7375-864D-AC6C-56D2FD4A2D71}" destId="{AD657A9D-B400-8B49-A1EC-54C0F7B9B7E2}" srcOrd="0" destOrd="0" presId="urn:microsoft.com/office/officeart/2005/8/layout/hierarchy1"/>
    <dgm:cxn modelId="{30578AE4-5228-CB4D-B62B-E7E27125B912}" type="presParOf" srcId="{AD657A9D-B400-8B49-A1EC-54C0F7B9B7E2}" destId="{EEAF69D3-1C83-BE42-9444-E44A1FE16B6C}" srcOrd="0" destOrd="0" presId="urn:microsoft.com/office/officeart/2005/8/layout/hierarchy1"/>
    <dgm:cxn modelId="{40948003-F27C-7B4A-9EA1-B35483D5406B}" type="presParOf" srcId="{AD657A9D-B400-8B49-A1EC-54C0F7B9B7E2}" destId="{5C6A47E4-C876-9941-93BB-1981FB821EF8}" srcOrd="1" destOrd="0" presId="urn:microsoft.com/office/officeart/2005/8/layout/hierarchy1"/>
    <dgm:cxn modelId="{DBD220B7-1B50-7B44-8DDE-AA2D3DBC439E}" type="presParOf" srcId="{F068BEA8-7375-864D-AC6C-56D2FD4A2D71}" destId="{129F1FCE-6DAB-A84B-9C00-B8B782844E86}" srcOrd="1" destOrd="0" presId="urn:microsoft.com/office/officeart/2005/8/layout/hierarchy1"/>
    <dgm:cxn modelId="{A058ADFC-A25D-6A4F-96C0-6E11460FEFD5}" type="presParOf" srcId="{5C49ECAC-5568-E44A-857C-15EC9EF0E8A5}" destId="{E308BE26-04AE-3F4E-9575-A8C4DCD1DEBA}" srcOrd="6" destOrd="0" presId="urn:microsoft.com/office/officeart/2005/8/layout/hierarchy1"/>
    <dgm:cxn modelId="{5F2C59D3-48B9-A34A-A620-0FEB275B7474}" type="presParOf" srcId="{5C49ECAC-5568-E44A-857C-15EC9EF0E8A5}" destId="{B369CAA1-91FA-7A46-86C9-4C150BED56D6}" srcOrd="7" destOrd="0" presId="urn:microsoft.com/office/officeart/2005/8/layout/hierarchy1"/>
    <dgm:cxn modelId="{15F0DD28-C802-C741-9D16-011572F3967C}" type="presParOf" srcId="{B369CAA1-91FA-7A46-86C9-4C150BED56D6}" destId="{03B8C450-186F-644B-A09F-9AE32FB89985}" srcOrd="0" destOrd="0" presId="urn:microsoft.com/office/officeart/2005/8/layout/hierarchy1"/>
    <dgm:cxn modelId="{9394708B-1C08-884C-8600-2FBE5B7765AC}" type="presParOf" srcId="{03B8C450-186F-644B-A09F-9AE32FB89985}" destId="{CBA00FAD-508D-6344-BC15-83EDCFBB29C3}" srcOrd="0" destOrd="0" presId="urn:microsoft.com/office/officeart/2005/8/layout/hierarchy1"/>
    <dgm:cxn modelId="{A78F43D6-9D11-E447-ACB5-2E68BCE1C4CD}" type="presParOf" srcId="{03B8C450-186F-644B-A09F-9AE32FB89985}" destId="{8954BF01-E3B9-0B43-AF55-1BBEDDE5CC48}" srcOrd="1" destOrd="0" presId="urn:microsoft.com/office/officeart/2005/8/layout/hierarchy1"/>
    <dgm:cxn modelId="{F1E005AF-C250-C642-BE67-5E8F6F352D54}" type="presParOf" srcId="{B369CAA1-91FA-7A46-86C9-4C150BED56D6}" destId="{EFD58670-3EED-EA45-8B1F-2D42C0EFF060}" srcOrd="1" destOrd="0" presId="urn:microsoft.com/office/officeart/2005/8/layout/hierarchy1"/>
    <dgm:cxn modelId="{DA352722-2930-3B4F-B9DA-034799BB8BFA}" type="presParOf" srcId="{EFD58670-3EED-EA45-8B1F-2D42C0EFF060}" destId="{678D6FA3-6B34-8346-B07D-06A6FFED1912}" srcOrd="0" destOrd="0" presId="urn:microsoft.com/office/officeart/2005/8/layout/hierarchy1"/>
    <dgm:cxn modelId="{446DD280-989D-7046-A878-A51BDF1F8F53}" type="presParOf" srcId="{EFD58670-3EED-EA45-8B1F-2D42C0EFF060}" destId="{EE5EF6C4-45E7-6449-9B0D-3270A3A276D7}" srcOrd="1" destOrd="0" presId="urn:microsoft.com/office/officeart/2005/8/layout/hierarchy1"/>
    <dgm:cxn modelId="{AE1E5C74-2F73-6D45-9DD2-E000826A2429}" type="presParOf" srcId="{EE5EF6C4-45E7-6449-9B0D-3270A3A276D7}" destId="{31E4673D-930C-1045-827B-7A2A3042FC3E}" srcOrd="0" destOrd="0" presId="urn:microsoft.com/office/officeart/2005/8/layout/hierarchy1"/>
    <dgm:cxn modelId="{8B5B2732-7CCB-B542-95F4-285D510B5ED9}" type="presParOf" srcId="{31E4673D-930C-1045-827B-7A2A3042FC3E}" destId="{C3B159DB-2D22-914E-B690-F9D9412A8A64}" srcOrd="0" destOrd="0" presId="urn:microsoft.com/office/officeart/2005/8/layout/hierarchy1"/>
    <dgm:cxn modelId="{18333B08-CD90-3741-BF1B-68CA78ADB642}" type="presParOf" srcId="{31E4673D-930C-1045-827B-7A2A3042FC3E}" destId="{9D58D02A-44CE-254C-9A0F-657338F15D7C}" srcOrd="1" destOrd="0" presId="urn:microsoft.com/office/officeart/2005/8/layout/hierarchy1"/>
    <dgm:cxn modelId="{02E7B710-913C-E44C-8159-6854D9977C3D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</a:t>
          </a:r>
          <a:r>
            <a:rPr lang="en-GB" sz="2000" b="1" dirty="0"/>
            <a:t> </a:t>
          </a:r>
        </a:p>
        <a:p>
          <a:r>
            <a:rPr lang="en-GB" sz="2400" b="1" dirty="0"/>
            <a:t>‘BUSINESS PROCESS’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Scope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</a:t>
          </a:r>
          <a:br>
            <a:rPr lang="en-GB" sz="1600" dirty="0"/>
          </a:br>
          <a:r>
            <a:rPr lang="en-GB" sz="1600" dirty="0"/>
            <a:t>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Process Map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Presentation 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11C24354-D91A-834C-95BF-EC7B2D6D70CB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Templates</a:t>
          </a:r>
        </a:p>
      </dgm:t>
    </dgm:pt>
    <dgm:pt modelId="{B8984BAC-F267-0242-A600-705C11149478}" type="parTrans" cxnId="{7FBED8AE-61A0-FA4B-8A1E-E5428B3EE367}">
      <dgm:prSet/>
      <dgm:spPr/>
      <dgm:t>
        <a:bodyPr/>
        <a:lstStyle/>
        <a:p>
          <a:endParaRPr lang="en-GB"/>
        </a:p>
      </dgm:t>
    </dgm:pt>
    <dgm:pt modelId="{E0F92DDE-BA9B-3647-A335-26D73CB6972C}" type="sibTrans" cxnId="{7FBED8AE-61A0-FA4B-8A1E-E5428B3EE367}">
      <dgm:prSet/>
      <dgm:spPr/>
      <dgm:t>
        <a:bodyPr/>
        <a:lstStyle/>
        <a:p>
          <a:endParaRPr lang="en-GB"/>
        </a:p>
      </dgm:t>
    </dgm:pt>
    <dgm:pt modelId="{C7475A66-08D9-7740-9156-9F8E9DA4A7D9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Understand 'As - Is' Process</a:t>
          </a:r>
        </a:p>
      </dgm:t>
    </dgm:pt>
    <dgm:pt modelId="{E7881C80-091B-5B41-8520-3EEF29724A0D}" type="parTrans" cxnId="{4C6F21AD-D10B-084F-A553-2774E14FD62D}">
      <dgm:prSet/>
      <dgm:spPr/>
      <dgm:t>
        <a:bodyPr/>
        <a:lstStyle/>
        <a:p>
          <a:endParaRPr lang="en-GB"/>
        </a:p>
      </dgm:t>
    </dgm:pt>
    <dgm:pt modelId="{4E7A8128-0E02-7B4C-821C-5BF5DF7526F5}" type="sibTrans" cxnId="{4C6F21AD-D10B-084F-A553-2774E14FD62D}">
      <dgm:prSet/>
      <dgm:spPr/>
      <dgm:t>
        <a:bodyPr/>
        <a:lstStyle/>
        <a:p>
          <a:endParaRPr lang="en-GB"/>
        </a:p>
      </dgm:t>
    </dgm:pt>
    <dgm:pt modelId="{BD68A41E-6527-3743-9DE8-FC9E0A45A86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Identify Gaps</a:t>
          </a:r>
        </a:p>
      </dgm:t>
    </dgm:pt>
    <dgm:pt modelId="{633EAB23-70E1-0D46-9ADF-4E742194A117}" type="parTrans" cxnId="{0E438028-FD81-6E4D-9D29-8FD7BC1E03E7}">
      <dgm:prSet/>
      <dgm:spPr/>
      <dgm:t>
        <a:bodyPr/>
        <a:lstStyle/>
        <a:p>
          <a:endParaRPr lang="en-GB"/>
        </a:p>
      </dgm:t>
    </dgm:pt>
    <dgm:pt modelId="{F172CF00-4793-874B-B8F6-A5EC05F56F3D}" type="sibTrans" cxnId="{0E438028-FD81-6E4D-9D29-8FD7BC1E03E7}">
      <dgm:prSet/>
      <dgm:spPr/>
      <dgm:t>
        <a:bodyPr/>
        <a:lstStyle/>
        <a:p>
          <a:endParaRPr lang="en-GB"/>
        </a:p>
      </dgm:t>
    </dgm:pt>
    <dgm:pt modelId="{7618F740-DF36-6A45-88AE-BCFBE9478D94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Research</a:t>
          </a:r>
        </a:p>
      </dgm:t>
    </dgm:pt>
    <dgm:pt modelId="{24469258-21CC-7D42-8AAB-19A2B611CDB6}" type="parTrans" cxnId="{BD885120-191D-AD49-882D-590465CA37EF}">
      <dgm:prSet/>
      <dgm:spPr/>
      <dgm:t>
        <a:bodyPr/>
        <a:lstStyle/>
        <a:p>
          <a:endParaRPr lang="en-GB"/>
        </a:p>
      </dgm:t>
    </dgm:pt>
    <dgm:pt modelId="{C2826426-FB6A-704B-B3D8-C19C0DB638BB}" type="sibTrans" cxnId="{BD885120-191D-AD49-882D-590465CA37EF}">
      <dgm:prSet/>
      <dgm:spPr/>
      <dgm:t>
        <a:bodyPr/>
        <a:lstStyle/>
        <a:p>
          <a:endParaRPr lang="en-GB"/>
        </a:p>
      </dgm:t>
    </dgm:pt>
    <dgm:pt modelId="{4FCD1076-F02A-D846-A591-AC0A176F5A03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Create 'To-Be' Process</a:t>
          </a:r>
        </a:p>
      </dgm:t>
    </dgm:pt>
    <dgm:pt modelId="{FBF8069D-3C50-7148-BA7F-056D7FB4630F}" type="parTrans" cxnId="{86AB0719-F628-4C40-9AEA-6D784D418DA2}">
      <dgm:prSet/>
      <dgm:spPr/>
      <dgm:t>
        <a:bodyPr/>
        <a:lstStyle/>
        <a:p>
          <a:endParaRPr lang="en-GB"/>
        </a:p>
      </dgm:t>
    </dgm:pt>
    <dgm:pt modelId="{EF87CD81-9013-244A-B26C-4A5D38E52E72}" type="sibTrans" cxnId="{86AB0719-F628-4C40-9AEA-6D784D418DA2}">
      <dgm:prSet/>
      <dgm:spPr/>
      <dgm:t>
        <a:bodyPr/>
        <a:lstStyle/>
        <a:p>
          <a:endParaRPr lang="en-GB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281953" custScaleY="262434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 custScaleX="133493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9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9"/>
      <dgm:spPr/>
    </dgm:pt>
    <dgm:pt modelId="{082858DA-3FBC-224B-94F4-A3E62BFB3CA0}" type="pres">
      <dgm:prSet presAssocID="{6F990348-5120-7140-980E-D1A49D03543A}" presName="text3" presStyleLbl="fgAcc3" presStyleIdx="0" presStyleCnt="9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9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9"/>
      <dgm:spPr/>
    </dgm:pt>
    <dgm:pt modelId="{8EEDF970-CC88-124A-A9E9-A1462E464C5C}" type="pres">
      <dgm:prSet presAssocID="{29AD3176-2D40-CF49-A544-12BEE310D254}" presName="text3" presStyleLbl="fgAcc3" presStyleIdx="1" presStyleCnt="9" custScaleX="125085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9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9"/>
      <dgm:spPr/>
    </dgm:pt>
    <dgm:pt modelId="{1335637A-7683-4A41-B519-CE080C5D3C7D}" type="pres">
      <dgm:prSet presAssocID="{50A67927-BA02-734A-A0AE-86F97EFE870C}" presName="text3" presStyleLbl="fgAcc3" presStyleIdx="2" presStyleCnt="9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9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9"/>
      <dgm:spPr/>
    </dgm:pt>
    <dgm:pt modelId="{98149894-16C1-9849-9F1D-7F8F3F75A8FC}" type="pres">
      <dgm:prSet presAssocID="{98D6B55B-33A1-654B-9A07-4017B4BCBC3D}" presName="text3" presStyleLbl="fgAcc3" presStyleIdx="3" presStyleCnt="9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9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9"/>
      <dgm:spPr/>
    </dgm:pt>
    <dgm:pt modelId="{EACE96B3-4D7B-5841-A0E5-AF7D060742AB}" type="pres">
      <dgm:prSet presAssocID="{7634EBF5-E466-1B4A-B6D3-3F4B45B7606D}" presName="text3" presStyleLbl="fgAcc3" presStyleIdx="4" presStyleCnt="9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46966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5" presStyleCnt="9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5" presStyleCnt="9"/>
      <dgm:spPr/>
    </dgm:pt>
    <dgm:pt modelId="{4D06952F-0D14-5749-83D1-8713E0D0751F}" type="pres">
      <dgm:prSet presAssocID="{9D68368C-33AA-1644-80E4-398208A2C6F0}" presName="text3" presStyleLbl="fgAcc3" presStyleIdx="5" presStyleCnt="9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27F4AE2D-C44D-1A4B-97BD-C15B5B30171E}" type="pres">
      <dgm:prSet presAssocID="{E7881C80-091B-5B41-8520-3EEF29724A0D}" presName="Name23" presStyleLbl="parChTrans1D4" presStyleIdx="0" presStyleCnt="4"/>
      <dgm:spPr/>
    </dgm:pt>
    <dgm:pt modelId="{E3DE2409-760A-724F-9243-42C0E8E1DD7D}" type="pres">
      <dgm:prSet presAssocID="{C7475A66-08D9-7740-9156-9F8E9DA4A7D9}" presName="hierRoot4" presStyleCnt="0"/>
      <dgm:spPr/>
    </dgm:pt>
    <dgm:pt modelId="{FEC97CBE-5580-2144-A535-EB21EF711897}" type="pres">
      <dgm:prSet presAssocID="{C7475A66-08D9-7740-9156-9F8E9DA4A7D9}" presName="composite4" presStyleCnt="0"/>
      <dgm:spPr/>
    </dgm:pt>
    <dgm:pt modelId="{F91EFB14-4FD9-B440-81DD-154D4851E29B}" type="pres">
      <dgm:prSet presAssocID="{C7475A66-08D9-7740-9156-9F8E9DA4A7D9}" presName="background4" presStyleLbl="node4" presStyleIdx="0" presStyleCnt="4"/>
      <dgm:spPr>
        <a:solidFill>
          <a:schemeClr val="accent1"/>
        </a:solidFill>
      </dgm:spPr>
    </dgm:pt>
    <dgm:pt modelId="{04CCF936-4794-3944-9FBB-630AF440FBEA}" type="pres">
      <dgm:prSet presAssocID="{C7475A66-08D9-7740-9156-9F8E9DA4A7D9}" presName="text4" presStyleLbl="fgAcc4" presStyleIdx="0" presStyleCnt="4" custScaleX="118904">
        <dgm:presLayoutVars>
          <dgm:chPref val="3"/>
        </dgm:presLayoutVars>
      </dgm:prSet>
      <dgm:spPr/>
    </dgm:pt>
    <dgm:pt modelId="{1567113D-BAFB-EE48-9C71-6DA1B4EBB977}" type="pres">
      <dgm:prSet presAssocID="{C7475A66-08D9-7740-9156-9F8E9DA4A7D9}" presName="hierChild5" presStyleCnt="0"/>
      <dgm:spPr/>
    </dgm:pt>
    <dgm:pt modelId="{97DE6E92-7906-E24D-9F4C-D10C632705FB}" type="pres">
      <dgm:prSet presAssocID="{633EAB23-70E1-0D46-9ADF-4E742194A117}" presName="Name23" presStyleLbl="parChTrans1D4" presStyleIdx="1" presStyleCnt="4"/>
      <dgm:spPr/>
    </dgm:pt>
    <dgm:pt modelId="{DADCDCBC-8310-504D-87BF-1C4B24330CA4}" type="pres">
      <dgm:prSet presAssocID="{BD68A41E-6527-3743-9DE8-FC9E0A45A861}" presName="hierRoot4" presStyleCnt="0"/>
      <dgm:spPr/>
    </dgm:pt>
    <dgm:pt modelId="{1C6C9623-0FE0-A943-8E69-F4104D9DFD62}" type="pres">
      <dgm:prSet presAssocID="{BD68A41E-6527-3743-9DE8-FC9E0A45A861}" presName="composite4" presStyleCnt="0"/>
      <dgm:spPr/>
    </dgm:pt>
    <dgm:pt modelId="{319D46E9-6DD9-0648-A5E8-15735DDD20B2}" type="pres">
      <dgm:prSet presAssocID="{BD68A41E-6527-3743-9DE8-FC9E0A45A861}" presName="background4" presStyleLbl="node4" presStyleIdx="1" presStyleCnt="4"/>
      <dgm:spPr>
        <a:solidFill>
          <a:schemeClr val="accent1"/>
        </a:solidFill>
      </dgm:spPr>
    </dgm:pt>
    <dgm:pt modelId="{24831EA6-8745-994F-8EF1-8FC3AD6622E2}" type="pres">
      <dgm:prSet presAssocID="{BD68A41E-6527-3743-9DE8-FC9E0A45A861}" presName="text4" presStyleLbl="fgAcc4" presStyleIdx="1" presStyleCnt="4">
        <dgm:presLayoutVars>
          <dgm:chPref val="3"/>
        </dgm:presLayoutVars>
      </dgm:prSet>
      <dgm:spPr/>
    </dgm:pt>
    <dgm:pt modelId="{C14BA00E-FD25-C940-B6BF-046E660DD88D}" type="pres">
      <dgm:prSet presAssocID="{BD68A41E-6527-3743-9DE8-FC9E0A45A861}" presName="hierChild5" presStyleCnt="0"/>
      <dgm:spPr/>
    </dgm:pt>
    <dgm:pt modelId="{AC2FF82C-37F4-ED4F-BD2A-94C4A3731156}" type="pres">
      <dgm:prSet presAssocID="{24469258-21CC-7D42-8AAB-19A2B611CDB6}" presName="Name23" presStyleLbl="parChTrans1D4" presStyleIdx="2" presStyleCnt="4"/>
      <dgm:spPr/>
    </dgm:pt>
    <dgm:pt modelId="{973B343A-0C9F-8E40-9FCA-90EFA147B395}" type="pres">
      <dgm:prSet presAssocID="{7618F740-DF36-6A45-88AE-BCFBE9478D94}" presName="hierRoot4" presStyleCnt="0"/>
      <dgm:spPr/>
    </dgm:pt>
    <dgm:pt modelId="{F43F57A9-C03E-FD41-B681-3F6B1291A150}" type="pres">
      <dgm:prSet presAssocID="{7618F740-DF36-6A45-88AE-BCFBE9478D94}" presName="composite4" presStyleCnt="0"/>
      <dgm:spPr/>
    </dgm:pt>
    <dgm:pt modelId="{0FF65706-F28B-FC44-9237-0332B6A24E13}" type="pres">
      <dgm:prSet presAssocID="{7618F740-DF36-6A45-88AE-BCFBE9478D94}" presName="background4" presStyleLbl="node4" presStyleIdx="2" presStyleCnt="4"/>
      <dgm:spPr>
        <a:solidFill>
          <a:schemeClr val="accent1"/>
        </a:solidFill>
      </dgm:spPr>
    </dgm:pt>
    <dgm:pt modelId="{5BA19709-D063-054F-AF4D-6FE10F72E0E4}" type="pres">
      <dgm:prSet presAssocID="{7618F740-DF36-6A45-88AE-BCFBE9478D94}" presName="text4" presStyleLbl="fgAcc4" presStyleIdx="2" presStyleCnt="4">
        <dgm:presLayoutVars>
          <dgm:chPref val="3"/>
        </dgm:presLayoutVars>
      </dgm:prSet>
      <dgm:spPr/>
    </dgm:pt>
    <dgm:pt modelId="{298BF904-F309-6F4F-A541-D6204382ECAC}" type="pres">
      <dgm:prSet presAssocID="{7618F740-DF36-6A45-88AE-BCFBE9478D94}" presName="hierChild5" presStyleCnt="0"/>
      <dgm:spPr/>
    </dgm:pt>
    <dgm:pt modelId="{A80E01E7-835C-F844-9596-692A3F23163C}" type="pres">
      <dgm:prSet presAssocID="{FBF8069D-3C50-7148-BA7F-056D7FB4630F}" presName="Name23" presStyleLbl="parChTrans1D4" presStyleIdx="3" presStyleCnt="4"/>
      <dgm:spPr/>
    </dgm:pt>
    <dgm:pt modelId="{49D77BFD-2554-A544-860D-252867817EAB}" type="pres">
      <dgm:prSet presAssocID="{4FCD1076-F02A-D846-A591-AC0A176F5A03}" presName="hierRoot4" presStyleCnt="0"/>
      <dgm:spPr/>
    </dgm:pt>
    <dgm:pt modelId="{D02BC9A2-39C4-2041-83C0-018EA7237EE6}" type="pres">
      <dgm:prSet presAssocID="{4FCD1076-F02A-D846-A591-AC0A176F5A03}" presName="composite4" presStyleCnt="0"/>
      <dgm:spPr/>
    </dgm:pt>
    <dgm:pt modelId="{B8518441-A1C2-DA4F-A97D-6B4B12C76F98}" type="pres">
      <dgm:prSet presAssocID="{4FCD1076-F02A-D846-A591-AC0A176F5A03}" presName="background4" presStyleLbl="node4" presStyleIdx="3" presStyleCnt="4"/>
      <dgm:spPr>
        <a:solidFill>
          <a:schemeClr val="accent1"/>
        </a:solidFill>
      </dgm:spPr>
    </dgm:pt>
    <dgm:pt modelId="{AC479F55-A6A1-E740-ADFF-8A005ADBBF5B}" type="pres">
      <dgm:prSet presAssocID="{4FCD1076-F02A-D846-A591-AC0A176F5A03}" presName="text4" presStyleLbl="fgAcc4" presStyleIdx="3" presStyleCnt="4">
        <dgm:presLayoutVars>
          <dgm:chPref val="3"/>
        </dgm:presLayoutVars>
      </dgm:prSet>
      <dgm:spPr/>
    </dgm:pt>
    <dgm:pt modelId="{03A27579-CD12-3148-99F8-899AABE13860}" type="pres">
      <dgm:prSet presAssocID="{4FCD1076-F02A-D846-A591-AC0A176F5A03}" presName="hierChild5" presStyleCnt="0"/>
      <dgm:spPr/>
    </dgm:pt>
    <dgm:pt modelId="{B03CF166-CB6D-CE45-9213-D88020C7E95F}" type="pres">
      <dgm:prSet presAssocID="{B8984BAC-F267-0242-A600-705C11149478}" presName="Name17" presStyleLbl="parChTrans1D3" presStyleIdx="6" presStyleCnt="9"/>
      <dgm:spPr/>
    </dgm:pt>
    <dgm:pt modelId="{C5D05683-A1C8-7C45-ABC5-FF5162469775}" type="pres">
      <dgm:prSet presAssocID="{11C24354-D91A-834C-95BF-EC7B2D6D70CB}" presName="hierRoot3" presStyleCnt="0"/>
      <dgm:spPr/>
    </dgm:pt>
    <dgm:pt modelId="{0DA0DF24-272B-324F-9D87-405282C29974}" type="pres">
      <dgm:prSet presAssocID="{11C24354-D91A-834C-95BF-EC7B2D6D70CB}" presName="composite3" presStyleCnt="0"/>
      <dgm:spPr/>
    </dgm:pt>
    <dgm:pt modelId="{7A97CB91-5FF0-974F-AB14-830DC57E0B64}" type="pres">
      <dgm:prSet presAssocID="{11C24354-D91A-834C-95BF-EC7B2D6D70CB}" presName="background3" presStyleLbl="node3" presStyleIdx="6" presStyleCnt="9"/>
      <dgm:spPr/>
    </dgm:pt>
    <dgm:pt modelId="{16A6AF71-B1F8-684A-8B86-0448E8482457}" type="pres">
      <dgm:prSet presAssocID="{11C24354-D91A-834C-95BF-EC7B2D6D70CB}" presName="text3" presStyleLbl="fgAcc3" presStyleIdx="6" presStyleCnt="9">
        <dgm:presLayoutVars>
          <dgm:chPref val="3"/>
        </dgm:presLayoutVars>
      </dgm:prSet>
      <dgm:spPr/>
    </dgm:pt>
    <dgm:pt modelId="{D9D2F090-4B6C-7544-BDA3-35DBF1610869}" type="pres">
      <dgm:prSet presAssocID="{11C24354-D91A-834C-95BF-EC7B2D6D70CB}" presName="hierChild4" presStyleCnt="0"/>
      <dgm:spPr/>
    </dgm:pt>
    <dgm:pt modelId="{09BB6D3B-62D8-0642-BEC8-F29C477F305E}" type="pres">
      <dgm:prSet presAssocID="{F2E405BB-9D46-8742-BDA8-9A651FCAAE01}" presName="Name17" presStyleLbl="parChTrans1D3" presStyleIdx="7" presStyleCnt="9"/>
      <dgm:spPr/>
    </dgm:pt>
    <dgm:pt modelId="{0DCB4DBF-B25A-F248-96FF-343EACBC4713}" type="pres">
      <dgm:prSet presAssocID="{D1A8A6CA-0B6E-724A-87A8-FD6A0D5D7FA2}" presName="hierRoot3" presStyleCnt="0"/>
      <dgm:spPr/>
    </dgm:pt>
    <dgm:pt modelId="{68DB7C81-D74B-CD46-B9DB-08F6478B9B03}" type="pres">
      <dgm:prSet presAssocID="{D1A8A6CA-0B6E-724A-87A8-FD6A0D5D7FA2}" presName="composite3" presStyleCnt="0"/>
      <dgm:spPr/>
    </dgm:pt>
    <dgm:pt modelId="{27C0C653-7FC0-CF42-97A2-725E9A5B814F}" type="pres">
      <dgm:prSet presAssocID="{D1A8A6CA-0B6E-724A-87A8-FD6A0D5D7FA2}" presName="background3" presStyleLbl="node3" presStyleIdx="7" presStyleCnt="9"/>
      <dgm:spPr/>
    </dgm:pt>
    <dgm:pt modelId="{A064A3DA-7C5C-0B4E-B79A-2F183A3DE07A}" type="pres">
      <dgm:prSet presAssocID="{D1A8A6CA-0B6E-724A-87A8-FD6A0D5D7FA2}" presName="text3" presStyleLbl="fgAcc3" presStyleIdx="7" presStyleCnt="9">
        <dgm:presLayoutVars>
          <dgm:chPref val="3"/>
        </dgm:presLayoutVars>
      </dgm:prSet>
      <dgm:spPr/>
    </dgm:pt>
    <dgm:pt modelId="{41E09ACF-2B7C-1447-A650-2E98E72B484E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8" presStyleCnt="9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8" presStyleCnt="9"/>
      <dgm:spPr/>
    </dgm:pt>
    <dgm:pt modelId="{9D58D02A-44CE-254C-9A0F-657338F15D7C}" type="pres">
      <dgm:prSet presAssocID="{089FD83E-6928-1E43-95D3-124D5441D173}" presName="text3" presStyleLbl="fgAcc3" presStyleIdx="8" presStyleCnt="9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A096800F-3546-704C-9CF5-D84E91D62C25}" type="presOf" srcId="{24469258-21CC-7D42-8AAB-19A2B611CDB6}" destId="{AC2FF82C-37F4-ED4F-BD2A-94C4A3731156}" srcOrd="0" destOrd="0" presId="urn:microsoft.com/office/officeart/2005/8/layout/hierarchy1"/>
    <dgm:cxn modelId="{D9F4F717-A903-1841-9158-4DE34143882C}" type="presOf" srcId="{E7881C80-091B-5B41-8520-3EEF29724A0D}" destId="{27F4AE2D-C44D-1A4B-97BD-C15B5B30171E}" srcOrd="0" destOrd="0" presId="urn:microsoft.com/office/officeart/2005/8/layout/hierarchy1"/>
    <dgm:cxn modelId="{86AB0719-F628-4C40-9AEA-6D784D418DA2}" srcId="{9D68368C-33AA-1644-80E4-398208A2C6F0}" destId="{4FCD1076-F02A-D846-A591-AC0A176F5A03}" srcOrd="3" destOrd="0" parTransId="{FBF8069D-3C50-7148-BA7F-056D7FB4630F}" sibTransId="{EF87CD81-9013-244A-B26C-4A5D38E52E72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BD885120-191D-AD49-882D-590465CA37EF}" srcId="{9D68368C-33AA-1644-80E4-398208A2C6F0}" destId="{7618F740-DF36-6A45-88AE-BCFBE9478D94}" srcOrd="2" destOrd="0" parTransId="{24469258-21CC-7D42-8AAB-19A2B611CDB6}" sibTransId="{C2826426-FB6A-704B-B3D8-C19C0DB638BB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0E438028-FD81-6E4D-9D29-8FD7BC1E03E7}" srcId="{9D68368C-33AA-1644-80E4-398208A2C6F0}" destId="{BD68A41E-6527-3743-9DE8-FC9E0A45A861}" srcOrd="1" destOrd="0" parTransId="{633EAB23-70E1-0D46-9ADF-4E742194A117}" sibTransId="{F172CF00-4793-874B-B8F6-A5EC05F56F3D}"/>
    <dgm:cxn modelId="{AD94A82D-76FE-6A47-A32E-2F523F1C98C5}" type="presOf" srcId="{BD68A41E-6527-3743-9DE8-FC9E0A45A861}" destId="{24831EA6-8745-994F-8EF1-8FC3AD6622E2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2ED31B3A-37C0-BA48-AD62-22CB5BC40176}" type="presOf" srcId="{84964AA1-2887-2347-A899-D194B6579AD1}" destId="{8954BF01-E3B9-0B43-AF55-1BBEDDE5CC48}" srcOrd="0" destOrd="0" presId="urn:microsoft.com/office/officeart/2005/8/layout/hierarchy1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66809B47-2C74-9840-AA46-EC9F105607D4}" type="presOf" srcId="{C4B8A25D-FD5D-494A-8203-BFBFA3CD48BC}" destId="{E308BE26-04AE-3F4E-9575-A8C4DCD1DEBA}" srcOrd="0" destOrd="0" presId="urn:microsoft.com/office/officeart/2005/8/layout/hierarchy1"/>
    <dgm:cxn modelId="{BBF6824F-D0BE-F64D-BD64-B18E3AEE67FF}" type="presOf" srcId="{B8984BAC-F267-0242-A600-705C11149478}" destId="{B03CF166-CB6D-CE45-9213-D88020C7E95F}" srcOrd="0" destOrd="0" presId="urn:microsoft.com/office/officeart/2005/8/layout/hierarchy1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A6889E80-A90E-C440-B209-0A91B6031B34}" type="presOf" srcId="{D1A8A6CA-0B6E-724A-87A8-FD6A0D5D7FA2}" destId="{A064A3DA-7C5C-0B4E-B79A-2F183A3DE07A}" srcOrd="0" destOrd="0" presId="urn:microsoft.com/office/officeart/2005/8/layout/hierarchy1"/>
    <dgm:cxn modelId="{3727AE8E-1494-6246-B29D-B0D5933FB1E1}" type="presOf" srcId="{C7475A66-08D9-7740-9156-9F8E9DA4A7D9}" destId="{04CCF936-4794-3944-9FBB-630AF440FBEA}" srcOrd="0" destOrd="0" presId="urn:microsoft.com/office/officeart/2005/8/layout/hierarchy1"/>
    <dgm:cxn modelId="{58272E91-9D5A-5647-9E9C-0CEC2E73EDBA}" type="presOf" srcId="{11C24354-D91A-834C-95BF-EC7B2D6D70CB}" destId="{16A6AF71-B1F8-684A-8B86-0448E8482457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19B4CD97-2A70-FF40-9460-02A1A6ACADB7}" type="presOf" srcId="{633EAB23-70E1-0D46-9ADF-4E742194A117}" destId="{97DE6E92-7906-E24D-9F4C-D10C632705FB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4C6F21AD-D10B-084F-A553-2774E14FD62D}" srcId="{9D68368C-33AA-1644-80E4-398208A2C6F0}" destId="{C7475A66-08D9-7740-9156-9F8E9DA4A7D9}" srcOrd="0" destOrd="0" parTransId="{E7881C80-091B-5B41-8520-3EEF29724A0D}" sibTransId="{4E7A8128-0E02-7B4C-821C-5BF5DF7526F5}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7FBED8AE-61A0-FA4B-8A1E-E5428B3EE367}" srcId="{1BC165AB-B879-6E45-BE42-9DB85E468E5E}" destId="{11C24354-D91A-834C-95BF-EC7B2D6D70CB}" srcOrd="1" destOrd="0" parTransId="{B8984BAC-F267-0242-A600-705C11149478}" sibTransId="{E0F92DDE-BA9B-3647-A335-26D73CB6972C}"/>
    <dgm:cxn modelId="{7EB7D0B8-4242-9D4B-9EC5-FD56EF7EDB77}" type="presOf" srcId="{089FD83E-6928-1E43-95D3-124D5441D173}" destId="{9D58D02A-44CE-254C-9A0F-657338F15D7C}" srcOrd="0" destOrd="0" presId="urn:microsoft.com/office/officeart/2005/8/layout/hierarchy1"/>
    <dgm:cxn modelId="{2BF7D7BE-6E8D-4944-AE2A-6804B9A9B6CF}" type="presOf" srcId="{F2E405BB-9D46-8742-BDA8-9A651FCAAE01}" destId="{09BB6D3B-62D8-0642-BEC8-F29C477F305E}" srcOrd="0" destOrd="0" presId="urn:microsoft.com/office/officeart/2005/8/layout/hierarchy1"/>
    <dgm:cxn modelId="{62E849C0-D7E8-C64F-A2E0-A2A03D47719E}" type="presOf" srcId="{7618F740-DF36-6A45-88AE-BCFBE9478D94}" destId="{5BA19709-D063-054F-AF4D-6FE10F72E0E4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76E636CB-7C59-1641-8780-A497EE0F4BA3}" type="presOf" srcId="{4FCD1076-F02A-D846-A591-AC0A176F5A03}" destId="{AC479F55-A6A1-E740-ADFF-8A005ADBBF5B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A1DF9FDE-2C4F-1A4F-818F-0074C57C4073}" type="presOf" srcId="{FBF8069D-3C50-7148-BA7F-056D7FB4630F}" destId="{A80E01E7-835C-F844-9596-692A3F23163C}" srcOrd="0" destOrd="0" presId="urn:microsoft.com/office/officeart/2005/8/layout/hierarchy1"/>
    <dgm:cxn modelId="{453750EB-3F24-5C43-9F08-D8F42F13776E}" srcId="{1BC165AB-B879-6E45-BE42-9DB85E468E5E}" destId="{D1A8A6CA-0B6E-724A-87A8-FD6A0D5D7FA2}" srcOrd="2" destOrd="0" parTransId="{F2E405BB-9D46-8742-BDA8-9A651FCAAE01}" sibTransId="{ED709F34-2065-8B4D-8890-38221EB21289}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7B26BBF7-9A5E-D740-9B7F-0CCA96075BC1}" type="presOf" srcId="{C048921F-4EB1-284C-AA0A-60D6AD5FBA44}" destId="{678D6FA3-6B34-8346-B07D-06A6FFED1912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7BC8B0DE-8415-F249-B5E3-3989D3733487}" type="presParOf" srcId="{6C828CC8-6023-3746-B8EA-24039859E714}" destId="{27F4AE2D-C44D-1A4B-97BD-C15B5B30171E}" srcOrd="0" destOrd="0" presId="urn:microsoft.com/office/officeart/2005/8/layout/hierarchy1"/>
    <dgm:cxn modelId="{51BFBE25-0489-4D42-8C76-0A9AE0668580}" type="presParOf" srcId="{6C828CC8-6023-3746-B8EA-24039859E714}" destId="{E3DE2409-760A-724F-9243-42C0E8E1DD7D}" srcOrd="1" destOrd="0" presId="urn:microsoft.com/office/officeart/2005/8/layout/hierarchy1"/>
    <dgm:cxn modelId="{A21C4CD6-375A-3242-BB81-54AE3725579C}" type="presParOf" srcId="{E3DE2409-760A-724F-9243-42C0E8E1DD7D}" destId="{FEC97CBE-5580-2144-A535-EB21EF711897}" srcOrd="0" destOrd="0" presId="urn:microsoft.com/office/officeart/2005/8/layout/hierarchy1"/>
    <dgm:cxn modelId="{1A692B4E-210C-2147-B688-91EDB9AC2C66}" type="presParOf" srcId="{FEC97CBE-5580-2144-A535-EB21EF711897}" destId="{F91EFB14-4FD9-B440-81DD-154D4851E29B}" srcOrd="0" destOrd="0" presId="urn:microsoft.com/office/officeart/2005/8/layout/hierarchy1"/>
    <dgm:cxn modelId="{BCD566B3-6C6D-DD47-A1F1-8DAFD428CEEC}" type="presParOf" srcId="{FEC97CBE-5580-2144-A535-EB21EF711897}" destId="{04CCF936-4794-3944-9FBB-630AF440FBEA}" srcOrd="1" destOrd="0" presId="urn:microsoft.com/office/officeart/2005/8/layout/hierarchy1"/>
    <dgm:cxn modelId="{2FAFE488-5EF5-A546-9C1B-AC51E7D625C3}" type="presParOf" srcId="{E3DE2409-760A-724F-9243-42C0E8E1DD7D}" destId="{1567113D-BAFB-EE48-9C71-6DA1B4EBB977}" srcOrd="1" destOrd="0" presId="urn:microsoft.com/office/officeart/2005/8/layout/hierarchy1"/>
    <dgm:cxn modelId="{97FA2A17-CE16-B445-AF63-DFEC8ECCB873}" type="presParOf" srcId="{6C828CC8-6023-3746-B8EA-24039859E714}" destId="{97DE6E92-7906-E24D-9F4C-D10C632705FB}" srcOrd="2" destOrd="0" presId="urn:microsoft.com/office/officeart/2005/8/layout/hierarchy1"/>
    <dgm:cxn modelId="{DA555DEC-E762-6842-8EB9-0DA8560B43BB}" type="presParOf" srcId="{6C828CC8-6023-3746-B8EA-24039859E714}" destId="{DADCDCBC-8310-504D-87BF-1C4B24330CA4}" srcOrd="3" destOrd="0" presId="urn:microsoft.com/office/officeart/2005/8/layout/hierarchy1"/>
    <dgm:cxn modelId="{EDF85742-5B86-0D42-B697-45170A7E7E4B}" type="presParOf" srcId="{DADCDCBC-8310-504D-87BF-1C4B24330CA4}" destId="{1C6C9623-0FE0-A943-8E69-F4104D9DFD62}" srcOrd="0" destOrd="0" presId="urn:microsoft.com/office/officeart/2005/8/layout/hierarchy1"/>
    <dgm:cxn modelId="{1A08B873-46CC-0844-BBB5-F987C995C6E5}" type="presParOf" srcId="{1C6C9623-0FE0-A943-8E69-F4104D9DFD62}" destId="{319D46E9-6DD9-0648-A5E8-15735DDD20B2}" srcOrd="0" destOrd="0" presId="urn:microsoft.com/office/officeart/2005/8/layout/hierarchy1"/>
    <dgm:cxn modelId="{A6A3A4CD-3CFF-FF42-81BC-18A2E1DEEF35}" type="presParOf" srcId="{1C6C9623-0FE0-A943-8E69-F4104D9DFD62}" destId="{24831EA6-8745-994F-8EF1-8FC3AD6622E2}" srcOrd="1" destOrd="0" presId="urn:microsoft.com/office/officeart/2005/8/layout/hierarchy1"/>
    <dgm:cxn modelId="{C8E203FE-8B85-7143-A562-1B3882DF3870}" type="presParOf" srcId="{DADCDCBC-8310-504D-87BF-1C4B24330CA4}" destId="{C14BA00E-FD25-C940-B6BF-046E660DD88D}" srcOrd="1" destOrd="0" presId="urn:microsoft.com/office/officeart/2005/8/layout/hierarchy1"/>
    <dgm:cxn modelId="{C2C2ED34-4E31-7A4B-A0B1-F7221FF0F11C}" type="presParOf" srcId="{6C828CC8-6023-3746-B8EA-24039859E714}" destId="{AC2FF82C-37F4-ED4F-BD2A-94C4A3731156}" srcOrd="4" destOrd="0" presId="urn:microsoft.com/office/officeart/2005/8/layout/hierarchy1"/>
    <dgm:cxn modelId="{EBADD165-1CBC-124E-970B-790C7F7D9531}" type="presParOf" srcId="{6C828CC8-6023-3746-B8EA-24039859E714}" destId="{973B343A-0C9F-8E40-9FCA-90EFA147B395}" srcOrd="5" destOrd="0" presId="urn:microsoft.com/office/officeart/2005/8/layout/hierarchy1"/>
    <dgm:cxn modelId="{FD39F1CE-3021-A649-B9C9-E12AAE50DF76}" type="presParOf" srcId="{973B343A-0C9F-8E40-9FCA-90EFA147B395}" destId="{F43F57A9-C03E-FD41-B681-3F6B1291A150}" srcOrd="0" destOrd="0" presId="urn:microsoft.com/office/officeart/2005/8/layout/hierarchy1"/>
    <dgm:cxn modelId="{6C3172F0-4D1F-D64F-9928-7A18A87960A4}" type="presParOf" srcId="{F43F57A9-C03E-FD41-B681-3F6B1291A150}" destId="{0FF65706-F28B-FC44-9237-0332B6A24E13}" srcOrd="0" destOrd="0" presId="urn:microsoft.com/office/officeart/2005/8/layout/hierarchy1"/>
    <dgm:cxn modelId="{687F1A59-A33D-2742-BC28-A09728DA5F6B}" type="presParOf" srcId="{F43F57A9-C03E-FD41-B681-3F6B1291A150}" destId="{5BA19709-D063-054F-AF4D-6FE10F72E0E4}" srcOrd="1" destOrd="0" presId="urn:microsoft.com/office/officeart/2005/8/layout/hierarchy1"/>
    <dgm:cxn modelId="{9EEFD963-77FF-F246-B95B-01127D1290EA}" type="presParOf" srcId="{973B343A-0C9F-8E40-9FCA-90EFA147B395}" destId="{298BF904-F309-6F4F-A541-D6204382ECAC}" srcOrd="1" destOrd="0" presId="urn:microsoft.com/office/officeart/2005/8/layout/hierarchy1"/>
    <dgm:cxn modelId="{DB9C3802-5CA2-9F46-A7C2-403F0D9A7286}" type="presParOf" srcId="{6C828CC8-6023-3746-B8EA-24039859E714}" destId="{A80E01E7-835C-F844-9596-692A3F23163C}" srcOrd="6" destOrd="0" presId="urn:microsoft.com/office/officeart/2005/8/layout/hierarchy1"/>
    <dgm:cxn modelId="{A38B78C9-F9A7-C44D-86D6-43251BDF5409}" type="presParOf" srcId="{6C828CC8-6023-3746-B8EA-24039859E714}" destId="{49D77BFD-2554-A544-860D-252867817EAB}" srcOrd="7" destOrd="0" presId="urn:microsoft.com/office/officeart/2005/8/layout/hierarchy1"/>
    <dgm:cxn modelId="{3F741B50-E229-D544-8461-D64184BC81EB}" type="presParOf" srcId="{49D77BFD-2554-A544-860D-252867817EAB}" destId="{D02BC9A2-39C4-2041-83C0-018EA7237EE6}" srcOrd="0" destOrd="0" presId="urn:microsoft.com/office/officeart/2005/8/layout/hierarchy1"/>
    <dgm:cxn modelId="{4781101D-BCBD-1840-B158-CCF56995EA19}" type="presParOf" srcId="{D02BC9A2-39C4-2041-83C0-018EA7237EE6}" destId="{B8518441-A1C2-DA4F-A97D-6B4B12C76F98}" srcOrd="0" destOrd="0" presId="urn:microsoft.com/office/officeart/2005/8/layout/hierarchy1"/>
    <dgm:cxn modelId="{3919CC20-2802-964B-96BE-A0CFF125558E}" type="presParOf" srcId="{D02BC9A2-39C4-2041-83C0-018EA7237EE6}" destId="{AC479F55-A6A1-E740-ADFF-8A005ADBBF5B}" srcOrd="1" destOrd="0" presId="urn:microsoft.com/office/officeart/2005/8/layout/hierarchy1"/>
    <dgm:cxn modelId="{34416C9B-D46E-9D49-8E20-83A2C35BACC8}" type="presParOf" srcId="{49D77BFD-2554-A544-860D-252867817EAB}" destId="{03A27579-CD12-3148-99F8-899AABE13860}" srcOrd="1" destOrd="0" presId="urn:microsoft.com/office/officeart/2005/8/layout/hierarchy1"/>
    <dgm:cxn modelId="{935B1227-0C03-6649-8EDF-3092360B9E87}" type="presParOf" srcId="{158DD9B6-60BC-2441-9B3A-ABE4E09BA18B}" destId="{B03CF166-CB6D-CE45-9213-D88020C7E95F}" srcOrd="2" destOrd="0" presId="urn:microsoft.com/office/officeart/2005/8/layout/hierarchy1"/>
    <dgm:cxn modelId="{CFB34F02-D917-7E42-A25E-BE2C13968322}" type="presParOf" srcId="{158DD9B6-60BC-2441-9B3A-ABE4E09BA18B}" destId="{C5D05683-A1C8-7C45-ABC5-FF5162469775}" srcOrd="3" destOrd="0" presId="urn:microsoft.com/office/officeart/2005/8/layout/hierarchy1"/>
    <dgm:cxn modelId="{370625B6-15E0-5A46-9F92-3741B6FDEB23}" type="presParOf" srcId="{C5D05683-A1C8-7C45-ABC5-FF5162469775}" destId="{0DA0DF24-272B-324F-9D87-405282C29974}" srcOrd="0" destOrd="0" presId="urn:microsoft.com/office/officeart/2005/8/layout/hierarchy1"/>
    <dgm:cxn modelId="{942F311C-FD09-A740-9AE8-1A50BC75A09A}" type="presParOf" srcId="{0DA0DF24-272B-324F-9D87-405282C29974}" destId="{7A97CB91-5FF0-974F-AB14-830DC57E0B64}" srcOrd="0" destOrd="0" presId="urn:microsoft.com/office/officeart/2005/8/layout/hierarchy1"/>
    <dgm:cxn modelId="{C774D71A-2C25-0045-8BAF-BFC69F5D9EA2}" type="presParOf" srcId="{0DA0DF24-272B-324F-9D87-405282C29974}" destId="{16A6AF71-B1F8-684A-8B86-0448E8482457}" srcOrd="1" destOrd="0" presId="urn:microsoft.com/office/officeart/2005/8/layout/hierarchy1"/>
    <dgm:cxn modelId="{08AEB1E8-3745-924D-8C1A-4338419E8197}" type="presParOf" srcId="{C5D05683-A1C8-7C45-ABC5-FF5162469775}" destId="{D9D2F090-4B6C-7544-BDA3-35DBF1610869}" srcOrd="1" destOrd="0" presId="urn:microsoft.com/office/officeart/2005/8/layout/hierarchy1"/>
    <dgm:cxn modelId="{93B9227F-A309-E946-933B-6C1852A29660}" type="presParOf" srcId="{158DD9B6-60BC-2441-9B3A-ABE4E09BA18B}" destId="{09BB6D3B-62D8-0642-BEC8-F29C477F305E}" srcOrd="4" destOrd="0" presId="urn:microsoft.com/office/officeart/2005/8/layout/hierarchy1"/>
    <dgm:cxn modelId="{4EE405BF-358E-BE42-BB25-7688C592D73A}" type="presParOf" srcId="{158DD9B6-60BC-2441-9B3A-ABE4E09BA18B}" destId="{0DCB4DBF-B25A-F248-96FF-343EACBC4713}" srcOrd="5" destOrd="0" presId="urn:microsoft.com/office/officeart/2005/8/layout/hierarchy1"/>
    <dgm:cxn modelId="{CA66A755-2C54-C24E-9577-BBF37EB56460}" type="presParOf" srcId="{0DCB4DBF-B25A-F248-96FF-343EACBC4713}" destId="{68DB7C81-D74B-CD46-B9DB-08F6478B9B03}" srcOrd="0" destOrd="0" presId="urn:microsoft.com/office/officeart/2005/8/layout/hierarchy1"/>
    <dgm:cxn modelId="{AD72A02B-2D2E-8549-8CBA-03A147808197}" type="presParOf" srcId="{68DB7C81-D74B-CD46-B9DB-08F6478B9B03}" destId="{27C0C653-7FC0-CF42-97A2-725E9A5B814F}" srcOrd="0" destOrd="0" presId="urn:microsoft.com/office/officeart/2005/8/layout/hierarchy1"/>
    <dgm:cxn modelId="{A469BCAE-814A-914A-8C0D-4703E36AF94D}" type="presParOf" srcId="{68DB7C81-D74B-CD46-B9DB-08F6478B9B03}" destId="{A064A3DA-7C5C-0B4E-B79A-2F183A3DE07A}" srcOrd="1" destOrd="0" presId="urn:microsoft.com/office/officeart/2005/8/layout/hierarchy1"/>
    <dgm:cxn modelId="{8907CCC6-2E0A-8A44-90BB-57739126CEFE}" type="presParOf" srcId="{0DCB4DBF-B25A-F248-96FF-343EACBC4713}" destId="{41E09ACF-2B7C-1447-A650-2E98E72B484E}" srcOrd="1" destOrd="0" presId="urn:microsoft.com/office/officeart/2005/8/layout/hierarchy1"/>
    <dgm:cxn modelId="{BBEE89A2-C7BF-624E-8C9B-929BEF735188}" type="presParOf" srcId="{5C49ECAC-5568-E44A-857C-15EC9EF0E8A5}" destId="{E308BE26-04AE-3F4E-9575-A8C4DCD1DEBA}" srcOrd="6" destOrd="0" presId="urn:microsoft.com/office/officeart/2005/8/layout/hierarchy1"/>
    <dgm:cxn modelId="{AF40C2B0-6899-E04C-B312-3EF685EF30F4}" type="presParOf" srcId="{5C49ECAC-5568-E44A-857C-15EC9EF0E8A5}" destId="{B369CAA1-91FA-7A46-86C9-4C150BED56D6}" srcOrd="7" destOrd="0" presId="urn:microsoft.com/office/officeart/2005/8/layout/hierarchy1"/>
    <dgm:cxn modelId="{6D40EA02-7071-5E46-8B6C-38119D2DC255}" type="presParOf" srcId="{B369CAA1-91FA-7A46-86C9-4C150BED56D6}" destId="{03B8C450-186F-644B-A09F-9AE32FB89985}" srcOrd="0" destOrd="0" presId="urn:microsoft.com/office/officeart/2005/8/layout/hierarchy1"/>
    <dgm:cxn modelId="{438811D5-5F2B-2647-A760-3EDE54B9AA71}" type="presParOf" srcId="{03B8C450-186F-644B-A09F-9AE32FB89985}" destId="{CBA00FAD-508D-6344-BC15-83EDCFBB29C3}" srcOrd="0" destOrd="0" presId="urn:microsoft.com/office/officeart/2005/8/layout/hierarchy1"/>
    <dgm:cxn modelId="{CC40509E-1068-2A44-A1CB-637C9517F970}" type="presParOf" srcId="{03B8C450-186F-644B-A09F-9AE32FB89985}" destId="{8954BF01-E3B9-0B43-AF55-1BBEDDE5CC48}" srcOrd="1" destOrd="0" presId="urn:microsoft.com/office/officeart/2005/8/layout/hierarchy1"/>
    <dgm:cxn modelId="{81336950-4572-6F44-A142-60537ADAADC1}" type="presParOf" srcId="{B369CAA1-91FA-7A46-86C9-4C150BED56D6}" destId="{EFD58670-3EED-EA45-8B1F-2D42C0EFF060}" srcOrd="1" destOrd="0" presId="urn:microsoft.com/office/officeart/2005/8/layout/hierarchy1"/>
    <dgm:cxn modelId="{60B53AAC-7DAC-BA47-AA25-5B568AE18D88}" type="presParOf" srcId="{EFD58670-3EED-EA45-8B1F-2D42C0EFF060}" destId="{678D6FA3-6B34-8346-B07D-06A6FFED1912}" srcOrd="0" destOrd="0" presId="urn:microsoft.com/office/officeart/2005/8/layout/hierarchy1"/>
    <dgm:cxn modelId="{39FDDFB9-3CE2-004B-9A68-F4E4A48BBC96}" type="presParOf" srcId="{EFD58670-3EED-EA45-8B1F-2D42C0EFF060}" destId="{EE5EF6C4-45E7-6449-9B0D-3270A3A276D7}" srcOrd="1" destOrd="0" presId="urn:microsoft.com/office/officeart/2005/8/layout/hierarchy1"/>
    <dgm:cxn modelId="{B37232FF-83C6-6B46-AA06-5695ED241217}" type="presParOf" srcId="{EE5EF6C4-45E7-6449-9B0D-3270A3A276D7}" destId="{31E4673D-930C-1045-827B-7A2A3042FC3E}" srcOrd="0" destOrd="0" presId="urn:microsoft.com/office/officeart/2005/8/layout/hierarchy1"/>
    <dgm:cxn modelId="{372EDD99-ED15-564B-8B23-607D175DF2EC}" type="presParOf" srcId="{31E4673D-930C-1045-827B-7A2A3042FC3E}" destId="{C3B159DB-2D22-914E-B690-F9D9412A8A64}" srcOrd="0" destOrd="0" presId="urn:microsoft.com/office/officeart/2005/8/layout/hierarchy1"/>
    <dgm:cxn modelId="{898265BF-0EF3-5549-9DD8-3BFA1DE9DC7C}" type="presParOf" srcId="{31E4673D-930C-1045-827B-7A2A3042FC3E}" destId="{9D58D02A-44CE-254C-9A0F-657338F15D7C}" srcOrd="1" destOrd="0" presId="urn:microsoft.com/office/officeart/2005/8/layout/hierarchy1"/>
    <dgm:cxn modelId="{107C759F-EC0E-2F49-A5DC-0ED2B1112724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895935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143752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4797902" y="239391"/>
              </a:lnTo>
              <a:lnTo>
                <a:pt x="4797902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7BC3-7A4E-1541-B76E-4BF488033D39}">
      <dsp:nvSpPr>
        <dsp:cNvPr id="0" name=""/>
        <dsp:cNvSpPr/>
      </dsp:nvSpPr>
      <dsp:spPr>
        <a:xfrm>
          <a:off x="8727238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32B2B-11D9-B140-8D70-814D800B448B}">
      <dsp:nvSpPr>
        <dsp:cNvPr id="0" name=""/>
        <dsp:cNvSpPr/>
      </dsp:nvSpPr>
      <dsp:spPr>
        <a:xfrm>
          <a:off x="7989100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214416" y="239391"/>
              </a:lnTo>
              <a:lnTo>
                <a:pt x="2214416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C4775-ECD7-884F-B8D8-69A3E92C93FE}">
      <dsp:nvSpPr>
        <dsp:cNvPr id="0" name=""/>
        <dsp:cNvSpPr/>
      </dsp:nvSpPr>
      <dsp:spPr>
        <a:xfrm>
          <a:off x="7989100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4E61-C323-204E-8FDC-8FD125447BE1}">
      <dsp:nvSpPr>
        <dsp:cNvPr id="0" name=""/>
        <dsp:cNvSpPr/>
      </dsp:nvSpPr>
      <dsp:spPr>
        <a:xfrm>
          <a:off x="7250961" y="391694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9388-FCCE-064C-B9C5-2175C5F43E16}">
      <dsp:nvSpPr>
        <dsp:cNvPr id="0" name=""/>
        <dsp:cNvSpPr/>
      </dsp:nvSpPr>
      <dsp:spPr>
        <a:xfrm>
          <a:off x="5774683" y="3916948"/>
          <a:ext cx="2214416" cy="351287"/>
        </a:xfrm>
        <a:custGeom>
          <a:avLst/>
          <a:gdLst/>
          <a:ahLst/>
          <a:cxnLst/>
          <a:rect l="0" t="0" r="0" b="0"/>
          <a:pathLst>
            <a:path>
              <a:moveTo>
                <a:pt x="2214416" y="0"/>
              </a:moveTo>
              <a:lnTo>
                <a:pt x="2214416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98910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143752" y="1680387"/>
          <a:ext cx="2583486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2583486" y="239391"/>
              </a:lnTo>
              <a:lnTo>
                <a:pt x="2583486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5036544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1476277" y="239391"/>
              </a:lnTo>
              <a:lnTo>
                <a:pt x="1476277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990824" y="2798668"/>
          <a:ext cx="91440" cy="3512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560266" y="2798668"/>
          <a:ext cx="1476277" cy="351287"/>
        </a:xfrm>
        <a:custGeom>
          <a:avLst/>
          <a:gdLst/>
          <a:ahLst/>
          <a:cxnLst/>
          <a:rect l="0" t="0" r="0" b="0"/>
          <a:pathLst>
            <a:path>
              <a:moveTo>
                <a:pt x="1476277" y="0"/>
              </a:moveTo>
              <a:lnTo>
                <a:pt x="1476277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5036544" y="1680387"/>
          <a:ext cx="1107208" cy="351287"/>
        </a:xfrm>
        <a:custGeom>
          <a:avLst/>
          <a:gdLst/>
          <a:ahLst/>
          <a:cxnLst/>
          <a:rect l="0" t="0" r="0" b="0"/>
          <a:pathLst>
            <a:path>
              <a:moveTo>
                <a:pt x="1107208" y="0"/>
              </a:moveTo>
              <a:lnTo>
                <a:pt x="110720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345850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91"/>
              </a:lnTo>
              <a:lnTo>
                <a:pt x="738138" y="239391"/>
              </a:lnTo>
              <a:lnTo>
                <a:pt x="738138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607711" y="2798668"/>
          <a:ext cx="738138" cy="351287"/>
        </a:xfrm>
        <a:custGeom>
          <a:avLst/>
          <a:gdLst/>
          <a:ahLst/>
          <a:cxnLst/>
          <a:rect l="0" t="0" r="0" b="0"/>
          <a:pathLst>
            <a:path>
              <a:moveTo>
                <a:pt x="738138" y="0"/>
              </a:moveTo>
              <a:lnTo>
                <a:pt x="738138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345850" y="1680387"/>
          <a:ext cx="4797902" cy="351287"/>
        </a:xfrm>
        <a:custGeom>
          <a:avLst/>
          <a:gdLst/>
          <a:ahLst/>
          <a:cxnLst/>
          <a:rect l="0" t="0" r="0" b="0"/>
          <a:pathLst>
            <a:path>
              <a:moveTo>
                <a:pt x="4797902" y="0"/>
              </a:moveTo>
              <a:lnTo>
                <a:pt x="4797902" y="239391"/>
              </a:lnTo>
              <a:lnTo>
                <a:pt x="0" y="239391"/>
              </a:lnTo>
              <a:lnTo>
                <a:pt x="0" y="3512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259781" y="169955"/>
          <a:ext cx="3767942" cy="15104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393988" y="297452"/>
          <a:ext cx="3767942" cy="1510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‘</a:t>
          </a:r>
          <a:r>
            <a:rPr lang="en-GB" sz="2400" b="1" kern="1200" dirty="0"/>
            <a:t>DATA VISUALIZATION</a:t>
          </a:r>
          <a:r>
            <a:rPr lang="en-GB" sz="1800" b="1" kern="1200" dirty="0"/>
            <a:t>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438227" y="341691"/>
        <a:ext cx="3679464" cy="1421954"/>
      </dsp:txXfrm>
    </dsp:sp>
    <dsp:sp modelId="{98C76165-9034-1643-9104-9B92F7A95E7E}">
      <dsp:nvSpPr>
        <dsp:cNvPr id="0" name=""/>
        <dsp:cNvSpPr/>
      </dsp:nvSpPr>
      <dsp:spPr>
        <a:xfrm>
          <a:off x="741918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876125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898589" y="2181635"/>
        <a:ext cx="1162935" cy="722065"/>
      </dsp:txXfrm>
    </dsp:sp>
    <dsp:sp modelId="{44BEB450-4BCD-F54F-A322-73AA595A8A41}">
      <dsp:nvSpPr>
        <dsp:cNvPr id="0" name=""/>
        <dsp:cNvSpPr/>
      </dsp:nvSpPr>
      <dsp:spPr>
        <a:xfrm>
          <a:off x="3779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37986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60450" y="3299915"/>
        <a:ext cx="1162935" cy="722065"/>
      </dsp:txXfrm>
    </dsp:sp>
    <dsp:sp modelId="{FEEC3C17-77DE-4445-9F57-EC26BC3F2F4C}">
      <dsp:nvSpPr>
        <dsp:cNvPr id="0" name=""/>
        <dsp:cNvSpPr/>
      </dsp:nvSpPr>
      <dsp:spPr>
        <a:xfrm>
          <a:off x="1480057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614264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SRS Document</a:t>
          </a:r>
        </a:p>
      </dsp:txBody>
      <dsp:txXfrm>
        <a:off x="1636728" y="3299915"/>
        <a:ext cx="1162935" cy="722065"/>
      </dsp:txXfrm>
    </dsp:sp>
    <dsp:sp modelId="{10ED8AD8-C95D-7F46-8284-6BFFCB8023D0}">
      <dsp:nvSpPr>
        <dsp:cNvPr id="0" name=""/>
        <dsp:cNvSpPr/>
      </dsp:nvSpPr>
      <dsp:spPr>
        <a:xfrm>
          <a:off x="4432612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566819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589283" y="2181635"/>
        <a:ext cx="1162935" cy="722065"/>
      </dsp:txXfrm>
    </dsp:sp>
    <dsp:sp modelId="{6E16703E-D480-984D-B802-173E140186A1}">
      <dsp:nvSpPr>
        <dsp:cNvPr id="0" name=""/>
        <dsp:cNvSpPr/>
      </dsp:nvSpPr>
      <dsp:spPr>
        <a:xfrm>
          <a:off x="2956335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3090542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3113006" y="3299915"/>
        <a:ext cx="1162935" cy="722065"/>
      </dsp:txXfrm>
    </dsp:sp>
    <dsp:sp modelId="{9BB62355-7E98-FF48-B43F-443943F5FC67}">
      <dsp:nvSpPr>
        <dsp:cNvPr id="0" name=""/>
        <dsp:cNvSpPr/>
      </dsp:nvSpPr>
      <dsp:spPr>
        <a:xfrm>
          <a:off x="4432612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566819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589283" y="3299915"/>
        <a:ext cx="1162935" cy="722065"/>
      </dsp:txXfrm>
    </dsp:sp>
    <dsp:sp modelId="{06B3B77D-83B7-4F4F-A505-FD6E2141620B}">
      <dsp:nvSpPr>
        <dsp:cNvPr id="0" name=""/>
        <dsp:cNvSpPr/>
      </dsp:nvSpPr>
      <dsp:spPr>
        <a:xfrm>
          <a:off x="5908890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6043097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6065561" y="3299915"/>
        <a:ext cx="1162935" cy="722065"/>
      </dsp:txXfrm>
    </dsp:sp>
    <dsp:sp modelId="{B1AEAF6C-B8B1-1748-805C-DEA9F80466AD}">
      <dsp:nvSpPr>
        <dsp:cNvPr id="0" name=""/>
        <dsp:cNvSpPr/>
      </dsp:nvSpPr>
      <dsp:spPr>
        <a:xfrm>
          <a:off x="7980235" y="2031674"/>
          <a:ext cx="1494006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8114442" y="2159171"/>
          <a:ext cx="1494006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8136906" y="2181635"/>
        <a:ext cx="1449078" cy="722065"/>
      </dsp:txXfrm>
    </dsp:sp>
    <dsp:sp modelId="{AAD8F2C4-08CA-AF4B-9906-3A68E9EF11C1}">
      <dsp:nvSpPr>
        <dsp:cNvPr id="0" name=""/>
        <dsp:cNvSpPr/>
      </dsp:nvSpPr>
      <dsp:spPr>
        <a:xfrm>
          <a:off x="7385168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7519375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Visualization files</a:t>
          </a:r>
        </a:p>
      </dsp:txBody>
      <dsp:txXfrm>
        <a:off x="7541839" y="3299915"/>
        <a:ext cx="1162935" cy="722065"/>
      </dsp:txXfrm>
    </dsp:sp>
    <dsp:sp modelId="{B0CDF186-D985-BC41-8834-2B28FCD0FF51}">
      <dsp:nvSpPr>
        <dsp:cNvPr id="0" name=""/>
        <dsp:cNvSpPr/>
      </dsp:nvSpPr>
      <dsp:spPr>
        <a:xfrm>
          <a:off x="5170751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C2F52-5F44-D44A-AF08-C5AD00B577BE}">
      <dsp:nvSpPr>
        <dsp:cNvPr id="0" name=""/>
        <dsp:cNvSpPr/>
      </dsp:nvSpPr>
      <dsp:spPr>
        <a:xfrm>
          <a:off x="5304958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Study Data</a:t>
          </a:r>
        </a:p>
      </dsp:txBody>
      <dsp:txXfrm>
        <a:off x="5327422" y="4418196"/>
        <a:ext cx="1162935" cy="722065"/>
      </dsp:txXfrm>
    </dsp:sp>
    <dsp:sp modelId="{7C859C94-1053-684B-9484-AA80DED7B111}">
      <dsp:nvSpPr>
        <dsp:cNvPr id="0" name=""/>
        <dsp:cNvSpPr/>
      </dsp:nvSpPr>
      <dsp:spPr>
        <a:xfrm>
          <a:off x="6647029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D14B-7DD5-114E-91EF-91965AD6FC54}">
      <dsp:nvSpPr>
        <dsp:cNvPr id="0" name=""/>
        <dsp:cNvSpPr/>
      </dsp:nvSpPr>
      <dsp:spPr>
        <a:xfrm>
          <a:off x="6781236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Clean Data</a:t>
          </a:r>
        </a:p>
      </dsp:txBody>
      <dsp:txXfrm>
        <a:off x="6803700" y="4418196"/>
        <a:ext cx="1162935" cy="722065"/>
      </dsp:txXfrm>
    </dsp:sp>
    <dsp:sp modelId="{53E829B1-19C7-E343-8EB6-BD12E842ED9F}">
      <dsp:nvSpPr>
        <dsp:cNvPr id="0" name=""/>
        <dsp:cNvSpPr/>
      </dsp:nvSpPr>
      <dsp:spPr>
        <a:xfrm>
          <a:off x="8123307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D8FA-9477-1C4B-8B53-D2FACDC6D83C}">
      <dsp:nvSpPr>
        <dsp:cNvPr id="0" name=""/>
        <dsp:cNvSpPr/>
      </dsp:nvSpPr>
      <dsp:spPr>
        <a:xfrm>
          <a:off x="8257514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Data</a:t>
          </a:r>
        </a:p>
      </dsp:txBody>
      <dsp:txXfrm>
        <a:off x="8279978" y="4418196"/>
        <a:ext cx="1162935" cy="722065"/>
      </dsp:txXfrm>
    </dsp:sp>
    <dsp:sp modelId="{9878DA97-8B1A-D549-8634-E93113E8157A}">
      <dsp:nvSpPr>
        <dsp:cNvPr id="0" name=""/>
        <dsp:cNvSpPr/>
      </dsp:nvSpPr>
      <dsp:spPr>
        <a:xfrm>
          <a:off x="9599584" y="4268235"/>
          <a:ext cx="1207863" cy="76699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A5B0-387F-0046-AFC6-6CC577AF5297}">
      <dsp:nvSpPr>
        <dsp:cNvPr id="0" name=""/>
        <dsp:cNvSpPr/>
      </dsp:nvSpPr>
      <dsp:spPr>
        <a:xfrm>
          <a:off x="9733792" y="4395732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Analyse &amp; Create Visualization</a:t>
          </a:r>
        </a:p>
      </dsp:txBody>
      <dsp:txXfrm>
        <a:off x="9756256" y="4418196"/>
        <a:ext cx="1162935" cy="722065"/>
      </dsp:txXfrm>
    </dsp:sp>
    <dsp:sp modelId="{EEAF69D3-1C83-BE42-9444-E44A1FE16B6C}">
      <dsp:nvSpPr>
        <dsp:cNvPr id="0" name=""/>
        <dsp:cNvSpPr/>
      </dsp:nvSpPr>
      <dsp:spPr>
        <a:xfrm>
          <a:off x="8861446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47E4-C876-9941-93BB-1981FB821EF8}">
      <dsp:nvSpPr>
        <dsp:cNvPr id="0" name=""/>
        <dsp:cNvSpPr/>
      </dsp:nvSpPr>
      <dsp:spPr>
        <a:xfrm>
          <a:off x="8995653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Video</a:t>
          </a:r>
          <a:br>
            <a:rPr lang="en-GB" sz="1600" kern="1200" dirty="0"/>
          </a:br>
          <a:endParaRPr lang="en-GB" sz="1600" kern="1200" dirty="0"/>
        </a:p>
      </dsp:txBody>
      <dsp:txXfrm>
        <a:off x="9018117" y="3299915"/>
        <a:ext cx="1162935" cy="722065"/>
      </dsp:txXfrm>
    </dsp:sp>
    <dsp:sp modelId="{CBA00FAD-508D-6344-BC15-83EDCFBB29C3}">
      <dsp:nvSpPr>
        <dsp:cNvPr id="0" name=""/>
        <dsp:cNvSpPr/>
      </dsp:nvSpPr>
      <dsp:spPr>
        <a:xfrm>
          <a:off x="10337723" y="2031674"/>
          <a:ext cx="1207863" cy="766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471930" y="215917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494394" y="2181635"/>
        <a:ext cx="1162935" cy="722065"/>
      </dsp:txXfrm>
    </dsp:sp>
    <dsp:sp modelId="{C3B159DB-2D22-914E-B690-F9D9412A8A64}">
      <dsp:nvSpPr>
        <dsp:cNvPr id="0" name=""/>
        <dsp:cNvSpPr/>
      </dsp:nvSpPr>
      <dsp:spPr>
        <a:xfrm>
          <a:off x="10337723" y="3149955"/>
          <a:ext cx="1207863" cy="766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471930" y="3277451"/>
          <a:ext cx="1207863" cy="766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Project Report</a:t>
          </a:r>
        </a:p>
      </dsp:txBody>
      <dsp:txXfrm>
        <a:off x="10494394" y="3299915"/>
        <a:ext cx="1162935" cy="722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0996305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081917" y="1824796"/>
          <a:ext cx="4960107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4960107" y="207846"/>
              </a:lnTo>
              <a:lnTo>
                <a:pt x="4960107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B6D3B-62D8-0642-BEC8-F29C477F305E}">
      <dsp:nvSpPr>
        <dsp:cNvPr id="0" name=""/>
        <dsp:cNvSpPr/>
      </dsp:nvSpPr>
      <dsp:spPr>
        <a:xfrm>
          <a:off x="8478542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1281741" y="207846"/>
              </a:lnTo>
              <a:lnTo>
                <a:pt x="1281741" y="30499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CF166-CB6D-CE45-9213-D88020C7E95F}">
      <dsp:nvSpPr>
        <dsp:cNvPr id="0" name=""/>
        <dsp:cNvSpPr/>
      </dsp:nvSpPr>
      <dsp:spPr>
        <a:xfrm>
          <a:off x="8432822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E01E7-835C-F844-9596-692A3F23163C}">
      <dsp:nvSpPr>
        <dsp:cNvPr id="0" name=""/>
        <dsp:cNvSpPr/>
      </dsp:nvSpPr>
      <dsp:spPr>
        <a:xfrm>
          <a:off x="7196800" y="3766635"/>
          <a:ext cx="2021735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2021735" y="207846"/>
              </a:lnTo>
              <a:lnTo>
                <a:pt x="2021735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FF82C-37F4-ED4F-BD2A-94C4A3731156}">
      <dsp:nvSpPr>
        <dsp:cNvPr id="0" name=""/>
        <dsp:cNvSpPr/>
      </dsp:nvSpPr>
      <dsp:spPr>
        <a:xfrm>
          <a:off x="7196800" y="3766635"/>
          <a:ext cx="739993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739993" y="207846"/>
              </a:lnTo>
              <a:lnTo>
                <a:pt x="739993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E6E92-7906-E24D-9F4C-D10C632705FB}">
      <dsp:nvSpPr>
        <dsp:cNvPr id="0" name=""/>
        <dsp:cNvSpPr/>
      </dsp:nvSpPr>
      <dsp:spPr>
        <a:xfrm>
          <a:off x="6655052" y="3766635"/>
          <a:ext cx="541747" cy="304996"/>
        </a:xfrm>
        <a:custGeom>
          <a:avLst/>
          <a:gdLst/>
          <a:ahLst/>
          <a:cxnLst/>
          <a:rect l="0" t="0" r="0" b="0"/>
          <a:pathLst>
            <a:path>
              <a:moveTo>
                <a:pt x="541747" y="0"/>
              </a:moveTo>
              <a:lnTo>
                <a:pt x="541747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4AE2D-C44D-1A4B-97BD-C15B5B30171E}">
      <dsp:nvSpPr>
        <dsp:cNvPr id="0" name=""/>
        <dsp:cNvSpPr/>
      </dsp:nvSpPr>
      <dsp:spPr>
        <a:xfrm>
          <a:off x="5274188" y="3766635"/>
          <a:ext cx="1922612" cy="304996"/>
        </a:xfrm>
        <a:custGeom>
          <a:avLst/>
          <a:gdLst/>
          <a:ahLst/>
          <a:cxnLst/>
          <a:rect l="0" t="0" r="0" b="0"/>
          <a:pathLst>
            <a:path>
              <a:moveTo>
                <a:pt x="1922612" y="0"/>
              </a:moveTo>
              <a:lnTo>
                <a:pt x="1922612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196800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1281741" y="0"/>
              </a:moveTo>
              <a:lnTo>
                <a:pt x="1281741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081917" y="1824796"/>
          <a:ext cx="2396624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2396624" y="207846"/>
              </a:lnTo>
              <a:lnTo>
                <a:pt x="2396624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4633317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1281741" y="207846"/>
              </a:lnTo>
              <a:lnTo>
                <a:pt x="1281741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4587597" y="2795715"/>
          <a:ext cx="91440" cy="304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351575" y="2795715"/>
          <a:ext cx="1281741" cy="304996"/>
        </a:xfrm>
        <a:custGeom>
          <a:avLst/>
          <a:gdLst/>
          <a:ahLst/>
          <a:cxnLst/>
          <a:rect l="0" t="0" r="0" b="0"/>
          <a:pathLst>
            <a:path>
              <a:moveTo>
                <a:pt x="1281741" y="0"/>
              </a:moveTo>
              <a:lnTo>
                <a:pt x="1281741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4633317" y="1824796"/>
          <a:ext cx="1448600" cy="304996"/>
        </a:xfrm>
        <a:custGeom>
          <a:avLst/>
          <a:gdLst/>
          <a:ahLst/>
          <a:cxnLst/>
          <a:rect l="0" t="0" r="0" b="0"/>
          <a:pathLst>
            <a:path>
              <a:moveTo>
                <a:pt x="1448600" y="0"/>
              </a:moveTo>
              <a:lnTo>
                <a:pt x="1448600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297430" y="2795715"/>
          <a:ext cx="640870" cy="30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46"/>
              </a:lnTo>
              <a:lnTo>
                <a:pt x="640870" y="207846"/>
              </a:lnTo>
              <a:lnTo>
                <a:pt x="64087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525026" y="2795715"/>
          <a:ext cx="772403" cy="304996"/>
        </a:xfrm>
        <a:custGeom>
          <a:avLst/>
          <a:gdLst/>
          <a:ahLst/>
          <a:cxnLst/>
          <a:rect l="0" t="0" r="0" b="0"/>
          <a:pathLst>
            <a:path>
              <a:moveTo>
                <a:pt x="772403" y="0"/>
              </a:moveTo>
              <a:lnTo>
                <a:pt x="772403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297430" y="1824796"/>
          <a:ext cx="4784487" cy="304996"/>
        </a:xfrm>
        <a:custGeom>
          <a:avLst/>
          <a:gdLst/>
          <a:ahLst/>
          <a:cxnLst/>
          <a:rect l="0" t="0" r="0" b="0"/>
          <a:pathLst>
            <a:path>
              <a:moveTo>
                <a:pt x="4784487" y="0"/>
              </a:moveTo>
              <a:lnTo>
                <a:pt x="4784487" y="207846"/>
              </a:lnTo>
              <a:lnTo>
                <a:pt x="0" y="207846"/>
              </a:lnTo>
              <a:lnTo>
                <a:pt x="0" y="3049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603500" y="77187"/>
          <a:ext cx="2956834" cy="1747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720022" y="187883"/>
          <a:ext cx="2956834" cy="1747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</a:t>
          </a:r>
          <a:r>
            <a:rPr lang="en-GB" sz="2000" b="1" kern="1200" dirty="0"/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‘BUSINESS PROCESS’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771208" y="239069"/>
        <a:ext cx="2854462" cy="1645236"/>
      </dsp:txXfrm>
    </dsp:sp>
    <dsp:sp modelId="{98C76165-9034-1643-9104-9B92F7A95E7E}">
      <dsp:nvSpPr>
        <dsp:cNvPr id="0" name=""/>
        <dsp:cNvSpPr/>
      </dsp:nvSpPr>
      <dsp:spPr>
        <a:xfrm>
          <a:off x="597461" y="2129792"/>
          <a:ext cx="1399938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713983" y="2240488"/>
          <a:ext cx="1399938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733487" y="2259992"/>
        <a:ext cx="1360930" cy="626915"/>
      </dsp:txXfrm>
    </dsp:sp>
    <dsp:sp modelId="{44BEB450-4BCD-F54F-A322-73AA595A8A41}">
      <dsp:nvSpPr>
        <dsp:cNvPr id="0" name=""/>
        <dsp:cNvSpPr/>
      </dsp:nvSpPr>
      <dsp:spPr>
        <a:xfrm>
          <a:off x="677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17199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36703" y="3230911"/>
        <a:ext cx="1009689" cy="626915"/>
      </dsp:txXfrm>
    </dsp:sp>
    <dsp:sp modelId="{FEEC3C17-77DE-4445-9F57-EC26BC3F2F4C}">
      <dsp:nvSpPr>
        <dsp:cNvPr id="0" name=""/>
        <dsp:cNvSpPr/>
      </dsp:nvSpPr>
      <dsp:spPr>
        <a:xfrm>
          <a:off x="1282419" y="3100711"/>
          <a:ext cx="1311763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398941" y="3211407"/>
          <a:ext cx="1311763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Scope Document</a:t>
          </a:r>
        </a:p>
      </dsp:txBody>
      <dsp:txXfrm>
        <a:off x="1418445" y="3230911"/>
        <a:ext cx="1272755" cy="626915"/>
      </dsp:txXfrm>
    </dsp:sp>
    <dsp:sp modelId="{10ED8AD8-C95D-7F46-8284-6BFFCB8023D0}">
      <dsp:nvSpPr>
        <dsp:cNvPr id="0" name=""/>
        <dsp:cNvSpPr/>
      </dsp:nvSpPr>
      <dsp:spPr>
        <a:xfrm>
          <a:off x="4108968" y="2129792"/>
          <a:ext cx="1048697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225490" y="2240488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244994" y="2259992"/>
        <a:ext cx="1009689" cy="626915"/>
      </dsp:txXfrm>
    </dsp:sp>
    <dsp:sp modelId="{6E16703E-D480-984D-B802-173E140186A1}">
      <dsp:nvSpPr>
        <dsp:cNvPr id="0" name=""/>
        <dsp:cNvSpPr/>
      </dsp:nvSpPr>
      <dsp:spPr>
        <a:xfrm>
          <a:off x="2827226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2943748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2963252" y="3230911"/>
        <a:ext cx="1009689" cy="626915"/>
      </dsp:txXfrm>
    </dsp:sp>
    <dsp:sp modelId="{9BB62355-7E98-FF48-B43F-443943F5FC67}">
      <dsp:nvSpPr>
        <dsp:cNvPr id="0" name=""/>
        <dsp:cNvSpPr/>
      </dsp:nvSpPr>
      <dsp:spPr>
        <a:xfrm>
          <a:off x="4108968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225490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4244994" y="3230911"/>
        <a:ext cx="1009689" cy="626915"/>
      </dsp:txXfrm>
    </dsp:sp>
    <dsp:sp modelId="{06B3B77D-83B7-4F4F-A505-FD6E2141620B}">
      <dsp:nvSpPr>
        <dsp:cNvPr id="0" name=""/>
        <dsp:cNvSpPr/>
      </dsp:nvSpPr>
      <dsp:spPr>
        <a:xfrm>
          <a:off x="5390710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5507232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5526736" y="3230911"/>
        <a:ext cx="1009689" cy="626915"/>
      </dsp:txXfrm>
    </dsp:sp>
    <dsp:sp modelId="{B1AEAF6C-B8B1-1748-805C-DEA9F80466AD}">
      <dsp:nvSpPr>
        <dsp:cNvPr id="0" name=""/>
        <dsp:cNvSpPr/>
      </dsp:nvSpPr>
      <dsp:spPr>
        <a:xfrm>
          <a:off x="7707927" y="2129792"/>
          <a:ext cx="1541229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7824449" y="2240488"/>
          <a:ext cx="1541229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7843953" y="2259992"/>
        <a:ext cx="1502221" cy="626915"/>
      </dsp:txXfrm>
    </dsp:sp>
    <dsp:sp modelId="{AAD8F2C4-08CA-AF4B-9906-3A68E9EF11C1}">
      <dsp:nvSpPr>
        <dsp:cNvPr id="0" name=""/>
        <dsp:cNvSpPr/>
      </dsp:nvSpPr>
      <dsp:spPr>
        <a:xfrm>
          <a:off x="6672451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6788973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Process Map</a:t>
          </a:r>
        </a:p>
      </dsp:txBody>
      <dsp:txXfrm>
        <a:off x="6808477" y="3230911"/>
        <a:ext cx="1009689" cy="626915"/>
      </dsp:txXfrm>
    </dsp:sp>
    <dsp:sp modelId="{F91EFB14-4FD9-B440-81DD-154D4851E29B}">
      <dsp:nvSpPr>
        <dsp:cNvPr id="0" name=""/>
        <dsp:cNvSpPr/>
      </dsp:nvSpPr>
      <dsp:spPr>
        <a:xfrm>
          <a:off x="4650716" y="4071631"/>
          <a:ext cx="1246943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CF936-4794-3944-9FBB-630AF440FBEA}">
      <dsp:nvSpPr>
        <dsp:cNvPr id="0" name=""/>
        <dsp:cNvSpPr/>
      </dsp:nvSpPr>
      <dsp:spPr>
        <a:xfrm>
          <a:off x="4767238" y="4182327"/>
          <a:ext cx="1246943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Understand 'As - Is' Process</a:t>
          </a:r>
        </a:p>
      </dsp:txBody>
      <dsp:txXfrm>
        <a:off x="4786742" y="4201831"/>
        <a:ext cx="1207935" cy="626915"/>
      </dsp:txXfrm>
    </dsp:sp>
    <dsp:sp modelId="{319D46E9-6DD9-0648-A5E8-15735DDD20B2}">
      <dsp:nvSpPr>
        <dsp:cNvPr id="0" name=""/>
        <dsp:cNvSpPr/>
      </dsp:nvSpPr>
      <dsp:spPr>
        <a:xfrm>
          <a:off x="6130703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31EA6-8745-994F-8EF1-8FC3AD6622E2}">
      <dsp:nvSpPr>
        <dsp:cNvPr id="0" name=""/>
        <dsp:cNvSpPr/>
      </dsp:nvSpPr>
      <dsp:spPr>
        <a:xfrm>
          <a:off x="6247225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Identify Gaps</a:t>
          </a:r>
        </a:p>
      </dsp:txBody>
      <dsp:txXfrm>
        <a:off x="6266729" y="4201831"/>
        <a:ext cx="1009689" cy="626915"/>
      </dsp:txXfrm>
    </dsp:sp>
    <dsp:sp modelId="{0FF65706-F28B-FC44-9237-0332B6A24E13}">
      <dsp:nvSpPr>
        <dsp:cNvPr id="0" name=""/>
        <dsp:cNvSpPr/>
      </dsp:nvSpPr>
      <dsp:spPr>
        <a:xfrm>
          <a:off x="7412445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19709-D063-054F-AF4D-6FE10F72E0E4}">
      <dsp:nvSpPr>
        <dsp:cNvPr id="0" name=""/>
        <dsp:cNvSpPr/>
      </dsp:nvSpPr>
      <dsp:spPr>
        <a:xfrm>
          <a:off x="7528967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Research</a:t>
          </a:r>
        </a:p>
      </dsp:txBody>
      <dsp:txXfrm>
        <a:off x="7548471" y="4201831"/>
        <a:ext cx="1009689" cy="626915"/>
      </dsp:txXfrm>
    </dsp:sp>
    <dsp:sp modelId="{B8518441-A1C2-DA4F-A97D-6B4B12C76F98}">
      <dsp:nvSpPr>
        <dsp:cNvPr id="0" name=""/>
        <dsp:cNvSpPr/>
      </dsp:nvSpPr>
      <dsp:spPr>
        <a:xfrm>
          <a:off x="8694187" y="4071631"/>
          <a:ext cx="1048697" cy="66592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79F55-A6A1-E740-ADFF-8A005ADBBF5B}">
      <dsp:nvSpPr>
        <dsp:cNvPr id="0" name=""/>
        <dsp:cNvSpPr/>
      </dsp:nvSpPr>
      <dsp:spPr>
        <a:xfrm>
          <a:off x="8810709" y="418232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Create 'To-Be' Process</a:t>
          </a:r>
        </a:p>
      </dsp:txBody>
      <dsp:txXfrm>
        <a:off x="8830213" y="4201831"/>
        <a:ext cx="1009689" cy="626915"/>
      </dsp:txXfrm>
    </dsp:sp>
    <dsp:sp modelId="{7A97CB91-5FF0-974F-AB14-830DC57E0B64}">
      <dsp:nvSpPr>
        <dsp:cNvPr id="0" name=""/>
        <dsp:cNvSpPr/>
      </dsp:nvSpPr>
      <dsp:spPr>
        <a:xfrm>
          <a:off x="7954193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6AF71-B1F8-684A-8B86-0448E8482457}">
      <dsp:nvSpPr>
        <dsp:cNvPr id="0" name=""/>
        <dsp:cNvSpPr/>
      </dsp:nvSpPr>
      <dsp:spPr>
        <a:xfrm>
          <a:off x="8070715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Templates</a:t>
          </a:r>
        </a:p>
      </dsp:txBody>
      <dsp:txXfrm>
        <a:off x="8090219" y="3230911"/>
        <a:ext cx="1009689" cy="626915"/>
      </dsp:txXfrm>
    </dsp:sp>
    <dsp:sp modelId="{27C0C653-7FC0-CF42-97A2-725E9A5B814F}">
      <dsp:nvSpPr>
        <dsp:cNvPr id="0" name=""/>
        <dsp:cNvSpPr/>
      </dsp:nvSpPr>
      <dsp:spPr>
        <a:xfrm>
          <a:off x="9235935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4A3DA-7C5C-0B4E-B79A-2F183A3DE07A}">
      <dsp:nvSpPr>
        <dsp:cNvPr id="0" name=""/>
        <dsp:cNvSpPr/>
      </dsp:nvSpPr>
      <dsp:spPr>
        <a:xfrm>
          <a:off x="9352457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Presentation Video</a:t>
          </a:r>
          <a:br>
            <a:rPr lang="en-GB" sz="1600" kern="1200" dirty="0"/>
          </a:br>
          <a:endParaRPr lang="en-GB" sz="1600" kern="1200" dirty="0"/>
        </a:p>
      </dsp:txBody>
      <dsp:txXfrm>
        <a:off x="9371961" y="3230911"/>
        <a:ext cx="1009689" cy="626915"/>
      </dsp:txXfrm>
    </dsp:sp>
    <dsp:sp modelId="{CBA00FAD-508D-6344-BC15-83EDCFBB29C3}">
      <dsp:nvSpPr>
        <dsp:cNvPr id="0" name=""/>
        <dsp:cNvSpPr/>
      </dsp:nvSpPr>
      <dsp:spPr>
        <a:xfrm>
          <a:off x="10517676" y="2129792"/>
          <a:ext cx="1048697" cy="6659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634198" y="2240488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653702" y="2259992"/>
        <a:ext cx="1009689" cy="626915"/>
      </dsp:txXfrm>
    </dsp:sp>
    <dsp:sp modelId="{C3B159DB-2D22-914E-B690-F9D9412A8A64}">
      <dsp:nvSpPr>
        <dsp:cNvPr id="0" name=""/>
        <dsp:cNvSpPr/>
      </dsp:nvSpPr>
      <dsp:spPr>
        <a:xfrm>
          <a:off x="10517676" y="3100711"/>
          <a:ext cx="1048697" cy="665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634198" y="3211407"/>
          <a:ext cx="1048697" cy="665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</a:t>
          </a:r>
          <a:br>
            <a:rPr lang="en-GB" sz="1600" kern="1200" dirty="0"/>
          </a:br>
          <a:r>
            <a:rPr lang="en-GB" sz="1600" kern="1200" dirty="0"/>
            <a:t>Project Report</a:t>
          </a:r>
        </a:p>
      </dsp:txBody>
      <dsp:txXfrm>
        <a:off x="10653702" y="3230911"/>
        <a:ext cx="1009689" cy="626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88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1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E107A-99B1-9037-9504-BAE3BA66AD09}"/>
              </a:ext>
            </a:extLst>
          </p:cNvPr>
          <p:cNvSpPr txBox="1"/>
          <p:nvPr/>
        </p:nvSpPr>
        <p:spPr>
          <a:xfrm>
            <a:off x="2323071" y="1659285"/>
            <a:ext cx="78341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1" dirty="0">
                <a:solidFill>
                  <a:schemeClr val="accent2"/>
                </a:solidFill>
              </a:rPr>
              <a:t>IAC IP23 WBS (WORK BREAK STRUCTURE)</a:t>
            </a:r>
          </a:p>
          <a:p>
            <a:pPr algn="ctr"/>
            <a:endParaRPr lang="en-IN" sz="3200" b="1" i="1" dirty="0">
              <a:solidFill>
                <a:schemeClr val="accent2"/>
              </a:solidFill>
            </a:endParaRPr>
          </a:p>
          <a:p>
            <a:pPr algn="ctr"/>
            <a:r>
              <a:rPr lang="en-IN" sz="3200" b="1" i="1" dirty="0">
                <a:solidFill>
                  <a:schemeClr val="accent2"/>
                </a:solidFill>
              </a:rPr>
              <a:t>DOMAIN NAME- DATA ANALYTICS</a:t>
            </a:r>
          </a:p>
          <a:p>
            <a:pPr algn="ctr"/>
            <a:endParaRPr lang="en-IN" sz="3200" b="1" i="1" dirty="0">
              <a:solidFill>
                <a:schemeClr val="accent2"/>
              </a:solidFill>
            </a:endParaRPr>
          </a:p>
          <a:p>
            <a:pPr algn="ctr"/>
            <a:r>
              <a:rPr lang="en-IN" sz="3200" b="1" i="1" dirty="0">
                <a:solidFill>
                  <a:schemeClr val="accent2"/>
                </a:solidFill>
              </a:rPr>
              <a:t>INTERN NAME- AARUSHI BOSE</a:t>
            </a:r>
          </a:p>
          <a:p>
            <a:pPr algn="ctr"/>
            <a:endParaRPr lang="en-IN" sz="3200" b="1" i="1" dirty="0">
              <a:solidFill>
                <a:schemeClr val="accent2"/>
              </a:solidFill>
            </a:endParaRPr>
          </a:p>
          <a:p>
            <a:pPr algn="ctr"/>
            <a:r>
              <a:rPr lang="en-IN" sz="3200" b="1" i="1" dirty="0">
                <a:solidFill>
                  <a:schemeClr val="accent2"/>
                </a:solidFill>
              </a:rPr>
              <a:t>PROJECT NAME- STUDENT DATA ANALYSIS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0BDB2EC9-92BA-A9D6-DED4-FFBFBF343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03243" y="204940"/>
            <a:ext cx="1488461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6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D23714-6F3E-B66F-4BC4-A71B9199F47A}"/>
              </a:ext>
            </a:extLst>
          </p:cNvPr>
          <p:cNvSpPr txBox="1"/>
          <p:nvPr/>
        </p:nvSpPr>
        <p:spPr>
          <a:xfrm>
            <a:off x="387178" y="135924"/>
            <a:ext cx="11417643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accent6"/>
                </a:solidFill>
                <a:latin typeface="Söhne"/>
              </a:rPr>
              <a:t>5</a:t>
            </a:r>
            <a:r>
              <a:rPr lang="en-US" sz="2800" b="1" i="0" dirty="0">
                <a:solidFill>
                  <a:schemeClr val="accent6"/>
                </a:solidFill>
                <a:effectLst/>
                <a:latin typeface="Söhne"/>
              </a:rPr>
              <a:t>.Visualization and Reporting</a:t>
            </a:r>
            <a:endParaRPr lang="en-US" sz="2800" b="0" i="0" dirty="0">
              <a:solidFill>
                <a:schemeClr val="accent6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6"/>
                </a:solidFill>
                <a:effectLst/>
                <a:latin typeface="Söhne"/>
              </a:rPr>
              <a:t>Create clear and informative visualizations (charts, graphs)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6"/>
                </a:solidFill>
                <a:effectLst/>
                <a:latin typeface="Söhne"/>
              </a:rPr>
              <a:t>Prepare a comprehensive report summarizing the analysis and insights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6"/>
                </a:solidFill>
                <a:effectLst/>
                <a:latin typeface="Söhne"/>
              </a:rPr>
              <a:t>Develop visual presentations for stakeholders</a:t>
            </a:r>
          </a:p>
          <a:p>
            <a:pPr lvl="1" algn="l"/>
            <a:endParaRPr lang="en-US" sz="2800" b="0" i="0" dirty="0">
              <a:solidFill>
                <a:schemeClr val="accent6"/>
              </a:solidFill>
              <a:effectLst/>
              <a:latin typeface="Söhne"/>
            </a:endParaRPr>
          </a:p>
          <a:p>
            <a:pPr algn="l"/>
            <a:r>
              <a:rPr lang="en-US" sz="2800" b="1" dirty="0">
                <a:solidFill>
                  <a:schemeClr val="accent6"/>
                </a:solidFill>
                <a:latin typeface="Söhne"/>
              </a:rPr>
              <a:t>6</a:t>
            </a:r>
            <a:r>
              <a:rPr lang="en-US" sz="2800" b="1" i="0" dirty="0">
                <a:solidFill>
                  <a:schemeClr val="accent6"/>
                </a:solidFill>
                <a:effectLst/>
                <a:latin typeface="Söhne"/>
              </a:rPr>
              <a:t>.Recommendations and Implications</a:t>
            </a:r>
            <a:endParaRPr lang="en-US" sz="2800" b="0" i="0" dirty="0">
              <a:solidFill>
                <a:schemeClr val="accent6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6"/>
                </a:solidFill>
                <a:effectLst/>
                <a:latin typeface="Söhne"/>
              </a:rPr>
              <a:t>Provide recommendations for improving intern programs or student support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6"/>
                </a:solidFill>
                <a:effectLst/>
                <a:latin typeface="Söhne"/>
              </a:rPr>
              <a:t>Discuss the implications of the findings for educational institutions and employers</a:t>
            </a:r>
          </a:p>
          <a:p>
            <a:pPr lvl="1" algn="l"/>
            <a:endParaRPr lang="en-US" sz="2800" b="0" i="0" dirty="0">
              <a:solidFill>
                <a:schemeClr val="accent6"/>
              </a:solidFill>
              <a:effectLst/>
              <a:latin typeface="Söhne"/>
            </a:endParaRPr>
          </a:p>
          <a:p>
            <a:pPr algn="l"/>
            <a:r>
              <a:rPr lang="en-US" sz="2800" b="1" dirty="0">
                <a:solidFill>
                  <a:schemeClr val="accent6"/>
                </a:solidFill>
                <a:latin typeface="Söhne"/>
              </a:rPr>
              <a:t>7</a:t>
            </a:r>
            <a:r>
              <a:rPr lang="en-US" sz="2800" b="1" i="0" dirty="0">
                <a:solidFill>
                  <a:schemeClr val="accent6"/>
                </a:solidFill>
                <a:effectLst/>
                <a:latin typeface="Söhne"/>
              </a:rPr>
              <a:t>.Project Conclusion</a:t>
            </a:r>
            <a:endParaRPr lang="en-US" sz="2800" b="0" i="0" dirty="0">
              <a:solidFill>
                <a:schemeClr val="accent6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6"/>
                </a:solidFill>
                <a:effectLst/>
                <a:latin typeface="Söhne"/>
              </a:rPr>
              <a:t>Review the project's objectives and whether they were met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6"/>
                </a:solidFill>
                <a:effectLst/>
                <a:latin typeface="Söhne"/>
              </a:rPr>
              <a:t>Document lessons learned and potential areas for future research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6"/>
                </a:solidFill>
                <a:effectLst/>
                <a:latin typeface="Söhne"/>
              </a:rPr>
              <a:t>Finalize project documentation and deliverables</a:t>
            </a:r>
          </a:p>
          <a:p>
            <a:endParaRPr lang="en-IN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66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81B8CD-171C-16EB-BF02-00314DEBE00D}"/>
              </a:ext>
            </a:extLst>
          </p:cNvPr>
          <p:cNvSpPr txBox="1"/>
          <p:nvPr/>
        </p:nvSpPr>
        <p:spPr>
          <a:xfrm>
            <a:off x="593124" y="494270"/>
            <a:ext cx="109480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accent6"/>
                </a:solidFill>
                <a:latin typeface="Söhne"/>
              </a:rPr>
              <a:t>8</a:t>
            </a:r>
            <a:r>
              <a:rPr lang="en-US" sz="2800" b="1" i="0" dirty="0">
                <a:solidFill>
                  <a:schemeClr val="accent6"/>
                </a:solidFill>
                <a:effectLst/>
                <a:latin typeface="Söhne"/>
              </a:rPr>
              <a:t>.Presentation and Communication</a:t>
            </a:r>
            <a:endParaRPr lang="en-US" sz="2800" b="0" i="0" dirty="0">
              <a:solidFill>
                <a:schemeClr val="accent6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6"/>
                </a:solidFill>
                <a:effectLst/>
                <a:latin typeface="Söhne"/>
              </a:rPr>
              <a:t>Present findings to relevant stakeholders (e.g., university administrators, internship coordinators)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6"/>
                </a:solidFill>
                <a:effectLst/>
                <a:latin typeface="Söhne"/>
              </a:rPr>
              <a:t>Answer questions and facilitate discussions based on the analysis</a:t>
            </a:r>
          </a:p>
          <a:p>
            <a:pPr lvl="1" algn="l"/>
            <a:endParaRPr lang="en-US" sz="2800" b="0" i="0" dirty="0">
              <a:solidFill>
                <a:schemeClr val="accent6"/>
              </a:solidFill>
              <a:effectLst/>
              <a:latin typeface="Söhne"/>
            </a:endParaRPr>
          </a:p>
          <a:p>
            <a:pPr algn="l"/>
            <a:r>
              <a:rPr lang="en-US" sz="2800" b="1" dirty="0">
                <a:solidFill>
                  <a:schemeClr val="accent6"/>
                </a:solidFill>
                <a:latin typeface="Söhne"/>
              </a:rPr>
              <a:t>9</a:t>
            </a:r>
            <a:r>
              <a:rPr lang="en-US" sz="2800" b="1" i="0" dirty="0">
                <a:solidFill>
                  <a:schemeClr val="accent6"/>
                </a:solidFill>
                <a:effectLst/>
                <a:latin typeface="Söhne"/>
              </a:rPr>
              <a:t>.Project Closure</a:t>
            </a:r>
            <a:endParaRPr lang="en-US" sz="2800" b="0" i="0" dirty="0">
              <a:solidFill>
                <a:schemeClr val="accent6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6"/>
                </a:solidFill>
                <a:effectLst/>
                <a:latin typeface="Söhne"/>
              </a:rPr>
              <a:t>Ensure all project tasks are completed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6"/>
                </a:solidFill>
                <a:effectLst/>
                <a:latin typeface="Söhne"/>
              </a:rPr>
              <a:t>Archive project data and documentation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6"/>
                </a:solidFill>
                <a:effectLst/>
                <a:latin typeface="Söhne"/>
              </a:rPr>
              <a:t>Conduct a post-project evaluation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2800" dirty="0">
              <a:solidFill>
                <a:schemeClr val="accent6"/>
              </a:solidFill>
              <a:latin typeface="Söhne"/>
            </a:endParaRPr>
          </a:p>
          <a:p>
            <a:pPr lvl="1" algn="ctr"/>
            <a:endParaRPr lang="en-US" sz="2800" b="0" i="0" dirty="0">
              <a:solidFill>
                <a:schemeClr val="accent6"/>
              </a:solidFill>
              <a:effectLst/>
              <a:latin typeface="Söhne"/>
            </a:endParaRPr>
          </a:p>
          <a:p>
            <a:endParaRPr lang="en-IN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73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‘Data Analytics’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679929"/>
              </p:ext>
            </p:extLst>
          </p:nvPr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0EC95AA-3076-C444-96F4-2EDB11459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50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‘MANAGEMENT’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3226546"/>
              </p:ext>
            </p:extLst>
          </p:nvPr>
        </p:nvGraphicFramePr>
        <p:xfrm>
          <a:off x="254213" y="1688072"/>
          <a:ext cx="11683574" cy="4925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429E0F6E-4552-E145-A1B4-6339A8C644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0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032DD1-DE47-48A5-A415-A53E959C9EA8}"/>
              </a:ext>
            </a:extLst>
          </p:cNvPr>
          <p:cNvGrpSpPr/>
          <p:nvPr/>
        </p:nvGrpSpPr>
        <p:grpSpPr>
          <a:xfrm>
            <a:off x="673782" y="225913"/>
            <a:ext cx="1207863" cy="766993"/>
            <a:chOff x="876125" y="2159171"/>
            <a:chExt cx="1207863" cy="76699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AC1DB8B-FBE3-ABC9-DD79-C0DD17F8D795}"/>
                </a:ext>
              </a:extLst>
            </p:cNvPr>
            <p:cNvSpPr/>
            <p:nvPr/>
          </p:nvSpPr>
          <p:spPr>
            <a:xfrm>
              <a:off x="876125" y="2159171"/>
              <a:ext cx="1207863" cy="76699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id="{58C49264-BBE6-12A7-79EB-41973A09989C}"/>
                </a:ext>
              </a:extLst>
            </p:cNvPr>
            <p:cNvSpPr txBox="1"/>
            <p:nvPr/>
          </p:nvSpPr>
          <p:spPr>
            <a:xfrm>
              <a:off x="898589" y="2181635"/>
              <a:ext cx="1162935" cy="7220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 dirty="0"/>
                <a:t>INITIATION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9CA5A67-5EFB-C4F5-1D70-02254EC2E8BF}"/>
              </a:ext>
            </a:extLst>
          </p:cNvPr>
          <p:cNvGrpSpPr/>
          <p:nvPr/>
        </p:nvGrpSpPr>
        <p:grpSpPr>
          <a:xfrm>
            <a:off x="2054368" y="1550336"/>
            <a:ext cx="1207863" cy="766993"/>
            <a:chOff x="137986" y="3277451"/>
            <a:chExt cx="1207863" cy="76699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18EA7FE-B94C-E696-11B7-215C7B212C4F}"/>
                </a:ext>
              </a:extLst>
            </p:cNvPr>
            <p:cNvSpPr/>
            <p:nvPr/>
          </p:nvSpPr>
          <p:spPr>
            <a:xfrm>
              <a:off x="137986" y="3277451"/>
              <a:ext cx="1207863" cy="76699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EA4B41FB-10B8-BB7E-BCA3-FC0B30C5B070}"/>
                </a:ext>
              </a:extLst>
            </p:cNvPr>
            <p:cNvSpPr txBox="1"/>
            <p:nvPr/>
          </p:nvSpPr>
          <p:spPr>
            <a:xfrm>
              <a:off x="160450" y="3299915"/>
              <a:ext cx="1162935" cy="7220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Project Charter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BBD4A0-124C-82B0-1BBF-ECBF76BFBE92}"/>
              </a:ext>
            </a:extLst>
          </p:cNvPr>
          <p:cNvGrpSpPr/>
          <p:nvPr/>
        </p:nvGrpSpPr>
        <p:grpSpPr>
          <a:xfrm>
            <a:off x="2054368" y="4330606"/>
            <a:ext cx="1311763" cy="665923"/>
            <a:chOff x="1398941" y="3211407"/>
            <a:chExt cx="1311763" cy="66592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2BF15F9-4D64-89F5-85A8-3E904109117A}"/>
                </a:ext>
              </a:extLst>
            </p:cNvPr>
            <p:cNvSpPr/>
            <p:nvPr/>
          </p:nvSpPr>
          <p:spPr>
            <a:xfrm>
              <a:off x="1398941" y="3211407"/>
              <a:ext cx="1311763" cy="6659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74EE44D5-7E47-DCEB-DA0E-BDE9F99D627C}"/>
                </a:ext>
              </a:extLst>
            </p:cNvPr>
            <p:cNvSpPr txBox="1"/>
            <p:nvPr/>
          </p:nvSpPr>
          <p:spPr>
            <a:xfrm>
              <a:off x="1418445" y="3230911"/>
              <a:ext cx="1272755" cy="6269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Scope Document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7C1A62-C3F9-6CC4-F1E2-DA2C2AFFD861}"/>
              </a:ext>
            </a:extLst>
          </p:cNvPr>
          <p:cNvCxnSpPr>
            <a:stCxn id="4" idx="2"/>
          </p:cNvCxnSpPr>
          <p:nvPr/>
        </p:nvCxnSpPr>
        <p:spPr>
          <a:xfrm flipH="1">
            <a:off x="1277713" y="970442"/>
            <a:ext cx="1" cy="369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9590AE-C070-0B0C-1B3C-E45AD55AA7BB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277714" y="1933832"/>
            <a:ext cx="7991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ABD642-82C8-F855-6229-5ACFB8CC2067}"/>
              </a:ext>
            </a:extLst>
          </p:cNvPr>
          <p:cNvCxnSpPr>
            <a:endCxn id="13" idx="1"/>
          </p:cNvCxnSpPr>
          <p:nvPr/>
        </p:nvCxnSpPr>
        <p:spPr>
          <a:xfrm>
            <a:off x="1277714" y="4663567"/>
            <a:ext cx="7961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CD6937-59D2-9404-1C45-675CC3DEBB4E}"/>
              </a:ext>
            </a:extLst>
          </p:cNvPr>
          <p:cNvSpPr txBox="1"/>
          <p:nvPr/>
        </p:nvSpPr>
        <p:spPr>
          <a:xfrm>
            <a:off x="3620530" y="1468204"/>
            <a:ext cx="7500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Create an </a:t>
            </a:r>
            <a:r>
              <a:rPr lang="en-IN" b="1" i="0" dirty="0">
                <a:effectLst/>
              </a:rPr>
              <a:t>Analysis of Student Interns </a:t>
            </a:r>
            <a:r>
              <a:rPr lang="en-IN" i="0" dirty="0">
                <a:effectLst/>
              </a:rPr>
              <a:t>for</a:t>
            </a:r>
            <a:r>
              <a:rPr lang="en-IN" b="1" i="0" dirty="0">
                <a:effectLst/>
              </a:rPr>
              <a:t> </a:t>
            </a:r>
            <a:r>
              <a:rPr lang="en-US" b="0" i="0" dirty="0">
                <a:effectLst/>
              </a:rPr>
              <a:t>Understanding the Interplay of Scholastic Achievements, Event Engagement, Career Ambitions, and Determinants among Student Interns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77F0CB-D5AF-269F-F113-D83735D95453}"/>
              </a:ext>
            </a:extLst>
          </p:cNvPr>
          <p:cNvSpPr txBox="1"/>
          <p:nvPr/>
        </p:nvSpPr>
        <p:spPr>
          <a:xfrm>
            <a:off x="3620530" y="4063402"/>
            <a:ext cx="7945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Create a  scope document which contains </a:t>
            </a:r>
          </a:p>
          <a:p>
            <a:pPr algn="just"/>
            <a:r>
              <a:rPr lang="en-IN" b="1" i="0" dirty="0">
                <a:effectLst/>
                <a:latin typeface="Söhne"/>
              </a:rPr>
              <a:t>In Scope: </a:t>
            </a:r>
            <a:r>
              <a:rPr lang="en-IN" i="0" dirty="0">
                <a:effectLst/>
                <a:latin typeface="Söhne"/>
              </a:rPr>
              <a:t>Data Collection, Data Analysis, Stakeholder Management, </a:t>
            </a:r>
            <a:r>
              <a:rPr lang="en-IN" b="0" i="0" dirty="0">
                <a:effectLst/>
                <a:latin typeface="Söhne"/>
              </a:rPr>
              <a:t>Insights and Recommendations</a:t>
            </a:r>
          </a:p>
          <a:p>
            <a:pPr algn="just"/>
            <a:r>
              <a:rPr lang="en-IN" b="1" i="0" dirty="0">
                <a:effectLst/>
                <a:latin typeface="Söhne"/>
              </a:rPr>
              <a:t>Out of Scope:</a:t>
            </a:r>
            <a:r>
              <a:rPr lang="en-IN" dirty="0">
                <a:latin typeface="Söhne"/>
              </a:rPr>
              <a:t> Constraints, Risks, Assumptions, Dependencies.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9B1939-145F-2193-855C-4F43447A730A}"/>
              </a:ext>
            </a:extLst>
          </p:cNvPr>
          <p:cNvSpPr txBox="1"/>
          <p:nvPr/>
        </p:nvSpPr>
        <p:spPr>
          <a:xfrm rot="16200000">
            <a:off x="-2649537" y="2967335"/>
            <a:ext cx="6098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STAGE 1</a:t>
            </a:r>
          </a:p>
        </p:txBody>
      </p:sp>
    </p:spTree>
    <p:extLst>
      <p:ext uri="{BB962C8B-B14F-4D97-AF65-F5344CB8AC3E}">
        <p14:creationId xmlns:p14="http://schemas.microsoft.com/office/powerpoint/2010/main" val="403110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146272D-676A-49C2-8D2A-9A944FABE4F9}"/>
              </a:ext>
            </a:extLst>
          </p:cNvPr>
          <p:cNvGrpSpPr/>
          <p:nvPr/>
        </p:nvGrpSpPr>
        <p:grpSpPr>
          <a:xfrm>
            <a:off x="697646" y="351730"/>
            <a:ext cx="1207863" cy="766993"/>
            <a:chOff x="4566819" y="2159171"/>
            <a:chExt cx="1207863" cy="7669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F96A244-6D6C-FD71-83C5-EC254DC8DABB}"/>
                </a:ext>
              </a:extLst>
            </p:cNvPr>
            <p:cNvSpPr/>
            <p:nvPr/>
          </p:nvSpPr>
          <p:spPr>
            <a:xfrm>
              <a:off x="4566819" y="2159171"/>
              <a:ext cx="1207863" cy="76699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0C92817C-FB53-3226-B410-0555BCB2DBFB}"/>
                </a:ext>
              </a:extLst>
            </p:cNvPr>
            <p:cNvSpPr txBox="1"/>
            <p:nvPr/>
          </p:nvSpPr>
          <p:spPr>
            <a:xfrm>
              <a:off x="4589283" y="2181635"/>
              <a:ext cx="1162935" cy="7220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 dirty="0"/>
                <a:t>PLANNING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18FCF9C-CB58-30B5-8765-86CB300A6382}"/>
              </a:ext>
            </a:extLst>
          </p:cNvPr>
          <p:cNvGrpSpPr/>
          <p:nvPr/>
        </p:nvGrpSpPr>
        <p:grpSpPr>
          <a:xfrm>
            <a:off x="1905509" y="1761509"/>
            <a:ext cx="1048697" cy="665923"/>
            <a:chOff x="2943748" y="3211407"/>
            <a:chExt cx="1048697" cy="66592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8A2BB9F-2432-F930-4006-6F982A192BDD}"/>
                </a:ext>
              </a:extLst>
            </p:cNvPr>
            <p:cNvSpPr/>
            <p:nvPr/>
          </p:nvSpPr>
          <p:spPr>
            <a:xfrm>
              <a:off x="2943748" y="3211407"/>
              <a:ext cx="1048697" cy="6659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FFADC33B-5648-8857-3FF0-2EDD9F8934B7}"/>
                </a:ext>
              </a:extLst>
            </p:cNvPr>
            <p:cNvSpPr txBox="1"/>
            <p:nvPr/>
          </p:nvSpPr>
          <p:spPr>
            <a:xfrm>
              <a:off x="2963252" y="3230911"/>
              <a:ext cx="1009689" cy="6269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WBS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AE025B-2F9A-FED6-F538-800012B56BBE}"/>
              </a:ext>
            </a:extLst>
          </p:cNvPr>
          <p:cNvGrpSpPr/>
          <p:nvPr/>
        </p:nvGrpSpPr>
        <p:grpSpPr>
          <a:xfrm>
            <a:off x="1925013" y="3494856"/>
            <a:ext cx="1048697" cy="665923"/>
            <a:chOff x="4225490" y="3211407"/>
            <a:chExt cx="1048697" cy="665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D7A90C4-6BAC-2C07-618C-4B341AD02DFB}"/>
                </a:ext>
              </a:extLst>
            </p:cNvPr>
            <p:cNvSpPr/>
            <p:nvPr/>
          </p:nvSpPr>
          <p:spPr>
            <a:xfrm>
              <a:off x="4225490" y="3211407"/>
              <a:ext cx="1048697" cy="6659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D98E0594-A001-2E9A-4C49-7BFC17C996E3}"/>
                </a:ext>
              </a:extLst>
            </p:cNvPr>
            <p:cNvSpPr txBox="1"/>
            <p:nvPr/>
          </p:nvSpPr>
          <p:spPr>
            <a:xfrm>
              <a:off x="4244994" y="3230911"/>
              <a:ext cx="1009689" cy="6269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Project Schedule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7F6B2A-FD9A-8E03-E4C7-922583528B7C}"/>
              </a:ext>
            </a:extLst>
          </p:cNvPr>
          <p:cNvGrpSpPr/>
          <p:nvPr/>
        </p:nvGrpSpPr>
        <p:grpSpPr>
          <a:xfrm>
            <a:off x="1944517" y="5405411"/>
            <a:ext cx="1048697" cy="665923"/>
            <a:chOff x="5507232" y="3211407"/>
            <a:chExt cx="1048697" cy="66592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724998C-62B6-6D55-33D2-A5C61B7FD023}"/>
                </a:ext>
              </a:extLst>
            </p:cNvPr>
            <p:cNvSpPr/>
            <p:nvPr/>
          </p:nvSpPr>
          <p:spPr>
            <a:xfrm>
              <a:off x="5507232" y="3211407"/>
              <a:ext cx="1048697" cy="6659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F6ADAE6E-5847-792C-1663-B1080681577D}"/>
                </a:ext>
              </a:extLst>
            </p:cNvPr>
            <p:cNvSpPr txBox="1"/>
            <p:nvPr/>
          </p:nvSpPr>
          <p:spPr>
            <a:xfrm>
              <a:off x="5526736" y="3230911"/>
              <a:ext cx="1009689" cy="6269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RAID Logs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0A84E2-C7D6-4D8D-DF80-8FE3299AC0C0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272746" y="1118723"/>
            <a:ext cx="28832" cy="4701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913F1E-6A37-85EC-3194-67035FA66078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1301577" y="2094470"/>
            <a:ext cx="6234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3315E7-EFC6-A858-79A9-77C48402024C}"/>
              </a:ext>
            </a:extLst>
          </p:cNvPr>
          <p:cNvCxnSpPr/>
          <p:nvPr/>
        </p:nvCxnSpPr>
        <p:spPr>
          <a:xfrm flipH="1" flipV="1">
            <a:off x="1258711" y="5805425"/>
            <a:ext cx="6234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0F453E-A1F9-6933-9477-9AC745636216}"/>
              </a:ext>
            </a:extLst>
          </p:cNvPr>
          <p:cNvCxnSpPr/>
          <p:nvPr/>
        </p:nvCxnSpPr>
        <p:spPr>
          <a:xfrm flipH="1" flipV="1">
            <a:off x="1286579" y="3957250"/>
            <a:ext cx="6234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7E4124-F8E2-272A-7277-E9A6028C304F}"/>
              </a:ext>
            </a:extLst>
          </p:cNvPr>
          <p:cNvSpPr txBox="1"/>
          <p:nvPr/>
        </p:nvSpPr>
        <p:spPr>
          <a:xfrm>
            <a:off x="3761664" y="1720957"/>
            <a:ext cx="5750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Create a documented Work Break Structure to follow the processes for the completion of the project.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DAFAA7-0532-C107-CCEF-6612FAC9A488}"/>
              </a:ext>
            </a:extLst>
          </p:cNvPr>
          <p:cNvSpPr txBox="1"/>
          <p:nvPr/>
        </p:nvSpPr>
        <p:spPr>
          <a:xfrm>
            <a:off x="3761664" y="3429000"/>
            <a:ext cx="614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Set a schedule along with the project timelines and complete the tasks accordingly.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E31E9D-214B-CBA2-99C3-CC33EDCC3CA5}"/>
              </a:ext>
            </a:extLst>
          </p:cNvPr>
          <p:cNvSpPr txBox="1"/>
          <p:nvPr/>
        </p:nvSpPr>
        <p:spPr>
          <a:xfrm>
            <a:off x="3742160" y="5425003"/>
            <a:ext cx="590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Analyse for the Risks involved, Assumptions made, Issues and Dependencies of the project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293686-203A-5315-71AA-04AE87870376}"/>
              </a:ext>
            </a:extLst>
          </p:cNvPr>
          <p:cNvSpPr txBox="1"/>
          <p:nvPr/>
        </p:nvSpPr>
        <p:spPr>
          <a:xfrm rot="16200000">
            <a:off x="-2645960" y="3023657"/>
            <a:ext cx="6098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22863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AA7E4DE-0148-88EA-1EE1-E8CF0D41DEF5}"/>
              </a:ext>
            </a:extLst>
          </p:cNvPr>
          <p:cNvGrpSpPr/>
          <p:nvPr/>
        </p:nvGrpSpPr>
        <p:grpSpPr>
          <a:xfrm>
            <a:off x="1111733" y="572513"/>
            <a:ext cx="1541229" cy="665923"/>
            <a:chOff x="7824449" y="2240488"/>
            <a:chExt cx="1541229" cy="66592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E111987-34FA-A485-B667-A0F7422E0FDA}"/>
                </a:ext>
              </a:extLst>
            </p:cNvPr>
            <p:cNvSpPr/>
            <p:nvPr/>
          </p:nvSpPr>
          <p:spPr>
            <a:xfrm>
              <a:off x="7824449" y="2240488"/>
              <a:ext cx="1541229" cy="6659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id="{16CECDD0-F204-DD65-089B-C74A5F5449EA}"/>
                </a:ext>
              </a:extLst>
            </p:cNvPr>
            <p:cNvSpPr txBox="1"/>
            <p:nvPr/>
          </p:nvSpPr>
          <p:spPr>
            <a:xfrm>
              <a:off x="7843953" y="2259992"/>
              <a:ext cx="1502221" cy="6269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 dirty="0"/>
                <a:t>EXECUTION &amp; MONITORING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603093-A3B5-058F-1CA5-CA07A46A0B23}"/>
              </a:ext>
            </a:extLst>
          </p:cNvPr>
          <p:cNvGrpSpPr/>
          <p:nvPr/>
        </p:nvGrpSpPr>
        <p:grpSpPr>
          <a:xfrm>
            <a:off x="3742654" y="5033630"/>
            <a:ext cx="1207863" cy="766993"/>
            <a:chOff x="8995653" y="3277451"/>
            <a:chExt cx="1207863" cy="76699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E88294A-38B4-41A8-E658-6843E10C2399}"/>
                </a:ext>
              </a:extLst>
            </p:cNvPr>
            <p:cNvSpPr/>
            <p:nvPr/>
          </p:nvSpPr>
          <p:spPr>
            <a:xfrm>
              <a:off x="8995653" y="3277451"/>
              <a:ext cx="1207863" cy="766993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BB4F1C41-182A-7346-457D-6E8DD7E0EA2C}"/>
                </a:ext>
              </a:extLst>
            </p:cNvPr>
            <p:cNvSpPr txBox="1"/>
            <p:nvPr/>
          </p:nvSpPr>
          <p:spPr>
            <a:xfrm>
              <a:off x="9018117" y="3299915"/>
              <a:ext cx="1162935" cy="7220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Video</a:t>
              </a:r>
              <a:br>
                <a:rPr lang="en-GB" sz="1600" kern="1200" dirty="0"/>
              </a:br>
              <a:endParaRPr lang="en-GB" sz="16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C4E18B-AECB-E7E2-2866-C5D92254FC98}"/>
              </a:ext>
            </a:extLst>
          </p:cNvPr>
          <p:cNvGrpSpPr/>
          <p:nvPr/>
        </p:nvGrpSpPr>
        <p:grpSpPr>
          <a:xfrm>
            <a:off x="3742654" y="1963461"/>
            <a:ext cx="1207863" cy="766993"/>
            <a:chOff x="7519375" y="3277451"/>
            <a:chExt cx="1207863" cy="766993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02381B5-34D8-72ED-30CF-F960486FCDA3}"/>
                </a:ext>
              </a:extLst>
            </p:cNvPr>
            <p:cNvSpPr/>
            <p:nvPr/>
          </p:nvSpPr>
          <p:spPr>
            <a:xfrm>
              <a:off x="7519375" y="3277451"/>
              <a:ext cx="1207863" cy="766993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1C84A290-D092-1DDC-AA9C-6B70D2D15E72}"/>
                </a:ext>
              </a:extLst>
            </p:cNvPr>
            <p:cNvSpPr txBox="1"/>
            <p:nvPr/>
          </p:nvSpPr>
          <p:spPr>
            <a:xfrm>
              <a:off x="7541839" y="3299915"/>
              <a:ext cx="1162935" cy="7220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Visualization files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0186BF-45D8-1610-5458-4C628CF84D66}"/>
              </a:ext>
            </a:extLst>
          </p:cNvPr>
          <p:cNvGrpSpPr/>
          <p:nvPr/>
        </p:nvGrpSpPr>
        <p:grpSpPr>
          <a:xfrm>
            <a:off x="6051071" y="302305"/>
            <a:ext cx="1207863" cy="766993"/>
            <a:chOff x="5304958" y="4395732"/>
            <a:chExt cx="1207863" cy="766993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457CD68-9D8F-1584-665F-6A646701C608}"/>
                </a:ext>
              </a:extLst>
            </p:cNvPr>
            <p:cNvSpPr/>
            <p:nvPr/>
          </p:nvSpPr>
          <p:spPr>
            <a:xfrm>
              <a:off x="5304958" y="4395732"/>
              <a:ext cx="1207863" cy="766993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6302D570-997B-2A71-A86B-54CD86B428CC}"/>
                </a:ext>
              </a:extLst>
            </p:cNvPr>
            <p:cNvSpPr txBox="1"/>
            <p:nvPr/>
          </p:nvSpPr>
          <p:spPr>
            <a:xfrm>
              <a:off x="5327422" y="4418196"/>
              <a:ext cx="1162935" cy="7220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Study Data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E900490-3C43-E9AE-A912-01C9889C4C89}"/>
              </a:ext>
            </a:extLst>
          </p:cNvPr>
          <p:cNvGrpSpPr/>
          <p:nvPr/>
        </p:nvGrpSpPr>
        <p:grpSpPr>
          <a:xfrm>
            <a:off x="6051070" y="1218932"/>
            <a:ext cx="1207863" cy="766993"/>
            <a:chOff x="6781236" y="4395732"/>
            <a:chExt cx="1207863" cy="766993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A73F420-9C0C-53DC-E9A5-81734237DF09}"/>
                </a:ext>
              </a:extLst>
            </p:cNvPr>
            <p:cNvSpPr/>
            <p:nvPr/>
          </p:nvSpPr>
          <p:spPr>
            <a:xfrm>
              <a:off x="6781236" y="4395732"/>
              <a:ext cx="1207863" cy="766993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Rectangle: Rounded Corners 4">
              <a:extLst>
                <a:ext uri="{FF2B5EF4-FFF2-40B4-BE49-F238E27FC236}">
                  <a16:creationId xmlns:a16="http://schemas.microsoft.com/office/drawing/2014/main" id="{E5922AAE-CDAB-0119-AD6F-88089F9CD29B}"/>
                </a:ext>
              </a:extLst>
            </p:cNvPr>
            <p:cNvSpPr txBox="1"/>
            <p:nvPr/>
          </p:nvSpPr>
          <p:spPr>
            <a:xfrm>
              <a:off x="6803700" y="4418196"/>
              <a:ext cx="1162935" cy="7220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Clean Data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2FDCD0B-6A94-CDDC-4B73-E5A4BEA92E50}"/>
              </a:ext>
            </a:extLst>
          </p:cNvPr>
          <p:cNvGrpSpPr/>
          <p:nvPr/>
        </p:nvGrpSpPr>
        <p:grpSpPr>
          <a:xfrm>
            <a:off x="6051071" y="2135559"/>
            <a:ext cx="1207863" cy="766993"/>
            <a:chOff x="8257514" y="4395732"/>
            <a:chExt cx="1207863" cy="76699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356DDA0D-1959-3F72-CDD9-61630B6D765E}"/>
                </a:ext>
              </a:extLst>
            </p:cNvPr>
            <p:cNvSpPr/>
            <p:nvPr/>
          </p:nvSpPr>
          <p:spPr>
            <a:xfrm>
              <a:off x="8257514" y="4395732"/>
              <a:ext cx="1207863" cy="766993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Rectangle: Rounded Corners 4">
              <a:extLst>
                <a:ext uri="{FF2B5EF4-FFF2-40B4-BE49-F238E27FC236}">
                  <a16:creationId xmlns:a16="http://schemas.microsoft.com/office/drawing/2014/main" id="{5780A35D-BDEC-80F2-BF3F-007DE2207F12}"/>
                </a:ext>
              </a:extLst>
            </p:cNvPr>
            <p:cNvSpPr txBox="1"/>
            <p:nvPr/>
          </p:nvSpPr>
          <p:spPr>
            <a:xfrm>
              <a:off x="8279978" y="4418196"/>
              <a:ext cx="1162935" cy="7220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Import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A39B63-BD22-016F-46B6-84FBD3C7D404}"/>
              </a:ext>
            </a:extLst>
          </p:cNvPr>
          <p:cNvGrpSpPr/>
          <p:nvPr/>
        </p:nvGrpSpPr>
        <p:grpSpPr>
          <a:xfrm>
            <a:off x="6046101" y="3029722"/>
            <a:ext cx="1207863" cy="766993"/>
            <a:chOff x="9733792" y="4395732"/>
            <a:chExt cx="1207863" cy="766993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DC8423C-5797-D01C-0B6E-96F4C94627AA}"/>
                </a:ext>
              </a:extLst>
            </p:cNvPr>
            <p:cNvSpPr/>
            <p:nvPr/>
          </p:nvSpPr>
          <p:spPr>
            <a:xfrm>
              <a:off x="9733792" y="4395732"/>
              <a:ext cx="1207863" cy="766993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6" name="Rectangle: Rounded Corners 4">
              <a:extLst>
                <a:ext uri="{FF2B5EF4-FFF2-40B4-BE49-F238E27FC236}">
                  <a16:creationId xmlns:a16="http://schemas.microsoft.com/office/drawing/2014/main" id="{CA3E49B6-1D18-53AD-082A-E627ED21153F}"/>
                </a:ext>
              </a:extLst>
            </p:cNvPr>
            <p:cNvSpPr txBox="1"/>
            <p:nvPr/>
          </p:nvSpPr>
          <p:spPr>
            <a:xfrm>
              <a:off x="9756256" y="4418196"/>
              <a:ext cx="1162935" cy="7220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Analyse &amp; Create Visualization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2709D4-95AB-8F19-9F7E-87F1424BF713}"/>
              </a:ext>
            </a:extLst>
          </p:cNvPr>
          <p:cNvCxnSpPr>
            <a:stCxn id="4" idx="2"/>
          </p:cNvCxnSpPr>
          <p:nvPr/>
        </p:nvCxnSpPr>
        <p:spPr>
          <a:xfrm flipH="1">
            <a:off x="1882347" y="1218932"/>
            <a:ext cx="1" cy="4198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0FBE3A-699D-F429-9372-C69D13EA8FAA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1882347" y="2346957"/>
            <a:ext cx="188277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53C219-EBCB-0CA4-D9BC-4FA39935CCF1}"/>
              </a:ext>
            </a:extLst>
          </p:cNvPr>
          <p:cNvCxnSpPr>
            <a:endCxn id="20" idx="1"/>
          </p:cNvCxnSpPr>
          <p:nvPr/>
        </p:nvCxnSpPr>
        <p:spPr>
          <a:xfrm>
            <a:off x="1882347" y="5417126"/>
            <a:ext cx="18603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DB750A1-2249-DBC3-0D62-11473D3854A0}"/>
              </a:ext>
            </a:extLst>
          </p:cNvPr>
          <p:cNvCxnSpPr>
            <a:stCxn id="23" idx="3"/>
          </p:cNvCxnSpPr>
          <p:nvPr/>
        </p:nvCxnSpPr>
        <p:spPr>
          <a:xfrm>
            <a:off x="4950517" y="2346958"/>
            <a:ext cx="375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B3EA814-3263-4F4E-6333-5C791D4F4068}"/>
              </a:ext>
            </a:extLst>
          </p:cNvPr>
          <p:cNvCxnSpPr/>
          <p:nvPr/>
        </p:nvCxnSpPr>
        <p:spPr>
          <a:xfrm flipV="1">
            <a:off x="5325762" y="803189"/>
            <a:ext cx="0" cy="1543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0F64D18-D8D0-65DF-4E5E-5F97AB1D64C6}"/>
              </a:ext>
            </a:extLst>
          </p:cNvPr>
          <p:cNvCxnSpPr/>
          <p:nvPr/>
        </p:nvCxnSpPr>
        <p:spPr>
          <a:xfrm>
            <a:off x="5325762" y="2346958"/>
            <a:ext cx="0" cy="1187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E25C3BA-64AB-403A-02ED-33F85B2EE02F}"/>
              </a:ext>
            </a:extLst>
          </p:cNvPr>
          <p:cNvCxnSpPr/>
          <p:nvPr/>
        </p:nvCxnSpPr>
        <p:spPr>
          <a:xfrm>
            <a:off x="5325762" y="803189"/>
            <a:ext cx="720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F006D8-8713-4CBC-2319-C979A2593E3C}"/>
              </a:ext>
            </a:extLst>
          </p:cNvPr>
          <p:cNvCxnSpPr/>
          <p:nvPr/>
        </p:nvCxnSpPr>
        <p:spPr>
          <a:xfrm>
            <a:off x="5325762" y="3534032"/>
            <a:ext cx="720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62E93DB-83DE-21EB-85AD-DC1E8168E0D3}"/>
              </a:ext>
            </a:extLst>
          </p:cNvPr>
          <p:cNvCxnSpPr>
            <a:stCxn id="30" idx="1"/>
          </p:cNvCxnSpPr>
          <p:nvPr/>
        </p:nvCxnSpPr>
        <p:spPr>
          <a:xfrm flipH="1" flipV="1">
            <a:off x="5325762" y="1602428"/>
            <a:ext cx="7477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A12C10-362F-0618-3F6F-C2F17344BB20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5325762" y="2519056"/>
            <a:ext cx="725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6009D66-32F4-2D8F-FEF5-45FBD39D9A93}"/>
              </a:ext>
            </a:extLst>
          </p:cNvPr>
          <p:cNvSpPr txBox="1"/>
          <p:nvPr/>
        </p:nvSpPr>
        <p:spPr>
          <a:xfrm>
            <a:off x="5597611" y="503363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a video demonstration explaining the project.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E0BA5D-7202-D588-9BAD-0FA1B023273B}"/>
              </a:ext>
            </a:extLst>
          </p:cNvPr>
          <p:cNvSpPr txBox="1"/>
          <p:nvPr/>
        </p:nvSpPr>
        <p:spPr>
          <a:xfrm rot="16200000">
            <a:off x="-2427082" y="3072367"/>
            <a:ext cx="6098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STAGE 3</a:t>
            </a:r>
          </a:p>
        </p:txBody>
      </p:sp>
    </p:spTree>
    <p:extLst>
      <p:ext uri="{BB962C8B-B14F-4D97-AF65-F5344CB8AC3E}">
        <p14:creationId xmlns:p14="http://schemas.microsoft.com/office/powerpoint/2010/main" val="419840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86929E-EEB2-7FAB-907E-9B4215CC922E}"/>
              </a:ext>
            </a:extLst>
          </p:cNvPr>
          <p:cNvGrpSpPr/>
          <p:nvPr/>
        </p:nvGrpSpPr>
        <p:grpSpPr>
          <a:xfrm>
            <a:off x="1673831" y="957211"/>
            <a:ext cx="1207863" cy="766993"/>
            <a:chOff x="10471930" y="2159171"/>
            <a:chExt cx="1207863" cy="76699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4BFCC58-808E-3CE9-3336-2663EC735D33}"/>
                </a:ext>
              </a:extLst>
            </p:cNvPr>
            <p:cNvSpPr/>
            <p:nvPr/>
          </p:nvSpPr>
          <p:spPr>
            <a:xfrm>
              <a:off x="10471930" y="2159171"/>
              <a:ext cx="1207863" cy="766993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id="{F30F0579-AAAC-E9BA-2A97-D897EB50C77D}"/>
                </a:ext>
              </a:extLst>
            </p:cNvPr>
            <p:cNvSpPr txBox="1"/>
            <p:nvPr/>
          </p:nvSpPr>
          <p:spPr>
            <a:xfrm>
              <a:off x="10494394" y="2181635"/>
              <a:ext cx="1162935" cy="7220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 dirty="0"/>
                <a:t>CLOSURE</a:t>
              </a:r>
              <a:endParaRPr lang="en-GB" sz="16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6975A64-48D8-5DF6-51AD-454AD327733E}"/>
              </a:ext>
            </a:extLst>
          </p:cNvPr>
          <p:cNvGrpSpPr/>
          <p:nvPr/>
        </p:nvGrpSpPr>
        <p:grpSpPr>
          <a:xfrm>
            <a:off x="2881694" y="2915757"/>
            <a:ext cx="1207863" cy="766993"/>
            <a:chOff x="10471930" y="3277451"/>
            <a:chExt cx="1207863" cy="76699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8D932C8-CCD1-A63C-8610-9564ECDD9B99}"/>
                </a:ext>
              </a:extLst>
            </p:cNvPr>
            <p:cNvSpPr/>
            <p:nvPr/>
          </p:nvSpPr>
          <p:spPr>
            <a:xfrm>
              <a:off x="10471930" y="3277451"/>
              <a:ext cx="1207863" cy="76699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9CA98936-9697-893B-39A9-8CA182F5C8BC}"/>
                </a:ext>
              </a:extLst>
            </p:cNvPr>
            <p:cNvSpPr txBox="1"/>
            <p:nvPr/>
          </p:nvSpPr>
          <p:spPr>
            <a:xfrm>
              <a:off x="10494394" y="3299915"/>
              <a:ext cx="1162935" cy="7220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Lessons Learnt, Project Report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02E37C-65DE-E117-40A0-5AC11CAC6C54}"/>
              </a:ext>
            </a:extLst>
          </p:cNvPr>
          <p:cNvCxnSpPr>
            <a:stCxn id="3" idx="2"/>
          </p:cNvCxnSpPr>
          <p:nvPr/>
        </p:nvCxnSpPr>
        <p:spPr>
          <a:xfrm flipH="1">
            <a:off x="2261286" y="1724204"/>
            <a:ext cx="16477" cy="1575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4FF896-9D32-85A8-827C-DB44E4B91943}"/>
              </a:ext>
            </a:extLst>
          </p:cNvPr>
          <p:cNvCxnSpPr/>
          <p:nvPr/>
        </p:nvCxnSpPr>
        <p:spPr>
          <a:xfrm>
            <a:off x="2261286" y="3299254"/>
            <a:ext cx="620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89E0DF-A400-3DF7-34B3-7C8ED46081F4}"/>
              </a:ext>
            </a:extLst>
          </p:cNvPr>
          <p:cNvSpPr txBox="1"/>
          <p:nvPr/>
        </p:nvSpPr>
        <p:spPr>
          <a:xfrm>
            <a:off x="4567545" y="2560589"/>
            <a:ext cx="44772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Document the information from the project in the forms of lessons learnt, make a proper project report containing all the techniques used in the creation of the project with the summary and other deliverables.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F2F4D3-1D60-6447-CF7C-D0A7C49677DE}"/>
              </a:ext>
            </a:extLst>
          </p:cNvPr>
          <p:cNvSpPr/>
          <p:nvPr/>
        </p:nvSpPr>
        <p:spPr>
          <a:xfrm rot="16200000">
            <a:off x="-3130520" y="2476556"/>
            <a:ext cx="73645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STAGE 4</a:t>
            </a:r>
          </a:p>
        </p:txBody>
      </p:sp>
    </p:spTree>
    <p:extLst>
      <p:ext uri="{BB962C8B-B14F-4D97-AF65-F5344CB8AC3E}">
        <p14:creationId xmlns:p14="http://schemas.microsoft.com/office/powerpoint/2010/main" val="581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41698B-E36D-BD47-9DDA-3A4DF208B6AF}"/>
              </a:ext>
            </a:extLst>
          </p:cNvPr>
          <p:cNvSpPr txBox="1"/>
          <p:nvPr/>
        </p:nvSpPr>
        <p:spPr>
          <a:xfrm>
            <a:off x="654908" y="226711"/>
            <a:ext cx="111334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Below is the work breakdown structure (WBS) for the project:</a:t>
            </a:r>
          </a:p>
          <a:p>
            <a:endParaRPr lang="en-US" sz="2800" b="1" u="sng" dirty="0">
              <a:solidFill>
                <a:schemeClr val="accent1">
                  <a:lumMod val="50000"/>
                </a:schemeClr>
              </a:solidFill>
              <a:latin typeface="Söhne"/>
            </a:endParaRP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Söhne"/>
              </a:rPr>
              <a:t>Project Name: Student Data Analysis                    Domain: Data Analytics</a:t>
            </a:r>
            <a:endParaRPr lang="en-IN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5A9F15-EA79-09E0-B966-F17E43B13805}"/>
              </a:ext>
            </a:extLst>
          </p:cNvPr>
          <p:cNvSpPr txBox="1"/>
          <p:nvPr/>
        </p:nvSpPr>
        <p:spPr>
          <a:xfrm>
            <a:off x="605481" y="1748909"/>
            <a:ext cx="1125700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800" b="1" i="0" dirty="0">
                <a:solidFill>
                  <a:schemeClr val="accent6"/>
                </a:solidFill>
                <a:effectLst/>
                <a:latin typeface="Söhne"/>
              </a:rPr>
              <a:t>Project Initiation</a:t>
            </a:r>
            <a:endParaRPr lang="en-US" sz="2800" b="0" i="0" dirty="0">
              <a:solidFill>
                <a:schemeClr val="accent6"/>
              </a:solidFill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b="0" i="0" dirty="0">
                <a:solidFill>
                  <a:schemeClr val="accent6"/>
                </a:solidFill>
                <a:effectLst/>
                <a:latin typeface="Söhne"/>
              </a:rPr>
              <a:t>Define project objectives and scope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b="0" i="0" dirty="0">
                <a:solidFill>
                  <a:schemeClr val="accent6"/>
                </a:solidFill>
                <a:effectLst/>
                <a:latin typeface="Söhne"/>
              </a:rPr>
              <a:t>Assemble project team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b="0" i="0" dirty="0">
                <a:solidFill>
                  <a:schemeClr val="accent6"/>
                </a:solidFill>
                <a:effectLst/>
                <a:latin typeface="Söhne"/>
              </a:rPr>
              <a:t>Develop a project timeline and milestones</a:t>
            </a:r>
          </a:p>
          <a:p>
            <a:pPr lvl="1" algn="just"/>
            <a:endParaRPr lang="en-US" sz="2800" b="0" i="0" dirty="0">
              <a:solidFill>
                <a:schemeClr val="accent6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en-US" sz="2800" b="1" i="0" dirty="0">
                <a:solidFill>
                  <a:schemeClr val="accent6"/>
                </a:solidFill>
                <a:effectLst/>
                <a:latin typeface="Söhne"/>
              </a:rPr>
              <a:t>Data Collection</a:t>
            </a:r>
            <a:endParaRPr lang="en-US" sz="2800" b="0" i="0" dirty="0">
              <a:solidFill>
                <a:schemeClr val="accent6"/>
              </a:solidFill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b="0" i="0" dirty="0">
                <a:solidFill>
                  <a:schemeClr val="accent6"/>
                </a:solidFill>
                <a:effectLst/>
                <a:latin typeface="Söhne"/>
              </a:rPr>
              <a:t>Identify data sources (e.g., academic records, surveys, event attendance logs)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b="0" i="0" dirty="0">
                <a:solidFill>
                  <a:schemeClr val="accent6"/>
                </a:solidFill>
                <a:effectLst/>
                <a:latin typeface="Söhne"/>
              </a:rPr>
              <a:t>Collect and compile relevant data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b="0" i="0" dirty="0">
                <a:solidFill>
                  <a:schemeClr val="accent6"/>
                </a:solidFill>
                <a:effectLst/>
                <a:latin typeface="Söhne"/>
              </a:rPr>
              <a:t>Ensure data quality and integrity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b="0" i="0" dirty="0">
                <a:solidFill>
                  <a:schemeClr val="accent6"/>
                </a:solidFill>
                <a:effectLst/>
                <a:latin typeface="Söhne"/>
              </a:rPr>
              <a:t>Seek necessary permissions and consents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74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3922BB-CB7D-AC3C-28C0-AE4511539E84}"/>
              </a:ext>
            </a:extLst>
          </p:cNvPr>
          <p:cNvSpPr txBox="1"/>
          <p:nvPr/>
        </p:nvSpPr>
        <p:spPr>
          <a:xfrm>
            <a:off x="494270" y="6178"/>
            <a:ext cx="10935729" cy="644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750" b="1" i="0" dirty="0">
                <a:solidFill>
                  <a:schemeClr val="accent6"/>
                </a:solidFill>
                <a:effectLst/>
                <a:latin typeface="Söhne"/>
              </a:rPr>
              <a:t>3.Data Preprocessing</a:t>
            </a:r>
            <a:endParaRPr lang="en-IN" sz="2750" b="0" i="0" dirty="0">
              <a:solidFill>
                <a:schemeClr val="accent6"/>
              </a:solidFill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IN" sz="2750" b="0" i="0" dirty="0">
                <a:solidFill>
                  <a:schemeClr val="accent6"/>
                </a:solidFill>
                <a:effectLst/>
                <a:latin typeface="Söhne"/>
              </a:rPr>
              <a:t>Data cleaning (handling missing values, outliers, duplicates)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IN" sz="2750" b="0" i="0" dirty="0">
                <a:solidFill>
                  <a:schemeClr val="accent6"/>
                </a:solidFill>
                <a:effectLst/>
                <a:latin typeface="Söhne"/>
              </a:rPr>
              <a:t>Data transformation (e.g., normalization, encoding categorical variables)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IN" sz="2750" b="0" i="0" dirty="0">
                <a:solidFill>
                  <a:schemeClr val="accent6"/>
                </a:solidFill>
                <a:effectLst/>
                <a:latin typeface="Söhne"/>
              </a:rPr>
              <a:t>Data integration (if data comes from multiple sources)</a:t>
            </a:r>
          </a:p>
          <a:p>
            <a:pPr algn="just"/>
            <a:endParaRPr lang="en-IN" sz="2750" b="0" i="0" dirty="0">
              <a:solidFill>
                <a:schemeClr val="accent6"/>
              </a:solidFill>
              <a:effectLst/>
              <a:latin typeface="Söhne"/>
            </a:endParaRPr>
          </a:p>
          <a:p>
            <a:pPr lvl="1" algn="just"/>
            <a:endParaRPr lang="en-IN" sz="2750" b="0" i="0" dirty="0">
              <a:solidFill>
                <a:schemeClr val="accent6"/>
              </a:solidFill>
              <a:effectLst/>
              <a:latin typeface="Söhne"/>
            </a:endParaRPr>
          </a:p>
          <a:p>
            <a:pPr algn="just"/>
            <a:r>
              <a:rPr lang="en-US" sz="2750" b="1" dirty="0">
                <a:solidFill>
                  <a:schemeClr val="accent6"/>
                </a:solidFill>
                <a:latin typeface="Söhne"/>
              </a:rPr>
              <a:t>4</a:t>
            </a:r>
            <a:r>
              <a:rPr lang="en-US" sz="2750" b="1" i="0" dirty="0">
                <a:solidFill>
                  <a:schemeClr val="accent6"/>
                </a:solidFill>
                <a:effectLst/>
                <a:latin typeface="Söhne"/>
              </a:rPr>
              <a:t>.Insight Generation</a:t>
            </a:r>
            <a:endParaRPr lang="en-US" sz="2750" b="0" i="0" dirty="0">
              <a:solidFill>
                <a:schemeClr val="accent6"/>
              </a:solidFill>
              <a:effectLst/>
              <a:latin typeface="Söhne"/>
            </a:endParaRPr>
          </a:p>
          <a:p>
            <a:pPr algn="just"/>
            <a:r>
              <a:rPr lang="en-US" sz="2750" b="0" i="0" dirty="0">
                <a:solidFill>
                  <a:schemeClr val="accent6"/>
                </a:solidFill>
                <a:effectLst/>
                <a:latin typeface="Söhne"/>
              </a:rPr>
              <a:t>      1.Summarize findings and insights from the analysis</a:t>
            </a:r>
          </a:p>
          <a:p>
            <a:pPr algn="just"/>
            <a:r>
              <a:rPr lang="en-US" sz="2750" b="0" i="0" dirty="0">
                <a:solidFill>
                  <a:schemeClr val="accent6"/>
                </a:solidFill>
                <a:effectLst/>
                <a:latin typeface="Söhne"/>
              </a:rPr>
              <a:t>      2.Identify significant factors influencing scholastic achievements and    </a:t>
            </a:r>
          </a:p>
          <a:p>
            <a:pPr algn="just"/>
            <a:r>
              <a:rPr lang="en-US" sz="2750" b="0" i="0" dirty="0">
                <a:solidFill>
                  <a:schemeClr val="accent6"/>
                </a:solidFill>
                <a:effectLst/>
                <a:latin typeface="Söhne"/>
              </a:rPr>
              <a:t>          career ambitions</a:t>
            </a:r>
          </a:p>
          <a:p>
            <a:pPr algn="just"/>
            <a:r>
              <a:rPr lang="en-US" sz="2750" b="0" i="0" dirty="0">
                <a:solidFill>
                  <a:schemeClr val="accent6"/>
                </a:solidFill>
                <a:effectLst/>
                <a:latin typeface="Söhne"/>
              </a:rPr>
              <a:t>      3.Highlight any unexpected or interesting discoveries</a:t>
            </a:r>
          </a:p>
          <a:p>
            <a:pPr marL="742950" lvl="1" indent="-285750" algn="l">
              <a:buFont typeface="+mj-lt"/>
              <a:buAutoNum type="arabicPeriod"/>
            </a:pPr>
            <a:endParaRPr lang="en-IN" sz="2750" b="0" i="0" dirty="0">
              <a:solidFill>
                <a:schemeClr val="accent6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IN" sz="2750" b="0" i="0" dirty="0">
              <a:solidFill>
                <a:schemeClr val="accent6"/>
              </a:solidFill>
              <a:effectLst/>
              <a:latin typeface="Söhne"/>
            </a:endParaRPr>
          </a:p>
          <a:p>
            <a:endParaRPr lang="en-IN" sz="2750" dirty="0"/>
          </a:p>
        </p:txBody>
      </p:sp>
    </p:spTree>
    <p:extLst>
      <p:ext uri="{BB962C8B-B14F-4D97-AF65-F5344CB8AC3E}">
        <p14:creationId xmlns:p14="http://schemas.microsoft.com/office/powerpoint/2010/main" val="2995714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DEA3E99-A783-414F-83F7-10B12A95E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70A104-2950-4FC0-92BF-F65DBCEC9B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21F58D-3873-412F-96F6-082E7FAD96A2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6870</TotalTime>
  <Words>949</Words>
  <Application>Microsoft Office PowerPoint</Application>
  <PresentationFormat>Widescreen</PresentationFormat>
  <Paragraphs>185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gordita</vt:lpstr>
      <vt:lpstr>inherit</vt:lpstr>
      <vt:lpstr>Söhne</vt:lpstr>
      <vt:lpstr>Office Theme</vt:lpstr>
      <vt:lpstr>PowerPoint Presentation</vt:lpstr>
      <vt:lpstr>WORK BREAKDOWN STRUCTURE –  IP23 Live Project Deliverables – ‘Data Analytics’</vt:lpstr>
      <vt:lpstr>WORK BREAKDOWN STRUCTURE –  IP23 Live Project Deliverables –  ‘MANAGEMENT’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Aarushi Bose</cp:lastModifiedBy>
  <cp:revision>222</cp:revision>
  <dcterms:created xsi:type="dcterms:W3CDTF">2023-07-15T03:43:48Z</dcterms:created>
  <dcterms:modified xsi:type="dcterms:W3CDTF">2024-06-27T18:15:08Z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</Properties>
</file>