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381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0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775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4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9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8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7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9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9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2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en-IN" b="1" dirty="0" smtClean="0"/>
              <a:t>Car Price Prediction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Using Linear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1834866"/>
            <a:ext cx="5240740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Car body type features are as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Sedan </a:t>
            </a:r>
            <a:r>
              <a:rPr lang="en-IN" dirty="0" smtClean="0"/>
              <a:t>is at the higher-end around </a:t>
            </a:r>
            <a:r>
              <a:rPr lang="en-IN" dirty="0"/>
              <a:t>47.06 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Hatchback around </a:t>
            </a:r>
            <a:r>
              <a:rPr lang="en-IN" dirty="0"/>
              <a:t>34.71 </a:t>
            </a:r>
            <a:r>
              <a:rPr lang="en-IN" dirty="0" smtClean="0"/>
              <a:t>percentage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Wagon 11.18 percentage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Hardtop 3.53 </a:t>
            </a:r>
            <a:r>
              <a:rPr lang="en-IN" dirty="0"/>
              <a:t>percentage 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Convertible 3.53 </a:t>
            </a:r>
            <a:r>
              <a:rPr lang="en-IN" dirty="0"/>
              <a:t>percentage.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63" y="1834866"/>
            <a:ext cx="505992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0366"/>
            <a:ext cx="8596668" cy="1320800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496"/>
            <a:ext cx="4288665" cy="35022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Vehicles manufactured </a:t>
            </a:r>
            <a:r>
              <a:rPr lang="en-IN" dirty="0" smtClean="0"/>
              <a:t>are as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By </a:t>
            </a:r>
            <a:r>
              <a:rPr lang="en-IN" dirty="0"/>
              <a:t>Toyota </a:t>
            </a:r>
            <a:r>
              <a:rPr lang="en-IN" dirty="0" smtClean="0"/>
              <a:t>around 30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Nissan</a:t>
            </a:r>
            <a:r>
              <a:rPr lang="en-IN" dirty="0"/>
              <a:t>, Mitsubishi, </a:t>
            </a:r>
            <a:r>
              <a:rPr lang="en-IN" dirty="0" smtClean="0"/>
              <a:t>Mazda </a:t>
            </a:r>
            <a:r>
              <a:rPr lang="en-IN" dirty="0"/>
              <a:t>, Honda </a:t>
            </a:r>
            <a:r>
              <a:rPr lang="en-IN" dirty="0" smtClean="0"/>
              <a:t>around 15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Volkswagen</a:t>
            </a:r>
            <a:r>
              <a:rPr lang="en-IN" dirty="0"/>
              <a:t>, Subaru , BMW , Dodge, </a:t>
            </a:r>
            <a:r>
              <a:rPr lang="en-IN" dirty="0" err="1"/>
              <a:t>Peugot</a:t>
            </a:r>
            <a:r>
              <a:rPr lang="en-IN" dirty="0"/>
              <a:t> </a:t>
            </a:r>
            <a:r>
              <a:rPr lang="en-IN" dirty="0" smtClean="0"/>
              <a:t>around </a:t>
            </a:r>
            <a:r>
              <a:rPr lang="en-IN" dirty="0"/>
              <a:t>10.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56" y="1648496"/>
            <a:ext cx="6318614" cy="40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890953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Count of vehicles which are in new </a:t>
            </a:r>
            <a:r>
              <a:rPr lang="en-IN" dirty="0" smtClean="0"/>
              <a:t>condition </a:t>
            </a:r>
          </a:p>
          <a:p>
            <a:pPr marL="0" indent="0">
              <a:buNone/>
            </a:pPr>
            <a:r>
              <a:rPr lang="en-IN" dirty="0" smtClean="0"/>
              <a:t>are around </a:t>
            </a:r>
            <a:r>
              <a:rPr lang="en-IN" dirty="0" smtClean="0"/>
              <a:t>160 and in old condition </a:t>
            </a:r>
            <a:r>
              <a:rPr lang="en-IN" dirty="0" smtClean="0"/>
              <a:t>2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15" y="2160590"/>
            <a:ext cx="5821250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510"/>
            <a:ext cx="8596668" cy="1320800"/>
          </a:xfrm>
        </p:spPr>
        <p:txBody>
          <a:bodyPr/>
          <a:lstStyle/>
          <a:p>
            <a:r>
              <a:rPr lang="en-IN" dirty="0"/>
              <a:t>Exploratory Data </a:t>
            </a:r>
            <a:r>
              <a:rPr lang="en-IN" dirty="0" smtClean="0"/>
              <a:t>Analysis</a:t>
            </a:r>
            <a:br>
              <a:rPr lang="en-IN" dirty="0" smtClean="0"/>
            </a:br>
            <a:r>
              <a:rPr lang="en-IN" dirty="0" smtClean="0"/>
              <a:t>Correlation plot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5" y="2046310"/>
            <a:ext cx="10122793" cy="4600150"/>
          </a:xfrm>
        </p:spPr>
      </p:pic>
    </p:spTree>
    <p:extLst>
      <p:ext uri="{BB962C8B-B14F-4D97-AF65-F5344CB8AC3E}">
        <p14:creationId xmlns:p14="http://schemas.microsoft.com/office/powerpoint/2010/main" val="2292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Strong positive relationship between car weight and </a:t>
            </a:r>
            <a:r>
              <a:rPr lang="en-IN" dirty="0" smtClean="0"/>
              <a:t>width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 positive relationship between </a:t>
            </a:r>
            <a:r>
              <a:rPr lang="en-IN" dirty="0" smtClean="0"/>
              <a:t>engine size and </a:t>
            </a:r>
            <a:r>
              <a:rPr lang="en-IN" dirty="0" smtClean="0"/>
              <a:t>price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 positive relationship between car weight and </a:t>
            </a:r>
            <a:r>
              <a:rPr lang="en-IN" dirty="0" smtClean="0"/>
              <a:t>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Strong </a:t>
            </a:r>
            <a:r>
              <a:rPr lang="en-IN" dirty="0"/>
              <a:t>positive relationship between </a:t>
            </a:r>
            <a:r>
              <a:rPr lang="en-IN" dirty="0" smtClean="0"/>
              <a:t>horse power and engine </a:t>
            </a:r>
            <a:r>
              <a:rPr lang="en-IN" dirty="0" smtClean="0"/>
              <a:t>size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 positive relationship between car weight and </a:t>
            </a:r>
            <a:r>
              <a:rPr lang="en-IN" dirty="0" smtClean="0"/>
              <a:t>engine </a:t>
            </a:r>
            <a:r>
              <a:rPr lang="en-IN" dirty="0" smtClean="0"/>
              <a:t>size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 positive relationship between car weight and </a:t>
            </a:r>
            <a:r>
              <a:rPr lang="en-IN" dirty="0" smtClean="0"/>
              <a:t>wheel </a:t>
            </a:r>
            <a:r>
              <a:rPr lang="en-IN" dirty="0" smtClean="0"/>
              <a:t>base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 positive relationship between </a:t>
            </a:r>
            <a:r>
              <a:rPr lang="en-IN" dirty="0" smtClean="0"/>
              <a:t>wheel base </a:t>
            </a:r>
            <a:r>
              <a:rPr lang="en-IN" dirty="0"/>
              <a:t>and </a:t>
            </a:r>
            <a:r>
              <a:rPr lang="en-IN" dirty="0" smtClean="0"/>
              <a:t>width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 positive relationship </a:t>
            </a:r>
            <a:r>
              <a:rPr lang="en-IN" dirty="0" smtClean="0"/>
              <a:t>between length and wheel </a:t>
            </a:r>
            <a:r>
              <a:rPr lang="en-IN" dirty="0" smtClean="0"/>
              <a:t>base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66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Engine size and price represents a positive relationship.</a:t>
            </a:r>
          </a:p>
          <a:p>
            <a:pPr marL="0" indent="0">
              <a:buNone/>
            </a:pPr>
            <a:r>
              <a:rPr lang="en-IN" dirty="0" smtClean="0"/>
              <a:t>Higher will be the engine size, Higher will be the price.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22" y="1692322"/>
            <a:ext cx="5172500" cy="43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1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Lesser will be the insurance risk rating, Lesser</a:t>
            </a:r>
          </a:p>
          <a:p>
            <a:pPr marL="0" indent="0">
              <a:buNone/>
            </a:pPr>
            <a:r>
              <a:rPr lang="en-IN" dirty="0" smtClean="0"/>
              <a:t>Will be the normalised loss.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12" y="2160589"/>
            <a:ext cx="5336275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9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City mpg is inversely proportional to</a:t>
            </a:r>
          </a:p>
          <a:p>
            <a:pPr marL="0" indent="0">
              <a:buNone/>
            </a:pPr>
            <a:r>
              <a:rPr lang="en-IN" dirty="0"/>
              <a:t>t</a:t>
            </a:r>
            <a:r>
              <a:rPr lang="en-IN" dirty="0" smtClean="0"/>
              <a:t>he car weight.</a:t>
            </a:r>
          </a:p>
          <a:p>
            <a:pPr marL="0" indent="0">
              <a:buNone/>
            </a:pPr>
            <a:r>
              <a:rPr lang="en-IN" dirty="0" smtClean="0"/>
              <a:t>Heavier the automobile, lesser will be the </a:t>
            </a:r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ity mpg.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4" y="1392072"/>
            <a:ext cx="7033146" cy="48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Highway-mpg </a:t>
            </a:r>
            <a:r>
              <a:rPr lang="en-IN" dirty="0"/>
              <a:t>is inversely proportional to</a:t>
            </a:r>
          </a:p>
          <a:p>
            <a:pPr marL="0" indent="0">
              <a:buNone/>
            </a:pPr>
            <a:r>
              <a:rPr lang="en-IN" dirty="0"/>
              <a:t>the car weight.</a:t>
            </a:r>
          </a:p>
          <a:p>
            <a:pPr marL="0" indent="0">
              <a:buNone/>
            </a:pPr>
            <a:r>
              <a:rPr lang="en-IN" dirty="0"/>
              <a:t>Heavier the automobile, lesser will be the </a:t>
            </a:r>
          </a:p>
          <a:p>
            <a:pPr marL="0" indent="0">
              <a:buNone/>
            </a:pPr>
            <a:r>
              <a:rPr lang="en-IN" dirty="0" smtClean="0"/>
              <a:t>Highway mpg.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48" y="1651379"/>
            <a:ext cx="6264321" cy="43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Normalized losses are distributed across different body styles</a:t>
            </a:r>
          </a:p>
          <a:p>
            <a:pPr marL="0" indent="0">
              <a:buNone/>
            </a:pPr>
            <a:r>
              <a:rPr lang="en-IN" dirty="0" smtClean="0"/>
              <a:t>and number of doors.</a:t>
            </a:r>
          </a:p>
          <a:p>
            <a:pPr marL="0" indent="0">
              <a:buNone/>
            </a:pPr>
            <a:r>
              <a:rPr lang="en-IN" dirty="0" smtClean="0"/>
              <a:t>Cars with two doors have more normalized losses than cars </a:t>
            </a:r>
          </a:p>
          <a:p>
            <a:pPr marL="0" indent="0">
              <a:buNone/>
            </a:pPr>
            <a:r>
              <a:rPr lang="en-IN" dirty="0" smtClean="0"/>
              <a:t>With 4 doors.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88" y="1828800"/>
            <a:ext cx="4945037" cy="4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7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Aim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To impute missing value in the Automobile </a:t>
            </a:r>
            <a:r>
              <a:rPr lang="en-IN" dirty="0"/>
              <a:t>C</a:t>
            </a:r>
            <a:r>
              <a:rPr lang="en-IN" dirty="0" smtClean="0"/>
              <a:t>ompany data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To predict car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2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Dummy </a:t>
            </a:r>
            <a:r>
              <a:rPr lang="en-IN" dirty="0"/>
              <a:t>v</a:t>
            </a:r>
            <a:r>
              <a:rPr lang="en-IN" dirty="0" smtClean="0"/>
              <a:t>ariables are created for fuel , ABS Compatibility , parking sensor , body style , manufacturer , condition , engine type , number of person , </a:t>
            </a:r>
            <a:r>
              <a:rPr lang="en-IN" dirty="0" smtClean="0"/>
              <a:t>and battery </a:t>
            </a:r>
            <a:r>
              <a:rPr lang="en-IN" dirty="0" smtClean="0"/>
              <a:t>type using get dummies function from Pandas.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26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Linear Regression Algorithm is used to make predictions for prices from </a:t>
            </a:r>
            <a:r>
              <a:rPr lang="en-IN" dirty="0" err="1" smtClean="0"/>
              <a:t>sklearn</a:t>
            </a:r>
            <a:r>
              <a:rPr lang="en-IN" dirty="0" smtClean="0"/>
              <a:t>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Mean Square log Error is used to compare actual and predicted prices.</a:t>
            </a:r>
          </a:p>
          <a:p>
            <a:pPr marL="0" indent="0">
              <a:buNone/>
            </a:pPr>
            <a:r>
              <a:rPr lang="en-IN" dirty="0" smtClean="0"/>
              <a:t>Lower Mean Square log error is estimated which is 0.2345.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149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Submission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In Final Submission bins are created for prices to categorise it into low , medium and higher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369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err="1" smtClean="0"/>
              <a:t>Numpy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Pandas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 smtClean="0"/>
              <a:t>Matplotlib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 smtClean="0"/>
              <a:t>Sklearn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9279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Exploratory Data Analysis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Modelling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Model Evaluation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Final Submission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9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u="sng" dirty="0" smtClean="0"/>
              <a:t>Missing Value imputation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Missing value in normalized loss which is average loss payment per insured vehicle is imputed using its mean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Missing value in price is imputed using its mean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Missing value in bore which is </a:t>
            </a:r>
            <a:r>
              <a:rPr lang="en-IN" dirty="0" smtClean="0"/>
              <a:t>a diameter </a:t>
            </a:r>
            <a:r>
              <a:rPr lang="en-IN" dirty="0" smtClean="0"/>
              <a:t>of each cylinder is imputed using its mean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Missing value in stroke which is amount of movement of piston can move up and down is imputed using its mean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Missing value in number of doors is imputed using its mean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Missing value in horsepower is imputed using its mean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Missing value in peak-rpm is imputed using its mean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3961"/>
            <a:ext cx="43282" cy="1692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43961"/>
            <a:ext cx="43282" cy="1692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u="sng" dirty="0" smtClean="0"/>
              <a:t>Visualisation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Most of the cars have petrol as a fuel type.</a:t>
            </a:r>
          </a:p>
          <a:p>
            <a:pPr marL="0" indent="0">
              <a:buNone/>
            </a:pPr>
            <a:r>
              <a:rPr lang="en-IN" dirty="0" smtClean="0"/>
              <a:t>Count of vehicles with petrol as a fuel type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</a:t>
            </a:r>
            <a:r>
              <a:rPr lang="en-IN" dirty="0" smtClean="0"/>
              <a:t>s around 160 and with diesel </a:t>
            </a:r>
            <a:r>
              <a:rPr lang="en-IN" dirty="0" smtClean="0"/>
              <a:t>20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8" y="2047741"/>
            <a:ext cx="5074276" cy="39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Most of the vehicles are not supported with </a:t>
            </a:r>
          </a:p>
          <a:p>
            <a:pPr marL="0" indent="0">
              <a:buNone/>
            </a:pPr>
            <a:r>
              <a:rPr lang="en-IN" dirty="0" smtClean="0"/>
              <a:t>ABS-compatibility.</a:t>
            </a:r>
            <a:r>
              <a:rPr lang="en-IN" dirty="0"/>
              <a:t> Count of vehicles </a:t>
            </a:r>
            <a:r>
              <a:rPr lang="en-IN" dirty="0" smtClean="0"/>
              <a:t>with </a:t>
            </a:r>
          </a:p>
          <a:p>
            <a:pPr marL="0" indent="0">
              <a:buNone/>
            </a:pPr>
            <a:r>
              <a:rPr lang="en-IN" dirty="0" smtClean="0"/>
              <a:t>ABS-compatibility not supported is around 140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smtClean="0"/>
              <a:t>and </a:t>
            </a:r>
            <a:r>
              <a:rPr lang="en-IN" dirty="0" smtClean="0"/>
              <a:t>supported </a:t>
            </a:r>
            <a:r>
              <a:rPr lang="en-IN" dirty="0" smtClean="0"/>
              <a:t>is </a:t>
            </a:r>
            <a:r>
              <a:rPr lang="en-IN" dirty="0" smtClean="0"/>
              <a:t>20</a:t>
            </a:r>
            <a:r>
              <a:rPr lang="en-IN" dirty="0" smtClean="0"/>
              <a:t>.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79" y="1899803"/>
            <a:ext cx="4614880" cy="41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Count of vehicles </a:t>
            </a:r>
            <a:r>
              <a:rPr lang="en-IN" dirty="0" smtClean="0"/>
              <a:t>are as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Installed </a:t>
            </a:r>
            <a:r>
              <a:rPr lang="en-IN" dirty="0"/>
              <a:t>parking sensor </a:t>
            </a:r>
            <a:r>
              <a:rPr lang="en-IN" dirty="0" smtClean="0"/>
              <a:t>around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Uninstalled </a:t>
            </a:r>
            <a:r>
              <a:rPr lang="en-IN" dirty="0"/>
              <a:t>parking sensor </a:t>
            </a:r>
            <a:r>
              <a:rPr lang="en-IN" dirty="0" smtClean="0"/>
              <a:t>around </a:t>
            </a:r>
            <a:r>
              <a:rPr lang="en-IN" dirty="0"/>
              <a:t>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Parking </a:t>
            </a:r>
            <a:r>
              <a:rPr lang="en-IN" dirty="0"/>
              <a:t>sensor not compatible </a:t>
            </a:r>
            <a:r>
              <a:rPr lang="en-IN" dirty="0" smtClean="0"/>
              <a:t>around </a:t>
            </a:r>
            <a:r>
              <a:rPr lang="en-IN" dirty="0"/>
              <a:t>10.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73" y="2059291"/>
            <a:ext cx="4204534" cy="39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Average loss payment per insured vehicle</a:t>
            </a:r>
          </a:p>
          <a:p>
            <a:pPr marL="0" indent="0">
              <a:buNone/>
            </a:pPr>
            <a:r>
              <a:rPr lang="en-IN" dirty="0"/>
              <a:t>w</a:t>
            </a:r>
            <a:r>
              <a:rPr lang="en-IN" dirty="0" smtClean="0"/>
              <a:t>hich is normalized loss is positively skewed.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68" y="2160590"/>
            <a:ext cx="5035639" cy="34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398" y="213483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Count of vehicles with 4 doors </a:t>
            </a:r>
            <a:r>
              <a:rPr lang="en-IN" dirty="0" smtClean="0"/>
              <a:t>are</a:t>
            </a:r>
            <a:r>
              <a:rPr lang="en-IN" dirty="0" smtClean="0"/>
              <a:t> </a:t>
            </a:r>
            <a:r>
              <a:rPr lang="en-IN" dirty="0" smtClean="0"/>
              <a:t>around 100</a:t>
            </a:r>
          </a:p>
          <a:p>
            <a:pPr marL="0" indent="0">
              <a:buNone/>
            </a:pPr>
            <a:r>
              <a:rPr lang="en-IN" dirty="0" smtClean="0"/>
              <a:t>and with 2 doors </a:t>
            </a:r>
            <a:r>
              <a:rPr lang="en-IN" dirty="0" smtClean="0"/>
              <a:t>are</a:t>
            </a:r>
            <a:r>
              <a:rPr lang="en-IN" dirty="0" smtClean="0"/>
              <a:t> </a:t>
            </a:r>
            <a:r>
              <a:rPr lang="en-IN" dirty="0" smtClean="0"/>
              <a:t>70.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20" y="2308612"/>
            <a:ext cx="5061398" cy="35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554</TotalTime>
  <Words>655</Words>
  <Application>Microsoft Office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Facet</vt:lpstr>
      <vt:lpstr>Car Price Prediction</vt:lpstr>
      <vt:lpstr>Aim</vt:lpstr>
      <vt:lpstr>Methodology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 Correlation plot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</vt:lpstr>
      <vt:lpstr>Model Evaluation</vt:lpstr>
      <vt:lpstr>Final Submission</vt:lpstr>
      <vt:lpstr>Libraries Used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</dc:title>
  <dc:creator>Aarushi Malhotra</dc:creator>
  <cp:lastModifiedBy>Aarushi Malhotra</cp:lastModifiedBy>
  <cp:revision>19</cp:revision>
  <dcterms:created xsi:type="dcterms:W3CDTF">2019-03-21T04:59:05Z</dcterms:created>
  <dcterms:modified xsi:type="dcterms:W3CDTF">2019-03-21T14:19:54Z</dcterms:modified>
</cp:coreProperties>
</file>