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37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5DBB85E3-3B78-41D7-A335-E7D251955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208" y="1729032"/>
            <a:ext cx="9144000" cy="2387600"/>
          </a:xfrm>
        </p:spPr>
        <p:txBody>
          <a:bodyPr/>
          <a:lstStyle/>
          <a:p>
            <a:r>
              <a:rPr lang="en-US" dirty="0" smtClean="0"/>
              <a:t>Sales Insights Data Analysis Project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489D01FA-873E-484C-88AF-B73F89F0A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7092" y="5773738"/>
            <a:ext cx="9144000" cy="468800"/>
          </a:xfrm>
        </p:spPr>
        <p:txBody>
          <a:bodyPr/>
          <a:lstStyle/>
          <a:p>
            <a:r>
              <a:rPr dirty="0"/>
              <a:t>File created on: </a:t>
            </a:r>
            <a:r>
              <a:rPr dirty="0" smtClean="0"/>
              <a:t>21-0</a:t>
            </a:r>
            <a:r>
              <a:rPr lang="en-US" dirty="0" smtClean="0"/>
              <a:t>3</a:t>
            </a:r>
            <a:r>
              <a:rPr dirty="0" smtClean="0"/>
              <a:t>-2022 </a:t>
            </a:r>
            <a:r>
              <a:rPr dirty="0"/>
              <a:t>16:23:15</a:t>
            </a:r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Month">
            <a:extLst>
              <a:ext uri="{FF2B5EF4-FFF2-40B4-BE49-F238E27FC236}">
                <a16:creationId xmlns:a16="http://schemas.microsoft.com/office/drawing/2014/main" xmlns="" id="{50BF4D75-E7D5-4A14-B8E1-1FFFB82DA3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88123"/>
            <a:ext cx="12192000" cy="35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Dashboard 1">
            <a:extLst>
              <a:ext uri="{FF2B5EF4-FFF2-40B4-BE49-F238E27FC236}">
                <a16:creationId xmlns:a16="http://schemas.microsoft.com/office/drawing/2014/main" xmlns="" id="{CBFF648A-5B47-412D-918C-91AE0C39DC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venue">
            <a:extLst>
              <a:ext uri="{FF2B5EF4-FFF2-40B4-BE49-F238E27FC236}">
                <a16:creationId xmlns:a16="http://schemas.microsoft.com/office/drawing/2014/main" xmlns="" id="{108EA8D5-7AC9-40C7-B6F7-317A49C0ED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33445" y="0"/>
            <a:ext cx="4528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Quantity">
            <a:extLst>
              <a:ext uri="{FF2B5EF4-FFF2-40B4-BE49-F238E27FC236}">
                <a16:creationId xmlns:a16="http://schemas.microsoft.com/office/drawing/2014/main" xmlns="" id="{E3959F5C-9DB6-4DC0-84CF-5CC81D82A9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67453" y="0"/>
            <a:ext cx="4844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Revenue by markets">
            <a:extLst>
              <a:ext uri="{FF2B5EF4-FFF2-40B4-BE49-F238E27FC236}">
                <a16:creationId xmlns:a16="http://schemas.microsoft.com/office/drawing/2014/main" xmlns="" id="{8125A980-CA37-42B8-A167-08DFB7B425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296251"/>
            <a:ext cx="12192000" cy="426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ales quantity by markets">
            <a:extLst>
              <a:ext uri="{FF2B5EF4-FFF2-40B4-BE49-F238E27FC236}">
                <a16:creationId xmlns:a16="http://schemas.microsoft.com/office/drawing/2014/main" xmlns="" id="{FCD0816D-7C12-40C6-A1EF-2A387A6756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590374"/>
            <a:ext cx="12192000" cy="167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p 5 Customers">
            <a:extLst>
              <a:ext uri="{FF2B5EF4-FFF2-40B4-BE49-F238E27FC236}">
                <a16:creationId xmlns:a16="http://schemas.microsoft.com/office/drawing/2014/main" xmlns="" id="{3FF44B8E-76F4-4A6B-AF93-101DF96B5D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011424"/>
            <a:ext cx="12192000" cy="283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p 5 products">
            <a:extLst>
              <a:ext uri="{FF2B5EF4-FFF2-40B4-BE49-F238E27FC236}">
                <a16:creationId xmlns:a16="http://schemas.microsoft.com/office/drawing/2014/main" xmlns="" id="{966564DE-36CE-47BA-89F7-744BEEDD96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356240"/>
            <a:ext cx="12192000" cy="214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Revenue by year">
            <a:extLst>
              <a:ext uri="{FF2B5EF4-FFF2-40B4-BE49-F238E27FC236}">
                <a16:creationId xmlns:a16="http://schemas.microsoft.com/office/drawing/2014/main" xmlns="" id="{EFF2F3EE-F2A1-4F08-9269-5D1DBEFACB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90546" y="0"/>
            <a:ext cx="5169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Year">
            <a:extLst>
              <a:ext uri="{FF2B5EF4-FFF2-40B4-BE49-F238E27FC236}">
                <a16:creationId xmlns:a16="http://schemas.microsoft.com/office/drawing/2014/main" xmlns="" id="{8F08CD21-4A43-4F88-B547-0AACC34180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01561" y="0"/>
            <a:ext cx="4721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Custom</PresentationFormat>
  <Paragraphs>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Sales Insights Data Analysis Project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project1</dc:title>
  <dc:creator/>
  <cp:lastModifiedBy>asus</cp:lastModifiedBy>
  <cp:revision>2</cp:revision>
  <dcterms:created xsi:type="dcterms:W3CDTF">2022-07-21T10:53:21Z</dcterms:created>
  <dcterms:modified xsi:type="dcterms:W3CDTF">2022-07-21T11:00:58Z</dcterms:modified>
</cp:coreProperties>
</file>