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DBB85E3-3B78-41D7-A335-E7D25195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208" y="1729032"/>
            <a:ext cx="9144000" cy="2387600"/>
          </a:xfrm>
        </p:spPr>
        <p:txBody>
          <a:bodyPr/>
          <a:lstStyle/>
          <a:p>
            <a:r>
              <a:rPr lang="en-US" dirty="0" smtClean="0"/>
              <a:t>Sales Insights Data Analysis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489D01FA-873E-484C-88AF-B73F89F0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092" y="5773738"/>
            <a:ext cx="9144000" cy="468800"/>
          </a:xfrm>
        </p:spPr>
        <p:txBody>
          <a:bodyPr/>
          <a:lstStyle/>
          <a:p>
            <a:r>
              <a:rPr dirty="0"/>
              <a:t>File created on: </a:t>
            </a:r>
            <a:r>
              <a:rPr dirty="0" smtClean="0"/>
              <a:t>21-0</a:t>
            </a:r>
            <a:r>
              <a:rPr lang="en-US" dirty="0" smtClean="0"/>
              <a:t>3</a:t>
            </a:r>
            <a:r>
              <a:rPr dirty="0" smtClean="0"/>
              <a:t>-2022 </a:t>
            </a:r>
            <a:r>
              <a:rPr dirty="0"/>
              <a:t>16:23:15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xmlns="" id="{50BF4D75-E7D5-4A14-B8E1-1FFFB82DA3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88123"/>
            <a:ext cx="12192000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xmlns="" id="{CBFF648A-5B47-412D-918C-91AE0C39D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108EA8D5-7AC9-40C7-B6F7-317A49C0E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3445" y="0"/>
            <a:ext cx="452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xmlns="" id="{E3959F5C-9DB6-4DC0-84CF-5CC81D82A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7453" y="0"/>
            <a:ext cx="484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8125A980-CA37-42B8-A167-08DFB7B4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96251"/>
            <a:ext cx="12192000" cy="42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xmlns="" id="{FCD0816D-7C12-40C6-A1EF-2A387A675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590374"/>
            <a:ext cx="12192000" cy="16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xmlns="" id="{3FF44B8E-76F4-4A6B-AF93-101DF96B5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11424"/>
            <a:ext cx="12192000" cy="2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xmlns="" id="{966564DE-36CE-47BA-89F7-744BEEDD9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6240"/>
            <a:ext cx="12192000" cy="21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xmlns="" id="{EFF2F3EE-F2A1-4F08-9269-5D1DBEFAC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0546" y="0"/>
            <a:ext cx="516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xmlns="" id="{8F08CD21-4A43-4F88-B547-0AACC3418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1561" y="0"/>
            <a:ext cx="472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Custom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Sales Insights Data Analysis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AARUSHI</dc:creator>
  <cp:lastModifiedBy>asus</cp:lastModifiedBy>
  <cp:revision>2</cp:revision>
  <dcterms:created xsi:type="dcterms:W3CDTF">2022-07-21T10:53:21Z</dcterms:created>
  <dcterms:modified xsi:type="dcterms:W3CDTF">2022-07-21T11:01:22Z</dcterms:modified>
</cp:coreProperties>
</file>