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eague Spartan" panose="020B0604020202020204" charset="0"/>
      <p:regular r:id="rId11"/>
    </p:embeddedFont>
    <p:embeddedFont>
      <p:font typeface="Open Sauce Light" panose="020B0604020202020204" charset="0"/>
      <p:regular r:id="rId12"/>
    </p:embeddedFont>
    <p:embeddedFont>
      <p:font typeface="Open Sauce Light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AutoShape 3"/>
          <p:cNvSpPr/>
          <p:nvPr/>
        </p:nvSpPr>
        <p:spPr>
          <a:xfrm>
            <a:off x="8556216" y="3485222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940267"/>
            <a:ext cx="16230600" cy="146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499">
                <a:solidFill>
                  <a:srgbClr val="000000"/>
                </a:solidFill>
                <a:latin typeface="League Spartan"/>
              </a:rPr>
              <a:t>FoodZap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19304" y="4106005"/>
            <a:ext cx="8649392" cy="34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uce Light Bold"/>
              </a:rPr>
              <a:t> Place Your Order in secs !!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75725"/>
            <a:ext cx="4321082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uce Light"/>
              </a:rPr>
              <a:t>API-Hacks 2021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612505"/>
            <a:ext cx="4321082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League Spartan"/>
              </a:rPr>
              <a:t>Aarush Srivastava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16179" y="5275658"/>
            <a:ext cx="3855642" cy="385564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15785" y="4868064"/>
            <a:ext cx="8552911" cy="5231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2488389"/>
            <a:ext cx="14726713" cy="114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</a:rPr>
              <a:t>Why FoodZap 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5191125"/>
            <a:ext cx="5419111" cy="1353608"/>
            <a:chOff x="0" y="0"/>
            <a:chExt cx="7225481" cy="1804811"/>
          </a:xfrm>
        </p:grpSpPr>
        <p:sp>
          <p:nvSpPr>
            <p:cNvPr id="5" name="TextBox 5"/>
            <p:cNvSpPr txBox="1"/>
            <p:nvPr/>
          </p:nvSpPr>
          <p:spPr>
            <a:xfrm>
              <a:off x="0" y="700150"/>
              <a:ext cx="7225481" cy="110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1"/>
                </a:lnSpc>
              </a:pPr>
              <a:r>
                <a:rPr lang="en-US" sz="2294">
                  <a:solidFill>
                    <a:srgbClr val="000000"/>
                  </a:solidFill>
                  <a:latin typeface="Open Sauce Light"/>
                </a:rPr>
                <a:t>Website to order food to your location !!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7225481" cy="535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5"/>
                </a:lnSpc>
              </a:pPr>
              <a:r>
                <a:rPr lang="en-US" sz="2403">
                  <a:solidFill>
                    <a:srgbClr val="000000"/>
                  </a:solidFill>
                  <a:latin typeface="League Spartan"/>
                </a:rPr>
                <a:t>What's the Current Solution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8" name="Group 8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6664228" y="5155406"/>
            <a:ext cx="5231224" cy="924451"/>
            <a:chOff x="0" y="-47625"/>
            <a:chExt cx="6974966" cy="12326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83088"/>
              <a:ext cx="6974966" cy="501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22"/>
                </a:lnSpc>
              </a:pPr>
              <a:r>
                <a:rPr lang="en-US" sz="2215">
                  <a:solidFill>
                    <a:srgbClr val="000000"/>
                  </a:solidFill>
                  <a:latin typeface="Open Sauce Light"/>
                </a:rPr>
                <a:t>Just one time sign-up using your Email 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6974966" cy="529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8"/>
                </a:lnSpc>
              </a:pPr>
              <a:r>
                <a:rPr lang="en-US" sz="2320" dirty="0">
                  <a:solidFill>
                    <a:srgbClr val="000000"/>
                  </a:solidFill>
                  <a:latin typeface="League Spartan"/>
                </a:rPr>
                <a:t>What Makes Us Better?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299757" y="5155406"/>
            <a:ext cx="4959543" cy="1274535"/>
            <a:chOff x="0" y="-47625"/>
            <a:chExt cx="6612725" cy="169937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35119"/>
              <a:ext cx="6612725" cy="1016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</a:rPr>
                <a:t>No more hassle of remembering passwords .</a:t>
              </a:r>
              <a:r>
                <a:rPr lang="en-US" sz="1200">
                  <a:solidFill>
                    <a:srgbClr val="000000"/>
                  </a:solidFill>
                  <a:latin typeface="Arimo"/>
                </a:rPr>
                <a:t>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612725" cy="510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 dirty="0">
                  <a:solidFill>
                    <a:srgbClr val="000000"/>
                  </a:solidFill>
                  <a:latin typeface="League Spartan"/>
                </a:rPr>
                <a:t>What to Achieve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31700" y="1306783"/>
            <a:ext cx="5624600" cy="771153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8907589"/>
            <a:ext cx="268055" cy="350711"/>
            <a:chOff x="0" y="0"/>
            <a:chExt cx="357406" cy="46761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0976" y="4555076"/>
            <a:ext cx="4146047" cy="247732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970125" y="2263743"/>
            <a:ext cx="1948500" cy="1948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62727" y="1529683"/>
            <a:ext cx="3679715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</a:rPr>
              <a:t>SAWO LABS API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095875"/>
            <a:ext cx="3988719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2000">
                <a:solidFill>
                  <a:srgbClr val="000000"/>
                </a:solidFill>
                <a:latin typeface="Open Sauce Light Medium"/>
              </a:rPr>
              <a:t> APIs are fast, reliable, integrate onto any platform</a:t>
            </a:r>
            <a:r>
              <a:rPr lang="en-US" sz="2000">
                <a:solidFill>
                  <a:srgbClr val="000000"/>
                </a:solidFill>
                <a:latin typeface="Open Sauce Light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561795"/>
            <a:ext cx="3988719" cy="34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</a:rPr>
              <a:t>Passwordless Authentication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92255" y="4789805"/>
            <a:ext cx="3988719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2000">
                <a:solidFill>
                  <a:srgbClr val="000000"/>
                </a:solidFill>
                <a:latin typeface="Open Sauce Light Medium"/>
              </a:rPr>
              <a:t> One time Sign-up with any number &amp; Email-ID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92255" y="6411935"/>
            <a:ext cx="3988719" cy="347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</a:rPr>
              <a:t>Secure user's data &amp;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31700" y="1306783"/>
            <a:ext cx="5624600" cy="771153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8907589"/>
            <a:ext cx="268055" cy="350711"/>
            <a:chOff x="0" y="0"/>
            <a:chExt cx="357406" cy="46761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t="1049" b="1049"/>
          <a:stretch>
            <a:fillRect/>
          </a:stretch>
        </p:blipFill>
        <p:spPr>
          <a:xfrm>
            <a:off x="6642571" y="1647308"/>
            <a:ext cx="4899987" cy="226657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 t="948" b="948"/>
          <a:stretch>
            <a:fillRect/>
          </a:stretch>
        </p:blipFill>
        <p:spPr>
          <a:xfrm>
            <a:off x="6642571" y="3913881"/>
            <a:ext cx="4899987" cy="18739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 l="10404" r="11218"/>
          <a:stretch>
            <a:fillRect/>
          </a:stretch>
        </p:blipFill>
        <p:spPr>
          <a:xfrm>
            <a:off x="6642571" y="5751232"/>
            <a:ext cx="4951422" cy="286551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5095875"/>
            <a:ext cx="3988719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</a:rPr>
              <a:t>After login just order whatever  you would like to !!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97490" y="2732970"/>
            <a:ext cx="3875801" cy="855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7"/>
              </a:lnSpc>
            </a:pPr>
            <a:r>
              <a:rPr lang="en-US" sz="2483">
                <a:solidFill>
                  <a:srgbClr val="000000"/>
                </a:solidFill>
                <a:latin typeface="Open Sauce Light"/>
              </a:rPr>
              <a:t>Sign-in to purchase Premium Packages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14407" y="5755640"/>
            <a:ext cx="3641966" cy="79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en-US" sz="2333">
                <a:solidFill>
                  <a:srgbClr val="000000"/>
                </a:solidFill>
                <a:latin typeface="Open Sauce Light"/>
              </a:rPr>
              <a:t>Get food Deliever in Just 30 mins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00125"/>
            <a:ext cx="5919227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</a:rPr>
              <a:t>FoodZap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Open Sauce Light</vt:lpstr>
      <vt:lpstr>Calibri</vt:lpstr>
      <vt:lpstr>Arimo</vt:lpstr>
      <vt:lpstr>Arial</vt:lpstr>
      <vt:lpstr>League Spartan</vt:lpstr>
      <vt:lpstr>Open Sauce Light Medium</vt:lpstr>
      <vt:lpstr>Open Sauce Light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FoodZap</dc:title>
  <cp:lastModifiedBy>Aarush Srivastava</cp:lastModifiedBy>
  <cp:revision>2</cp:revision>
  <dcterms:created xsi:type="dcterms:W3CDTF">2006-08-16T00:00:00Z</dcterms:created>
  <dcterms:modified xsi:type="dcterms:W3CDTF">2021-10-16T20:58:26Z</dcterms:modified>
  <dc:identifier>DAEtA7hnaro</dc:identifier>
</cp:coreProperties>
</file>