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7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8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5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142D-9174-41B4-A1A6-F695220790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856F-6678-4FAD-B52F-A17A81434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DIGESTION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Aarvi</a:t>
            </a:r>
            <a:r>
              <a:rPr lang="en-US" dirty="0" smtClean="0"/>
              <a:t> A Gaur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69" y="21082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Digestion is the process of breaking down of food into simplest substances.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Digestion GIFs - Get the best GIF on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96" y="2806890"/>
            <a:ext cx="2952750" cy="3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60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Buccal Cavity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24" y="1834166"/>
            <a:ext cx="8856872" cy="45211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Digestion </a:t>
            </a:r>
            <a:r>
              <a:rPr lang="en-US" dirty="0"/>
              <a:t>starts in buccal cavity where teeth , tongue and salivary glands are present.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Teeth </a:t>
            </a:r>
            <a:r>
              <a:rPr lang="en-US" dirty="0"/>
              <a:t>are of 4 types and help in </a:t>
            </a:r>
            <a:r>
              <a:rPr lang="en-US" dirty="0" smtClean="0"/>
              <a:t>tearing , </a:t>
            </a:r>
            <a:r>
              <a:rPr lang="en-US" dirty="0"/>
              <a:t>chewing and mastication of food.</a:t>
            </a:r>
          </a:p>
          <a:p>
            <a:endParaRPr lang="en-US" dirty="0" smtClean="0"/>
          </a:p>
          <a:p>
            <a:r>
              <a:rPr lang="en-US" dirty="0" smtClean="0"/>
              <a:t>Tongue </a:t>
            </a:r>
            <a:r>
              <a:rPr lang="en-US" dirty="0"/>
              <a:t>– It mixes the food with saliva and pushes the food into food pipe.</a:t>
            </a:r>
          </a:p>
          <a:p>
            <a:endParaRPr lang="en-US" dirty="0"/>
          </a:p>
          <a:p>
            <a:r>
              <a:rPr lang="en-US" dirty="0"/>
              <a:t>Salivary Glands – </a:t>
            </a:r>
            <a:r>
              <a:rPr lang="en-US" dirty="0" smtClean="0"/>
              <a:t>These </a:t>
            </a:r>
            <a:r>
              <a:rPr lang="en-US" dirty="0"/>
              <a:t>produce saliva which contains an </a:t>
            </a:r>
            <a:r>
              <a:rPr lang="en-US" dirty="0" smtClean="0"/>
              <a:t>enzyme called </a:t>
            </a:r>
            <a:r>
              <a:rPr lang="en-US" dirty="0" err="1" smtClean="0"/>
              <a:t>Amylase,which</a:t>
            </a:r>
            <a:r>
              <a:rPr lang="en-US" dirty="0" smtClean="0"/>
              <a:t> </a:t>
            </a:r>
            <a:r>
              <a:rPr lang="en-US" dirty="0"/>
              <a:t>breaks starch into sugar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food then enters into the stomach after passing through food pipe.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mouth digestion on Make a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416" y="2414333"/>
            <a:ext cx="3048000" cy="378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Stomach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61" y="1660430"/>
            <a:ext cx="9652399" cy="511527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stomach HCL , mucus and pepsin are present.</a:t>
            </a:r>
          </a:p>
          <a:p>
            <a:endParaRPr lang="en-US" dirty="0"/>
          </a:p>
          <a:p>
            <a:r>
              <a:rPr lang="en-US" dirty="0" smtClean="0"/>
              <a:t>HCL kills the bacteria , mucus protects the lining of the stomach from acid and pepsin breaks proteins into peptones and here semi-solid , semi digested food is called </a:t>
            </a:r>
            <a:r>
              <a:rPr lang="en-US" dirty="0" err="1" smtClean="0"/>
              <a:t>chyme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From here food enters into small intestine , there Digestive juices are present , liver and pancreas also pour their secretions.</a:t>
            </a:r>
          </a:p>
          <a:p>
            <a:endParaRPr lang="en-US" dirty="0"/>
          </a:p>
          <a:p>
            <a:r>
              <a:rPr lang="en-US" dirty="0" smtClean="0"/>
              <a:t>Here carbohydrates are broken into glucose , fats are broken into fatty acid and glycerol and </a:t>
            </a:r>
            <a:r>
              <a:rPr lang="en-US" dirty="0" err="1" smtClean="0"/>
              <a:t>protiens</a:t>
            </a:r>
            <a:r>
              <a:rPr lang="en-US" dirty="0" smtClean="0"/>
              <a:t> into amino acids.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Digestive system GIFs - Get the best GIF on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0" y="2013204"/>
            <a:ext cx="2193162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8880" y="2339078"/>
            <a:ext cx="7525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Thank you :D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17005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167</TotalTime>
  <Words>187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DIGESTION</vt:lpstr>
      <vt:lpstr>Digestion</vt:lpstr>
      <vt:lpstr>Buccal Cavity</vt:lpstr>
      <vt:lpstr>Stomach </vt:lpstr>
      <vt:lpstr>PowerPoint Presentation</vt:lpstr>
    </vt:vector>
  </TitlesOfParts>
  <Company>Bio-Rad Laboratories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DIGESTION</dc:title>
  <dc:creator>Amit Gaur</dc:creator>
  <cp:lastModifiedBy>Amit Gaur</cp:lastModifiedBy>
  <cp:revision>15</cp:revision>
  <dcterms:created xsi:type="dcterms:W3CDTF">2020-05-28T16:19:13Z</dcterms:created>
  <dcterms:modified xsi:type="dcterms:W3CDTF">2020-06-06T07:38:47Z</dcterms:modified>
</cp:coreProperties>
</file>