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2E7D32"/>
                </a:solidFill>
              </a:defRPr>
            </a:pPr>
            <a:r>
              <a:t>GenAI Transformation Strategy for Cloud202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400">
                <a:solidFill>
                  <a:srgbClr val="4CAF50"/>
                </a:solidFill>
              </a:defRPr>
            </a:pPr>
            <a:r>
              <a:t>Comprehensive Business Transformation for AI-Powered Cloud Consulting •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E7D32"/>
                </a:solidFill>
              </a:defRPr>
            </a:pPr>
            <a:r>
              <a:t>Strategic Recommendations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Immediate Priority: Secure executive sponsorship and establish AI transformation governance framework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Quick Wins: Begin with resource optimization platform for immediate cost benefits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Foundation Building: Invest in workforce productivity automation to support scaling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Competitive Advantage: Develop proprietary AI solutions leveraging AWS partnership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Success Factors: Phased approach, continuous monitoring, and strong change management across distributed teams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E7D32"/>
                </a:solidFill>
              </a:defRPr>
            </a:pPr>
            <a:r>
              <a:t>Executive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Cloud202 positioned to lead Technology &amp; Innovation sector through strategic GenAI adoption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10 high-impact initiatives targeting 25-35% operational efficiency improvements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Leveraging AWS Advanced Tier Partner status across 9 enterprise verticals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Focus on cost optimization, remote workforce enhancement, and client experience innovation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Conservative ROI projection: 200-400% within 24 months with phased implementation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E7D32"/>
                </a:solidFill>
              </a:defRPr>
            </a:pPr>
            <a:r>
              <a:t>Market Opportunity &amp; Strategic 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Technology &amp; Innovation sector experiencing 15-25% market share growth for AI early adopters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Enterprise demand for AI-powered cloud solutions accelerating across financial services, retail, and healthcare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Cloud202's distributed workforce (London/New Delhi) creates unique automation opportunities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Competitive advantage through proprietary AI solutions built on existing AWS expertise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Market leaders investing heavily in AI capabilities - transformation imperative for market position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E7D32"/>
                </a:solidFill>
              </a:defRPr>
            </a:pPr>
            <a:r>
              <a:t>Priority Initiative 1: Intelligent Resource Optimization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Manual resource management leads to over-provisioning and 20-30% unnecessary cloud costs across client projects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AI-powered cost optimization platform with automated monitoring, usage prediction, and rightsizing recommendations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25-35% reduction in infrastructure costs across client portfolio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New revenue stream through platform licensing to enterprise clients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Improved project margins and client satisfaction through proactive cost management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8-12 months implementation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E7D32"/>
                </a:solidFill>
              </a:defRPr>
            </a:pPr>
            <a:r>
              <a:t>Priority Initiative 2: Remote Workforce Productivity Suite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Distributed teams across London and New Delhi face coordination inefficiencies and administrative overhead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Automated workflow management, intelligent task routing, and performance analytics for remote collaboration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30-40% reduction in administrative overhead and project coordination time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20% improvement in project delivery efficiency across geographic locations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Enhanced knowledge sharing and standardized processes between offices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6-10 months implementation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E7D32"/>
                </a:solidFill>
              </a:defRPr>
            </a:pPr>
            <a:r>
              <a:t>Priority Initiative 3: Automated Client Onboarding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Manual sales processes and client onboarding create bottlenecks limiting growth capacity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AI-driven proposal generation, automated assessments, and streamlined delivery pipeline with standardized quality controls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40-50% reduction in sales cycle time from lead to project initiation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30% increase in client capacity without proportional resource expansion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Consistent service quality and faster time-to-value for new clients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6-8 months implementation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2E7D32"/>
                </a:solidFill>
              </a:defRPr>
            </a:pPr>
            <a:r>
              <a:t>Supporting Initiative: Security &amp; Compliance Automation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Challenge: Manual security monitoring and compliance reporting consume significant resources and create risk exposure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Solution: Automated security monitoring, compliance tracking, and real-time threat detection across client environments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Benefits: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50-60% reduction in manual security administration tasks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Enhanced compliance posture across multiple industry verticals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  • Improved client trust through continuous monitoring and proactive threat response</a:t>
            </a:r>
          </a:p>
          <a:p>
            <a:pPr>
              <a:spcBef>
                <a:spcPts val="400"/>
              </a:spcBef>
              <a:defRPr sz="1800">
                <a:solidFill>
                  <a:srgbClr val="404040"/>
                </a:solidFill>
              </a:defRPr>
            </a:pPr>
            <a:r>
              <a:t>Timeline: 8-10 months implementation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E7D32"/>
                </a:solidFill>
              </a:defRPr>
            </a:pPr>
            <a:r>
              <a:t>Financial Impact &amp; Investment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Total Portfolio Investment: Moderate level spread across 12-18 months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Year 1 Conservative Returns: 25-35% operational efficiency gains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Year 2 Projected ROI: 200-400% annually (conservative estimate)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Revenue Growth Potential: 20-30% through new service offerings and improved capacity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Cost Reduction Target: 25-40% in operational expenses through automation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2E7D32"/>
                </a:solidFill>
              </a:defRPr>
            </a:pPr>
            <a:r>
              <a:t>Phased 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 1 (0-6 months): Resource optimization platform and workforce productivity suite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 2 (6-12 months): Client onboarding automation and security compliance systems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Phase 3 (12-18 months): Advanced analytics, knowledge management, and performance optimization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Risk Mitigation: Staggered deployment to minimize disruption and maximize learning</a:t>
            </a:r>
          </a:p>
          <a:p>
            <a:pPr>
              <a:spcBef>
                <a:spcPts val="600"/>
              </a:spcBef>
              <a:defRPr sz="2000">
                <a:solidFill>
                  <a:srgbClr val="404040"/>
                </a:solidFill>
              </a:defRPr>
            </a:pPr>
            <a:r>
              <a:t>Success Metrics: Monthly efficiency tracking, quarterly ROI assessment, client satisfaction monitoring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