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44546A"/>
                </a:solidFill>
              </a:defRPr>
            </a:pPr>
            <a:r>
              <a:t>GenAI Transformation Strategy for Cloud202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708090"/>
                </a:solidFill>
              </a:defRPr>
            </a:pPr>
            <a:r>
              <a:t>AI-Powered Cloud Consulting Excellence • 2024 Strategic Initiative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44546A"/>
                </a:solidFill>
              </a:defRPr>
            </a:pPr>
            <a:r>
              <a:t>Strategic 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Approve phased implementation starting with Resource Optimization Platform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Establish executive sponsorship and governance framework for transformation oversight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Begin pilot program with select client projects to validate approach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Invest in change management for London and New Delhi teams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Target early wins to build momentum and stakeholder confidence for full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44546A"/>
                </a:solidFill>
              </a:defRPr>
            </a:pPr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Cloud202 positioned to lead AI-powered cloud consulting as AWS Advanced Tier Partner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10 strategic initiatives targeting 25-45% operational efficiency improvements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Conservative ROI projections: 200-300% within 24 months with moderate investment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Phased 6-18 month implementation across London and New Delhi operations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Focus on cost optimization, remote workforce productivity, and client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44546A"/>
                </a:solidFill>
              </a:defRPr>
            </a:pPr>
            <a:r>
              <a:t>Market Opportunity &amp; Strategic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Technology sector early AI adopters achieving 15-25% market share growth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Cloud analytics market experiencing significant expansion driven by AI solutions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Cloud202's AWS Advanced Partnership provides competitive differentiation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Enterprise clients across 9 verticals seeking 30-50% cloud cost reductions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Strong foundation: Advanced technology maturity and established client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546A"/>
                </a:solidFill>
              </a:defRPr>
            </a:pPr>
            <a:r>
              <a:t>Priority Initiative 1: Intelligent Resource Optimization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Manual resource management leads to over-provisioning and 15-20% unnecessary cloud costs across client projects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AI-powered cost optimization platform with automated monitoring, usage prediction, and rightsizing recommendations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20-30% reduction in infrastructure costs within 8-12 months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New revenue stream through platform licensing to enterprise clients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Improved project margins and client satisfaction through proactive cost management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8-12 months development and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546A"/>
                </a:solidFill>
              </a:defRPr>
            </a:pPr>
            <a:r>
              <a:t>Priority Initiative 2: Remote Workforce Productivity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Distributed teams across London and New Delhi face coordination inefficiencies and administrative overhead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Automated workflow management, intelligent task allocation, and performance analytics for remote teams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30-40% reduction in administrative overhead within 6 months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15-20% improvement in project delivery efficiency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Enhanced collaboration and knowledge sharing across geographic locations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6-9 months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546A"/>
                </a:solidFill>
              </a:defRPr>
            </a:pPr>
            <a:r>
              <a:t>Priority Initiative 3: Automated Client Onboarding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Manual sales processes create lengthy cycles and inconsistent proposal quality affecting client acquisition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AI-powered proposal generation, automated assessments, and standardized delivery pipelines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40-50% reduction in sales cycle time within 9 months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25-30% increase in client capacity through process automation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Consistent quality and faster time-to-value for new clients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9-12 months full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44546A"/>
                </a:solidFill>
              </a:defRPr>
            </a:pPr>
            <a:r>
              <a:t>Supporting Initiative: Intelligent Cost Analytics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Limited real-time visibility into project costs and profitability impacts financial decision-making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Predictive cost modeling with real-time analytics and automated financial reporting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15-20% improvement in project profitability through better cost control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Real-time financial visibility enabling proactive decision-making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Data-driven pricing strategies improving win rates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6-8 months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44546A"/>
                </a:solidFill>
              </a:defRPr>
            </a:pPr>
            <a:r>
              <a:t>Phased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1 (0-6 months): Resource Optimization Platform foundation and Remote Workforce Suite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2 (6-12 months): Client Onboarding Pipeline and Cost Analytics Engine deployment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3 (12-18 months): Advanced automation and platform optimization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Continuous monitoring and adjustment throughout all phases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Risk mitigation through pilot programs and gradual rollout approach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44546A"/>
                </a:solidFill>
              </a:defRPr>
            </a:pPr>
            <a:r>
              <a:t>Investment Summary &amp; Expected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Total investment: Moderate level spread across 18-month implementation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Conservative ROI projection: 200-300% within 24 months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Quick wins expected: 15-20% efficiency gains within first 6 months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Long-term benefits: 25-35% operational cost reduction and new revenue streams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Risk-adjusted projections account for remote workforce and implementation challenges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