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600" b="1">
                <a:solidFill>
                  <a:srgbClr val="4F46E5"/>
                </a:solidFill>
              </a:defRPr>
            </a:pPr>
            <a:r>
              <a:t>Strategic Transformation Roadmap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6B7280"/>
                </a:solidFill>
              </a:defRPr>
            </a:pPr>
            <a:r>
              <a:t>[Company Name] 3-Year Strategic Plan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4F46E5"/>
                </a:solidFill>
              </a:defRPr>
            </a:pPr>
            <a:r>
              <a:t>Current State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Organizational Strengths: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Market leadership in core segments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Strong customer relationships and brand recognition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Experienced leadership team and workforce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Strategic Challenges: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Technology infrastructure modernization needs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Operational efficiency optimization opportunities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Market expansion and competitive positioning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4F46E5"/>
                </a:solidFill>
              </a:defRPr>
            </a:pPr>
            <a:r>
              <a:t>Strategic Vision and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Vision Statement: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To become the industry leader in innovation and customer satisfaction through strategic transformation and operational excellence.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Strategic Objectives: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Achieve 25% market share growth over 3 years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Implement digital transformation across all operations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Establish new revenue streams and partnerships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Build sustainable competitive advantages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4F46E5"/>
                </a:solidFill>
              </a:defRPr>
            </a:pPr>
            <a:r>
              <a:t>Strategic Initiatives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Growth Initiatives: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Market expansion into emerging regions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New product development and innovation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Strategic partnerships and acquisitions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Efficiency Initiatives: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Process automation and optimization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Technology infrastructure modernization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Organizational restructuring for agility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Innovation Initiatives: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Digital transformation programs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Research and development investments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Customer experience enhancement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4F46E5"/>
                </a:solidFill>
              </a:defRPr>
            </a:pPr>
            <a:r>
              <a:t>3-Year 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Year 1 - Foundation Building: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Infrastructure modernization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Process optimization initiatives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Team capability development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Year 2 - Growth Acceleration: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Market expansion execution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New product launches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Partnership establishment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Year 3 - Market Leadership: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Innovation commercialization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Competitive advantage realization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Sustainable growth achievement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 b="1">
                <a:solidFill>
                  <a:srgbClr val="4F46E5"/>
                </a:solidFill>
              </a:defRPr>
            </a:pPr>
            <a:r>
              <a:t>Success Metrics and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Financial Performance Indicators: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Revenue growth: 25% CAGR target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Profit margin improvement: 15% increase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ROI on strategic investments: &gt;20%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Operational Excellence Metrics: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Customer satisfaction: &gt;90% target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Process efficiency: 30% improvement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Employee engagement: Top quartile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Governance Structure: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Monthly strategic review meetings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Quarterly board reporting</a:t>
            </a:r>
          </a:p>
          <a:p>
            <a:pPr>
              <a:spcBef>
                <a:spcPts val="700"/>
              </a:spcBef>
              <a:defRPr sz="2000">
                <a:solidFill>
                  <a:srgbClr val="111827"/>
                </a:solidFill>
              </a:defRPr>
            </a:pPr>
            <a:r>
              <a:t>• Annual strategic plan updates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