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E79"/>
                </a:solidFill>
              </a:defRPr>
            </a:pPr>
            <a:r>
              <a:t>GenAI Transformation Strategy for Tesla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r>
              <a:t>Accelerating Innovation Leadership in Electric Mobility and Clean Energy •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t>Next Steps &amp;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Executive sponsorship and cross-functional governance framework required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Leverage Tesla's existing infrastructure and connected vehicle data advantage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Phased approach enables rapid value realization while managing implementation risk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Recommendation: Proceed with Phase 1 manufacturing optimization initiatives immediately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Tesla positioned to leverage AI across manufacturing, autonomous driving, and customer experience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10 strategic initiatives identified with 6-18 month implementation timeline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Projected 25-35% operational efficiency improvements and 20-30% manufacturing cost reductions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Building on Tesla's unique advantages: 2M+ vehicle production capacity and largest connected fleet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t>Market Context &amp; Transformation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EV market projected to reach 30% of total vehicle sales by 2030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Competitive pressure from traditional automakers investing heavily in AI capabilities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Supply chain volatility and semiconductor shortages require intelligent optimization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Customer demand for faster autonomous driving development and enhanced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E79"/>
                </a:solidFill>
              </a:defRPr>
            </a:pPr>
            <a:r>
              <a:t>Use Case 1: Intelligent Manufacturing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monitoring and reactive maintenance causing production bottlenecks across Gigafactories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AI-powered predictive maintenance with IoT sensors, machine learning, and digital twins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15-20% reduction in manufacturing downtime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12% improvement in production efficiency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Predictive maintenance reducing unexpected failures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12-18 months full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E79"/>
                </a:solidFill>
              </a:defRPr>
            </a:pPr>
            <a:r>
              <a:t>Use Case 2: Autonomous Driving Development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Need to accelerate Full Self-Driving capabilities to maintain competitive advantage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Advanced AI platform for faster model training and enhanced simulation capacity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30-40% acceleration in AI model training cycles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50% increase in simulation testing capacity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Leverages real-world data from millions of connected vehicles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6-12 months for core platform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E79"/>
                </a:solidFill>
              </a:defRPr>
            </a:pPr>
            <a:r>
              <a:t>Use Case 3: Unified Customer Experience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Fragmented customer touchpoints across vehicles, energy products, and service network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Integrated AI-driven platform for personalized customer interactions and service optimization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20-25% improvement in customer satisfaction scores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15-18% increase in cross-product adoption rates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Enhanced service efficiency and personalization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9-15 months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E79"/>
                </a:solidFill>
              </a:defRPr>
            </a:pPr>
            <a:r>
              <a:t>Use Case 4: Supply Chain Intelligence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Complex global supply chain with inventory optimization and delivery reliability issues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AI-powered supply chain analytics with automated logistics and inventory management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20-25% reduction in inventory carrying costs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25-30% improvement in delivery reliability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Enhanced supplier risk assessment and mitigation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12-18 months full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t>Investment Requirements &amp; 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Total portfolio investment: Moderate capital requirement over 18 months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Conservative ROI projection: 150-250% within 24 months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Phased investment approach minimizing risk and maximizing learning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Strong positive NPV under conservative, base, and optimistic scenarios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t>Implementation Roadmap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1 (0-6 months): Manufacturing optimization and foundational infrastructure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2 (6-12 months): Autonomous driving platform and customer experience deployment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3 (12-18 months): Supply chain automation and advanced analytics integration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Continuous monitoring and optimization across all initiatives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