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600" b="1">
                <a:solidFill>
                  <a:srgbClr val="4F46E5"/>
                </a:solidFill>
              </a:defRPr>
            </a:pPr>
            <a:r>
              <a:t>Tesla GenAI Transformation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6B7280"/>
                </a:solidFill>
              </a:defRPr>
            </a:pPr>
            <a:r>
              <a:t>Accelerating Innovation Leadership in Electric Mobility and Clean Energy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Strategic Position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Strengths: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Global EV market leadership with 2M+ annual production capacity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Vertically integrated ecosystem (vehicles, energy, charging network)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Advanced technology maturity with neural network capabilities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World's largest connected vehicle fleet generating real-world data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Strong digital infrastructure and OTA update capabilities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Challenges: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Intensifying competition from traditional automakers and new EV entrants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Supply chain volatility in batteries and semiconductors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Scaling manufacturing operations across global Gigafactories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Accelerating autonomous driving development timelines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Cross-functional data integration and advanced analytics gaps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Strategic Vision and Transformation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Vision: Position Tesla as the definitive leader in AI-powered sustainable transportation and energy solutions, leveraging GenAI to create unprecedented value across our integrated ecosystem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Strategic Objectives: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Manufacturing Excellence: Achieve 25-45% operational efficiency improvements through AI-powered manufacturing optimization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Autonomous Leadership: Accelerate Full Self-Driving development by 40% through advanced AI model training and simulation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Customer Experience Transformation: Deliver 25% improvement in customer satisfaction through unified, AI-enhanced experiences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Market Expansion: Enable 60% faster market entry and global scaling through intelligent infrastructure platforms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Strategic Initiatives Portfolio - 10 High-Impact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Manufacturing &amp; Operations: Intelligent Manufacturing Operations, Dynamic Resource Optimization, Supply Chain Automation (30-60% cost reductions)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Innovation &amp; Technology: Autonomous Driving Acceleration, Digital Platform Modernization, Cybersecurity Framework (40% faster development cycles)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Growth &amp; Market: Global Expansion Platform, Market Intelligence Analytics, Fleet Analytics (60% faster market entry)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Customer &amp; Experience: Unified Customer Experience Platform (25% satisfaction improvement, 18% service adoption increase)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Prioritization: Portfolio delivers 400-600% ROI within 24 months, with synergistic benefits across Tesla's vertically integrated business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3-Year Transformation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964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Year 1: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Foundation Phase: Deploy intelligent manufacturing optimization across Gigafactories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Quick Wins: Implement predictive maintenance and quality control automation (15-20% downtime reduction)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Data Integration: Establish unified analytics platform leveraging fleet telemetry data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Pilot Programs: Launch autonomous driving acceleration platform with enhanced simulation capacity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 dirty="0"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Year 2: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Scale &amp; Optimize: Expand AI manufacturing solutions globally, achieving 30-60% cost reductions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Customer Experience: Deploy unified experience platform across all touchpoints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Innovation Acceleration: Full deployment of autonomous driving development platform (50% simulation increase)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Global Expansion: Implement intelligent infrastructure for faster international market entry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 dirty="0"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Year 3: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Market Leadership: Achieve industry-leading autonomous driving capabilities through AI acceleration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Ecosystem Integration: Full synergy realization across vehicles, energy, and charging networks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Competitive Advantage: Establish sustainable 15-25% market share growth through AI differentiation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Innovation Platform: Launch next-generation software-defined vehicle platform with 99.9% availability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Success Metrics and Strategic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21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Success Metrics: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Financial Performance: 400-600% ROI achievement, 30-60% manufacturing cost reduction, substantial annual savings across operations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Market Position: 15-25% market share growth, 60% faster market entry, 30% improvement in market prediction accuracy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Operational Excellence: 25-45% efficiency improvements, 40% acceleration in AI development, 90% reduction in security incidents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• Customer Value: 25% satisfaction improvement, 30% improvement in delivery reliability, 20-40% autonomous driving acceleration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endParaRPr dirty="0"/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rPr dirty="0"/>
              <a:t>Governance: Executive steering committee with Elon Musk leadership team sponsorship, quarterly strategic reviews, phased implementation with continuous performance monitoring, and comprehensive change management across global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Tesla GenAI Transformation Strategy</vt:lpstr>
      <vt:lpstr>Strategic Position Assessment</vt:lpstr>
      <vt:lpstr>Strategic Vision and Transformation Objectives</vt:lpstr>
      <vt:lpstr>Strategic Initiatives Portfolio - 10 High-Impact Programs</vt:lpstr>
      <vt:lpstr>3-Year Transformation Roadmap</vt:lpstr>
      <vt:lpstr>Success Metrics and Strategic Governance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Aary Nimje</cp:lastModifiedBy>
  <cp:revision>2</cp:revision>
  <dcterms:created xsi:type="dcterms:W3CDTF">2013-01-27T09:14:16Z</dcterms:created>
  <dcterms:modified xsi:type="dcterms:W3CDTF">2025-09-08T13:34:47Z</dcterms:modified>
  <cp:category/>
</cp:coreProperties>
</file>