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 b="1">
                <a:solidFill>
                  <a:srgbClr val="1E293B"/>
                </a:solidFill>
              </a:defRPr>
            </a:pPr>
            <a:r>
              <a:t>Tesla GenAI Platform Technical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75569"/>
                </a:solidFill>
              </a:defRPr>
            </a:pPr>
            <a:r>
              <a:t>System Design and Implementation for Manufacturing, Autonomous Driving &amp; Customer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Architecture Components: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Edge Computing Layer: Real-time inference at Gigafactories and vehicles (Tesla FSD chip)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Core AI Platform: Distributed training infrastructure with GPU clusters (NVIDIA A100/H100)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 Platform: Multi-petabyte storage with real-time streaming (2M+ vehicles telemetry)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Integration Layer: REST/GraphQL APIs with event-driven messaging (Apache Kafka)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Security Layer: Zero-trust architecture with end-to-end encryption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Design Principles: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Horizontally scalable microservices architecture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Multi-cloud deployment with edge computing capabilities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Event-driven real-time data processing pipeline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Containerized workloads with Kubernetes orchestration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Technology Stack and Platform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Frontend: 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Backend: Python/Go microservices, gRPC for inter-service communication, Redis Cluster for caching, Apache Airflow for workflow orchestration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Database: PostgreSQL with TimescaleDB for time-series, Apache Cassandra for vehicle telemetry, InfluxDB for manufacturing metrics, S3-compatible object storage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Cloud: Multi-cloud: AWS/Azure/Tesla private cloud, Kubernetes with Istio service mesh, GitOps with ArgoCD, Terraform for infrastructure as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Integration Architecture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Integration Patterns: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Event-sourcing with Apache Kafka (1M+ messages/sec throughput)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CQRS pattern for read/write optimization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Circuit breaker pattern for fault tolerance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API Gateway with rate limiting and authentication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Data Flow: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Vehicle telemetry ingestion: 1TB+ daily via cellular/WiFi to edge nodes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Manufacturing data: Real-time sensor streams via MQTT/OPC-UA protocols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Stream processing: Apache Flink for real-time analytics and ML inference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 lake: Partitioned by geography/timestamp with delta tables for ACID compliance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1E293B"/>
                </a:solidFill>
              </a:defRPr>
            </a:pPr>
            <a:r>
              <a:t>Performance Requirements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Performance Requirements: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API Response Time: &lt;50ms P95 for critical manufacturing operations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ML Inference Latency: &lt;10ms for autonomous driving decisions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Throughput: 100K+ concurrent vehicle connections per region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Availability: 99.99% uptime SLA with &lt;4 minutes monthly downtime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• Data Processing: Real-time ingestion of 10GB+/sec telemetry data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  <a:r>
              <a:t>Security Measures:</a:t>
            </a:r>
          </a:p>
          <a:p>
            <a:pPr>
              <a:spcBef>
                <a:spcPts val="400"/>
              </a:spcBef>
              <a:defRPr sz="1600">
                <a:solidFill>
                  <a:srgbClr val="334155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