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6366F1"/>
                </a:solidFill>
              </a:defRPr>
            </a:pPr>
            <a:r>
              <a:t>GenAI Use Case Implementation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600">
                <a:solidFill>
                  <a:srgbClr val="8B4513"/>
                </a:solidFill>
              </a:defRPr>
            </a:pPr>
            <a:r>
              <a:t>Tesla Manufacturing &amp; Operations Transformation Scenarios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Strategic Use Case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Use Case 1: Intelligent Manufacturing Operations - Predictive maintenance and quality control automation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Use Case 2: Autonomous Driving Development Acceleration - AI model training and simulation optimization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Use Case 3: Unified Customer Experience Platform - Personalized service and cross-product integration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Use Case 4: Dynamic Supply Chain Optimization - Inventory management and logistics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1: Intelligent Manufacturing Operations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Tesla Gigafactories experience 8-12% manufacturing downtime due to reactive maintenance, manual quality inspections causing 5-7% defect rates, and siloed data systems limiting real-time optimization across production lines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Deploy GenAI-powered predictive maintenance system with computer vision quality control, real-time anomaly detection across 2,000+ manufacturing robots, and integrated IoT sensor network for continuous optimization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Sensor deployment and data integration across 3 Gigafactories (months 1-3)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AI model development and pilot testing on Model Y production line (months 4-6)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Full rollout to all production lines with continuous learning optimization (months 7-12)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2: Autonomous Driving Development Acceleration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Current FSD development constrained by 6-month AI model training cycles, limited simulation scenarios (500,000 variants), and manual data labeling requiring 80+ hours per 1,000 driving scenarios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Implement GenAI-powered synthetic data generation, automated scenario creation with 10M+ variants, distributed training architecture reducing model iteration time by 60%, and automated data labeling pipeline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GenAI synthetic data platform development and validation (months 1-4)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Distributed training infrastructure deployment across Dojo supercomputer (months 3-6)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Integration with vehicle fleet data and continuous model improvement (months 7-18)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3: Unified Customer Experience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Fragmented customer touchpoints across vehicles, energy products, and service centers result in 23% customer satisfaction gaps, 15% service appointment no-shows, and limited cross-selling (8% adoption rate)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Deploy unified GenAI customer platform with predictive service scheduling, personalized product recommendations, omnichannel support integration, and proactive vehicle health monitoring for 2M+ Tesla owners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Customer data integration and GenAI recommendation engine development (months 1-3)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Mobile app and service center integration with pilot in California markets (months 4-6)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Global rollout with energy products integration and advanced personalization (months 7-12)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Use Case 4: Dynamic Supply Chain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Current State: Current supply chain management relies on static forecasting models with 15-20% inventory carrying costs, 12-day average supplier lead times, and reactive shortage management affecting 8% of production schedules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Solution: Implement GenAI-powered demand forecasting with real-time supplier integration, dynamic inventory optimization across 300+ components, predictive shortage prevention, and automated procurement workflows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Implementation: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1: Supplier API integration and historical data analysis platform (months 1-2)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2: GenAI forecasting model deployment for battery and semiconductor components (months 3-5)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• Phase 3: Full supply chain automation with risk prediction and mitigation (months 6-10)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Comprehensive Implementation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1. Discovery Phase: Stakeholder alignment, technical architecture assessment, and ROI validation (months 1-2)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2. Foundation Phase: Infrastructure setup, data integration, and GenAI platform deployment (months 3-5)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3. Pilot Phase: Controlled testing in selected facilities with key performance validation (months 6-8)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4. Scale Phase: Cross-facility rollout with change management and training programs (months 9-12)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5. Optimization Phase: Continuous improvement, advanced feature deployment, and performance tuning (months 13-18)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t>Timeline: 18-month comprehensive implementation with measurable ROI beginning at month 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Risk Management and Critical Success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14947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Risk Factors: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Technical integration complexity across heterogeneous Gigafactory systems and legacy manufacturing equipment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Change management resistance from 100,000+ employees across global operations and cultural adaptation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Data quality and privacy concerns with vehicle telemetry and customer information across regulatory jurisdictions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Scalability challenges during rapid production ramp and new facility deployments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 dirty="0"/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Mitigation Strategies: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Phased rollout starting with newest Gigafactory (Austin) as pilot site with proven technology stack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Comprehensive training program with 40-hour GenAI certification for 5,000+ engineers and managers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Dedicated data governance framework with privacy-by-design and regulatory compliance built-in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r>
              <a:rPr dirty="0"/>
              <a:t>• Scalable cloud-native architecture with automated deployment pipelines and monitoring systems</a:t>
            </a:r>
          </a:p>
          <a:p>
            <a:pPr>
              <a:spcBef>
                <a:spcPts val="600"/>
              </a:spcBef>
              <a:defRPr sz="1800">
                <a:solidFill>
                  <a:srgbClr val="374151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796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GenAI Use Case Implementation Strategy</vt:lpstr>
      <vt:lpstr>Strategic Use Case Portfolio</vt:lpstr>
      <vt:lpstr>Use Case 1: Intelligent Manufacturing Operations Optimization</vt:lpstr>
      <vt:lpstr>Use Case 2: Autonomous Driving Development Acceleration</vt:lpstr>
      <vt:lpstr>Use Case 3: Unified Customer Experience Platform</vt:lpstr>
      <vt:lpstr>Use Case 4: Dynamic Supply Chain Optimization</vt:lpstr>
      <vt:lpstr>Comprehensive Implementation Methodology</vt:lpstr>
      <vt:lpstr>Risk Management and Critical Success Factors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Aary Nimje</cp:lastModifiedBy>
  <cp:revision>2</cp:revision>
  <dcterms:created xsi:type="dcterms:W3CDTF">2013-01-27T09:14:16Z</dcterms:created>
  <dcterms:modified xsi:type="dcterms:W3CDTF">2025-09-08T13:33:39Z</dcterms:modified>
  <cp:category/>
</cp:coreProperties>
</file>