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800" b="1">
                <a:solidFill>
                  <a:srgbClr val="14213D"/>
                </a:solidFill>
              </a:defRPr>
            </a:pPr>
            <a:r>
              <a:t>Strategic Partnership Opportunity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34495E"/>
                </a:solidFill>
              </a:defRPr>
            </a:pPr>
            <a:r>
              <a:t>[Company Name] Executive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13D"/>
                </a:solidFill>
              </a:defRPr>
            </a:pPr>
            <a:r>
              <a:t>Company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Business profile and market position</a:t>
            </a:r>
          </a:p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Key metrics and performance indicators</a:t>
            </a:r>
          </a:p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Current challenges and opportunities</a:t>
            </a:r>
          </a:p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Strategic objectives and priorities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13D"/>
                </a:solidFill>
              </a:defRPr>
            </a:pPr>
            <a:r>
              <a:t>Strategic Opportunities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Primary transformation opportunity with business impact</a:t>
            </a:r>
          </a:p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Secondary optimization area for competitive advantage</a:t>
            </a:r>
          </a:p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Innovation initiative for market leadership</a:t>
            </a:r>
          </a:p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Partnership potential for accelerated growth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13D"/>
                </a:solidFill>
              </a:defRPr>
            </a:pPr>
            <a:r>
              <a:t>Potential 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Cost optimization potential: 15-25% efficiency gains</a:t>
            </a:r>
          </a:p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Revenue growth enablement through innovation</a:t>
            </a:r>
          </a:p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Competitive advantage through strategic positioning</a:t>
            </a:r>
          </a:p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Partnership value creation and market expansion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14213D"/>
                </a:solidFill>
              </a:defRPr>
            </a:pPr>
            <a:r>
              <a:t>Proposed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Detailed assessment and discovery phase</a:t>
            </a:r>
          </a:p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Proof of concept development</a:t>
            </a:r>
          </a:p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Implementation roadmap creation</a:t>
            </a:r>
          </a:p>
          <a:p>
            <a:pPr>
              <a:spcBef>
                <a:spcPts val="800"/>
              </a:spcBef>
              <a:defRPr sz="2400">
                <a:solidFill>
                  <a:srgbClr val="2C3E50"/>
                </a:solidFill>
              </a:defRPr>
            </a:pPr>
            <a:r>
              <a:t>• Strategic partnership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