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200" b="1">
                <a:solidFill>
                  <a:srgbClr val="1E293B"/>
                </a:solidFill>
              </a:defRPr>
            </a:pPr>
            <a:r>
              <a:t>Technical Architecture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475569"/>
                </a:solidFill>
              </a:defRPr>
            </a:pPr>
            <a:r>
              <a:t>[Company Name] System Design and Implementation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400" b="1">
                <a:solidFill>
                  <a:srgbClr val="1E293B"/>
                </a:solidFill>
              </a:defRPr>
            </a:pPr>
            <a:r>
              <a:t>System Architecture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Architecture Layers: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Frontend: React/Vue.js with responsive design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Backend: Node.js/Python microservices architecture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Database: PostgreSQL with Redis caching layer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Cloud: AWS/Azure with container orchestration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Design Principles: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Scalable and modular architecture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API-first development approach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Cloud-native deployment strategy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400" b="1">
                <a:solidFill>
                  <a:srgbClr val="1E293B"/>
                </a:solidFill>
              </a:defRPr>
            </a:pPr>
            <a:r>
              <a:t>Technology Stack and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Frontend Technologies: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React 18 with TypeScript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Tailwind CSS for styling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Redux for state management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Backend Technologies: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Node.js with Express framework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GraphQL API layer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JWT authentication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Infrastructure: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Docker containerization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Kubernetes orchestration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CI/CD with GitHub Actions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400" b="1">
                <a:solidFill>
                  <a:srgbClr val="1E293B"/>
                </a:solidFill>
              </a:defRPr>
            </a:pPr>
            <a:r>
              <a:t>Integration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Integration Patterns: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API-first design approach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Event-driven architecture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Real-time data synchronization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Data Flow: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Data ingestion and validation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Processing and transformation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Storage and retrieval optimization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Security Measures: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End-to-end encryption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Multi-factor authentication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Regular security audits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400" b="1">
                <a:solidFill>
                  <a:srgbClr val="1E293B"/>
                </a:solidFill>
              </a:defRPr>
            </a:pPr>
            <a:r>
              <a:t>Performance and Security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Performance Requirements: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Response time: &lt;200ms for API calls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Throughput: 10,000+ concurrent users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Availability: 99.9% uptime SLA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Scalability: Auto-scaling based on demand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Security Framework: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OWASP compliance standards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Data encryption at rest and in transit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Regular penetration testing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Compliance with GDPR and SOC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