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6366F1"/>
                </a:solidFill>
              </a:defRPr>
            </a:pPr>
            <a:r>
              <a:t>Use Case Implementation Strategy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600">
                <a:solidFill>
                  <a:srgbClr val="8B4513"/>
                </a:solidFill>
              </a:defRPr>
            </a:pPr>
            <a:r>
              <a:t>[Company Name] Transformation Scenarios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6366F1"/>
                </a:solidFill>
              </a:defRPr>
            </a:pPr>
            <a:r>
              <a:t>Use Case Portfolio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r>
              <a:t>• Use Case 1: Process automation and efficiency optimization</a:t>
            </a:r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r>
              <a:t>• Use Case 2: Data analytics and business intelligence</a:t>
            </a:r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r>
              <a:t>• Use Case 3: Customer experience enhancement platform</a:t>
            </a:r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r>
              <a:t>• Use Case 4: Supply chain and operations optimization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6366F1"/>
                </a:solidFill>
              </a:defRPr>
            </a:pPr>
            <a:r>
              <a:t>Use Case 1: Process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r>
              <a:t>Current State: Manual processes causing delays and errors</a:t>
            </a:r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r>
              <a:t>Solution: Automated workflow and task management system</a:t>
            </a:r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r>
              <a:t>Implementation:</a:t>
            </a:r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r>
              <a:t>• Phase 1: Assessment and planning (months 1-2)</a:t>
            </a:r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r>
              <a:t>• Phase 2: Pilot implementation (months 3-4)</a:t>
            </a:r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r>
              <a:t>• Phase 3: Full rollout (months 5-8)</a:t>
            </a:r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r>
              <a:t>Expected Benefits:</a:t>
            </a:r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r>
              <a:t>• 40% reduction in processing time</a:t>
            </a:r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r>
              <a:t>• 60% decrease in manual errors</a:t>
            </a:r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r>
              <a:t>• $200K annual cost savings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6366F1"/>
                </a:solidFill>
              </a:defRPr>
            </a:pPr>
            <a:r>
              <a:t>Use Case 2: Data Analytics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r>
              <a:t>Current State: Limited visibility into business performance</a:t>
            </a:r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r>
              <a:t>Solution: Real-time analytics and business intelligence dashboard</a:t>
            </a:r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r>
              <a:t>Implementation:</a:t>
            </a:r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r>
              <a:t>• Phase 1: Data integration and cleansing (months 1-3)</a:t>
            </a:r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r>
              <a:t>• Phase 2: Dashboard development (months 4-5)</a:t>
            </a:r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r>
              <a:t>• Phase 3: User training and adoption (months 6-7)</a:t>
            </a:r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r>
              <a:t>Expected Benefits:</a:t>
            </a:r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r>
              <a:t>• 50% faster decision-making</a:t>
            </a:r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r>
              <a:t>• 25% improvement in forecast accuracy</a:t>
            </a:r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r>
              <a:t>• $150K annual efficiency gains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6366F1"/>
                </a:solidFill>
              </a:defRPr>
            </a:pPr>
            <a:r>
              <a:t>Implementation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r>
              <a:t>1. Discovery and requirements gathering</a:t>
            </a:r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r>
              <a:t>2. Solution design and architecture</a:t>
            </a:r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r>
              <a:t>3. Pilot development and testing</a:t>
            </a:r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r>
              <a:t>4. Training and change management</a:t>
            </a:r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r>
              <a:t>5. Full deployment and optimization</a:t>
            </a:r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r>
              <a:t>Timeline: 12-18 month implementation cycle</a:t>
            </a:r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r>
              <a:t>Success Metrics: ROI measurement and KPI tracking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6366F1"/>
                </a:solidFill>
              </a:defRPr>
            </a:pPr>
            <a:r>
              <a:t>Risk Management and Success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r>
              <a:t>Risk Factors:</a:t>
            </a:r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r>
              <a:t>• Technical integration challenges</a:t>
            </a:r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r>
              <a:t>• User adoption and change resistance</a:t>
            </a:r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r>
              <a:t>• Data migration and quality issues</a:t>
            </a:r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r>
              <a:t>Mitigation Strategies:</a:t>
            </a:r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r>
              <a:t>• Phased implementation approach</a:t>
            </a:r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r>
              <a:t>• Comprehensive training program</a:t>
            </a:r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r>
              <a:t>• Dedicated project management office</a:t>
            </a:r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r>
              <a:t>Success Factors:</a:t>
            </a:r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r>
              <a:t>• Executive sponsorship and support</a:t>
            </a:r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r>
              <a:t>• Cross-functional team collaboration</a:t>
            </a:r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r>
              <a:t>• Continuous monitoring and optimization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