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 b="1">
                <a:solidFill>
                  <a:srgbClr val="E12D8B"/>
                </a:solidFill>
              </a:defRPr>
            </a:pPr>
            <a:r>
              <a:t>Transform Entertainment Excellence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000" b="1">
                <a:solidFill>
                  <a:srgbClr val="4A90E2"/>
                </a:solidFill>
              </a:defRPr>
            </a:pPr>
            <a:r>
              <a:t>Unleash Netflix's AI-Powered Innovation Platform for Unprecedented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 b="1">
                <a:solidFill>
                  <a:srgbClr val="E12D8B"/>
                </a:solidFill>
              </a:defRPr>
            </a:pPr>
            <a:r>
              <a:t>The Entertainment Industry's Critical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Content investment decisions based on intuition, not data - resulting in $2B+ annual losses across the industry</a:t>
            </a:r>
          </a:p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Static pricing models leaving 30-40% revenue potential untapped in competitive streaming markets</a:t>
            </a:r>
          </a:p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Manual production workflows causing 6-month delays and 25% budget overruns on original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 b="1">
                <a:solidFill>
                  <a:srgbClr val="E12D8B"/>
                </a:solidFill>
              </a:defRPr>
            </a:pPr>
            <a:r>
              <a:t>Netflix's Revolutionary Transformation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AI-Powered Content Intelligence: Predict hit potential with 85% accuracy before production begins</a:t>
            </a:r>
          </a:p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Dynamic Revenue Optimization: Real-time pricing that adapts to demand, maximizing subscriber value</a:t>
            </a:r>
          </a:p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Automated Production Excellence: Streamlined workflows that cut production time by 40% while maintaining quality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 b="1">
                <a:solidFill>
                  <a:srgbClr val="E12D8B"/>
                </a:solidFill>
              </a:defRPr>
            </a:pPr>
            <a:r>
              <a:t>Measurable Transformation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Content ROI Enhancement: 60-75% improvement in investment success rate through AI-driven selection</a:t>
            </a:r>
          </a:p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Revenue Growth Acceleration: 25-35% increase in ARPU through intelligent pricing optimization</a:t>
            </a:r>
          </a:p>
          <a:p>
            <a:pPr>
              <a:spcBef>
                <a:spcPts val="1000"/>
              </a:spcBef>
              <a:defRPr sz="2200" b="1">
                <a:solidFill>
                  <a:srgbClr val="28A745"/>
                </a:solidFill>
              </a:defRPr>
            </a:pPr>
            <a:r>
              <a:t>Production Efficiency Revolution: 40% faster time-to-market with 20% cost reduction on original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 b="1">
                <a:solidFill>
                  <a:srgbClr val="E12D8B"/>
                </a:solidFill>
              </a:defRPr>
            </a:pPr>
            <a:r>
              <a:t>Netflix's Proven Innovation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2200" b="1">
                <a:solidFill>
                  <a:srgbClr val="212529"/>
                </a:solidFill>
              </a:defRPr>
            </a:pPr>
            <a:r>
              <a:t>Stranger Things Success: AI algorithms identified global appeal potential, resulting in $1.2B+ franchise value</a:t>
            </a:r>
          </a:p>
          <a:p>
            <a:pPr>
              <a:spcBef>
                <a:spcPts val="1000"/>
              </a:spcBef>
              <a:defRPr sz="2200" b="1">
                <a:solidFill>
                  <a:srgbClr val="212529"/>
                </a:solidFill>
              </a:defRPr>
            </a:pPr>
            <a:r>
              <a:t>Subscription Optimization Triumph: Dynamic pricing testing increased subscriber retention by 28% in key markets</a:t>
            </a:r>
          </a:p>
          <a:p>
            <a:pPr>
              <a:spcBef>
                <a:spcPts val="1000"/>
              </a:spcBef>
              <a:defRPr sz="2200" b="1">
                <a:solidFill>
                  <a:srgbClr val="212529"/>
                </a:solidFill>
              </a:defRPr>
            </a:pPr>
            <a:r>
              <a:t>Production Workflow Revolution: Automated systems reduced post-production time by 45% across 200+ original titles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200" b="1">
                <a:solidFill>
                  <a:srgbClr val="E12D8B"/>
                </a:solidFill>
              </a:defRPr>
            </a:pPr>
            <a:r>
              <a:t>Begin Your Entertainment Transformation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Schedule exclusive Netflix Innovation Platform demonstration with measurable ROI projections</a:t>
            </a:r>
          </a:p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Join Netflix's Strategic Partner Program for early access to cutting-edge entertainment technology</a:t>
            </a:r>
          </a:p>
          <a:p>
            <a:pPr>
              <a:spcBef>
                <a:spcPts val="1000"/>
              </a:spcBef>
              <a:defRPr sz="2200" b="1">
                <a:solidFill>
                  <a:srgbClr val="FFC107"/>
                </a:solidFill>
              </a:defRPr>
            </a:pPr>
            <a:r>
              <a:t>Unlock your transformation roadmap with personalized AI-powered content strategy consultation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