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E3A8A"/>
                </a:solidFill>
              </a:defRPr>
            </a:pPr>
            <a:r>
              <a:t>Business Transformation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F2937"/>
                </a:solidFill>
              </a:defRPr>
            </a:pPr>
            <a:r>
              <a:t>AI-Powered Solutions for Digital Excellence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Strategic transformation through AI and automation</a:t>
            </a:r>
          </a:p>
          <a:p>
            <a:r>
              <a:t>- Focus on operational efficiency and customer experience</a:t>
            </a:r>
          </a:p>
          <a:p>
            <a:r>
              <a:t>- Identified 3 high-impact use cases for implementation</a:t>
            </a:r>
          </a:p>
          <a:p>
            <a:r>
              <a:t>- Conservative ROI projections with realistic timelines</a:t>
            </a:r>
          </a:p>
          <a:p>
            <a:r>
              <a:t>- Phased approach to minimize business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A8A"/>
                </a:solidFill>
              </a:defRPr>
            </a:pPr>
            <a:r>
              <a:t>Use Case 1: Intelligent Process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Manual processes causing inefficiencies</a:t>
            </a:r>
          </a:p>
          <a:p>
            <a:r>
              <a:t>Solution: AI-powered automation for key workflows</a:t>
            </a:r>
          </a:p>
          <a:p>
            <a:r>
              <a:t>Benefits: 30-40% reduction in processing time</a:t>
            </a:r>
          </a:p>
          <a:p>
            <a:r>
              <a:t>Timeline: 4-6 months implementation</a:t>
            </a:r>
          </a:p>
          <a:p>
            <a:r>
              <a:t>Success Metrics: Efficiency gains and error reduction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A8A"/>
                </a:solidFill>
              </a:defRPr>
            </a:pPr>
            <a:r>
              <a:t>Use Case 2: Predictive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Reactive decision-making with limited insights</a:t>
            </a:r>
          </a:p>
          <a:p>
            <a:r>
              <a:t>Solution: Advanced analytics for predictive intelligence</a:t>
            </a:r>
          </a:p>
          <a:p>
            <a:r>
              <a:t>Benefits: 25% improvement in decision accuracy</a:t>
            </a:r>
          </a:p>
          <a:p>
            <a:r>
              <a:t>Timeline: 6-8 months implementation</a:t>
            </a:r>
          </a:p>
          <a:p>
            <a:r>
              <a:t>Success Metrics: Decision quality and response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A8A"/>
                </a:solidFill>
              </a:defRPr>
            </a:pPr>
            <a:r>
              <a:t>Use Case 3: Customer Experience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Limited personalization and engagement</a:t>
            </a:r>
          </a:p>
          <a:p>
            <a:r>
              <a:t>Solution: AI-driven customer experience optimization</a:t>
            </a:r>
          </a:p>
          <a:p>
            <a:r>
              <a:t>Benefits: 20% increase in customer satisfaction</a:t>
            </a:r>
          </a:p>
          <a:p>
            <a:r>
              <a:t>Timeline: 5-7 months implementation</a:t>
            </a:r>
          </a:p>
          <a:p>
            <a:r>
              <a:t>Success Metrics: NPS scores and retention rates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A8A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Phase 1: Assessment and Planning (Months 1-2)</a:t>
            </a:r>
          </a:p>
          <a:p>
            <a:r>
              <a:t>- Phase 2: Core Implementation (Months 3-8)</a:t>
            </a:r>
          </a:p>
          <a:p>
            <a:r>
              <a:t>- Phase 3: Testing and Optimization (Months 9-10)</a:t>
            </a:r>
          </a:p>
          <a:p>
            <a:r>
              <a:t>- Phase 4: Full Deployment (Months 11-12)</a:t>
            </a:r>
          </a:p>
          <a:p>
            <a:r>
              <a:t>- Ongoing: Monitoring and Enhancement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3A8A"/>
                </a:solidFill>
              </a:defRPr>
            </a:pPr>
            <a:r>
              <a:t>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Approve transformation budget and resources</a:t>
            </a:r>
          </a:p>
          <a:p>
            <a:r>
              <a:t>- Establish project governance and team structure</a:t>
            </a:r>
          </a:p>
          <a:p>
            <a:r>
              <a:t>- Begin detailed assessment of current capabilities</a:t>
            </a:r>
          </a:p>
          <a:p>
            <a:r>
              <a:t>- Select technology partners and vendors</a:t>
            </a:r>
          </a:p>
          <a:p>
            <a:r>
              <a:t>- Communicate transformation vision to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