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Digital Transformation Strategy for Digital Dynamics Corp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F2937"/>
                </a:solidFill>
              </a:defRPr>
            </a:pPr>
            <a:r>
              <a:t>AI-Powered Business Solutions for Competitive Advantage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Digital Dynamics Corp is positioned for strategic digital transformation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Identified 3 high-impact technology initiatives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Focus on AI-powered automation and operational efficiency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Conservative ROI projections with realistic implementation timelines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Phased approach to minimize business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1: Intelligent Process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Manual processes causing inefficiencies and errors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AI-powered workflow automation for key business processes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40-50% reduction in processing time and 60% fewer errors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4-6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Process efficiency, error rates, employee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2: Predictive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Reactive decision-making with limited business insights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Advanced analytics platform for predictive intelligence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30% improvement in forecasting accuracy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6-8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Forecast accuracy, decision speed, business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3: Customer Experience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Limited personalization and customer engagement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AI-driven customer experience optimization platform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25% increase in customer satisfaction scores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5-7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NPS scores, retention rates, engagement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Phase 1: Assessment and Planning (Months 1-2)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2: Pilot Implementation (Months 3-6)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3: Full Deployment (Months 7-10)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4: Optimization and Scaling (Months 11-12)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Ongoing: Performance monitoring and continuous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Secure executive sponsorship and transformation budget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Establish project governance and cross-functional team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Conduct detailed technical and business readiness assessment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Select technology partners and implementation vendors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Develop comprehensive change management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