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1E3A8A"/>
                </a:solidFill>
              </a:defRPr>
            </a:pPr>
            <a:r>
              <a:t>Digital Transformation Strategy for TechCorp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1F2937"/>
                </a:solidFill>
              </a:defRPr>
            </a:pPr>
            <a:r>
              <a:t>AI-Powered Business Solutions for Competitive Advantage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3A8A"/>
                </a:solidFill>
              </a:defRPr>
            </a:pPr>
            <a:r>
              <a:t>Executive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• TechCorp Solutions is positioned for strategic digital transformation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Identified 3 high-impact technology initiatives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Focus on AI-powered automation and operational efficiency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Conservative ROI projections with realistic implementation timelines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Phased approach to minimize business disruption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E3A8A"/>
                </a:solidFill>
              </a:defRPr>
            </a:pPr>
            <a:r>
              <a:t>Use Case 1: Intelligent Process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Challenge: Manual processes causing inefficiencies and errors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Solution: AI-powered workflow automation for key business processes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Benefits: 40-50% reduction in processing time and 60% fewer errors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Timeline: 4-6 months implementation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Success Metrics: Process efficiency, error rates, employee productivity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E3A8A"/>
                </a:solidFill>
              </a:defRPr>
            </a:pPr>
            <a:r>
              <a:t>Use Case 2: Predictive Analytics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Challenge: Reactive decision-making with limited business insights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Solution: Advanced analytics platform for predictive intelligence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Benefits: 30% improvement in forecasting accuracy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Timeline: 6-8 months implementation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Success Metrics: Forecast accuracy, decision speed, business outcomes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E3A8A"/>
                </a:solidFill>
              </a:defRPr>
            </a:pPr>
            <a:r>
              <a:t>Use Case 3: Customer Experience Enhancement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Challenge: Limited personalization and customer engagement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Solution: AI-driven customer experience optimization platform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Benefits: 25% increase in customer satisfaction scores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Timeline: 5-7 months implementation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Success Metrics: NPS scores, retention rates, engagement metrics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3A8A"/>
                </a:solidFill>
              </a:defRPr>
            </a:pPr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• Phase 1: Assessment and Planning (Months 1-2)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Phase 2: Pilot Implementation (Months 3-6)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Phase 3: Full Deployment (Months 7-10)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Phase 4: Optimization and Scaling (Months 11-12)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Ongoing: Performance monitoring and continuous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1E3A8A"/>
                </a:solidFill>
              </a:defRPr>
            </a:pPr>
            <a:r>
              <a:t>Next Steps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1F2937"/>
                </a:solidFill>
              </a:defRPr>
            </a:pPr>
            <a:r>
              <a:t>• Secure executive sponsorship and transformation budget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Establish project governance and cross-functional team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Conduct detailed technical and business readiness assessment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Select technology partners and implementation vendors</a:t>
            </a:r>
          </a:p>
          <a:p>
            <a:pPr>
              <a:defRPr sz="1800">
                <a:solidFill>
                  <a:srgbClr val="1F2937"/>
                </a:solidFill>
              </a:defRPr>
            </a:pPr>
            <a:r>
              <a:t>- Develop comprehensive change management strategy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