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49811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49811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8499765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8499765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498119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498119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498119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8498119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8498119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8498119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97a823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697a823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 Assignment-2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Raj Jain(2022037)</a:t>
            </a:r>
            <a:br>
              <a:rPr lang="en"/>
            </a:br>
            <a:r>
              <a:rPr lang="en"/>
              <a:t> Vedant Gupta(2020261)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Major Objectives:</a:t>
            </a:r>
            <a:endParaRPr sz="2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Design a web server to handle one HTTP request at a time using TCP.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Respond with a "404 Not Found" message for missing files.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a web browser as the client for sending requests and viewing responses.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375050" y="3046775"/>
            <a:ext cx="2388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17627" t="0"/>
          <a:stretch/>
        </p:blipFill>
        <p:spPr>
          <a:xfrm>
            <a:off x="1094775" y="2904847"/>
            <a:ext cx="7407525" cy="146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Part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Assumptions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requested file is expected to exist in the server's directory.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server listens on port 80, the default HTTP port.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buffer size of 1024 bytes is used for decoding incoming HTTP requests.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server handles one connection at a time with a listen queue size of 1.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22550" y="3488675"/>
            <a:ext cx="17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client sends a request to the server for the file HelloWorld.html.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2294350" y="4018925"/>
            <a:ext cx="528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2690650" y="3914525"/>
            <a:ext cx="1320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2704550" y="4018775"/>
            <a:ext cx="118200" cy="1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18910" t="0"/>
          <a:stretch/>
        </p:blipFill>
        <p:spPr>
          <a:xfrm>
            <a:off x="2985775" y="3368975"/>
            <a:ext cx="60102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63413" y="4616175"/>
            <a:ext cx="56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the requested file is not found, the server returns a </a:t>
            </a:r>
            <a:r>
              <a:rPr b="1" lang="en" sz="1300">
                <a:solidFill>
                  <a:schemeClr val="dk1"/>
                </a:solidFill>
              </a:rPr>
              <a:t>404 Not Found</a:t>
            </a:r>
            <a:r>
              <a:rPr lang="en" sz="1300">
                <a:solidFill>
                  <a:schemeClr val="dk1"/>
                </a:solidFill>
              </a:rPr>
              <a:t> error.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Server with Multithreading - Part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5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Major Objectives: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Incorporate multithreading to allow multiple users to retrieve the HTML file simultaneously.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server creates a new thread for each incoming simultaneous request, ensuring efficient handling of multiple connections.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Utilized the Curl command to simulate multiple requests to the server for testing its concurrent handling capabilities.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895000" y="3216050"/>
            <a:ext cx="324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Total Requests Issued:</a:t>
            </a:r>
            <a:r>
              <a:rPr lang="en" sz="1300">
                <a:solidFill>
                  <a:schemeClr val="dk1"/>
                </a:solidFill>
              </a:rPr>
              <a:t> 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Valid Requests:</a:t>
            </a:r>
            <a:r>
              <a:rPr lang="en" sz="1300">
                <a:solidFill>
                  <a:schemeClr val="dk1"/>
                </a:solidFill>
              </a:rPr>
              <a:t> 6 (Correct file names)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Invalid Requests:</a:t>
            </a:r>
            <a:r>
              <a:rPr lang="en" sz="1300">
                <a:solidFill>
                  <a:schemeClr val="dk1"/>
                </a:solidFill>
              </a:rPr>
              <a:t> 2 (Incorrect file names)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server correctly responded with "404 Not Found" for the erroneous requests.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325650" y="3653525"/>
            <a:ext cx="542400" cy="2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75" y="2650000"/>
            <a:ext cx="4500974" cy="22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Server with Multithreading - Part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76350" y="792350"/>
            <a:ext cx="83913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Assumptions: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 1-second timeout has been implemented for clear visibility of the outputs.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Utilized the curl command to test and send data to the server.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listening queue has been increased to accommodate up to 5 connections in the queue.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13547"/>
          <a:stretch/>
        </p:blipFill>
        <p:spPr>
          <a:xfrm>
            <a:off x="311700" y="2437208"/>
            <a:ext cx="5072274" cy="24750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5383975" y="3770150"/>
            <a:ext cx="542400" cy="2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972750" y="3284075"/>
            <a:ext cx="333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Simultaneous Requests Issued: </a:t>
            </a:r>
            <a:r>
              <a:rPr lang="en" sz="1300">
                <a:solidFill>
                  <a:schemeClr val="dk1"/>
                </a:solidFill>
              </a:rPr>
              <a:t>21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Each thread successfully retrieved and served the HTML file to the corresponding request.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94300" y="11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- Part C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76900" y="3380700"/>
            <a:ext cx="85554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Objective: Develop an HTTP client to test the server without using a browser.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HTTP client is works on both Part 1 and Part 2 server codes i.e. the GET commands works.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output is displayed in HTTPS format, since its displayed on terminal.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7501" l="0" r="3521" t="0"/>
          <a:stretch/>
        </p:blipFill>
        <p:spPr>
          <a:xfrm>
            <a:off x="294300" y="770550"/>
            <a:ext cx="4195899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0550"/>
            <a:ext cx="43958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2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HTTP Client - Part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618000"/>
            <a:ext cx="8520600" cy="4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Assumptions:</a:t>
            </a:r>
            <a:endParaRPr sz="20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Server is operational at the specified host and port.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Client uses the GET method for requests.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Server returns requested files or 404 Not Found errors.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Responses are processed in 4096-byte chunks.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When a wrong file name is requested, a 404 Not Found error is displayed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0" y="2465179"/>
            <a:ext cx="7769049" cy="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