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1F76F-F33B-6B18-98A8-B4FC5806B2AE}" v="1" dt="2025-04-09T15:42:08.738"/>
    <p1510:client id="{D9A19DE9-F07C-43A6-B91F-D70AC455E3AF}" v="4" dt="2025-04-09T15:43:06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15:31:08.10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0 934,'1638'-97,"-936"67,493-15,-1124 40,0-2,71-17,137-44,-46 10,427-51,-600 101,-1-3,-1-2,0-3,63-25,214-110,-199 81,93-42,-183 91,-32 13,0 1,1 1,0 0,0 1,0 1,0 0,1 1,0 1,25-1,360 6,-395-3,0 0,0 1,0 0,0 0,-1 0,1 1,0 0,0 0,-1 0,1 1,5 3,-10-5,1 0,0 0,-1 1,1-1,-1 0,0 1,0 0,1-1,-1 1,0 0,0-1,0 1,-1 0,1 0,0 0,-1 0,1 0,-1 0,0 0,1 0,-1 0,0 0,0 0,0 0,-1 0,1 0,0 0,-1 0,1 0,-1-1,0 1,0 0,0 0,0 0,0-1,-2 4,-6 8,0 0,-1 0,0-1,-21 18,-58 43,56-47,-461 325,375-279,-4-6,-177 70,179-95,0-5,-3-5,0-5,-184 13,-1398 39,1194-112,413 25,61 7,0-1,-64-16,28 2,40 10,-47-16,43 12,-1 2,0 1,-1 2,-75-2,24 2,-110-14,-313-13,429 36,-165-5,184-8,43 5,-41-1,-166 6,212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15:31:09.10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0 407,'23'1,"-1"1,33 7,7 1,1036 72,-718-95,-4-28,-165 16,109-16,343-90,178-31,-718 143,111-20,-161 30,1 2,143 7,-99 2,352-2,-470 0,29-2,-17-3,-12 5,1 0,-1-1,0 1,0 0,0 0,0-1,0 1,0 0,1 0,-1-1,0 1,0 0,0-1,0 1,0 0,0 0,0-1,0 1,0 0,0-1,0 1,-1 0,1 0,0-1,0 1,0 0,0 0,0-1,0 1,-1 0,1 0,0-1,0 1,0 0,-1 0,-8-9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15:31:18.87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1223 0,'2'51,"2"1,19 89,39 99,-43-174,281 831,-113-504,-137-309,3-1,91 106,-100-142,2-2,2-2,1-1,3-4,1-1,81 41,-130-76,0 0,-1 1,1-1,-1 1,0-1,0 1,0 0,0 1,0-1,3 5,-6-7,1 0,-1 0,0 0,1 0,-1 0,0 0,1 0,-1 0,0 0,0 0,0 0,0 0,0 0,0 0,0 0,-1 0,1 0,0 0,-1 1,0 0,0-1,0 1,0-1,0 0,-1 0,1 1,0-1,-1 0,1 0,-1 0,1 0,-1 0,1-1,-1 1,-2 0,-13 4,0-1,0 0,-1-2,1 0,-32 0,36-2,-520-7,-3-33,252 13,-310-70,538 84,1-2,0-2,-83-39,126 50,1 0,0-1,0 0,0 0,-17-18,25 23,1-1,0 0,-1 0,1 1,0-1,1-1,-1 1,1 0,-1 0,1-1,0 1,0 0,0-1,1 1,-1-1,1 1,0-1,0 0,0 1,0-1,1 1,-1-1,1 1,2-7,0 2,1 1,0-1,0 1,1-1,0 1,0 1,11-11,53-43,-1 11,3 3,116-57,94-27,172-45,532-132,-580 213,-385 91,1 1,31 0,-50 2,0 0,1 0,-1 1,1-1,-1 0,0 1,1 0,-1-1,0 1,0 0,0 0,3 2,-5-3,1 1,-1-1,1 1,-1-1,0 1,1-1,-1 1,0-1,0 1,1-1,-1 1,0-1,0 1,0 0,0-1,0 1,1-1,-1 1,0 0,0-1,-1 1,1-1,0 1,0 0,0-1,0 1,0-1,-1 2,-2 2,0 1,0-1,0 0,0 0,-1-1,0 1,0-1,-6 5,-80 53,-124 62,74-45,94-52,13-8,1 1,-35 29,56-33,11-15,0 0,0 1,0-1,0 1,0-1,0 0,0 1,0-1,0 1,1-1,-1 0,0 1,0-1,0 0,1 1,-1-1,0 0,1 1,-1-1,0 0,0 0,1 1,-1-1,1 0,-1 0,0 0,1 1,4 0,0 0,0 1,0-2,0 1,0 0,8-1,239-16,-153 6,267-26,1184-125,-1485 155,-15 0,1 2,84 4,-111 6,-24-6,0 0,0 1,1-1,-1 0,0 0,0 0,0 1,0-1,0 0,0 0,1 0,-1 1,0-1,0 0,0 0,0 1,0-1,0 0,0 0,0 1,0-1,0 0,0 0,0 1,0-1,0 0,0 0,0 1,0-1,-1 0,1 0,0 1,0-1,0 0,0 0,0 0,-1 1,1-1,0 0,0 0,-1 0,-32 19,-263 81,169-61,49-13,-103 30,151-48,0-2,-1-1,-60 1,88-5,-1-1,0-1,0 1,0 0,1-1,-1 0,0 0,1 0,-1 0,0-1,1 1,0-1,-1 0,1 0,0 0,-4-3,6 3,-1 0,1-1,0 1,-1 0,1-1,0 1,0 0,1-1,-1 1,1-1,-1 1,1-1,0 0,-1 1,1-1,1 1,-1-1,0 1,1-1,-1 1,1-1,0 1,2-6,1-2,1-1,0 0,0 1,1 0,1 0,0 1,0 0,1 0,13-12,9-5,0 1,56-34,271-145,252-112,82-30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15:31:19.3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15:31:19.52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15:31: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 0,'-1'27,"-2"-1,0 0,-10 35,4-17,-138 607,-47 248,192-891,-3 15,2 0,0 0,1 0,1 1,3 27,-1-45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8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4CE681C-5A79-60EA-8BD3-F5F6340FBCDA}"/>
                  </a:ext>
                </a:extLst>
              </p14:cNvPr>
              <p14:cNvContentPartPr/>
              <p14:nvPr/>
            </p14:nvContentPartPr>
            <p14:xfrm>
              <a:off x="2636520" y="3184200"/>
              <a:ext cx="2436120" cy="413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4CE681C-5A79-60EA-8BD3-F5F6340FB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2520" y="3076294"/>
                <a:ext cx="2543760" cy="628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7408F8-D885-F2C7-D9F7-F9A790C89ABA}"/>
                  </a:ext>
                </a:extLst>
              </p14:cNvPr>
              <p14:cNvContentPartPr/>
              <p14:nvPr/>
            </p14:nvContentPartPr>
            <p14:xfrm>
              <a:off x="2712840" y="3366360"/>
              <a:ext cx="1945440" cy="183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7408F8-D885-F2C7-D9F7-F9A790C89A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58840" y="3258360"/>
                <a:ext cx="20530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309661-B76F-4719-D757-5BAA7BE5810A}"/>
                  </a:ext>
                </a:extLst>
              </p14:cNvPr>
              <p14:cNvContentPartPr/>
              <p14:nvPr/>
            </p14:nvContentPartPr>
            <p14:xfrm>
              <a:off x="3499440" y="3147120"/>
              <a:ext cx="2008800" cy="943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309661-B76F-4719-D757-5BAA7BE581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45440" y="3039120"/>
                <a:ext cx="211644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46AB75-7470-2E7A-CBB7-38CF5AC9CD17}"/>
                  </a:ext>
                </a:extLst>
              </p14:cNvPr>
              <p14:cNvContentPartPr/>
              <p14:nvPr/>
            </p14:nvContentPartPr>
            <p14:xfrm>
              <a:off x="6042840" y="307080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46AB75-7470-2E7A-CBB7-38CF5AC9CD1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8840" y="29628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5F6C73-7C0B-D30C-872B-910656DF49C8}"/>
                  </a:ext>
                </a:extLst>
              </p14:cNvPr>
              <p14:cNvContentPartPr/>
              <p14:nvPr/>
            </p14:nvContentPartPr>
            <p14:xfrm>
              <a:off x="6042840" y="30708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5F6C73-7C0B-D30C-872B-910656DF49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8840" y="29628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F4E24F-F873-B9F2-1297-0D64121D5032}"/>
                  </a:ext>
                </a:extLst>
              </p14:cNvPr>
              <p14:cNvContentPartPr/>
              <p14:nvPr/>
            </p14:nvContentPartPr>
            <p14:xfrm>
              <a:off x="5903880" y="3070800"/>
              <a:ext cx="139320" cy="689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F4E24F-F873-B9F2-1297-0D64121D50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49880" y="2962856"/>
                <a:ext cx="246960" cy="904927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8749530D-1340-972E-1990-E7771261030E}"/>
              </a:ext>
            </a:extLst>
          </p:cNvPr>
          <p:cNvSpPr txBox="1">
            <a:spLocks/>
          </p:cNvSpPr>
          <p:nvPr/>
        </p:nvSpPr>
        <p:spPr>
          <a:xfrm>
            <a:off x="1729740" y="60198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/>
              <a:t>Problem Statement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3216A0-3BF8-73BA-72A5-2F0E2DAEA7D0}"/>
              </a:ext>
            </a:extLst>
          </p:cNvPr>
          <p:cNvSpPr txBox="1">
            <a:spLocks/>
          </p:cNvSpPr>
          <p:nvPr/>
        </p:nvSpPr>
        <p:spPr>
          <a:xfrm>
            <a:off x="1858740" y="149721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Modern codebases often suffer from data quality issues, commonly referred to as 'data smells'.</a:t>
            </a:r>
          </a:p>
          <a:p>
            <a:r>
              <a:rPr lang="en-US" sz="2800"/>
              <a:t>These include missing values, outliers, duplicates, special characters, etc.</a:t>
            </a:r>
          </a:p>
          <a:p>
            <a:r>
              <a:rPr lang="en-US" sz="2800"/>
              <a:t>Detecting such smells manually is time-consuming and error-prone, especially in large codebases.</a:t>
            </a:r>
          </a:p>
          <a:p>
            <a:r>
              <a:rPr lang="en-US" sz="2800"/>
              <a:t>No existing tool provides in-browser, file-wise smell detection directly on GitHub repositories, support for both Python and JavaScript – i.e., polyglot codebases.</a:t>
            </a:r>
          </a:p>
        </p:txBody>
      </p:sp>
    </p:spTree>
    <p:extLst>
      <p:ext uri="{BB962C8B-B14F-4D97-AF65-F5344CB8AC3E}">
        <p14:creationId xmlns:p14="http://schemas.microsoft.com/office/powerpoint/2010/main" val="2344701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9D450F-405D-3642-D972-741EA25AC6DB}"/>
              </a:ext>
            </a:extLst>
          </p:cNvPr>
          <p:cNvSpPr txBox="1">
            <a:spLocks/>
          </p:cNvSpPr>
          <p:nvPr/>
        </p:nvSpPr>
        <p:spPr>
          <a:xfrm>
            <a:off x="2074333" y="6810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Why Our Solution is Better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F82A029-9052-EBAE-135A-C12A9B229AB1}"/>
              </a:ext>
            </a:extLst>
          </p:cNvPr>
          <p:cNvSpPr txBox="1">
            <a:spLocks/>
          </p:cNvSpPr>
          <p:nvPr/>
        </p:nvSpPr>
        <p:spPr>
          <a:xfrm>
            <a:off x="2074333" y="20066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 Seamlessly integrates with GitHub via a Chrome Extension</a:t>
            </a:r>
          </a:p>
          <a:p>
            <a:r>
              <a:rPr lang="en-US" sz="2800"/>
              <a:t> Automatically detects smells in Python and JavaScript files</a:t>
            </a:r>
          </a:p>
          <a:p>
            <a:r>
              <a:rPr lang="en-US" sz="2800"/>
              <a:t> Highlights problematic files with an 'info' icon for immediate visibility</a:t>
            </a:r>
          </a:p>
          <a:p>
            <a:r>
              <a:rPr lang="en-US" sz="2800"/>
              <a:t> Offers contextual smell information without needing to leave the GitHub interface</a:t>
            </a:r>
          </a:p>
        </p:txBody>
      </p:sp>
    </p:spTree>
    <p:extLst>
      <p:ext uri="{BB962C8B-B14F-4D97-AF65-F5344CB8AC3E}">
        <p14:creationId xmlns:p14="http://schemas.microsoft.com/office/powerpoint/2010/main" val="248851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7241-8EBC-2DE3-8883-8C7F43268C2A}"/>
              </a:ext>
            </a:extLst>
          </p:cNvPr>
          <p:cNvSpPr txBox="1">
            <a:spLocks/>
          </p:cNvSpPr>
          <p:nvPr/>
        </p:nvSpPr>
        <p:spPr>
          <a:xfrm>
            <a:off x="1912620" y="655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/>
              <a:t>Technical Work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DDB2-EB2B-D24D-4E34-42FEC6859590}"/>
              </a:ext>
            </a:extLst>
          </p:cNvPr>
          <p:cNvSpPr txBox="1">
            <a:spLocks/>
          </p:cNvSpPr>
          <p:nvPr/>
        </p:nvSpPr>
        <p:spPr>
          <a:xfrm>
            <a:off x="1912620" y="1981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/>
              <a:t> Backend built using Python to analyze Python and JS files for smell patterns</a:t>
            </a:r>
          </a:p>
          <a:p>
            <a:r>
              <a:rPr lang="en-IN" sz="2800"/>
              <a:t> Chrome Extension injects UI elements beside each file on GitHub</a:t>
            </a:r>
          </a:p>
          <a:p>
            <a:r>
              <a:rPr lang="en-IN" sz="2800"/>
              <a:t> Each file with smells gets an 'info' icon, clickable for full smell report</a:t>
            </a:r>
          </a:p>
          <a:p>
            <a:r>
              <a:rPr lang="en-IN" sz="2800"/>
              <a:t> Uses static analysis and regex-based techniques for effective smell detection</a:t>
            </a:r>
          </a:p>
        </p:txBody>
      </p:sp>
    </p:spTree>
    <p:extLst>
      <p:ext uri="{BB962C8B-B14F-4D97-AF65-F5344CB8AC3E}">
        <p14:creationId xmlns:p14="http://schemas.microsoft.com/office/powerpoint/2010/main" val="6697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403E-3B36-21F2-13E8-9DBC03A8F43C}"/>
              </a:ext>
            </a:extLst>
          </p:cNvPr>
          <p:cNvSpPr txBox="1">
            <a:spLocks/>
          </p:cNvSpPr>
          <p:nvPr/>
        </p:nvSpPr>
        <p:spPr>
          <a:xfrm>
            <a:off x="2217420" y="79279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/>
              <a:t>Plan for Release-2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51BB7-5B43-68BB-DC58-BA1BA886385C}"/>
              </a:ext>
            </a:extLst>
          </p:cNvPr>
          <p:cNvSpPr txBox="1">
            <a:spLocks/>
          </p:cNvSpPr>
          <p:nvPr/>
        </p:nvSpPr>
        <p:spPr>
          <a:xfrm>
            <a:off x="2217420" y="211836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 Extend tool to not only detect but also suggest refactorings for detected smells</a:t>
            </a:r>
          </a:p>
          <a:p>
            <a:r>
              <a:rPr lang="en-US" sz="2800"/>
              <a:t> Incorporate auto-refactoring for common smell types (e.g., replace missing values)</a:t>
            </a:r>
          </a:p>
          <a:p>
            <a:r>
              <a:rPr lang="en-US" sz="2800"/>
              <a:t> Improve smell detection accuracy using ML models</a:t>
            </a:r>
          </a:p>
          <a:p>
            <a:r>
              <a:rPr lang="en-US" sz="2800"/>
              <a:t> Support for more file types and IDE integrations</a:t>
            </a:r>
          </a:p>
          <a:p>
            <a:r>
              <a:rPr lang="en-US" sz="2800"/>
              <a:t> Add user feedback and interactive dashboards</a:t>
            </a:r>
          </a:p>
        </p:txBody>
      </p:sp>
    </p:spTree>
    <p:extLst>
      <p:ext uri="{BB962C8B-B14F-4D97-AF65-F5344CB8AC3E}">
        <p14:creationId xmlns:p14="http://schemas.microsoft.com/office/powerpoint/2010/main" val="367851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AAC8-48FF-37BF-D64D-52D22CD0FA9A}"/>
              </a:ext>
            </a:extLst>
          </p:cNvPr>
          <p:cNvSpPr txBox="1">
            <a:spLocks/>
          </p:cNvSpPr>
          <p:nvPr/>
        </p:nvSpPr>
        <p:spPr>
          <a:xfrm>
            <a:off x="2080260" y="60229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/>
              <a:t>Summary and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601C-CD45-EC77-8806-70E7B6D38504}"/>
              </a:ext>
            </a:extLst>
          </p:cNvPr>
          <p:cNvSpPr txBox="1">
            <a:spLocks/>
          </p:cNvSpPr>
          <p:nvPr/>
        </p:nvSpPr>
        <p:spPr>
          <a:xfrm>
            <a:off x="2080260" y="192786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 We are solving a real problem faced by developers working with data-heavy codebases.</a:t>
            </a:r>
          </a:p>
          <a:p>
            <a:r>
              <a:rPr lang="en-US" sz="2800"/>
              <a:t> Our Chrome Extension is the first of its kind offering direct in-browser detection.</a:t>
            </a:r>
          </a:p>
          <a:p>
            <a:r>
              <a:rPr lang="en-US" sz="2800"/>
              <a:t> The future includes smart refactoring and broader language support.</a:t>
            </a:r>
          </a:p>
          <a:p>
            <a:r>
              <a:rPr lang="en-US" sz="2800"/>
              <a:t> We aim to make data smell detection as common as linting.</a:t>
            </a:r>
          </a:p>
        </p:txBody>
      </p:sp>
    </p:spTree>
    <p:extLst>
      <p:ext uri="{BB962C8B-B14F-4D97-AF65-F5344CB8AC3E}">
        <p14:creationId xmlns:p14="http://schemas.microsoft.com/office/powerpoint/2010/main" val="1630544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Aarya Chepuri</dc:creator>
  <cp:revision>2</cp:revision>
  <dcterms:created xsi:type="dcterms:W3CDTF">2025-04-09T15:27:01Z</dcterms:created>
  <dcterms:modified xsi:type="dcterms:W3CDTF">2025-04-09T16:20:57Z</dcterms:modified>
</cp:coreProperties>
</file>