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85" r:id="rId6"/>
    <p:sldId id="263" r:id="rId7"/>
    <p:sldId id="265" r:id="rId8"/>
    <p:sldId id="264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EE798B-E7DF-4069-95FD-6E6269F6E5A2}">
  <a:tblStyle styleId="{7BEE798B-E7DF-4069-95FD-6E6269F6E5A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72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064550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003bd6ff0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003bd6ff0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003bd6ff0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003bd6ff0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133f88be2e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133f88be2e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133f88be2ee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133f88be2ee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003bd6ff09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1003bd6ff09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133f88be2ee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133f88be2ee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g133f88be2e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7" name="Google Shape;1097;g133f88be2e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1200" y="2470825"/>
            <a:ext cx="6904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1200" y="4063525"/>
            <a:ext cx="5630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170400" y="4111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2;p2"/>
          <p:cNvSpPr/>
          <p:nvPr/>
        </p:nvSpPr>
        <p:spPr>
          <a:xfrm>
            <a:off x="8809100" y="1283335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3;p2"/>
          <p:cNvSpPr/>
          <p:nvPr/>
        </p:nvSpPr>
        <p:spPr>
          <a:xfrm>
            <a:off x="1921525" y="2828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14;p2"/>
          <p:cNvSpPr/>
          <p:nvPr/>
        </p:nvSpPr>
        <p:spPr>
          <a:xfrm>
            <a:off x="1404125" y="1523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"/>
          <p:cNvSpPr/>
          <p:nvPr/>
        </p:nvSpPr>
        <p:spPr>
          <a:xfrm>
            <a:off x="5945500" y="513175"/>
            <a:ext cx="1291851" cy="553378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3" name="Google Shape;493;p29"/>
          <p:cNvSpPr/>
          <p:nvPr/>
        </p:nvSpPr>
        <p:spPr>
          <a:xfrm>
            <a:off x="4633925" y="2565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4" name="Google Shape;494;p29"/>
          <p:cNvSpPr/>
          <p:nvPr/>
        </p:nvSpPr>
        <p:spPr>
          <a:xfrm>
            <a:off x="8163800" y="13582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5" name="Google Shape;495;p29"/>
          <p:cNvSpPr/>
          <p:nvPr/>
        </p:nvSpPr>
        <p:spPr>
          <a:xfrm>
            <a:off x="5698300" y="3542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6" name="Google Shape;496;p29"/>
          <p:cNvSpPr/>
          <p:nvPr/>
        </p:nvSpPr>
        <p:spPr>
          <a:xfrm>
            <a:off x="7097400" y="3542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7" name="Google Shape;497;p29"/>
          <p:cNvSpPr/>
          <p:nvPr/>
        </p:nvSpPr>
        <p:spPr>
          <a:xfrm>
            <a:off x="3314400" y="8142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p29"/>
          <p:cNvSpPr/>
          <p:nvPr/>
        </p:nvSpPr>
        <p:spPr>
          <a:xfrm>
            <a:off x="749105" y="292225"/>
            <a:ext cx="1399872" cy="599651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9" name="Google Shape;499;p29"/>
          <p:cNvSpPr/>
          <p:nvPr/>
        </p:nvSpPr>
        <p:spPr>
          <a:xfrm>
            <a:off x="4633925" y="10275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0" name="Google Shape;500;p29"/>
          <p:cNvSpPr/>
          <p:nvPr/>
        </p:nvSpPr>
        <p:spPr>
          <a:xfrm>
            <a:off x="2216550" y="10275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1" name="Google Shape;501;p29"/>
          <p:cNvSpPr/>
          <p:nvPr/>
        </p:nvSpPr>
        <p:spPr>
          <a:xfrm>
            <a:off x="3080900" y="3542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2" name="Google Shape;502;p29"/>
          <p:cNvSpPr/>
          <p:nvPr/>
        </p:nvSpPr>
        <p:spPr>
          <a:xfrm>
            <a:off x="542152" y="1655996"/>
            <a:ext cx="981029" cy="420226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29"/>
          <p:cNvSpPr/>
          <p:nvPr/>
        </p:nvSpPr>
        <p:spPr>
          <a:xfrm>
            <a:off x="363625" y="42537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p29"/>
          <p:cNvSpPr/>
          <p:nvPr/>
        </p:nvSpPr>
        <p:spPr>
          <a:xfrm>
            <a:off x="1937425" y="46903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5" name="Google Shape;505;p29"/>
          <p:cNvSpPr/>
          <p:nvPr/>
        </p:nvSpPr>
        <p:spPr>
          <a:xfrm>
            <a:off x="1000225" y="30344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6" name="Google Shape;506;p29"/>
          <p:cNvSpPr/>
          <p:nvPr/>
        </p:nvSpPr>
        <p:spPr>
          <a:xfrm>
            <a:off x="296850" y="40684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29"/>
          <p:cNvSpPr/>
          <p:nvPr/>
        </p:nvSpPr>
        <p:spPr>
          <a:xfrm>
            <a:off x="7729975" y="3320200"/>
            <a:ext cx="1222748" cy="523776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8" name="Google Shape;508;p29"/>
          <p:cNvSpPr/>
          <p:nvPr/>
        </p:nvSpPr>
        <p:spPr>
          <a:xfrm>
            <a:off x="6658550" y="45638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p29"/>
          <p:cNvSpPr/>
          <p:nvPr/>
        </p:nvSpPr>
        <p:spPr>
          <a:xfrm>
            <a:off x="8382950" y="45995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0" name="Google Shape;510;p29"/>
          <p:cNvSpPr/>
          <p:nvPr/>
        </p:nvSpPr>
        <p:spPr>
          <a:xfrm>
            <a:off x="5870475" y="43250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1" name="Google Shape;511;p29"/>
          <p:cNvSpPr/>
          <p:nvPr/>
        </p:nvSpPr>
        <p:spPr>
          <a:xfrm>
            <a:off x="7369850" y="38087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2" name="Google Shape;512;p29"/>
          <p:cNvSpPr/>
          <p:nvPr/>
        </p:nvSpPr>
        <p:spPr>
          <a:xfrm>
            <a:off x="8303750" y="20217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3" name="Google Shape;513;p29"/>
          <p:cNvSpPr/>
          <p:nvPr/>
        </p:nvSpPr>
        <p:spPr>
          <a:xfrm>
            <a:off x="4093518" y="4276000"/>
            <a:ext cx="1399872" cy="599651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4" name="Google Shape;514;p29"/>
          <p:cNvSpPr/>
          <p:nvPr/>
        </p:nvSpPr>
        <p:spPr>
          <a:xfrm>
            <a:off x="1203950" y="33714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p29"/>
          <p:cNvSpPr/>
          <p:nvPr/>
        </p:nvSpPr>
        <p:spPr>
          <a:xfrm>
            <a:off x="325750" y="14707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30"/>
          <p:cNvGrpSpPr/>
          <p:nvPr/>
        </p:nvGrpSpPr>
        <p:grpSpPr>
          <a:xfrm flipH="1">
            <a:off x="7202166" y="3969648"/>
            <a:ext cx="1523727" cy="1938980"/>
            <a:chOff x="2298078" y="2174373"/>
            <a:chExt cx="1523727" cy="1938980"/>
          </a:xfrm>
        </p:grpSpPr>
        <p:sp>
          <p:nvSpPr>
            <p:cNvPr id="518" name="Google Shape;518;p30"/>
            <p:cNvSpPr/>
            <p:nvPr/>
          </p:nvSpPr>
          <p:spPr>
            <a:xfrm>
              <a:off x="2298078" y="2362298"/>
              <a:ext cx="792238" cy="1702342"/>
            </a:xfrm>
            <a:custGeom>
              <a:avLst/>
              <a:gdLst/>
              <a:ahLst/>
              <a:cxnLst/>
              <a:rect l="l" t="t" r="r" b="b"/>
              <a:pathLst>
                <a:path w="6977" h="14992" extrusionOk="0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2511211" y="2804800"/>
              <a:ext cx="1310594" cy="902950"/>
            </a:xfrm>
            <a:custGeom>
              <a:avLst/>
              <a:gdLst/>
              <a:ahLst/>
              <a:cxnLst/>
              <a:rect l="l" t="t" r="r" b="b"/>
              <a:pathLst>
                <a:path w="11542" h="7952" extrusionOk="0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2601710" y="2575657"/>
              <a:ext cx="924297" cy="1215212"/>
            </a:xfrm>
            <a:custGeom>
              <a:avLst/>
              <a:gdLst/>
              <a:ahLst/>
              <a:cxnLst/>
              <a:rect l="l" t="t" r="r" b="b"/>
              <a:pathLst>
                <a:path w="8140" h="10702" extrusionOk="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2314883" y="2174373"/>
              <a:ext cx="1328989" cy="1938980"/>
            </a:xfrm>
            <a:custGeom>
              <a:avLst/>
              <a:gdLst/>
              <a:ahLst/>
              <a:cxnLst/>
              <a:rect l="l" t="t" r="r" b="b"/>
              <a:pathLst>
                <a:path w="11704" h="17076" extrusionOk="0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755683" y="2993632"/>
              <a:ext cx="577515" cy="682549"/>
            </a:xfrm>
            <a:custGeom>
              <a:avLst/>
              <a:gdLst/>
              <a:ahLst/>
              <a:cxnLst/>
              <a:rect l="l" t="t" r="r" b="b"/>
              <a:pathLst>
                <a:path w="5086" h="6011" fill="none" extrusionOk="0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3187399" y="2901090"/>
              <a:ext cx="85844" cy="166237"/>
            </a:xfrm>
            <a:custGeom>
              <a:avLst/>
              <a:gdLst/>
              <a:ahLst/>
              <a:cxnLst/>
              <a:rect l="l" t="t" r="r" b="b"/>
              <a:pathLst>
                <a:path w="756" h="1464" extrusionOk="0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305264" y="2894504"/>
              <a:ext cx="138077" cy="119228"/>
            </a:xfrm>
            <a:custGeom>
              <a:avLst/>
              <a:gdLst/>
              <a:ahLst/>
              <a:cxnLst/>
              <a:rect l="l" t="t" r="r" b="b"/>
              <a:pathLst>
                <a:path w="1216" h="1050" extrusionOk="0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089860" y="2974442"/>
              <a:ext cx="85844" cy="166124"/>
            </a:xfrm>
            <a:custGeom>
              <a:avLst/>
              <a:gdLst/>
              <a:ahLst/>
              <a:cxnLst/>
              <a:rect l="l" t="t" r="r" b="b"/>
              <a:pathLst>
                <a:path w="756" h="1463" extrusionOk="0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234750" y="3011914"/>
              <a:ext cx="167032" cy="65064"/>
            </a:xfrm>
            <a:custGeom>
              <a:avLst/>
              <a:gdLst/>
              <a:ahLst/>
              <a:cxnLst/>
              <a:rect l="l" t="t" r="r" b="b"/>
              <a:pathLst>
                <a:path w="1471" h="573" extrusionOk="0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2918287" y="3342229"/>
              <a:ext cx="168508" cy="62112"/>
            </a:xfrm>
            <a:custGeom>
              <a:avLst/>
              <a:gdLst/>
              <a:ahLst/>
              <a:cxnLst/>
              <a:rect l="l" t="t" r="r" b="b"/>
              <a:pathLst>
                <a:path w="1484" h="547" extrusionOk="0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951102" y="3092647"/>
              <a:ext cx="73467" cy="166691"/>
            </a:xfrm>
            <a:custGeom>
              <a:avLst/>
              <a:gdLst/>
              <a:ahLst/>
              <a:cxnLst/>
              <a:rect l="l" t="t" r="r" b="b"/>
              <a:pathLst>
                <a:path w="647" h="1468" extrusionOk="0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845388" y="3222661"/>
              <a:ext cx="73353" cy="166691"/>
            </a:xfrm>
            <a:custGeom>
              <a:avLst/>
              <a:gdLst/>
              <a:ahLst/>
              <a:cxnLst/>
              <a:rect l="l" t="t" r="r" b="b"/>
              <a:pathLst>
                <a:path w="646" h="1468" extrusionOk="0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029111" y="3077545"/>
              <a:ext cx="56094" cy="123769"/>
            </a:xfrm>
            <a:custGeom>
              <a:avLst/>
              <a:gdLst/>
              <a:ahLst/>
              <a:cxnLst/>
              <a:rect l="l" t="t" r="r" b="b"/>
              <a:pathLst>
                <a:path w="494" h="1090" extrusionOk="0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2915448" y="3198816"/>
              <a:ext cx="54277" cy="123202"/>
            </a:xfrm>
            <a:custGeom>
              <a:avLst/>
              <a:gdLst/>
              <a:ahLst/>
              <a:cxnLst/>
              <a:rect l="l" t="t" r="r" b="b"/>
              <a:pathLst>
                <a:path w="478" h="1085" extrusionOk="0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2814389" y="3321109"/>
              <a:ext cx="64383" cy="116048"/>
            </a:xfrm>
            <a:custGeom>
              <a:avLst/>
              <a:gdLst/>
              <a:ahLst/>
              <a:cxnLst/>
              <a:rect l="l" t="t" r="r" b="b"/>
              <a:pathLst>
                <a:path w="567" h="1022" extrusionOk="0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152880" y="3106728"/>
              <a:ext cx="124678" cy="44285"/>
            </a:xfrm>
            <a:custGeom>
              <a:avLst/>
              <a:gdLst/>
              <a:ahLst/>
              <a:cxnLst/>
              <a:rect l="l" t="t" r="r" b="b"/>
              <a:pathLst>
                <a:path w="1098" h="390" extrusionOk="0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087930" y="3163502"/>
              <a:ext cx="124678" cy="44512"/>
            </a:xfrm>
            <a:custGeom>
              <a:avLst/>
              <a:gdLst/>
              <a:ahLst/>
              <a:cxnLst/>
              <a:rect l="l" t="t" r="r" b="b"/>
              <a:pathLst>
                <a:path w="1098" h="392" extrusionOk="0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031041" y="3219028"/>
              <a:ext cx="160787" cy="57343"/>
            </a:xfrm>
            <a:custGeom>
              <a:avLst/>
              <a:gdLst/>
              <a:ahLst/>
              <a:cxnLst/>
              <a:rect l="l" t="t" r="r" b="b"/>
              <a:pathLst>
                <a:path w="1416" h="505" extrusionOk="0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2973131" y="3274213"/>
              <a:ext cx="124224" cy="45534"/>
            </a:xfrm>
            <a:custGeom>
              <a:avLst/>
              <a:gdLst/>
              <a:ahLst/>
              <a:cxnLst/>
              <a:rect l="l" t="t" r="r" b="b"/>
              <a:pathLst>
                <a:path w="1094" h="401" extrusionOk="0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2866962" y="3418421"/>
              <a:ext cx="123883" cy="46783"/>
            </a:xfrm>
            <a:custGeom>
              <a:avLst/>
              <a:gdLst/>
              <a:ahLst/>
              <a:cxnLst/>
              <a:rect l="l" t="t" r="r" b="b"/>
              <a:pathLst>
                <a:path w="1091" h="412" extrusionOk="0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2587630" y="2702151"/>
              <a:ext cx="304428" cy="840838"/>
            </a:xfrm>
            <a:custGeom>
              <a:avLst/>
              <a:gdLst/>
              <a:ahLst/>
              <a:cxnLst/>
              <a:rect l="l" t="t" r="r" b="b"/>
              <a:pathLst>
                <a:path w="2681" h="7405" fill="none" extrusionOk="0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2748643" y="2644354"/>
              <a:ext cx="69833" cy="164080"/>
            </a:xfrm>
            <a:custGeom>
              <a:avLst/>
              <a:gdLst/>
              <a:ahLst/>
              <a:cxnLst/>
              <a:rect l="l" t="t" r="r" b="b"/>
              <a:pathLst>
                <a:path w="615" h="1445" extrusionOk="0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2871618" y="2581789"/>
              <a:ext cx="102763" cy="148637"/>
            </a:xfrm>
            <a:custGeom>
              <a:avLst/>
              <a:gdLst/>
              <a:ahLst/>
              <a:cxnLst/>
              <a:rect l="l" t="t" r="r" b="b"/>
              <a:pathLst>
                <a:path w="905" h="1309" extrusionOk="0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2682330" y="2746662"/>
              <a:ext cx="69947" cy="163966"/>
            </a:xfrm>
            <a:custGeom>
              <a:avLst/>
              <a:gdLst/>
              <a:ahLst/>
              <a:cxnLst/>
              <a:rect l="l" t="t" r="r" b="b"/>
              <a:pathLst>
                <a:path w="616" h="1444" extrusionOk="0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2821088" y="2701470"/>
              <a:ext cx="148637" cy="92430"/>
            </a:xfrm>
            <a:custGeom>
              <a:avLst/>
              <a:gdLst/>
              <a:ahLst/>
              <a:cxnLst/>
              <a:rect l="l" t="t" r="r" b="b"/>
              <a:pathLst>
                <a:path w="1309" h="814" extrusionOk="0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2634185" y="3121830"/>
              <a:ext cx="155677" cy="81415"/>
            </a:xfrm>
            <a:custGeom>
              <a:avLst/>
              <a:gdLst/>
              <a:ahLst/>
              <a:cxnLst/>
              <a:rect l="l" t="t" r="r" b="b"/>
              <a:pathLst>
                <a:path w="1371" h="717" extrusionOk="0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2585586" y="2911650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2531536" y="3070392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2652240" y="2872589"/>
              <a:ext cx="63588" cy="116389"/>
            </a:xfrm>
            <a:custGeom>
              <a:avLst/>
              <a:gdLst/>
              <a:ahLst/>
              <a:cxnLst/>
              <a:rect l="l" t="t" r="r" b="b"/>
              <a:pathLst>
                <a:path w="560" h="1025" extrusionOk="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2584791" y="3027697"/>
              <a:ext cx="71877" cy="111733"/>
            </a:xfrm>
            <a:custGeom>
              <a:avLst/>
              <a:gdLst/>
              <a:ahLst/>
              <a:cxnLst/>
              <a:rect l="l" t="t" r="r" b="b"/>
              <a:pathLst>
                <a:path w="633" h="984" extrusionOk="0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2527221" y="3181216"/>
              <a:ext cx="92543" cy="94587"/>
            </a:xfrm>
            <a:custGeom>
              <a:avLst/>
              <a:gdLst/>
              <a:ahLst/>
              <a:cxnLst/>
              <a:rect l="l" t="t" r="r" b="b"/>
              <a:pathLst>
                <a:path w="815" h="833" extrusionOk="0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2765449" y="2834550"/>
              <a:ext cx="119568" cy="53141"/>
            </a:xfrm>
            <a:custGeom>
              <a:avLst/>
              <a:gdLst/>
              <a:ahLst/>
              <a:cxnLst/>
              <a:rect l="l" t="t" r="r" b="b"/>
              <a:pathLst>
                <a:path w="1053" h="468" extrusionOk="0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2724344" y="2910401"/>
              <a:ext cx="119568" cy="53255"/>
            </a:xfrm>
            <a:custGeom>
              <a:avLst/>
              <a:gdLst/>
              <a:ahLst/>
              <a:cxnLst/>
              <a:rect l="l" t="t" r="r" b="b"/>
              <a:pathLst>
                <a:path w="1053" h="469" extrusionOk="0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2691414" y="2971717"/>
              <a:ext cx="153633" cy="68471"/>
            </a:xfrm>
            <a:custGeom>
              <a:avLst/>
              <a:gdLst/>
              <a:ahLst/>
              <a:cxnLst/>
              <a:rect l="l" t="t" r="r" b="b"/>
              <a:pathLst>
                <a:path w="1353" h="603" extrusionOk="0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2658826" y="3052564"/>
              <a:ext cx="115707" cy="59273"/>
            </a:xfrm>
            <a:custGeom>
              <a:avLst/>
              <a:gdLst/>
              <a:ahLst/>
              <a:cxnLst/>
              <a:rect l="l" t="t" r="r" b="b"/>
              <a:pathLst>
                <a:path w="1019" h="522" extrusionOk="0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2611475" y="3224251"/>
              <a:ext cx="112982" cy="63474"/>
            </a:xfrm>
            <a:custGeom>
              <a:avLst/>
              <a:gdLst/>
              <a:ahLst/>
              <a:cxnLst/>
              <a:rect l="l" t="t" r="r" b="b"/>
              <a:pathLst>
                <a:path w="995" h="559" extrusionOk="0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54" name="Google Shape;554;p30"/>
          <p:cNvSpPr/>
          <p:nvPr/>
        </p:nvSpPr>
        <p:spPr>
          <a:xfrm>
            <a:off x="1324129" y="257613"/>
            <a:ext cx="1316146" cy="563779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5" name="Google Shape;555;p30"/>
          <p:cNvSpPr/>
          <p:nvPr/>
        </p:nvSpPr>
        <p:spPr>
          <a:xfrm>
            <a:off x="680150" y="9088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6" name="Google Shape;556;p30"/>
          <p:cNvSpPr/>
          <p:nvPr/>
        </p:nvSpPr>
        <p:spPr>
          <a:xfrm>
            <a:off x="6227700" y="3542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0"/>
          <p:cNvSpPr/>
          <p:nvPr/>
        </p:nvSpPr>
        <p:spPr>
          <a:xfrm>
            <a:off x="4535775" y="6521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8" name="Google Shape;558;p30"/>
          <p:cNvSpPr/>
          <p:nvPr/>
        </p:nvSpPr>
        <p:spPr>
          <a:xfrm>
            <a:off x="2884500" y="8213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9" name="Google Shape;559;p30"/>
          <p:cNvSpPr/>
          <p:nvPr/>
        </p:nvSpPr>
        <p:spPr>
          <a:xfrm>
            <a:off x="5474700" y="5394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0" name="Google Shape;560;p30"/>
          <p:cNvSpPr/>
          <p:nvPr/>
        </p:nvSpPr>
        <p:spPr>
          <a:xfrm>
            <a:off x="734900" y="3992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1" name="Google Shape;561;p30"/>
          <p:cNvSpPr/>
          <p:nvPr/>
        </p:nvSpPr>
        <p:spPr>
          <a:xfrm>
            <a:off x="332150" y="14667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2" name="Google Shape;562;p30"/>
          <p:cNvSpPr/>
          <p:nvPr/>
        </p:nvSpPr>
        <p:spPr>
          <a:xfrm>
            <a:off x="4306225" y="3542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3" name="Google Shape;563;p30"/>
          <p:cNvSpPr/>
          <p:nvPr/>
        </p:nvSpPr>
        <p:spPr>
          <a:xfrm>
            <a:off x="7439900" y="5394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1"/>
          <p:cNvSpPr/>
          <p:nvPr/>
        </p:nvSpPr>
        <p:spPr>
          <a:xfrm flipH="1">
            <a:off x="1722646" y="13567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6" name="Google Shape;566;p31"/>
          <p:cNvSpPr/>
          <p:nvPr/>
        </p:nvSpPr>
        <p:spPr>
          <a:xfrm flipH="1">
            <a:off x="621106" y="46344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7" name="Google Shape;567;p31"/>
          <p:cNvSpPr/>
          <p:nvPr/>
        </p:nvSpPr>
        <p:spPr>
          <a:xfrm flipH="1">
            <a:off x="1057806" y="21624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8" name="Google Shape;568;p31"/>
          <p:cNvSpPr/>
          <p:nvPr/>
        </p:nvSpPr>
        <p:spPr>
          <a:xfrm flipH="1">
            <a:off x="426937" y="2809197"/>
            <a:ext cx="2060495" cy="882625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9" name="Google Shape;569;p31"/>
          <p:cNvSpPr/>
          <p:nvPr/>
        </p:nvSpPr>
        <p:spPr>
          <a:xfrm flipH="1">
            <a:off x="-348569" y="3747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0" name="Google Shape;570;p31"/>
          <p:cNvSpPr/>
          <p:nvPr/>
        </p:nvSpPr>
        <p:spPr>
          <a:xfrm flipH="1">
            <a:off x="6473893" y="2809200"/>
            <a:ext cx="1316146" cy="563779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p31"/>
          <p:cNvSpPr/>
          <p:nvPr/>
        </p:nvSpPr>
        <p:spPr>
          <a:xfrm flipH="1">
            <a:off x="8132556" y="24791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2" name="Google Shape;572;p31"/>
          <p:cNvSpPr/>
          <p:nvPr/>
        </p:nvSpPr>
        <p:spPr>
          <a:xfrm flipH="1">
            <a:off x="6973521" y="45130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3" name="Google Shape;573;p31"/>
          <p:cNvSpPr/>
          <p:nvPr/>
        </p:nvSpPr>
        <p:spPr>
          <a:xfrm flipH="1">
            <a:off x="7628806" y="1894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74" name="Google Shape;574;p31"/>
          <p:cNvGrpSpPr/>
          <p:nvPr/>
        </p:nvGrpSpPr>
        <p:grpSpPr>
          <a:xfrm rot="9495618" flipH="1">
            <a:off x="-20197" y="-407302"/>
            <a:ext cx="1523766" cy="1939030"/>
            <a:chOff x="2298078" y="2174373"/>
            <a:chExt cx="1523727" cy="1938980"/>
          </a:xfrm>
        </p:grpSpPr>
        <p:sp>
          <p:nvSpPr>
            <p:cNvPr id="575" name="Google Shape;575;p31"/>
            <p:cNvSpPr/>
            <p:nvPr/>
          </p:nvSpPr>
          <p:spPr>
            <a:xfrm>
              <a:off x="2298078" y="2362298"/>
              <a:ext cx="792238" cy="1702342"/>
            </a:xfrm>
            <a:custGeom>
              <a:avLst/>
              <a:gdLst/>
              <a:ahLst/>
              <a:cxnLst/>
              <a:rect l="l" t="t" r="r" b="b"/>
              <a:pathLst>
                <a:path w="6977" h="14992" extrusionOk="0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2511211" y="2804800"/>
              <a:ext cx="1310594" cy="902950"/>
            </a:xfrm>
            <a:custGeom>
              <a:avLst/>
              <a:gdLst/>
              <a:ahLst/>
              <a:cxnLst/>
              <a:rect l="l" t="t" r="r" b="b"/>
              <a:pathLst>
                <a:path w="11542" h="7952" extrusionOk="0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2601710" y="2575657"/>
              <a:ext cx="924297" cy="1215212"/>
            </a:xfrm>
            <a:custGeom>
              <a:avLst/>
              <a:gdLst/>
              <a:ahLst/>
              <a:cxnLst/>
              <a:rect l="l" t="t" r="r" b="b"/>
              <a:pathLst>
                <a:path w="8140" h="10702" extrusionOk="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2314883" y="2174373"/>
              <a:ext cx="1328989" cy="1938980"/>
            </a:xfrm>
            <a:custGeom>
              <a:avLst/>
              <a:gdLst/>
              <a:ahLst/>
              <a:cxnLst/>
              <a:rect l="l" t="t" r="r" b="b"/>
              <a:pathLst>
                <a:path w="11704" h="17076" extrusionOk="0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2755683" y="2993632"/>
              <a:ext cx="577515" cy="682549"/>
            </a:xfrm>
            <a:custGeom>
              <a:avLst/>
              <a:gdLst/>
              <a:ahLst/>
              <a:cxnLst/>
              <a:rect l="l" t="t" r="r" b="b"/>
              <a:pathLst>
                <a:path w="5086" h="6011" fill="none" extrusionOk="0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3187399" y="2901090"/>
              <a:ext cx="85844" cy="166237"/>
            </a:xfrm>
            <a:custGeom>
              <a:avLst/>
              <a:gdLst/>
              <a:ahLst/>
              <a:cxnLst/>
              <a:rect l="l" t="t" r="r" b="b"/>
              <a:pathLst>
                <a:path w="756" h="1464" extrusionOk="0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3305264" y="2894504"/>
              <a:ext cx="138077" cy="119228"/>
            </a:xfrm>
            <a:custGeom>
              <a:avLst/>
              <a:gdLst/>
              <a:ahLst/>
              <a:cxnLst/>
              <a:rect l="l" t="t" r="r" b="b"/>
              <a:pathLst>
                <a:path w="1216" h="1050" extrusionOk="0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3089860" y="2974442"/>
              <a:ext cx="85844" cy="166124"/>
            </a:xfrm>
            <a:custGeom>
              <a:avLst/>
              <a:gdLst/>
              <a:ahLst/>
              <a:cxnLst/>
              <a:rect l="l" t="t" r="r" b="b"/>
              <a:pathLst>
                <a:path w="756" h="1463" extrusionOk="0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3234750" y="3011914"/>
              <a:ext cx="167032" cy="65064"/>
            </a:xfrm>
            <a:custGeom>
              <a:avLst/>
              <a:gdLst/>
              <a:ahLst/>
              <a:cxnLst/>
              <a:rect l="l" t="t" r="r" b="b"/>
              <a:pathLst>
                <a:path w="1471" h="573" extrusionOk="0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2918287" y="3342229"/>
              <a:ext cx="168508" cy="62112"/>
            </a:xfrm>
            <a:custGeom>
              <a:avLst/>
              <a:gdLst/>
              <a:ahLst/>
              <a:cxnLst/>
              <a:rect l="l" t="t" r="r" b="b"/>
              <a:pathLst>
                <a:path w="1484" h="547" extrusionOk="0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2951102" y="3092647"/>
              <a:ext cx="73467" cy="166691"/>
            </a:xfrm>
            <a:custGeom>
              <a:avLst/>
              <a:gdLst/>
              <a:ahLst/>
              <a:cxnLst/>
              <a:rect l="l" t="t" r="r" b="b"/>
              <a:pathLst>
                <a:path w="647" h="1468" extrusionOk="0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2845388" y="3222661"/>
              <a:ext cx="73353" cy="166691"/>
            </a:xfrm>
            <a:custGeom>
              <a:avLst/>
              <a:gdLst/>
              <a:ahLst/>
              <a:cxnLst/>
              <a:rect l="l" t="t" r="r" b="b"/>
              <a:pathLst>
                <a:path w="646" h="1468" extrusionOk="0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3029111" y="3077545"/>
              <a:ext cx="56094" cy="123769"/>
            </a:xfrm>
            <a:custGeom>
              <a:avLst/>
              <a:gdLst/>
              <a:ahLst/>
              <a:cxnLst/>
              <a:rect l="l" t="t" r="r" b="b"/>
              <a:pathLst>
                <a:path w="494" h="1090" extrusionOk="0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2915448" y="3198816"/>
              <a:ext cx="54277" cy="123202"/>
            </a:xfrm>
            <a:custGeom>
              <a:avLst/>
              <a:gdLst/>
              <a:ahLst/>
              <a:cxnLst/>
              <a:rect l="l" t="t" r="r" b="b"/>
              <a:pathLst>
                <a:path w="478" h="1085" extrusionOk="0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2814389" y="3321109"/>
              <a:ext cx="64383" cy="116048"/>
            </a:xfrm>
            <a:custGeom>
              <a:avLst/>
              <a:gdLst/>
              <a:ahLst/>
              <a:cxnLst/>
              <a:rect l="l" t="t" r="r" b="b"/>
              <a:pathLst>
                <a:path w="567" h="1022" extrusionOk="0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3152880" y="3106728"/>
              <a:ext cx="124678" cy="44285"/>
            </a:xfrm>
            <a:custGeom>
              <a:avLst/>
              <a:gdLst/>
              <a:ahLst/>
              <a:cxnLst/>
              <a:rect l="l" t="t" r="r" b="b"/>
              <a:pathLst>
                <a:path w="1098" h="390" extrusionOk="0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3087930" y="3163502"/>
              <a:ext cx="124678" cy="44512"/>
            </a:xfrm>
            <a:custGeom>
              <a:avLst/>
              <a:gdLst/>
              <a:ahLst/>
              <a:cxnLst/>
              <a:rect l="l" t="t" r="r" b="b"/>
              <a:pathLst>
                <a:path w="1098" h="392" extrusionOk="0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3031041" y="3219028"/>
              <a:ext cx="160787" cy="57343"/>
            </a:xfrm>
            <a:custGeom>
              <a:avLst/>
              <a:gdLst/>
              <a:ahLst/>
              <a:cxnLst/>
              <a:rect l="l" t="t" r="r" b="b"/>
              <a:pathLst>
                <a:path w="1416" h="505" extrusionOk="0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2973131" y="3274213"/>
              <a:ext cx="124224" cy="45534"/>
            </a:xfrm>
            <a:custGeom>
              <a:avLst/>
              <a:gdLst/>
              <a:ahLst/>
              <a:cxnLst/>
              <a:rect l="l" t="t" r="r" b="b"/>
              <a:pathLst>
                <a:path w="1094" h="401" extrusionOk="0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2866962" y="3418421"/>
              <a:ext cx="123883" cy="46783"/>
            </a:xfrm>
            <a:custGeom>
              <a:avLst/>
              <a:gdLst/>
              <a:ahLst/>
              <a:cxnLst/>
              <a:rect l="l" t="t" r="r" b="b"/>
              <a:pathLst>
                <a:path w="1091" h="412" extrusionOk="0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2587630" y="2702151"/>
              <a:ext cx="304428" cy="840838"/>
            </a:xfrm>
            <a:custGeom>
              <a:avLst/>
              <a:gdLst/>
              <a:ahLst/>
              <a:cxnLst/>
              <a:rect l="l" t="t" r="r" b="b"/>
              <a:pathLst>
                <a:path w="2681" h="7405" fill="none" extrusionOk="0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2748643" y="2644354"/>
              <a:ext cx="69833" cy="164080"/>
            </a:xfrm>
            <a:custGeom>
              <a:avLst/>
              <a:gdLst/>
              <a:ahLst/>
              <a:cxnLst/>
              <a:rect l="l" t="t" r="r" b="b"/>
              <a:pathLst>
                <a:path w="615" h="1445" extrusionOk="0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2871618" y="2581789"/>
              <a:ext cx="102763" cy="148637"/>
            </a:xfrm>
            <a:custGeom>
              <a:avLst/>
              <a:gdLst/>
              <a:ahLst/>
              <a:cxnLst/>
              <a:rect l="l" t="t" r="r" b="b"/>
              <a:pathLst>
                <a:path w="905" h="1309" extrusionOk="0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2682330" y="2746662"/>
              <a:ext cx="69947" cy="163966"/>
            </a:xfrm>
            <a:custGeom>
              <a:avLst/>
              <a:gdLst/>
              <a:ahLst/>
              <a:cxnLst/>
              <a:rect l="l" t="t" r="r" b="b"/>
              <a:pathLst>
                <a:path w="616" h="1444" extrusionOk="0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2821088" y="2701470"/>
              <a:ext cx="148637" cy="92430"/>
            </a:xfrm>
            <a:custGeom>
              <a:avLst/>
              <a:gdLst/>
              <a:ahLst/>
              <a:cxnLst/>
              <a:rect l="l" t="t" r="r" b="b"/>
              <a:pathLst>
                <a:path w="1309" h="814" extrusionOk="0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2634185" y="3121830"/>
              <a:ext cx="155677" cy="81415"/>
            </a:xfrm>
            <a:custGeom>
              <a:avLst/>
              <a:gdLst/>
              <a:ahLst/>
              <a:cxnLst/>
              <a:rect l="l" t="t" r="r" b="b"/>
              <a:pathLst>
                <a:path w="1371" h="717" extrusionOk="0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2585586" y="2911650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531536" y="3070392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2652240" y="2872589"/>
              <a:ext cx="63588" cy="116389"/>
            </a:xfrm>
            <a:custGeom>
              <a:avLst/>
              <a:gdLst/>
              <a:ahLst/>
              <a:cxnLst/>
              <a:rect l="l" t="t" r="r" b="b"/>
              <a:pathLst>
                <a:path w="560" h="1025" extrusionOk="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2584791" y="3027697"/>
              <a:ext cx="71877" cy="111733"/>
            </a:xfrm>
            <a:custGeom>
              <a:avLst/>
              <a:gdLst/>
              <a:ahLst/>
              <a:cxnLst/>
              <a:rect l="l" t="t" r="r" b="b"/>
              <a:pathLst>
                <a:path w="633" h="984" extrusionOk="0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2527221" y="3181216"/>
              <a:ext cx="92543" cy="94587"/>
            </a:xfrm>
            <a:custGeom>
              <a:avLst/>
              <a:gdLst/>
              <a:ahLst/>
              <a:cxnLst/>
              <a:rect l="l" t="t" r="r" b="b"/>
              <a:pathLst>
                <a:path w="815" h="833" extrusionOk="0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2765449" y="2834550"/>
              <a:ext cx="119568" cy="53141"/>
            </a:xfrm>
            <a:custGeom>
              <a:avLst/>
              <a:gdLst/>
              <a:ahLst/>
              <a:cxnLst/>
              <a:rect l="l" t="t" r="r" b="b"/>
              <a:pathLst>
                <a:path w="1053" h="468" extrusionOk="0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2724344" y="2910401"/>
              <a:ext cx="119568" cy="53255"/>
            </a:xfrm>
            <a:custGeom>
              <a:avLst/>
              <a:gdLst/>
              <a:ahLst/>
              <a:cxnLst/>
              <a:rect l="l" t="t" r="r" b="b"/>
              <a:pathLst>
                <a:path w="1053" h="469" extrusionOk="0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2691414" y="2971717"/>
              <a:ext cx="153633" cy="68471"/>
            </a:xfrm>
            <a:custGeom>
              <a:avLst/>
              <a:gdLst/>
              <a:ahLst/>
              <a:cxnLst/>
              <a:rect l="l" t="t" r="r" b="b"/>
              <a:pathLst>
                <a:path w="1353" h="603" extrusionOk="0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2658826" y="3052564"/>
              <a:ext cx="115707" cy="59273"/>
            </a:xfrm>
            <a:custGeom>
              <a:avLst/>
              <a:gdLst/>
              <a:ahLst/>
              <a:cxnLst/>
              <a:rect l="l" t="t" r="r" b="b"/>
              <a:pathLst>
                <a:path w="1019" h="522" extrusionOk="0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2611475" y="3224251"/>
              <a:ext cx="112982" cy="63474"/>
            </a:xfrm>
            <a:custGeom>
              <a:avLst/>
              <a:gdLst/>
              <a:ahLst/>
              <a:cxnLst/>
              <a:rect l="l" t="t" r="r" b="b"/>
              <a:pathLst>
                <a:path w="995" h="559" extrusionOk="0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611" name="Google Shape;611;p31"/>
          <p:cNvGrpSpPr/>
          <p:nvPr/>
        </p:nvGrpSpPr>
        <p:grpSpPr>
          <a:xfrm rot="-5400000">
            <a:off x="7798828" y="3383516"/>
            <a:ext cx="1406138" cy="1466221"/>
            <a:chOff x="-38325" y="3456438"/>
            <a:chExt cx="1278540" cy="1333171"/>
          </a:xfrm>
        </p:grpSpPr>
        <p:sp>
          <p:nvSpPr>
            <p:cNvPr id="612" name="Google Shape;612;p31"/>
            <p:cNvSpPr/>
            <p:nvPr/>
          </p:nvSpPr>
          <p:spPr>
            <a:xfrm>
              <a:off x="768650" y="4286503"/>
              <a:ext cx="230904" cy="175082"/>
            </a:xfrm>
            <a:custGeom>
              <a:avLst/>
              <a:gdLst/>
              <a:ahLst/>
              <a:cxnLst/>
              <a:rect l="l" t="t" r="r" b="b"/>
              <a:pathLst>
                <a:path w="1940" h="1471" extrusionOk="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480853" y="3984066"/>
              <a:ext cx="231618" cy="322194"/>
            </a:xfrm>
            <a:custGeom>
              <a:avLst/>
              <a:gdLst/>
              <a:ahLst/>
              <a:cxnLst/>
              <a:rect l="l" t="t" r="r" b="b"/>
              <a:pathLst>
                <a:path w="1946" h="2707" extrusionOk="0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-38325" y="3916461"/>
              <a:ext cx="1080962" cy="855534"/>
            </a:xfrm>
            <a:custGeom>
              <a:avLst/>
              <a:gdLst/>
              <a:ahLst/>
              <a:cxnLst/>
              <a:rect l="l" t="t" r="r" b="b"/>
              <a:pathLst>
                <a:path w="9082" h="7188" extrusionOk="0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-37492" y="3458699"/>
              <a:ext cx="1277707" cy="1330910"/>
            </a:xfrm>
            <a:custGeom>
              <a:avLst/>
              <a:gdLst/>
              <a:ahLst/>
              <a:cxnLst/>
              <a:rect l="l" t="t" r="r" b="b"/>
              <a:pathLst>
                <a:path w="10735" h="11182" extrusionOk="0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12792" y="3456438"/>
              <a:ext cx="904690" cy="1147972"/>
            </a:xfrm>
            <a:custGeom>
              <a:avLst/>
              <a:gdLst/>
              <a:ahLst/>
              <a:cxnLst/>
              <a:rect l="l" t="t" r="r" b="b"/>
              <a:pathLst>
                <a:path w="7601" h="9645" extrusionOk="0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7" name="Google Shape;617;p31"/>
          <p:cNvSpPr/>
          <p:nvPr/>
        </p:nvSpPr>
        <p:spPr>
          <a:xfrm flipH="1">
            <a:off x="7299381" y="15597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8" name="Google Shape;618;p31"/>
          <p:cNvSpPr/>
          <p:nvPr/>
        </p:nvSpPr>
        <p:spPr>
          <a:xfrm flipH="1">
            <a:off x="7902959" y="11645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9" name="Google Shape;619;p31"/>
          <p:cNvSpPr/>
          <p:nvPr/>
        </p:nvSpPr>
        <p:spPr>
          <a:xfrm flipH="1">
            <a:off x="161921" y="20701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0" name="Google Shape;620;p31"/>
          <p:cNvSpPr/>
          <p:nvPr/>
        </p:nvSpPr>
        <p:spPr>
          <a:xfrm flipH="1">
            <a:off x="2113156" y="39347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50205" y="2779350"/>
            <a:ext cx="4686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3677325" y="1388350"/>
            <a:ext cx="1634100" cy="9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950173" y="3869000"/>
            <a:ext cx="4686900" cy="26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8410250" y="19396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" name="Google Shape;20;p3"/>
          <p:cNvSpPr/>
          <p:nvPr/>
        </p:nvSpPr>
        <p:spPr>
          <a:xfrm>
            <a:off x="4354688" y="4009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1;p3"/>
          <p:cNvSpPr/>
          <p:nvPr/>
        </p:nvSpPr>
        <p:spPr>
          <a:xfrm>
            <a:off x="6109475" y="3185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994850" y="947125"/>
            <a:ext cx="37101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highlight>
                  <a:schemeClr val="accent2"/>
                </a:highlight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subTitle" idx="1"/>
          </p:nvPr>
        </p:nvSpPr>
        <p:spPr>
          <a:xfrm>
            <a:off x="1006475" y="2256150"/>
            <a:ext cx="3932700" cy="21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/>
          <p:nvPr/>
        </p:nvSpPr>
        <p:spPr>
          <a:xfrm>
            <a:off x="8223325" y="37009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4" name="Google Shape;64;p7"/>
          <p:cNvSpPr/>
          <p:nvPr/>
        </p:nvSpPr>
        <p:spPr>
          <a:xfrm>
            <a:off x="5740600" y="44576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" name="Google Shape;65;p7"/>
          <p:cNvSpPr/>
          <p:nvPr/>
        </p:nvSpPr>
        <p:spPr>
          <a:xfrm>
            <a:off x="7709400" y="46085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7"/>
          <p:cNvSpPr/>
          <p:nvPr/>
        </p:nvSpPr>
        <p:spPr>
          <a:xfrm>
            <a:off x="8659675" y="40967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7"/>
          <p:cNvSpPr/>
          <p:nvPr/>
        </p:nvSpPr>
        <p:spPr>
          <a:xfrm>
            <a:off x="7423250" y="48188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8" name="Google Shape;68;p7"/>
          <p:cNvSpPr/>
          <p:nvPr/>
        </p:nvSpPr>
        <p:spPr>
          <a:xfrm>
            <a:off x="8719000" y="15702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9" name="Google Shape;69;p7"/>
          <p:cNvSpPr/>
          <p:nvPr/>
        </p:nvSpPr>
        <p:spPr>
          <a:xfrm>
            <a:off x="7252925" y="4111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7"/>
          <p:cNvSpPr/>
          <p:nvPr/>
        </p:nvSpPr>
        <p:spPr>
          <a:xfrm>
            <a:off x="8308550" y="2399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1" name="Google Shape;71;p7"/>
          <p:cNvSpPr/>
          <p:nvPr/>
        </p:nvSpPr>
        <p:spPr>
          <a:xfrm>
            <a:off x="6445075" y="3104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167300" y="1643663"/>
            <a:ext cx="48093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167300" y="2335438"/>
            <a:ext cx="48093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2270850" y="4081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9"/>
          <p:cNvSpPr/>
          <p:nvPr/>
        </p:nvSpPr>
        <p:spPr>
          <a:xfrm>
            <a:off x="1715875" y="4043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9"/>
          <p:cNvSpPr/>
          <p:nvPr/>
        </p:nvSpPr>
        <p:spPr>
          <a:xfrm>
            <a:off x="818625" y="4457175"/>
            <a:ext cx="1035003" cy="443352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9"/>
          <p:cNvSpPr/>
          <p:nvPr/>
        </p:nvSpPr>
        <p:spPr>
          <a:xfrm>
            <a:off x="7124350" y="46438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9"/>
          <p:cNvSpPr/>
          <p:nvPr/>
        </p:nvSpPr>
        <p:spPr>
          <a:xfrm>
            <a:off x="5504465" y="212550"/>
            <a:ext cx="1327862" cy="568798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" name="Google Shape;88;p9"/>
          <p:cNvSpPr/>
          <p:nvPr/>
        </p:nvSpPr>
        <p:spPr>
          <a:xfrm>
            <a:off x="321525" y="966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9"/>
          <p:cNvSpPr/>
          <p:nvPr/>
        </p:nvSpPr>
        <p:spPr>
          <a:xfrm>
            <a:off x="386650" y="42471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9"/>
          <p:cNvSpPr/>
          <p:nvPr/>
        </p:nvSpPr>
        <p:spPr>
          <a:xfrm>
            <a:off x="277850" y="27881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9"/>
          <p:cNvSpPr/>
          <p:nvPr/>
        </p:nvSpPr>
        <p:spPr>
          <a:xfrm>
            <a:off x="8788275" y="28314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" name="Google Shape;92;p9"/>
          <p:cNvGrpSpPr/>
          <p:nvPr/>
        </p:nvGrpSpPr>
        <p:grpSpPr>
          <a:xfrm rot="10800000" flipH="1">
            <a:off x="575728" y="-366014"/>
            <a:ext cx="1523727" cy="1938980"/>
            <a:chOff x="2298078" y="2174373"/>
            <a:chExt cx="1523727" cy="1938980"/>
          </a:xfrm>
        </p:grpSpPr>
        <p:sp>
          <p:nvSpPr>
            <p:cNvPr id="93" name="Google Shape;93;p9"/>
            <p:cNvSpPr/>
            <p:nvPr/>
          </p:nvSpPr>
          <p:spPr>
            <a:xfrm>
              <a:off x="2298078" y="2362298"/>
              <a:ext cx="792238" cy="1702342"/>
            </a:xfrm>
            <a:custGeom>
              <a:avLst/>
              <a:gdLst/>
              <a:ahLst/>
              <a:cxnLst/>
              <a:rect l="l" t="t" r="r" b="b"/>
              <a:pathLst>
                <a:path w="6977" h="14992" extrusionOk="0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" name="Google Shape;94;p9"/>
            <p:cNvSpPr/>
            <p:nvPr/>
          </p:nvSpPr>
          <p:spPr>
            <a:xfrm>
              <a:off x="2511211" y="2804800"/>
              <a:ext cx="1310594" cy="902950"/>
            </a:xfrm>
            <a:custGeom>
              <a:avLst/>
              <a:gdLst/>
              <a:ahLst/>
              <a:cxnLst/>
              <a:rect l="l" t="t" r="r" b="b"/>
              <a:pathLst>
                <a:path w="11542" h="7952" extrusionOk="0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2601710" y="2575657"/>
              <a:ext cx="924297" cy="1215212"/>
            </a:xfrm>
            <a:custGeom>
              <a:avLst/>
              <a:gdLst/>
              <a:ahLst/>
              <a:cxnLst/>
              <a:rect l="l" t="t" r="r" b="b"/>
              <a:pathLst>
                <a:path w="8140" h="10702" extrusionOk="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2314883" y="2174373"/>
              <a:ext cx="1328989" cy="1938980"/>
            </a:xfrm>
            <a:custGeom>
              <a:avLst/>
              <a:gdLst/>
              <a:ahLst/>
              <a:cxnLst/>
              <a:rect l="l" t="t" r="r" b="b"/>
              <a:pathLst>
                <a:path w="11704" h="17076" extrusionOk="0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" name="Google Shape;97;p9"/>
            <p:cNvSpPr/>
            <p:nvPr/>
          </p:nvSpPr>
          <p:spPr>
            <a:xfrm>
              <a:off x="2755683" y="2993632"/>
              <a:ext cx="577515" cy="682549"/>
            </a:xfrm>
            <a:custGeom>
              <a:avLst/>
              <a:gdLst/>
              <a:ahLst/>
              <a:cxnLst/>
              <a:rect l="l" t="t" r="r" b="b"/>
              <a:pathLst>
                <a:path w="5086" h="6011" fill="none" extrusionOk="0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187399" y="2901090"/>
              <a:ext cx="85844" cy="166237"/>
            </a:xfrm>
            <a:custGeom>
              <a:avLst/>
              <a:gdLst/>
              <a:ahLst/>
              <a:cxnLst/>
              <a:rect l="l" t="t" r="r" b="b"/>
              <a:pathLst>
                <a:path w="756" h="1464" extrusionOk="0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305264" y="2894504"/>
              <a:ext cx="138077" cy="119228"/>
            </a:xfrm>
            <a:custGeom>
              <a:avLst/>
              <a:gdLst/>
              <a:ahLst/>
              <a:cxnLst/>
              <a:rect l="l" t="t" r="r" b="b"/>
              <a:pathLst>
                <a:path w="1216" h="1050" extrusionOk="0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3089860" y="2974442"/>
              <a:ext cx="85844" cy="166124"/>
            </a:xfrm>
            <a:custGeom>
              <a:avLst/>
              <a:gdLst/>
              <a:ahLst/>
              <a:cxnLst/>
              <a:rect l="l" t="t" r="r" b="b"/>
              <a:pathLst>
                <a:path w="756" h="1463" extrusionOk="0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3234750" y="3011914"/>
              <a:ext cx="167032" cy="65064"/>
            </a:xfrm>
            <a:custGeom>
              <a:avLst/>
              <a:gdLst/>
              <a:ahLst/>
              <a:cxnLst/>
              <a:rect l="l" t="t" r="r" b="b"/>
              <a:pathLst>
                <a:path w="1471" h="573" extrusionOk="0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918287" y="3342229"/>
              <a:ext cx="168508" cy="62112"/>
            </a:xfrm>
            <a:custGeom>
              <a:avLst/>
              <a:gdLst/>
              <a:ahLst/>
              <a:cxnLst/>
              <a:rect l="l" t="t" r="r" b="b"/>
              <a:pathLst>
                <a:path w="1484" h="547" extrusionOk="0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51102" y="3092647"/>
              <a:ext cx="73467" cy="166691"/>
            </a:xfrm>
            <a:custGeom>
              <a:avLst/>
              <a:gdLst/>
              <a:ahLst/>
              <a:cxnLst/>
              <a:rect l="l" t="t" r="r" b="b"/>
              <a:pathLst>
                <a:path w="647" h="1468" extrusionOk="0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845388" y="3222661"/>
              <a:ext cx="73353" cy="166691"/>
            </a:xfrm>
            <a:custGeom>
              <a:avLst/>
              <a:gdLst/>
              <a:ahLst/>
              <a:cxnLst/>
              <a:rect l="l" t="t" r="r" b="b"/>
              <a:pathLst>
                <a:path w="646" h="1468" extrusionOk="0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3029111" y="3077545"/>
              <a:ext cx="56094" cy="123769"/>
            </a:xfrm>
            <a:custGeom>
              <a:avLst/>
              <a:gdLst/>
              <a:ahLst/>
              <a:cxnLst/>
              <a:rect l="l" t="t" r="r" b="b"/>
              <a:pathLst>
                <a:path w="494" h="1090" extrusionOk="0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2915448" y="3198816"/>
              <a:ext cx="54277" cy="123202"/>
            </a:xfrm>
            <a:custGeom>
              <a:avLst/>
              <a:gdLst/>
              <a:ahLst/>
              <a:cxnLst/>
              <a:rect l="l" t="t" r="r" b="b"/>
              <a:pathLst>
                <a:path w="478" h="1085" extrusionOk="0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2814389" y="3321109"/>
              <a:ext cx="64383" cy="116048"/>
            </a:xfrm>
            <a:custGeom>
              <a:avLst/>
              <a:gdLst/>
              <a:ahLst/>
              <a:cxnLst/>
              <a:rect l="l" t="t" r="r" b="b"/>
              <a:pathLst>
                <a:path w="567" h="1022" extrusionOk="0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152880" y="3106728"/>
              <a:ext cx="124678" cy="44285"/>
            </a:xfrm>
            <a:custGeom>
              <a:avLst/>
              <a:gdLst/>
              <a:ahLst/>
              <a:cxnLst/>
              <a:rect l="l" t="t" r="r" b="b"/>
              <a:pathLst>
                <a:path w="1098" h="390" extrusionOk="0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087930" y="3163502"/>
              <a:ext cx="124678" cy="44512"/>
            </a:xfrm>
            <a:custGeom>
              <a:avLst/>
              <a:gdLst/>
              <a:ahLst/>
              <a:cxnLst/>
              <a:rect l="l" t="t" r="r" b="b"/>
              <a:pathLst>
                <a:path w="1098" h="392" extrusionOk="0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031041" y="3219028"/>
              <a:ext cx="160787" cy="57343"/>
            </a:xfrm>
            <a:custGeom>
              <a:avLst/>
              <a:gdLst/>
              <a:ahLst/>
              <a:cxnLst/>
              <a:rect l="l" t="t" r="r" b="b"/>
              <a:pathLst>
                <a:path w="1416" h="505" extrusionOk="0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2973131" y="3274213"/>
              <a:ext cx="124224" cy="45534"/>
            </a:xfrm>
            <a:custGeom>
              <a:avLst/>
              <a:gdLst/>
              <a:ahLst/>
              <a:cxnLst/>
              <a:rect l="l" t="t" r="r" b="b"/>
              <a:pathLst>
                <a:path w="1094" h="401" extrusionOk="0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2866962" y="3418421"/>
              <a:ext cx="123883" cy="46783"/>
            </a:xfrm>
            <a:custGeom>
              <a:avLst/>
              <a:gdLst/>
              <a:ahLst/>
              <a:cxnLst/>
              <a:rect l="l" t="t" r="r" b="b"/>
              <a:pathLst>
                <a:path w="1091" h="412" extrusionOk="0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587630" y="2702151"/>
              <a:ext cx="304428" cy="840838"/>
            </a:xfrm>
            <a:custGeom>
              <a:avLst/>
              <a:gdLst/>
              <a:ahLst/>
              <a:cxnLst/>
              <a:rect l="l" t="t" r="r" b="b"/>
              <a:pathLst>
                <a:path w="2681" h="7405" fill="none" extrusionOk="0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2748643" y="2644354"/>
              <a:ext cx="69833" cy="164080"/>
            </a:xfrm>
            <a:custGeom>
              <a:avLst/>
              <a:gdLst/>
              <a:ahLst/>
              <a:cxnLst/>
              <a:rect l="l" t="t" r="r" b="b"/>
              <a:pathLst>
                <a:path w="615" h="1445" extrusionOk="0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2871618" y="2581789"/>
              <a:ext cx="102763" cy="148637"/>
            </a:xfrm>
            <a:custGeom>
              <a:avLst/>
              <a:gdLst/>
              <a:ahLst/>
              <a:cxnLst/>
              <a:rect l="l" t="t" r="r" b="b"/>
              <a:pathLst>
                <a:path w="905" h="1309" extrusionOk="0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82330" y="2746662"/>
              <a:ext cx="69947" cy="163966"/>
            </a:xfrm>
            <a:custGeom>
              <a:avLst/>
              <a:gdLst/>
              <a:ahLst/>
              <a:cxnLst/>
              <a:rect l="l" t="t" r="r" b="b"/>
              <a:pathLst>
                <a:path w="616" h="1444" extrusionOk="0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821088" y="2701470"/>
              <a:ext cx="148637" cy="92430"/>
            </a:xfrm>
            <a:custGeom>
              <a:avLst/>
              <a:gdLst/>
              <a:ahLst/>
              <a:cxnLst/>
              <a:rect l="l" t="t" r="r" b="b"/>
              <a:pathLst>
                <a:path w="1309" h="814" extrusionOk="0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2634185" y="3121830"/>
              <a:ext cx="155677" cy="81415"/>
            </a:xfrm>
            <a:custGeom>
              <a:avLst/>
              <a:gdLst/>
              <a:ahLst/>
              <a:cxnLst/>
              <a:rect l="l" t="t" r="r" b="b"/>
              <a:pathLst>
                <a:path w="1371" h="717" extrusionOk="0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2585586" y="2911650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2531536" y="3070392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2652240" y="2872589"/>
              <a:ext cx="63588" cy="116389"/>
            </a:xfrm>
            <a:custGeom>
              <a:avLst/>
              <a:gdLst/>
              <a:ahLst/>
              <a:cxnLst/>
              <a:rect l="l" t="t" r="r" b="b"/>
              <a:pathLst>
                <a:path w="560" h="1025" extrusionOk="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9"/>
            <p:cNvSpPr/>
            <p:nvPr/>
          </p:nvSpPr>
          <p:spPr>
            <a:xfrm>
              <a:off x="2584791" y="3027697"/>
              <a:ext cx="71877" cy="111733"/>
            </a:xfrm>
            <a:custGeom>
              <a:avLst/>
              <a:gdLst/>
              <a:ahLst/>
              <a:cxnLst/>
              <a:rect l="l" t="t" r="r" b="b"/>
              <a:pathLst>
                <a:path w="633" h="984" extrusionOk="0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9"/>
            <p:cNvSpPr/>
            <p:nvPr/>
          </p:nvSpPr>
          <p:spPr>
            <a:xfrm>
              <a:off x="2527221" y="3181216"/>
              <a:ext cx="92543" cy="94587"/>
            </a:xfrm>
            <a:custGeom>
              <a:avLst/>
              <a:gdLst/>
              <a:ahLst/>
              <a:cxnLst/>
              <a:rect l="l" t="t" r="r" b="b"/>
              <a:pathLst>
                <a:path w="815" h="833" extrusionOk="0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2765449" y="2834550"/>
              <a:ext cx="119568" cy="53141"/>
            </a:xfrm>
            <a:custGeom>
              <a:avLst/>
              <a:gdLst/>
              <a:ahLst/>
              <a:cxnLst/>
              <a:rect l="l" t="t" r="r" b="b"/>
              <a:pathLst>
                <a:path w="1053" h="468" extrusionOk="0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724344" y="2910401"/>
              <a:ext cx="119568" cy="53255"/>
            </a:xfrm>
            <a:custGeom>
              <a:avLst/>
              <a:gdLst/>
              <a:ahLst/>
              <a:cxnLst/>
              <a:rect l="l" t="t" r="r" b="b"/>
              <a:pathLst>
                <a:path w="1053" h="469" extrusionOk="0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91414" y="2971717"/>
              <a:ext cx="153633" cy="68471"/>
            </a:xfrm>
            <a:custGeom>
              <a:avLst/>
              <a:gdLst/>
              <a:ahLst/>
              <a:cxnLst/>
              <a:rect l="l" t="t" r="r" b="b"/>
              <a:pathLst>
                <a:path w="1353" h="603" extrusionOk="0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9"/>
            <p:cNvSpPr/>
            <p:nvPr/>
          </p:nvSpPr>
          <p:spPr>
            <a:xfrm>
              <a:off x="2658826" y="3052564"/>
              <a:ext cx="115707" cy="59273"/>
            </a:xfrm>
            <a:custGeom>
              <a:avLst/>
              <a:gdLst/>
              <a:ahLst/>
              <a:cxnLst/>
              <a:rect l="l" t="t" r="r" b="b"/>
              <a:pathLst>
                <a:path w="1019" h="522" extrusionOk="0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2611475" y="3224251"/>
              <a:ext cx="112982" cy="63474"/>
            </a:xfrm>
            <a:custGeom>
              <a:avLst/>
              <a:gdLst/>
              <a:ahLst/>
              <a:cxnLst/>
              <a:rect l="l" t="t" r="r" b="b"/>
              <a:pathLst>
                <a:path w="995" h="559" extrusionOk="0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29" name="Google Shape;129;p9"/>
          <p:cNvGrpSpPr/>
          <p:nvPr/>
        </p:nvGrpSpPr>
        <p:grpSpPr>
          <a:xfrm>
            <a:off x="7203482" y="3412937"/>
            <a:ext cx="1316147" cy="1763960"/>
            <a:chOff x="10116232" y="1789612"/>
            <a:chExt cx="1316147" cy="1763960"/>
          </a:xfrm>
        </p:grpSpPr>
        <p:sp>
          <p:nvSpPr>
            <p:cNvPr id="130" name="Google Shape;130;p9"/>
            <p:cNvSpPr/>
            <p:nvPr/>
          </p:nvSpPr>
          <p:spPr>
            <a:xfrm>
              <a:off x="10116232" y="1939762"/>
              <a:ext cx="433197" cy="470631"/>
            </a:xfrm>
            <a:custGeom>
              <a:avLst/>
              <a:gdLst/>
              <a:ahLst/>
              <a:cxnLst/>
              <a:rect l="l" t="t" r="r" b="b"/>
              <a:pathLst>
                <a:path w="3113" h="3382" extrusionOk="0">
                  <a:moveTo>
                    <a:pt x="390" y="0"/>
                  </a:moveTo>
                  <a:lnTo>
                    <a:pt x="369" y="59"/>
                  </a:lnTo>
                  <a:cubicBezTo>
                    <a:pt x="0" y="1160"/>
                    <a:pt x="311" y="2319"/>
                    <a:pt x="1108" y="2930"/>
                  </a:cubicBezTo>
                  <a:cubicBezTo>
                    <a:pt x="1595" y="3306"/>
                    <a:pt x="2145" y="3382"/>
                    <a:pt x="2522" y="3382"/>
                  </a:cubicBezTo>
                  <a:cubicBezTo>
                    <a:pt x="2650" y="3382"/>
                    <a:pt x="2758" y="3373"/>
                    <a:pt x="2836" y="3364"/>
                  </a:cubicBezTo>
                  <a:cubicBezTo>
                    <a:pt x="2878" y="3361"/>
                    <a:pt x="2912" y="3354"/>
                    <a:pt x="2933" y="3350"/>
                  </a:cubicBezTo>
                  <a:cubicBezTo>
                    <a:pt x="3023" y="3071"/>
                    <a:pt x="3112" y="2622"/>
                    <a:pt x="2926" y="2195"/>
                  </a:cubicBezTo>
                  <a:cubicBezTo>
                    <a:pt x="2754" y="1801"/>
                    <a:pt x="2436" y="1615"/>
                    <a:pt x="2091" y="1384"/>
                  </a:cubicBezTo>
                  <a:cubicBezTo>
                    <a:pt x="1484" y="973"/>
                    <a:pt x="915" y="507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10116232" y="1947833"/>
              <a:ext cx="394790" cy="462560"/>
            </a:xfrm>
            <a:custGeom>
              <a:avLst/>
              <a:gdLst/>
              <a:ahLst/>
              <a:cxnLst/>
              <a:rect l="l" t="t" r="r" b="b"/>
              <a:pathLst>
                <a:path w="2837" h="3324" extrusionOk="0">
                  <a:moveTo>
                    <a:pt x="369" y="1"/>
                  </a:moveTo>
                  <a:lnTo>
                    <a:pt x="369" y="1"/>
                  </a:lnTo>
                  <a:cubicBezTo>
                    <a:pt x="0" y="1102"/>
                    <a:pt x="311" y="2261"/>
                    <a:pt x="1108" y="2872"/>
                  </a:cubicBezTo>
                  <a:cubicBezTo>
                    <a:pt x="1595" y="3248"/>
                    <a:pt x="2145" y="3324"/>
                    <a:pt x="2522" y="3324"/>
                  </a:cubicBezTo>
                  <a:cubicBezTo>
                    <a:pt x="2650" y="3324"/>
                    <a:pt x="2758" y="3315"/>
                    <a:pt x="2836" y="3306"/>
                  </a:cubicBezTo>
                  <a:cubicBezTo>
                    <a:pt x="2284" y="3148"/>
                    <a:pt x="1601" y="2820"/>
                    <a:pt x="1073" y="2137"/>
                  </a:cubicBezTo>
                  <a:cubicBezTo>
                    <a:pt x="459" y="1347"/>
                    <a:pt x="366" y="487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10935310" y="1849867"/>
              <a:ext cx="456297" cy="267043"/>
            </a:xfrm>
            <a:custGeom>
              <a:avLst/>
              <a:gdLst/>
              <a:ahLst/>
              <a:cxnLst/>
              <a:rect l="l" t="t" r="r" b="b"/>
              <a:pathLst>
                <a:path w="3279" h="1919" extrusionOk="0">
                  <a:moveTo>
                    <a:pt x="1813" y="0"/>
                  </a:moveTo>
                  <a:cubicBezTo>
                    <a:pt x="1525" y="0"/>
                    <a:pt x="1241" y="66"/>
                    <a:pt x="984" y="201"/>
                  </a:cubicBezTo>
                  <a:cubicBezTo>
                    <a:pt x="107" y="660"/>
                    <a:pt x="7" y="1678"/>
                    <a:pt x="0" y="1747"/>
                  </a:cubicBezTo>
                  <a:cubicBezTo>
                    <a:pt x="381" y="1871"/>
                    <a:pt x="683" y="1919"/>
                    <a:pt x="925" y="1919"/>
                  </a:cubicBezTo>
                  <a:cubicBezTo>
                    <a:pt x="1255" y="1919"/>
                    <a:pt x="1473" y="1829"/>
                    <a:pt x="1622" y="1719"/>
                  </a:cubicBezTo>
                  <a:cubicBezTo>
                    <a:pt x="1933" y="1492"/>
                    <a:pt x="1977" y="1157"/>
                    <a:pt x="2402" y="888"/>
                  </a:cubicBezTo>
                  <a:cubicBezTo>
                    <a:pt x="2667" y="729"/>
                    <a:pt x="2971" y="646"/>
                    <a:pt x="3278" y="646"/>
                  </a:cubicBezTo>
                  <a:cubicBezTo>
                    <a:pt x="2878" y="222"/>
                    <a:pt x="2340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10935310" y="1921672"/>
              <a:ext cx="456297" cy="195238"/>
            </a:xfrm>
            <a:custGeom>
              <a:avLst/>
              <a:gdLst/>
              <a:ahLst/>
              <a:cxnLst/>
              <a:rect l="l" t="t" r="r" b="b"/>
              <a:pathLst>
                <a:path w="3279" h="1403" extrusionOk="0">
                  <a:moveTo>
                    <a:pt x="2575" y="0"/>
                  </a:moveTo>
                  <a:cubicBezTo>
                    <a:pt x="2329" y="0"/>
                    <a:pt x="2147" y="59"/>
                    <a:pt x="2012" y="130"/>
                  </a:cubicBezTo>
                  <a:cubicBezTo>
                    <a:pt x="1639" y="323"/>
                    <a:pt x="1584" y="631"/>
                    <a:pt x="1184" y="910"/>
                  </a:cubicBezTo>
                  <a:cubicBezTo>
                    <a:pt x="807" y="1173"/>
                    <a:pt x="383" y="1232"/>
                    <a:pt x="58" y="1232"/>
                  </a:cubicBezTo>
                  <a:cubicBezTo>
                    <a:pt x="39" y="1232"/>
                    <a:pt x="19" y="1231"/>
                    <a:pt x="0" y="1231"/>
                  </a:cubicBezTo>
                  <a:lnTo>
                    <a:pt x="0" y="1231"/>
                  </a:lnTo>
                  <a:cubicBezTo>
                    <a:pt x="381" y="1355"/>
                    <a:pt x="683" y="1403"/>
                    <a:pt x="925" y="1403"/>
                  </a:cubicBezTo>
                  <a:cubicBezTo>
                    <a:pt x="1255" y="1403"/>
                    <a:pt x="1473" y="1313"/>
                    <a:pt x="1622" y="1203"/>
                  </a:cubicBezTo>
                  <a:cubicBezTo>
                    <a:pt x="1933" y="976"/>
                    <a:pt x="1977" y="641"/>
                    <a:pt x="2402" y="372"/>
                  </a:cubicBezTo>
                  <a:cubicBezTo>
                    <a:pt x="2667" y="213"/>
                    <a:pt x="2971" y="130"/>
                    <a:pt x="3278" y="130"/>
                  </a:cubicBezTo>
                  <a:cubicBezTo>
                    <a:pt x="2999" y="36"/>
                    <a:pt x="2767" y="0"/>
                    <a:pt x="2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10821480" y="2188435"/>
              <a:ext cx="491783" cy="365149"/>
            </a:xfrm>
            <a:custGeom>
              <a:avLst/>
              <a:gdLst/>
              <a:ahLst/>
              <a:cxnLst/>
              <a:rect l="l" t="t" r="r" b="b"/>
              <a:pathLst>
                <a:path w="3534" h="2624" extrusionOk="0">
                  <a:moveTo>
                    <a:pt x="3441" y="0"/>
                  </a:moveTo>
                  <a:lnTo>
                    <a:pt x="3441" y="0"/>
                  </a:lnTo>
                  <a:cubicBezTo>
                    <a:pt x="3020" y="308"/>
                    <a:pt x="2654" y="415"/>
                    <a:pt x="2392" y="456"/>
                  </a:cubicBezTo>
                  <a:cubicBezTo>
                    <a:pt x="2297" y="470"/>
                    <a:pt x="2213" y="475"/>
                    <a:pt x="2133" y="475"/>
                  </a:cubicBezTo>
                  <a:cubicBezTo>
                    <a:pt x="1977" y="475"/>
                    <a:pt x="1840" y="456"/>
                    <a:pt x="1688" y="456"/>
                  </a:cubicBezTo>
                  <a:cubicBezTo>
                    <a:pt x="1559" y="456"/>
                    <a:pt x="1419" y="470"/>
                    <a:pt x="1246" y="518"/>
                  </a:cubicBezTo>
                  <a:cubicBezTo>
                    <a:pt x="1122" y="553"/>
                    <a:pt x="829" y="635"/>
                    <a:pt x="587" y="846"/>
                  </a:cubicBezTo>
                  <a:cubicBezTo>
                    <a:pt x="1" y="1353"/>
                    <a:pt x="108" y="2271"/>
                    <a:pt x="125" y="2405"/>
                  </a:cubicBezTo>
                  <a:cubicBezTo>
                    <a:pt x="196" y="2438"/>
                    <a:pt x="621" y="2624"/>
                    <a:pt x="1173" y="2624"/>
                  </a:cubicBezTo>
                  <a:cubicBezTo>
                    <a:pt x="1503" y="2624"/>
                    <a:pt x="1880" y="2557"/>
                    <a:pt x="2254" y="2350"/>
                  </a:cubicBezTo>
                  <a:cubicBezTo>
                    <a:pt x="3064" y="1902"/>
                    <a:pt x="3534" y="973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10838736" y="2188435"/>
              <a:ext cx="474527" cy="365149"/>
            </a:xfrm>
            <a:custGeom>
              <a:avLst/>
              <a:gdLst/>
              <a:ahLst/>
              <a:cxnLst/>
              <a:rect l="l" t="t" r="r" b="b"/>
              <a:pathLst>
                <a:path w="3410" h="2624" extrusionOk="0">
                  <a:moveTo>
                    <a:pt x="3317" y="0"/>
                  </a:moveTo>
                  <a:cubicBezTo>
                    <a:pt x="2792" y="1394"/>
                    <a:pt x="1488" y="2340"/>
                    <a:pt x="1" y="2405"/>
                  </a:cubicBezTo>
                  <a:cubicBezTo>
                    <a:pt x="72" y="2438"/>
                    <a:pt x="497" y="2624"/>
                    <a:pt x="1049" y="2624"/>
                  </a:cubicBezTo>
                  <a:cubicBezTo>
                    <a:pt x="1379" y="2624"/>
                    <a:pt x="1756" y="2557"/>
                    <a:pt x="2130" y="2350"/>
                  </a:cubicBezTo>
                  <a:cubicBezTo>
                    <a:pt x="2940" y="1902"/>
                    <a:pt x="3410" y="973"/>
                    <a:pt x="3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10786412" y="2628171"/>
              <a:ext cx="383796" cy="251458"/>
            </a:xfrm>
            <a:custGeom>
              <a:avLst/>
              <a:gdLst/>
              <a:ahLst/>
              <a:cxnLst/>
              <a:rect l="l" t="t" r="r" b="b"/>
              <a:pathLst>
                <a:path w="2758" h="1807" extrusionOk="0">
                  <a:moveTo>
                    <a:pt x="1603" y="1"/>
                  </a:moveTo>
                  <a:cubicBezTo>
                    <a:pt x="1177" y="1"/>
                    <a:pt x="778" y="151"/>
                    <a:pt x="501" y="432"/>
                  </a:cubicBezTo>
                  <a:cubicBezTo>
                    <a:pt x="1" y="939"/>
                    <a:pt x="94" y="1688"/>
                    <a:pt x="108" y="1792"/>
                  </a:cubicBezTo>
                  <a:cubicBezTo>
                    <a:pt x="201" y="1802"/>
                    <a:pt x="294" y="1807"/>
                    <a:pt x="388" y="1807"/>
                  </a:cubicBezTo>
                  <a:cubicBezTo>
                    <a:pt x="489" y="1807"/>
                    <a:pt x="591" y="1801"/>
                    <a:pt x="691" y="1788"/>
                  </a:cubicBezTo>
                  <a:cubicBezTo>
                    <a:pt x="1850" y="1640"/>
                    <a:pt x="2554" y="688"/>
                    <a:pt x="2758" y="384"/>
                  </a:cubicBezTo>
                  <a:cubicBezTo>
                    <a:pt x="2396" y="124"/>
                    <a:pt x="1988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10801302" y="2681468"/>
              <a:ext cx="368907" cy="198160"/>
            </a:xfrm>
            <a:custGeom>
              <a:avLst/>
              <a:gdLst/>
              <a:ahLst/>
              <a:cxnLst/>
              <a:rect l="l" t="t" r="r" b="b"/>
              <a:pathLst>
                <a:path w="2651" h="1424" extrusionOk="0">
                  <a:moveTo>
                    <a:pt x="2651" y="1"/>
                  </a:moveTo>
                  <a:lnTo>
                    <a:pt x="2651" y="1"/>
                  </a:lnTo>
                  <a:cubicBezTo>
                    <a:pt x="1840" y="598"/>
                    <a:pt x="950" y="1070"/>
                    <a:pt x="1" y="1409"/>
                  </a:cubicBezTo>
                  <a:cubicBezTo>
                    <a:pt x="94" y="1419"/>
                    <a:pt x="187" y="1424"/>
                    <a:pt x="281" y="1424"/>
                  </a:cubicBezTo>
                  <a:cubicBezTo>
                    <a:pt x="382" y="1424"/>
                    <a:pt x="484" y="1418"/>
                    <a:pt x="584" y="1405"/>
                  </a:cubicBezTo>
                  <a:cubicBezTo>
                    <a:pt x="1743" y="1257"/>
                    <a:pt x="2447" y="305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10689003" y="1876863"/>
              <a:ext cx="126912" cy="1676709"/>
            </a:xfrm>
            <a:custGeom>
              <a:avLst/>
              <a:gdLst/>
              <a:ahLst/>
              <a:cxnLst/>
              <a:rect l="l" t="t" r="r" b="b"/>
              <a:pathLst>
                <a:path w="912" h="12049" extrusionOk="0">
                  <a:moveTo>
                    <a:pt x="528" y="0"/>
                  </a:moveTo>
                  <a:lnTo>
                    <a:pt x="483" y="11"/>
                  </a:lnTo>
                  <a:cubicBezTo>
                    <a:pt x="815" y="1353"/>
                    <a:pt x="863" y="2626"/>
                    <a:pt x="621" y="3796"/>
                  </a:cubicBezTo>
                  <a:cubicBezTo>
                    <a:pt x="566" y="4072"/>
                    <a:pt x="501" y="4320"/>
                    <a:pt x="428" y="4586"/>
                  </a:cubicBezTo>
                  <a:cubicBezTo>
                    <a:pt x="287" y="5114"/>
                    <a:pt x="138" y="5662"/>
                    <a:pt x="59" y="6473"/>
                  </a:cubicBezTo>
                  <a:cubicBezTo>
                    <a:pt x="31" y="6756"/>
                    <a:pt x="0" y="7287"/>
                    <a:pt x="59" y="8584"/>
                  </a:cubicBezTo>
                  <a:cubicBezTo>
                    <a:pt x="111" y="9723"/>
                    <a:pt x="207" y="10889"/>
                    <a:pt x="349" y="12049"/>
                  </a:cubicBezTo>
                  <a:lnTo>
                    <a:pt x="397" y="12042"/>
                  </a:lnTo>
                  <a:cubicBezTo>
                    <a:pt x="256" y="10882"/>
                    <a:pt x="159" y="9720"/>
                    <a:pt x="107" y="8581"/>
                  </a:cubicBezTo>
                  <a:cubicBezTo>
                    <a:pt x="49" y="7287"/>
                    <a:pt x="80" y="6759"/>
                    <a:pt x="107" y="6476"/>
                  </a:cubicBezTo>
                  <a:cubicBezTo>
                    <a:pt x="187" y="5669"/>
                    <a:pt x="335" y="5124"/>
                    <a:pt x="477" y="4596"/>
                  </a:cubicBezTo>
                  <a:cubicBezTo>
                    <a:pt x="546" y="4330"/>
                    <a:pt x="615" y="4082"/>
                    <a:pt x="670" y="3806"/>
                  </a:cubicBezTo>
                  <a:cubicBezTo>
                    <a:pt x="911" y="2629"/>
                    <a:pt x="863" y="1349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10307295" y="2183147"/>
              <a:ext cx="411628" cy="488443"/>
            </a:xfrm>
            <a:custGeom>
              <a:avLst/>
              <a:gdLst/>
              <a:ahLst/>
              <a:cxnLst/>
              <a:rect l="l" t="t" r="r" b="b"/>
              <a:pathLst>
                <a:path w="2958" h="3510" extrusionOk="0">
                  <a:moveTo>
                    <a:pt x="35" y="1"/>
                  </a:moveTo>
                  <a:lnTo>
                    <a:pt x="0" y="35"/>
                  </a:lnTo>
                  <a:cubicBezTo>
                    <a:pt x="711" y="697"/>
                    <a:pt x="1367" y="1415"/>
                    <a:pt x="1967" y="2181"/>
                  </a:cubicBezTo>
                  <a:cubicBezTo>
                    <a:pt x="2298" y="2605"/>
                    <a:pt x="2619" y="3054"/>
                    <a:pt x="2916" y="3509"/>
                  </a:cubicBezTo>
                  <a:lnTo>
                    <a:pt x="2957" y="3482"/>
                  </a:lnTo>
                  <a:cubicBezTo>
                    <a:pt x="2661" y="3026"/>
                    <a:pt x="2340" y="2578"/>
                    <a:pt x="2005" y="2150"/>
                  </a:cubicBezTo>
                  <a:cubicBezTo>
                    <a:pt x="1405" y="1384"/>
                    <a:pt x="746" y="663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10779315" y="1913740"/>
              <a:ext cx="392285" cy="474110"/>
            </a:xfrm>
            <a:custGeom>
              <a:avLst/>
              <a:gdLst/>
              <a:ahLst/>
              <a:cxnLst/>
              <a:rect l="l" t="t" r="r" b="b"/>
              <a:pathLst>
                <a:path w="2819" h="3407" extrusionOk="0">
                  <a:moveTo>
                    <a:pt x="2798" y="1"/>
                  </a:moveTo>
                  <a:cubicBezTo>
                    <a:pt x="1387" y="629"/>
                    <a:pt x="349" y="1885"/>
                    <a:pt x="0" y="3393"/>
                  </a:cubicBezTo>
                  <a:lnTo>
                    <a:pt x="48" y="3406"/>
                  </a:lnTo>
                  <a:lnTo>
                    <a:pt x="48" y="3403"/>
                  </a:lnTo>
                  <a:cubicBezTo>
                    <a:pt x="393" y="1912"/>
                    <a:pt x="1418" y="667"/>
                    <a:pt x="2819" y="4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10699579" y="2324809"/>
              <a:ext cx="374612" cy="436537"/>
            </a:xfrm>
            <a:custGeom>
              <a:avLst/>
              <a:gdLst/>
              <a:ahLst/>
              <a:cxnLst/>
              <a:rect l="l" t="t" r="r" b="b"/>
              <a:pathLst>
                <a:path w="2692" h="3137" extrusionOk="0">
                  <a:moveTo>
                    <a:pt x="2667" y="0"/>
                  </a:moveTo>
                  <a:cubicBezTo>
                    <a:pt x="1446" y="701"/>
                    <a:pt x="504" y="1801"/>
                    <a:pt x="0" y="3116"/>
                  </a:cubicBezTo>
                  <a:lnTo>
                    <a:pt x="45" y="3137"/>
                  </a:lnTo>
                  <a:cubicBezTo>
                    <a:pt x="545" y="1832"/>
                    <a:pt x="1480" y="739"/>
                    <a:pt x="2691" y="42"/>
                  </a:cubicBezTo>
                  <a:lnTo>
                    <a:pt x="2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0673139" y="2249386"/>
              <a:ext cx="76537" cy="295988"/>
            </a:xfrm>
            <a:custGeom>
              <a:avLst/>
              <a:gdLst/>
              <a:ahLst/>
              <a:cxnLst/>
              <a:rect l="l" t="t" r="r" b="b"/>
              <a:pathLst>
                <a:path w="550" h="2127" extrusionOk="0">
                  <a:moveTo>
                    <a:pt x="32" y="1"/>
                  </a:moveTo>
                  <a:cubicBezTo>
                    <a:pt x="1" y="739"/>
                    <a:pt x="166" y="1470"/>
                    <a:pt x="508" y="2126"/>
                  </a:cubicBezTo>
                  <a:lnTo>
                    <a:pt x="549" y="2102"/>
                  </a:lnTo>
                  <a:cubicBezTo>
                    <a:pt x="214" y="1453"/>
                    <a:pt x="52" y="729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0561813" y="2668109"/>
              <a:ext cx="134009" cy="194125"/>
            </a:xfrm>
            <a:custGeom>
              <a:avLst/>
              <a:gdLst/>
              <a:ahLst/>
              <a:cxnLst/>
              <a:rect l="l" t="t" r="r" b="b"/>
              <a:pathLst>
                <a:path w="963" h="1395" extrusionOk="0">
                  <a:moveTo>
                    <a:pt x="45" y="0"/>
                  </a:moveTo>
                  <a:lnTo>
                    <a:pt x="0" y="18"/>
                  </a:lnTo>
                  <a:cubicBezTo>
                    <a:pt x="200" y="542"/>
                    <a:pt x="518" y="1011"/>
                    <a:pt x="928" y="1394"/>
                  </a:cubicBezTo>
                  <a:lnTo>
                    <a:pt x="963" y="1360"/>
                  </a:lnTo>
                  <a:cubicBezTo>
                    <a:pt x="559" y="984"/>
                    <a:pt x="245" y="518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0699579" y="2741584"/>
              <a:ext cx="278037" cy="380874"/>
            </a:xfrm>
            <a:custGeom>
              <a:avLst/>
              <a:gdLst/>
              <a:ahLst/>
              <a:cxnLst/>
              <a:rect l="l" t="t" r="r" b="b"/>
              <a:pathLst>
                <a:path w="1998" h="2737" extrusionOk="0">
                  <a:moveTo>
                    <a:pt x="1981" y="0"/>
                  </a:moveTo>
                  <a:cubicBezTo>
                    <a:pt x="1622" y="152"/>
                    <a:pt x="1291" y="366"/>
                    <a:pt x="1008" y="635"/>
                  </a:cubicBezTo>
                  <a:cubicBezTo>
                    <a:pt x="256" y="1353"/>
                    <a:pt x="56" y="2257"/>
                    <a:pt x="0" y="2733"/>
                  </a:cubicBezTo>
                  <a:lnTo>
                    <a:pt x="49" y="2736"/>
                  </a:lnTo>
                  <a:cubicBezTo>
                    <a:pt x="104" y="2267"/>
                    <a:pt x="300" y="1377"/>
                    <a:pt x="1042" y="666"/>
                  </a:cubicBezTo>
                  <a:cubicBezTo>
                    <a:pt x="1322" y="404"/>
                    <a:pt x="1646" y="193"/>
                    <a:pt x="1998" y="4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10491678" y="2536467"/>
              <a:ext cx="93792" cy="149455"/>
            </a:xfrm>
            <a:custGeom>
              <a:avLst/>
              <a:gdLst/>
              <a:ahLst/>
              <a:cxnLst/>
              <a:rect l="l" t="t" r="r" b="b"/>
              <a:pathLst>
                <a:path w="674" h="1074" extrusionOk="0">
                  <a:moveTo>
                    <a:pt x="421" y="1"/>
                  </a:moveTo>
                  <a:cubicBezTo>
                    <a:pt x="114" y="180"/>
                    <a:pt x="0" y="525"/>
                    <a:pt x="118" y="777"/>
                  </a:cubicBezTo>
                  <a:cubicBezTo>
                    <a:pt x="235" y="1026"/>
                    <a:pt x="542" y="1070"/>
                    <a:pt x="566" y="1074"/>
                  </a:cubicBezTo>
                  <a:cubicBezTo>
                    <a:pt x="621" y="1005"/>
                    <a:pt x="656" y="919"/>
                    <a:pt x="666" y="829"/>
                  </a:cubicBezTo>
                  <a:cubicBezTo>
                    <a:pt x="673" y="701"/>
                    <a:pt x="618" y="612"/>
                    <a:pt x="566" y="505"/>
                  </a:cubicBezTo>
                  <a:cubicBezTo>
                    <a:pt x="494" y="346"/>
                    <a:pt x="445" y="177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10639602" y="2054010"/>
              <a:ext cx="82660" cy="214303"/>
            </a:xfrm>
            <a:custGeom>
              <a:avLst/>
              <a:gdLst/>
              <a:ahLst/>
              <a:cxnLst/>
              <a:rect l="l" t="t" r="r" b="b"/>
              <a:pathLst>
                <a:path w="594" h="1540" extrusionOk="0">
                  <a:moveTo>
                    <a:pt x="297" y="0"/>
                  </a:moveTo>
                  <a:cubicBezTo>
                    <a:pt x="100" y="235"/>
                    <a:pt x="0" y="535"/>
                    <a:pt x="17" y="842"/>
                  </a:cubicBezTo>
                  <a:cubicBezTo>
                    <a:pt x="35" y="1098"/>
                    <a:pt x="135" y="1343"/>
                    <a:pt x="297" y="1539"/>
                  </a:cubicBezTo>
                  <a:cubicBezTo>
                    <a:pt x="493" y="1305"/>
                    <a:pt x="593" y="1004"/>
                    <a:pt x="580" y="701"/>
                  </a:cubicBezTo>
                  <a:cubicBezTo>
                    <a:pt x="562" y="442"/>
                    <a:pt x="466" y="197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0706258" y="1789612"/>
              <a:ext cx="126494" cy="183827"/>
            </a:xfrm>
            <a:custGeom>
              <a:avLst/>
              <a:gdLst/>
              <a:ahLst/>
              <a:cxnLst/>
              <a:rect l="l" t="t" r="r" b="b"/>
              <a:pathLst>
                <a:path w="909" h="1321" extrusionOk="0">
                  <a:moveTo>
                    <a:pt x="97" y="0"/>
                  </a:moveTo>
                  <a:cubicBezTo>
                    <a:pt x="65" y="0"/>
                    <a:pt x="33" y="2"/>
                    <a:pt x="1" y="6"/>
                  </a:cubicBezTo>
                  <a:cubicBezTo>
                    <a:pt x="94" y="158"/>
                    <a:pt x="152" y="327"/>
                    <a:pt x="170" y="503"/>
                  </a:cubicBezTo>
                  <a:cubicBezTo>
                    <a:pt x="194" y="696"/>
                    <a:pt x="149" y="786"/>
                    <a:pt x="197" y="934"/>
                  </a:cubicBezTo>
                  <a:cubicBezTo>
                    <a:pt x="232" y="1055"/>
                    <a:pt x="325" y="1193"/>
                    <a:pt x="535" y="1321"/>
                  </a:cubicBezTo>
                  <a:cubicBezTo>
                    <a:pt x="836" y="1076"/>
                    <a:pt x="908" y="662"/>
                    <a:pt x="732" y="358"/>
                  </a:cubicBezTo>
                  <a:cubicBezTo>
                    <a:pt x="597" y="134"/>
                    <a:pt x="355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0566544" y="2054984"/>
              <a:ext cx="126355" cy="108265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518" y="0"/>
                  </a:moveTo>
                  <a:cubicBezTo>
                    <a:pt x="173" y="0"/>
                    <a:pt x="1" y="418"/>
                    <a:pt x="242" y="663"/>
                  </a:cubicBezTo>
                  <a:cubicBezTo>
                    <a:pt x="322" y="742"/>
                    <a:pt x="419" y="778"/>
                    <a:pt x="515" y="778"/>
                  </a:cubicBezTo>
                  <a:cubicBezTo>
                    <a:pt x="714" y="778"/>
                    <a:pt x="906" y="623"/>
                    <a:pt x="908" y="390"/>
                  </a:cubicBezTo>
                  <a:cubicBezTo>
                    <a:pt x="908" y="176"/>
                    <a:pt x="735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0884379" y="2407886"/>
              <a:ext cx="261338" cy="237681"/>
            </a:xfrm>
            <a:custGeom>
              <a:avLst/>
              <a:gdLst/>
              <a:ahLst/>
              <a:cxnLst/>
              <a:rect l="l" t="t" r="r" b="b"/>
              <a:pathLst>
                <a:path w="1878" h="1708" extrusionOk="0">
                  <a:moveTo>
                    <a:pt x="939" y="0"/>
                  </a:moveTo>
                  <a:cubicBezTo>
                    <a:pt x="721" y="0"/>
                    <a:pt x="503" y="83"/>
                    <a:pt x="335" y="249"/>
                  </a:cubicBezTo>
                  <a:cubicBezTo>
                    <a:pt x="1" y="583"/>
                    <a:pt x="1" y="1125"/>
                    <a:pt x="335" y="1456"/>
                  </a:cubicBezTo>
                  <a:cubicBezTo>
                    <a:pt x="503" y="1624"/>
                    <a:pt x="721" y="1707"/>
                    <a:pt x="939" y="1707"/>
                  </a:cubicBezTo>
                  <a:cubicBezTo>
                    <a:pt x="1157" y="1707"/>
                    <a:pt x="1376" y="1624"/>
                    <a:pt x="1543" y="1456"/>
                  </a:cubicBezTo>
                  <a:cubicBezTo>
                    <a:pt x="1878" y="1125"/>
                    <a:pt x="1878" y="583"/>
                    <a:pt x="1543" y="249"/>
                  </a:cubicBezTo>
                  <a:cubicBezTo>
                    <a:pt x="1376" y="83"/>
                    <a:pt x="115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1160884" y="1817304"/>
              <a:ext cx="237820" cy="237820"/>
            </a:xfrm>
            <a:custGeom>
              <a:avLst/>
              <a:gdLst/>
              <a:ahLst/>
              <a:cxnLst/>
              <a:rect l="l" t="t" r="r" b="b"/>
              <a:pathLst>
                <a:path w="1709" h="1709" extrusionOk="0">
                  <a:moveTo>
                    <a:pt x="853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5"/>
                    <a:pt x="384" y="1708"/>
                    <a:pt x="853" y="1708"/>
                  </a:cubicBezTo>
                  <a:cubicBezTo>
                    <a:pt x="1326" y="1708"/>
                    <a:pt x="1709" y="1325"/>
                    <a:pt x="1709" y="856"/>
                  </a:cubicBezTo>
                  <a:cubicBezTo>
                    <a:pt x="1709" y="383"/>
                    <a:pt x="1326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11343875" y="1817304"/>
              <a:ext cx="88504" cy="88504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cubicBezTo>
                    <a:pt x="145" y="0"/>
                    <a:pt x="1" y="142"/>
                    <a:pt x="1" y="318"/>
                  </a:cubicBezTo>
                  <a:cubicBezTo>
                    <a:pt x="1" y="494"/>
                    <a:pt x="145" y="635"/>
                    <a:pt x="318" y="635"/>
                  </a:cubicBezTo>
                  <a:cubicBezTo>
                    <a:pt x="494" y="635"/>
                    <a:pt x="635" y="494"/>
                    <a:pt x="635" y="318"/>
                  </a:cubicBezTo>
                  <a:cubicBezTo>
                    <a:pt x="635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10170504" y="2271929"/>
              <a:ext cx="156135" cy="156274"/>
            </a:xfrm>
            <a:custGeom>
              <a:avLst/>
              <a:gdLst/>
              <a:ahLst/>
              <a:cxnLst/>
              <a:rect l="l" t="t" r="r" b="b"/>
              <a:pathLst>
                <a:path w="1122" h="1123" extrusionOk="0">
                  <a:moveTo>
                    <a:pt x="559" y="1"/>
                  </a:moveTo>
                  <a:cubicBezTo>
                    <a:pt x="249" y="1"/>
                    <a:pt x="0" y="253"/>
                    <a:pt x="0" y="563"/>
                  </a:cubicBezTo>
                  <a:cubicBezTo>
                    <a:pt x="0" y="870"/>
                    <a:pt x="249" y="1122"/>
                    <a:pt x="559" y="1122"/>
                  </a:cubicBezTo>
                  <a:cubicBezTo>
                    <a:pt x="870" y="1122"/>
                    <a:pt x="1121" y="870"/>
                    <a:pt x="1121" y="563"/>
                  </a:cubicBezTo>
                  <a:cubicBezTo>
                    <a:pt x="1121" y="253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>
            <a:spLocks noGrp="1"/>
          </p:cNvSpPr>
          <p:nvPr>
            <p:ph type="title"/>
          </p:nvPr>
        </p:nvSpPr>
        <p:spPr>
          <a:xfrm>
            <a:off x="713225" y="1965000"/>
            <a:ext cx="22206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3"/>
          <p:cNvSpPr txBox="1">
            <a:spLocks noGrp="1"/>
          </p:cNvSpPr>
          <p:nvPr>
            <p:ph type="subTitle" idx="1"/>
          </p:nvPr>
        </p:nvSpPr>
        <p:spPr>
          <a:xfrm>
            <a:off x="4384400" y="562175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2"/>
          </p:nvPr>
        </p:nvSpPr>
        <p:spPr>
          <a:xfrm>
            <a:off x="4384400" y="874350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3" hasCustomPrompt="1"/>
          </p:nvPr>
        </p:nvSpPr>
        <p:spPr>
          <a:xfrm>
            <a:off x="3351350" y="663450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subTitle" idx="4"/>
          </p:nvPr>
        </p:nvSpPr>
        <p:spPr>
          <a:xfrm>
            <a:off x="4384400" y="1401506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5"/>
          </p:nvPr>
        </p:nvSpPr>
        <p:spPr>
          <a:xfrm>
            <a:off x="4384400" y="1713681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6" hasCustomPrompt="1"/>
          </p:nvPr>
        </p:nvSpPr>
        <p:spPr>
          <a:xfrm>
            <a:off x="3351350" y="1505475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13"/>
          <p:cNvSpPr txBox="1">
            <a:spLocks noGrp="1"/>
          </p:cNvSpPr>
          <p:nvPr>
            <p:ph type="subTitle" idx="7"/>
          </p:nvPr>
        </p:nvSpPr>
        <p:spPr>
          <a:xfrm>
            <a:off x="4384400" y="2240838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78" name="Google Shape;178;p13"/>
          <p:cNvSpPr txBox="1">
            <a:spLocks noGrp="1"/>
          </p:cNvSpPr>
          <p:nvPr>
            <p:ph type="subTitle" idx="8"/>
          </p:nvPr>
        </p:nvSpPr>
        <p:spPr>
          <a:xfrm>
            <a:off x="4384400" y="2553013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3"/>
          <p:cNvSpPr txBox="1">
            <a:spLocks noGrp="1"/>
          </p:cNvSpPr>
          <p:nvPr>
            <p:ph type="title" idx="9" hasCustomPrompt="1"/>
          </p:nvPr>
        </p:nvSpPr>
        <p:spPr>
          <a:xfrm>
            <a:off x="3351350" y="2347500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0" name="Google Shape;180;p13"/>
          <p:cNvSpPr txBox="1">
            <a:spLocks noGrp="1"/>
          </p:cNvSpPr>
          <p:nvPr>
            <p:ph type="subTitle" idx="13"/>
          </p:nvPr>
        </p:nvSpPr>
        <p:spPr>
          <a:xfrm>
            <a:off x="4384400" y="3080169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1" name="Google Shape;181;p13"/>
          <p:cNvSpPr txBox="1">
            <a:spLocks noGrp="1"/>
          </p:cNvSpPr>
          <p:nvPr>
            <p:ph type="subTitle" idx="14"/>
          </p:nvPr>
        </p:nvSpPr>
        <p:spPr>
          <a:xfrm>
            <a:off x="4384400" y="3392344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3"/>
          <p:cNvSpPr txBox="1">
            <a:spLocks noGrp="1"/>
          </p:cNvSpPr>
          <p:nvPr>
            <p:ph type="title" idx="15" hasCustomPrompt="1"/>
          </p:nvPr>
        </p:nvSpPr>
        <p:spPr>
          <a:xfrm>
            <a:off x="3351350" y="3189525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3" name="Google Shape;183;p13"/>
          <p:cNvSpPr txBox="1">
            <a:spLocks noGrp="1"/>
          </p:cNvSpPr>
          <p:nvPr>
            <p:ph type="subTitle" idx="16"/>
          </p:nvPr>
        </p:nvSpPr>
        <p:spPr>
          <a:xfrm>
            <a:off x="4384400" y="3919500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184" name="Google Shape;184;p13"/>
          <p:cNvSpPr txBox="1">
            <a:spLocks noGrp="1"/>
          </p:cNvSpPr>
          <p:nvPr>
            <p:ph type="subTitle" idx="17"/>
          </p:nvPr>
        </p:nvSpPr>
        <p:spPr>
          <a:xfrm>
            <a:off x="4384400" y="4231675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351350" y="4031550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6" name="Google Shape;186;p13"/>
          <p:cNvSpPr/>
          <p:nvPr/>
        </p:nvSpPr>
        <p:spPr>
          <a:xfrm>
            <a:off x="8118425" y="2344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3"/>
          <p:cNvSpPr/>
          <p:nvPr/>
        </p:nvSpPr>
        <p:spPr>
          <a:xfrm>
            <a:off x="8717575" y="13692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8" name="Google Shape;188;p13"/>
          <p:cNvSpPr/>
          <p:nvPr/>
        </p:nvSpPr>
        <p:spPr>
          <a:xfrm>
            <a:off x="8857525" y="29820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9" name="Google Shape;189;p13"/>
          <p:cNvSpPr/>
          <p:nvPr/>
        </p:nvSpPr>
        <p:spPr>
          <a:xfrm>
            <a:off x="8611550" y="35458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90" name="Google Shape;190;p13"/>
          <p:cNvGrpSpPr/>
          <p:nvPr/>
        </p:nvGrpSpPr>
        <p:grpSpPr>
          <a:xfrm rot="10800000" flipH="1">
            <a:off x="-255498" y="-281059"/>
            <a:ext cx="1406138" cy="1466221"/>
            <a:chOff x="-38325" y="3456438"/>
            <a:chExt cx="1278540" cy="1333171"/>
          </a:xfrm>
        </p:grpSpPr>
        <p:sp>
          <p:nvSpPr>
            <p:cNvPr id="191" name="Google Shape;191;p13"/>
            <p:cNvSpPr/>
            <p:nvPr/>
          </p:nvSpPr>
          <p:spPr>
            <a:xfrm>
              <a:off x="768650" y="4286503"/>
              <a:ext cx="230904" cy="175082"/>
            </a:xfrm>
            <a:custGeom>
              <a:avLst/>
              <a:gdLst/>
              <a:ahLst/>
              <a:cxnLst/>
              <a:rect l="l" t="t" r="r" b="b"/>
              <a:pathLst>
                <a:path w="1940" h="1471" extrusionOk="0">
                  <a:moveTo>
                    <a:pt x="1800" y="0"/>
                  </a:moveTo>
                  <a:cubicBezTo>
                    <a:pt x="1438" y="0"/>
                    <a:pt x="1083" y="107"/>
                    <a:pt x="780" y="309"/>
                  </a:cubicBezTo>
                  <a:cubicBezTo>
                    <a:pt x="253" y="675"/>
                    <a:pt x="1" y="1379"/>
                    <a:pt x="115" y="1461"/>
                  </a:cubicBezTo>
                  <a:cubicBezTo>
                    <a:pt x="123" y="1468"/>
                    <a:pt x="135" y="1471"/>
                    <a:pt x="149" y="1471"/>
                  </a:cubicBezTo>
                  <a:cubicBezTo>
                    <a:pt x="361" y="1471"/>
                    <a:pt x="1155" y="823"/>
                    <a:pt x="1940" y="5"/>
                  </a:cubicBezTo>
                  <a:cubicBezTo>
                    <a:pt x="1893" y="2"/>
                    <a:pt x="1847" y="0"/>
                    <a:pt x="18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0853" y="3984066"/>
              <a:ext cx="231618" cy="322194"/>
            </a:xfrm>
            <a:custGeom>
              <a:avLst/>
              <a:gdLst/>
              <a:ahLst/>
              <a:cxnLst/>
              <a:rect l="l" t="t" r="r" b="b"/>
              <a:pathLst>
                <a:path w="1946" h="2707" extrusionOk="0">
                  <a:moveTo>
                    <a:pt x="1946" y="0"/>
                  </a:moveTo>
                  <a:cubicBezTo>
                    <a:pt x="1425" y="318"/>
                    <a:pt x="959" y="725"/>
                    <a:pt x="631" y="1225"/>
                  </a:cubicBezTo>
                  <a:cubicBezTo>
                    <a:pt x="231" y="1832"/>
                    <a:pt x="0" y="2629"/>
                    <a:pt x="121" y="2702"/>
                  </a:cubicBezTo>
                  <a:cubicBezTo>
                    <a:pt x="127" y="2705"/>
                    <a:pt x="133" y="2707"/>
                    <a:pt x="141" y="2707"/>
                  </a:cubicBezTo>
                  <a:cubicBezTo>
                    <a:pt x="333" y="2707"/>
                    <a:pt x="1072" y="1608"/>
                    <a:pt x="19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-38325" y="3916461"/>
              <a:ext cx="1080962" cy="855534"/>
            </a:xfrm>
            <a:custGeom>
              <a:avLst/>
              <a:gdLst/>
              <a:ahLst/>
              <a:cxnLst/>
              <a:rect l="l" t="t" r="r" b="b"/>
              <a:pathLst>
                <a:path w="9082" h="7188" extrusionOk="0">
                  <a:moveTo>
                    <a:pt x="589" y="1"/>
                  </a:moveTo>
                  <a:cubicBezTo>
                    <a:pt x="494" y="1"/>
                    <a:pt x="400" y="32"/>
                    <a:pt x="315" y="109"/>
                  </a:cubicBezTo>
                  <a:cubicBezTo>
                    <a:pt x="56" y="337"/>
                    <a:pt x="39" y="796"/>
                    <a:pt x="22" y="1113"/>
                  </a:cubicBezTo>
                  <a:cubicBezTo>
                    <a:pt x="1" y="1479"/>
                    <a:pt x="32" y="1845"/>
                    <a:pt x="111" y="2200"/>
                  </a:cubicBezTo>
                  <a:cubicBezTo>
                    <a:pt x="187" y="2562"/>
                    <a:pt x="315" y="2911"/>
                    <a:pt x="487" y="3242"/>
                  </a:cubicBezTo>
                  <a:cubicBezTo>
                    <a:pt x="570" y="3404"/>
                    <a:pt x="667" y="3559"/>
                    <a:pt x="774" y="3711"/>
                  </a:cubicBezTo>
                  <a:cubicBezTo>
                    <a:pt x="822" y="3777"/>
                    <a:pt x="870" y="3846"/>
                    <a:pt x="926" y="3908"/>
                  </a:cubicBezTo>
                  <a:cubicBezTo>
                    <a:pt x="970" y="3956"/>
                    <a:pt x="1015" y="4011"/>
                    <a:pt x="1053" y="4067"/>
                  </a:cubicBezTo>
                  <a:cubicBezTo>
                    <a:pt x="1115" y="4177"/>
                    <a:pt x="1157" y="4301"/>
                    <a:pt x="1212" y="4415"/>
                  </a:cubicBezTo>
                  <a:cubicBezTo>
                    <a:pt x="1326" y="4636"/>
                    <a:pt x="1450" y="4846"/>
                    <a:pt x="1591" y="5050"/>
                  </a:cubicBezTo>
                  <a:cubicBezTo>
                    <a:pt x="1985" y="5623"/>
                    <a:pt x="2489" y="6113"/>
                    <a:pt x="3072" y="6485"/>
                  </a:cubicBezTo>
                  <a:cubicBezTo>
                    <a:pt x="3818" y="6953"/>
                    <a:pt x="4675" y="7188"/>
                    <a:pt x="5538" y="7188"/>
                  </a:cubicBezTo>
                  <a:cubicBezTo>
                    <a:pt x="6056" y="7188"/>
                    <a:pt x="6576" y="7103"/>
                    <a:pt x="7074" y="6934"/>
                  </a:cubicBezTo>
                  <a:cubicBezTo>
                    <a:pt x="7792" y="6692"/>
                    <a:pt x="8454" y="6306"/>
                    <a:pt x="9013" y="5795"/>
                  </a:cubicBezTo>
                  <a:cubicBezTo>
                    <a:pt x="9030" y="5781"/>
                    <a:pt x="9044" y="5768"/>
                    <a:pt x="9058" y="5750"/>
                  </a:cubicBezTo>
                  <a:cubicBezTo>
                    <a:pt x="9081" y="5727"/>
                    <a:pt x="9059" y="5694"/>
                    <a:pt x="9034" y="5694"/>
                  </a:cubicBezTo>
                  <a:cubicBezTo>
                    <a:pt x="9026" y="5694"/>
                    <a:pt x="9017" y="5697"/>
                    <a:pt x="9010" y="5705"/>
                  </a:cubicBezTo>
                  <a:cubicBezTo>
                    <a:pt x="8592" y="6120"/>
                    <a:pt x="8061" y="6440"/>
                    <a:pt x="7526" y="6682"/>
                  </a:cubicBezTo>
                  <a:cubicBezTo>
                    <a:pt x="6892" y="6969"/>
                    <a:pt x="6210" y="7119"/>
                    <a:pt x="5527" y="7119"/>
                  </a:cubicBezTo>
                  <a:cubicBezTo>
                    <a:pt x="4979" y="7119"/>
                    <a:pt x="4430" y="7023"/>
                    <a:pt x="3903" y="6823"/>
                  </a:cubicBezTo>
                  <a:cubicBezTo>
                    <a:pt x="2723" y="6375"/>
                    <a:pt x="1767" y="5419"/>
                    <a:pt x="1222" y="4284"/>
                  </a:cubicBezTo>
                  <a:cubicBezTo>
                    <a:pt x="1177" y="4191"/>
                    <a:pt x="1146" y="4070"/>
                    <a:pt x="1077" y="3991"/>
                  </a:cubicBezTo>
                  <a:cubicBezTo>
                    <a:pt x="846" y="3718"/>
                    <a:pt x="646" y="3418"/>
                    <a:pt x="487" y="3101"/>
                  </a:cubicBezTo>
                  <a:cubicBezTo>
                    <a:pt x="170" y="2445"/>
                    <a:pt x="35" y="1717"/>
                    <a:pt x="94" y="992"/>
                  </a:cubicBezTo>
                  <a:cubicBezTo>
                    <a:pt x="120" y="688"/>
                    <a:pt x="178" y="62"/>
                    <a:pt x="585" y="62"/>
                  </a:cubicBezTo>
                  <a:cubicBezTo>
                    <a:pt x="607" y="62"/>
                    <a:pt x="629" y="64"/>
                    <a:pt x="653" y="68"/>
                  </a:cubicBezTo>
                  <a:cubicBezTo>
                    <a:pt x="984" y="120"/>
                    <a:pt x="1229" y="485"/>
                    <a:pt x="1419" y="727"/>
                  </a:cubicBezTo>
                  <a:cubicBezTo>
                    <a:pt x="1947" y="1396"/>
                    <a:pt x="2382" y="2141"/>
                    <a:pt x="2702" y="2935"/>
                  </a:cubicBezTo>
                  <a:cubicBezTo>
                    <a:pt x="2778" y="3125"/>
                    <a:pt x="2847" y="3314"/>
                    <a:pt x="2909" y="3508"/>
                  </a:cubicBezTo>
                  <a:cubicBezTo>
                    <a:pt x="2915" y="3525"/>
                    <a:pt x="2928" y="3533"/>
                    <a:pt x="2942" y="3533"/>
                  </a:cubicBezTo>
                  <a:cubicBezTo>
                    <a:pt x="2963" y="3533"/>
                    <a:pt x="2983" y="3515"/>
                    <a:pt x="2975" y="3490"/>
                  </a:cubicBezTo>
                  <a:lnTo>
                    <a:pt x="2978" y="3490"/>
                  </a:lnTo>
                  <a:cubicBezTo>
                    <a:pt x="2706" y="2659"/>
                    <a:pt x="2313" y="1865"/>
                    <a:pt x="1816" y="1144"/>
                  </a:cubicBezTo>
                  <a:cubicBezTo>
                    <a:pt x="1591" y="823"/>
                    <a:pt x="1353" y="475"/>
                    <a:pt x="1060" y="213"/>
                  </a:cubicBezTo>
                  <a:cubicBezTo>
                    <a:pt x="930" y="98"/>
                    <a:pt x="758" y="1"/>
                    <a:pt x="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-37492" y="3458699"/>
              <a:ext cx="1277707" cy="1330910"/>
            </a:xfrm>
            <a:custGeom>
              <a:avLst/>
              <a:gdLst/>
              <a:ahLst/>
              <a:cxnLst/>
              <a:rect l="l" t="t" r="r" b="b"/>
              <a:pathLst>
                <a:path w="10735" h="11182" extrusionOk="0">
                  <a:moveTo>
                    <a:pt x="6298" y="4411"/>
                  </a:moveTo>
                  <a:lnTo>
                    <a:pt x="6298" y="4411"/>
                  </a:lnTo>
                  <a:cubicBezTo>
                    <a:pt x="5429" y="6016"/>
                    <a:pt x="4690" y="7114"/>
                    <a:pt x="4493" y="7114"/>
                  </a:cubicBezTo>
                  <a:cubicBezTo>
                    <a:pt x="4486" y="7114"/>
                    <a:pt x="4478" y="7112"/>
                    <a:pt x="4472" y="7109"/>
                  </a:cubicBezTo>
                  <a:cubicBezTo>
                    <a:pt x="4352" y="7040"/>
                    <a:pt x="4586" y="6243"/>
                    <a:pt x="4983" y="5635"/>
                  </a:cubicBezTo>
                  <a:cubicBezTo>
                    <a:pt x="5311" y="5135"/>
                    <a:pt x="5777" y="4728"/>
                    <a:pt x="6298" y="4411"/>
                  </a:cubicBezTo>
                  <a:close/>
                  <a:moveTo>
                    <a:pt x="7303" y="1"/>
                  </a:moveTo>
                  <a:cubicBezTo>
                    <a:pt x="7096" y="1"/>
                    <a:pt x="6863" y="115"/>
                    <a:pt x="6756" y="163"/>
                  </a:cubicBezTo>
                  <a:cubicBezTo>
                    <a:pt x="5114" y="926"/>
                    <a:pt x="3862" y="4114"/>
                    <a:pt x="3862" y="4114"/>
                  </a:cubicBezTo>
                  <a:cubicBezTo>
                    <a:pt x="3458" y="5146"/>
                    <a:pt x="3151" y="6212"/>
                    <a:pt x="2940" y="7298"/>
                  </a:cubicBezTo>
                  <a:cubicBezTo>
                    <a:pt x="2568" y="6167"/>
                    <a:pt x="1974" y="5118"/>
                    <a:pt x="1198" y="4217"/>
                  </a:cubicBezTo>
                  <a:cubicBezTo>
                    <a:pt x="1038" y="4032"/>
                    <a:pt x="820" y="3842"/>
                    <a:pt x="595" y="3842"/>
                  </a:cubicBezTo>
                  <a:cubicBezTo>
                    <a:pt x="548" y="3842"/>
                    <a:pt x="500" y="3850"/>
                    <a:pt x="453" y="3869"/>
                  </a:cubicBezTo>
                  <a:cubicBezTo>
                    <a:pt x="239" y="3952"/>
                    <a:pt x="153" y="4204"/>
                    <a:pt x="111" y="4431"/>
                  </a:cubicBezTo>
                  <a:cubicBezTo>
                    <a:pt x="1" y="5035"/>
                    <a:pt x="32" y="5660"/>
                    <a:pt x="201" y="6253"/>
                  </a:cubicBezTo>
                  <a:cubicBezTo>
                    <a:pt x="398" y="6947"/>
                    <a:pt x="763" y="7474"/>
                    <a:pt x="1077" y="7851"/>
                  </a:cubicBezTo>
                  <a:cubicBezTo>
                    <a:pt x="1778" y="9803"/>
                    <a:pt x="3513" y="11125"/>
                    <a:pt x="5411" y="11180"/>
                  </a:cubicBezTo>
                  <a:cubicBezTo>
                    <a:pt x="5454" y="11181"/>
                    <a:pt x="5496" y="11182"/>
                    <a:pt x="5538" y="11182"/>
                  </a:cubicBezTo>
                  <a:cubicBezTo>
                    <a:pt x="7540" y="11182"/>
                    <a:pt x="8838" y="9764"/>
                    <a:pt x="9034" y="9541"/>
                  </a:cubicBezTo>
                  <a:lnTo>
                    <a:pt x="7550" y="8999"/>
                  </a:lnTo>
                  <a:lnTo>
                    <a:pt x="7550" y="8999"/>
                  </a:lnTo>
                  <a:cubicBezTo>
                    <a:pt x="8085" y="9186"/>
                    <a:pt x="8616" y="9376"/>
                    <a:pt x="9151" y="9562"/>
                  </a:cubicBezTo>
                  <a:cubicBezTo>
                    <a:pt x="9941" y="8896"/>
                    <a:pt x="9972" y="7809"/>
                    <a:pt x="9451" y="7281"/>
                  </a:cubicBezTo>
                  <a:cubicBezTo>
                    <a:pt x="9251" y="7081"/>
                    <a:pt x="8989" y="6981"/>
                    <a:pt x="8709" y="6957"/>
                  </a:cubicBezTo>
                  <a:cubicBezTo>
                    <a:pt x="7929" y="7772"/>
                    <a:pt x="7137" y="8419"/>
                    <a:pt x="6924" y="8419"/>
                  </a:cubicBezTo>
                  <a:cubicBezTo>
                    <a:pt x="6909" y="8419"/>
                    <a:pt x="6897" y="8416"/>
                    <a:pt x="6888" y="8409"/>
                  </a:cubicBezTo>
                  <a:cubicBezTo>
                    <a:pt x="6774" y="8327"/>
                    <a:pt x="7022" y="7623"/>
                    <a:pt x="7550" y="7257"/>
                  </a:cubicBezTo>
                  <a:cubicBezTo>
                    <a:pt x="7853" y="7058"/>
                    <a:pt x="8210" y="6952"/>
                    <a:pt x="8571" y="6952"/>
                  </a:cubicBezTo>
                  <a:cubicBezTo>
                    <a:pt x="8617" y="6952"/>
                    <a:pt x="8663" y="6953"/>
                    <a:pt x="8709" y="6957"/>
                  </a:cubicBezTo>
                  <a:cubicBezTo>
                    <a:pt x="9731" y="5891"/>
                    <a:pt x="10735" y="4538"/>
                    <a:pt x="10400" y="3959"/>
                  </a:cubicBezTo>
                  <a:cubicBezTo>
                    <a:pt x="10248" y="3695"/>
                    <a:pt x="9799" y="3560"/>
                    <a:pt x="9211" y="3560"/>
                  </a:cubicBezTo>
                  <a:cubicBezTo>
                    <a:pt x="8368" y="3560"/>
                    <a:pt x="7241" y="3837"/>
                    <a:pt x="6298" y="4411"/>
                  </a:cubicBezTo>
                  <a:cubicBezTo>
                    <a:pt x="6622" y="3814"/>
                    <a:pt x="6963" y="3148"/>
                    <a:pt x="7305" y="2441"/>
                  </a:cubicBezTo>
                  <a:cubicBezTo>
                    <a:pt x="7616" y="1792"/>
                    <a:pt x="7912" y="1054"/>
                    <a:pt x="7702" y="364"/>
                  </a:cubicBezTo>
                  <a:cubicBezTo>
                    <a:pt x="7674" y="253"/>
                    <a:pt x="7619" y="153"/>
                    <a:pt x="7540" y="77"/>
                  </a:cubicBezTo>
                  <a:cubicBezTo>
                    <a:pt x="7474" y="21"/>
                    <a:pt x="7391" y="1"/>
                    <a:pt x="73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312792" y="3456438"/>
              <a:ext cx="904690" cy="1147972"/>
            </a:xfrm>
            <a:custGeom>
              <a:avLst/>
              <a:gdLst/>
              <a:ahLst/>
              <a:cxnLst/>
              <a:rect l="l" t="t" r="r" b="b"/>
              <a:pathLst>
                <a:path w="7601" h="9645" extrusionOk="0">
                  <a:moveTo>
                    <a:pt x="3264" y="4559"/>
                  </a:moveTo>
                  <a:cubicBezTo>
                    <a:pt x="3082" y="4891"/>
                    <a:pt x="2895" y="5221"/>
                    <a:pt x="2702" y="5548"/>
                  </a:cubicBezTo>
                  <a:cubicBezTo>
                    <a:pt x="2430" y="6003"/>
                    <a:pt x="2154" y="6469"/>
                    <a:pt x="1819" y="6883"/>
                  </a:cubicBezTo>
                  <a:cubicBezTo>
                    <a:pt x="1764" y="6952"/>
                    <a:pt x="1660" y="7110"/>
                    <a:pt x="1567" y="7131"/>
                  </a:cubicBezTo>
                  <a:cubicBezTo>
                    <a:pt x="1563" y="7132"/>
                    <a:pt x="1559" y="7133"/>
                    <a:pt x="1555" y="7133"/>
                  </a:cubicBezTo>
                  <a:cubicBezTo>
                    <a:pt x="1527" y="7133"/>
                    <a:pt x="1529" y="7098"/>
                    <a:pt x="1526" y="7055"/>
                  </a:cubicBezTo>
                  <a:cubicBezTo>
                    <a:pt x="1526" y="6921"/>
                    <a:pt x="1574" y="6779"/>
                    <a:pt x="1612" y="6652"/>
                  </a:cubicBezTo>
                  <a:cubicBezTo>
                    <a:pt x="1836" y="5958"/>
                    <a:pt x="2257" y="5344"/>
                    <a:pt x="2820" y="4882"/>
                  </a:cubicBezTo>
                  <a:cubicBezTo>
                    <a:pt x="2961" y="4766"/>
                    <a:pt x="3110" y="4658"/>
                    <a:pt x="3264" y="4559"/>
                  </a:cubicBezTo>
                  <a:close/>
                  <a:moveTo>
                    <a:pt x="5604" y="7035"/>
                  </a:moveTo>
                  <a:cubicBezTo>
                    <a:pt x="5636" y="7035"/>
                    <a:pt x="5669" y="7036"/>
                    <a:pt x="5701" y="7038"/>
                  </a:cubicBezTo>
                  <a:lnTo>
                    <a:pt x="5701" y="7038"/>
                  </a:lnTo>
                  <a:cubicBezTo>
                    <a:pt x="5445" y="7302"/>
                    <a:pt x="5178" y="7555"/>
                    <a:pt x="4900" y="7797"/>
                  </a:cubicBezTo>
                  <a:cubicBezTo>
                    <a:pt x="4666" y="8004"/>
                    <a:pt x="4424" y="8215"/>
                    <a:pt x="4155" y="8370"/>
                  </a:cubicBezTo>
                  <a:cubicBezTo>
                    <a:pt x="4125" y="8388"/>
                    <a:pt x="4036" y="8446"/>
                    <a:pt x="3984" y="8446"/>
                  </a:cubicBezTo>
                  <a:cubicBezTo>
                    <a:pt x="3977" y="8446"/>
                    <a:pt x="3971" y="8445"/>
                    <a:pt x="3965" y="8442"/>
                  </a:cubicBezTo>
                  <a:cubicBezTo>
                    <a:pt x="3924" y="8418"/>
                    <a:pt x="3958" y="8287"/>
                    <a:pt x="3969" y="8242"/>
                  </a:cubicBezTo>
                  <a:cubicBezTo>
                    <a:pt x="4017" y="8087"/>
                    <a:pt x="4089" y="7939"/>
                    <a:pt x="4183" y="7804"/>
                  </a:cubicBezTo>
                  <a:cubicBezTo>
                    <a:pt x="4491" y="7339"/>
                    <a:pt x="5045" y="7035"/>
                    <a:pt x="5604" y="7035"/>
                  </a:cubicBezTo>
                  <a:close/>
                  <a:moveTo>
                    <a:pt x="4324" y="1"/>
                  </a:moveTo>
                  <a:cubicBezTo>
                    <a:pt x="4126" y="1"/>
                    <a:pt x="3914" y="107"/>
                    <a:pt x="3758" y="207"/>
                  </a:cubicBezTo>
                  <a:cubicBezTo>
                    <a:pt x="3351" y="476"/>
                    <a:pt x="2989" y="803"/>
                    <a:pt x="2678" y="1180"/>
                  </a:cubicBezTo>
                  <a:cubicBezTo>
                    <a:pt x="2081" y="1876"/>
                    <a:pt x="1591" y="2673"/>
                    <a:pt x="1184" y="3495"/>
                  </a:cubicBezTo>
                  <a:cubicBezTo>
                    <a:pt x="591" y="4688"/>
                    <a:pt x="194" y="5972"/>
                    <a:pt x="4" y="7297"/>
                  </a:cubicBezTo>
                  <a:cubicBezTo>
                    <a:pt x="0" y="7322"/>
                    <a:pt x="22" y="7338"/>
                    <a:pt x="41" y="7338"/>
                  </a:cubicBezTo>
                  <a:cubicBezTo>
                    <a:pt x="54" y="7338"/>
                    <a:pt x="65" y="7331"/>
                    <a:pt x="66" y="7314"/>
                  </a:cubicBezTo>
                  <a:lnTo>
                    <a:pt x="70" y="7317"/>
                  </a:lnTo>
                  <a:cubicBezTo>
                    <a:pt x="308" y="5668"/>
                    <a:pt x="870" y="4081"/>
                    <a:pt x="1726" y="2649"/>
                  </a:cubicBezTo>
                  <a:cubicBezTo>
                    <a:pt x="2181" y="1890"/>
                    <a:pt x="2706" y="1138"/>
                    <a:pt x="3389" y="569"/>
                  </a:cubicBezTo>
                  <a:cubicBezTo>
                    <a:pt x="3614" y="380"/>
                    <a:pt x="3970" y="71"/>
                    <a:pt x="4304" y="71"/>
                  </a:cubicBezTo>
                  <a:cubicBezTo>
                    <a:pt x="4349" y="71"/>
                    <a:pt x="4394" y="77"/>
                    <a:pt x="4438" y="89"/>
                  </a:cubicBezTo>
                  <a:cubicBezTo>
                    <a:pt x="4652" y="151"/>
                    <a:pt x="4724" y="393"/>
                    <a:pt x="4762" y="590"/>
                  </a:cubicBezTo>
                  <a:cubicBezTo>
                    <a:pt x="4793" y="769"/>
                    <a:pt x="4800" y="952"/>
                    <a:pt x="4779" y="1131"/>
                  </a:cubicBezTo>
                  <a:cubicBezTo>
                    <a:pt x="4738" y="1507"/>
                    <a:pt x="4607" y="1866"/>
                    <a:pt x="4455" y="2208"/>
                  </a:cubicBezTo>
                  <a:cubicBezTo>
                    <a:pt x="4276" y="2608"/>
                    <a:pt x="4079" y="2998"/>
                    <a:pt x="3879" y="3388"/>
                  </a:cubicBezTo>
                  <a:cubicBezTo>
                    <a:pt x="3703" y="3736"/>
                    <a:pt x="3523" y="4082"/>
                    <a:pt x="3337" y="4425"/>
                  </a:cubicBezTo>
                  <a:lnTo>
                    <a:pt x="3337" y="4425"/>
                  </a:lnTo>
                  <a:cubicBezTo>
                    <a:pt x="2851" y="4721"/>
                    <a:pt x="2420" y="5096"/>
                    <a:pt x="2092" y="5551"/>
                  </a:cubicBezTo>
                  <a:cubicBezTo>
                    <a:pt x="1854" y="5886"/>
                    <a:pt x="1667" y="6258"/>
                    <a:pt x="1543" y="6652"/>
                  </a:cubicBezTo>
                  <a:cubicBezTo>
                    <a:pt x="1516" y="6738"/>
                    <a:pt x="1364" y="7148"/>
                    <a:pt x="1522" y="7200"/>
                  </a:cubicBezTo>
                  <a:cubicBezTo>
                    <a:pt x="1531" y="7203"/>
                    <a:pt x="1539" y="7204"/>
                    <a:pt x="1548" y="7204"/>
                  </a:cubicBezTo>
                  <a:cubicBezTo>
                    <a:pt x="1623" y="7204"/>
                    <a:pt x="1700" y="7116"/>
                    <a:pt x="1743" y="7073"/>
                  </a:cubicBezTo>
                  <a:cubicBezTo>
                    <a:pt x="1878" y="6924"/>
                    <a:pt x="2002" y="6765"/>
                    <a:pt x="2112" y="6596"/>
                  </a:cubicBezTo>
                  <a:cubicBezTo>
                    <a:pt x="2516" y="6017"/>
                    <a:pt x="2868" y="5399"/>
                    <a:pt x="3213" y="4782"/>
                  </a:cubicBezTo>
                  <a:cubicBezTo>
                    <a:pt x="3267" y="4685"/>
                    <a:pt x="3321" y="4588"/>
                    <a:pt x="3374" y="4490"/>
                  </a:cubicBezTo>
                  <a:lnTo>
                    <a:pt x="3374" y="4490"/>
                  </a:lnTo>
                  <a:cubicBezTo>
                    <a:pt x="3748" y="4263"/>
                    <a:pt x="4152" y="4083"/>
                    <a:pt x="4566" y="3947"/>
                  </a:cubicBezTo>
                  <a:cubicBezTo>
                    <a:pt x="5110" y="3766"/>
                    <a:pt x="5684" y="3650"/>
                    <a:pt x="6259" y="3650"/>
                  </a:cubicBezTo>
                  <a:cubicBezTo>
                    <a:pt x="6267" y="3650"/>
                    <a:pt x="6275" y="3650"/>
                    <a:pt x="6284" y="3650"/>
                  </a:cubicBezTo>
                  <a:cubicBezTo>
                    <a:pt x="6632" y="3650"/>
                    <a:pt x="7126" y="3677"/>
                    <a:pt x="7378" y="3964"/>
                  </a:cubicBezTo>
                  <a:cubicBezTo>
                    <a:pt x="7560" y="4174"/>
                    <a:pt x="7481" y="4488"/>
                    <a:pt x="7391" y="4719"/>
                  </a:cubicBezTo>
                  <a:cubicBezTo>
                    <a:pt x="7250" y="5096"/>
                    <a:pt x="7022" y="5437"/>
                    <a:pt x="6788" y="5755"/>
                  </a:cubicBezTo>
                  <a:cubicBezTo>
                    <a:pt x="6471" y="6184"/>
                    <a:pt x="6127" y="6592"/>
                    <a:pt x="5758" y="6978"/>
                  </a:cubicBezTo>
                  <a:lnTo>
                    <a:pt x="5758" y="6978"/>
                  </a:lnTo>
                  <a:cubicBezTo>
                    <a:pt x="5715" y="6974"/>
                    <a:pt x="5672" y="6972"/>
                    <a:pt x="5629" y="6972"/>
                  </a:cubicBezTo>
                  <a:cubicBezTo>
                    <a:pt x="5494" y="6972"/>
                    <a:pt x="5359" y="6989"/>
                    <a:pt x="5228" y="7017"/>
                  </a:cubicBezTo>
                  <a:cubicBezTo>
                    <a:pt x="4880" y="7086"/>
                    <a:pt x="4559" y="7266"/>
                    <a:pt x="4314" y="7524"/>
                  </a:cubicBezTo>
                  <a:cubicBezTo>
                    <a:pt x="4117" y="7738"/>
                    <a:pt x="3893" y="8056"/>
                    <a:pt x="3879" y="8363"/>
                  </a:cubicBezTo>
                  <a:cubicBezTo>
                    <a:pt x="3874" y="8470"/>
                    <a:pt x="3916" y="8506"/>
                    <a:pt x="3977" y="8506"/>
                  </a:cubicBezTo>
                  <a:cubicBezTo>
                    <a:pt x="4075" y="8506"/>
                    <a:pt x="4221" y="8411"/>
                    <a:pt x="4290" y="8366"/>
                  </a:cubicBezTo>
                  <a:cubicBezTo>
                    <a:pt x="4604" y="8163"/>
                    <a:pt x="4886" y="7907"/>
                    <a:pt x="5162" y="7652"/>
                  </a:cubicBezTo>
                  <a:cubicBezTo>
                    <a:pt x="5374" y="7455"/>
                    <a:pt x="5579" y="7253"/>
                    <a:pt x="5779" y="7045"/>
                  </a:cubicBezTo>
                  <a:lnTo>
                    <a:pt x="5779" y="7045"/>
                  </a:lnTo>
                  <a:cubicBezTo>
                    <a:pt x="5874" y="7056"/>
                    <a:pt x="5970" y="7076"/>
                    <a:pt x="6063" y="7107"/>
                  </a:cubicBezTo>
                  <a:cubicBezTo>
                    <a:pt x="6729" y="7324"/>
                    <a:pt x="6932" y="8083"/>
                    <a:pt x="6756" y="8708"/>
                  </a:cubicBezTo>
                  <a:cubicBezTo>
                    <a:pt x="6656" y="9053"/>
                    <a:pt x="6456" y="9357"/>
                    <a:pt x="6180" y="9588"/>
                  </a:cubicBezTo>
                  <a:cubicBezTo>
                    <a:pt x="6156" y="9612"/>
                    <a:pt x="6178" y="9645"/>
                    <a:pt x="6205" y="9645"/>
                  </a:cubicBezTo>
                  <a:cubicBezTo>
                    <a:pt x="6213" y="9645"/>
                    <a:pt x="6221" y="9642"/>
                    <a:pt x="6229" y="9636"/>
                  </a:cubicBezTo>
                  <a:cubicBezTo>
                    <a:pt x="6750" y="9188"/>
                    <a:pt x="7039" y="8446"/>
                    <a:pt x="6808" y="7773"/>
                  </a:cubicBezTo>
                  <a:cubicBezTo>
                    <a:pt x="6715" y="7480"/>
                    <a:pt x="6505" y="7235"/>
                    <a:pt x="6225" y="7100"/>
                  </a:cubicBezTo>
                  <a:cubicBezTo>
                    <a:pt x="6102" y="7040"/>
                    <a:pt x="5970" y="7004"/>
                    <a:pt x="5835" y="6986"/>
                  </a:cubicBezTo>
                  <a:lnTo>
                    <a:pt x="5835" y="6986"/>
                  </a:lnTo>
                  <a:cubicBezTo>
                    <a:pt x="5971" y="6842"/>
                    <a:pt x="6105" y="6695"/>
                    <a:pt x="6235" y="6545"/>
                  </a:cubicBezTo>
                  <a:cubicBezTo>
                    <a:pt x="6570" y="6175"/>
                    <a:pt x="6870" y="5779"/>
                    <a:pt x="7139" y="5361"/>
                  </a:cubicBezTo>
                  <a:cubicBezTo>
                    <a:pt x="7326" y="5058"/>
                    <a:pt x="7522" y="4713"/>
                    <a:pt x="7550" y="4350"/>
                  </a:cubicBezTo>
                  <a:cubicBezTo>
                    <a:pt x="7600" y="3720"/>
                    <a:pt x="6917" y="3580"/>
                    <a:pt x="6309" y="3580"/>
                  </a:cubicBezTo>
                  <a:cubicBezTo>
                    <a:pt x="6037" y="3580"/>
                    <a:pt x="5781" y="3608"/>
                    <a:pt x="5611" y="3633"/>
                  </a:cubicBezTo>
                  <a:cubicBezTo>
                    <a:pt x="4874" y="3735"/>
                    <a:pt x="4113" y="3976"/>
                    <a:pt x="3445" y="4361"/>
                  </a:cubicBezTo>
                  <a:lnTo>
                    <a:pt x="3445" y="4361"/>
                  </a:lnTo>
                  <a:cubicBezTo>
                    <a:pt x="3821" y="3671"/>
                    <a:pt x="4183" y="2969"/>
                    <a:pt x="4507" y="2253"/>
                  </a:cubicBezTo>
                  <a:cubicBezTo>
                    <a:pt x="4662" y="1908"/>
                    <a:pt x="4797" y="1542"/>
                    <a:pt x="4842" y="1162"/>
                  </a:cubicBezTo>
                  <a:cubicBezTo>
                    <a:pt x="4866" y="986"/>
                    <a:pt x="4862" y="807"/>
                    <a:pt x="4838" y="631"/>
                  </a:cubicBezTo>
                  <a:cubicBezTo>
                    <a:pt x="4811" y="455"/>
                    <a:pt x="4762" y="245"/>
                    <a:pt x="4628" y="117"/>
                  </a:cubicBezTo>
                  <a:cubicBezTo>
                    <a:pt x="4539" y="33"/>
                    <a:pt x="4434" y="1"/>
                    <a:pt x="4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6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4843850" y="1568875"/>
            <a:ext cx="3679200" cy="9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subTitle" idx="1"/>
          </p:nvPr>
        </p:nvSpPr>
        <p:spPr>
          <a:xfrm>
            <a:off x="4843775" y="2724838"/>
            <a:ext cx="3067500" cy="102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8106750" y="44802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3" name="Google Shape;233;p15"/>
          <p:cNvSpPr/>
          <p:nvPr/>
        </p:nvSpPr>
        <p:spPr>
          <a:xfrm>
            <a:off x="4038956" y="4209575"/>
            <a:ext cx="1493603" cy="639802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4" name="Google Shape;234;p15"/>
          <p:cNvSpPr/>
          <p:nvPr/>
        </p:nvSpPr>
        <p:spPr>
          <a:xfrm>
            <a:off x="7258500" y="46641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5"/>
          <p:cNvSpPr/>
          <p:nvPr/>
        </p:nvSpPr>
        <p:spPr>
          <a:xfrm>
            <a:off x="7493475" y="219600"/>
            <a:ext cx="1493615" cy="639802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6" name="Google Shape;236;p15"/>
          <p:cNvSpPr/>
          <p:nvPr/>
        </p:nvSpPr>
        <p:spPr>
          <a:xfrm>
            <a:off x="6928625" y="3823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7" name="Google Shape;237;p15"/>
          <p:cNvSpPr/>
          <p:nvPr/>
        </p:nvSpPr>
        <p:spPr>
          <a:xfrm>
            <a:off x="4933400" y="2510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subTitle" idx="1"/>
          </p:nvPr>
        </p:nvSpPr>
        <p:spPr>
          <a:xfrm>
            <a:off x="3452900" y="27510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subTitle" idx="2"/>
          </p:nvPr>
        </p:nvSpPr>
        <p:spPr>
          <a:xfrm>
            <a:off x="3452875" y="3064088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subTitle" idx="3"/>
          </p:nvPr>
        </p:nvSpPr>
        <p:spPr>
          <a:xfrm>
            <a:off x="1034250" y="27510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subTitle" idx="4"/>
          </p:nvPr>
        </p:nvSpPr>
        <p:spPr>
          <a:xfrm>
            <a:off x="1034225" y="3064088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5"/>
          </p:nvPr>
        </p:nvSpPr>
        <p:spPr>
          <a:xfrm>
            <a:off x="5871625" y="27510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6"/>
          </p:nvPr>
        </p:nvSpPr>
        <p:spPr>
          <a:xfrm>
            <a:off x="5871600" y="3064088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46" name="Google Shape;246;p16"/>
          <p:cNvGrpSpPr/>
          <p:nvPr/>
        </p:nvGrpSpPr>
        <p:grpSpPr>
          <a:xfrm flipH="1">
            <a:off x="7202166" y="3969648"/>
            <a:ext cx="1523727" cy="1938980"/>
            <a:chOff x="2298078" y="2174373"/>
            <a:chExt cx="1523727" cy="1938980"/>
          </a:xfrm>
        </p:grpSpPr>
        <p:sp>
          <p:nvSpPr>
            <p:cNvPr id="247" name="Google Shape;247;p16"/>
            <p:cNvSpPr/>
            <p:nvPr/>
          </p:nvSpPr>
          <p:spPr>
            <a:xfrm>
              <a:off x="2298078" y="2362298"/>
              <a:ext cx="792238" cy="1702342"/>
            </a:xfrm>
            <a:custGeom>
              <a:avLst/>
              <a:gdLst/>
              <a:ahLst/>
              <a:cxnLst/>
              <a:rect l="l" t="t" r="r" b="b"/>
              <a:pathLst>
                <a:path w="6977" h="14992" extrusionOk="0">
                  <a:moveTo>
                    <a:pt x="4908" y="0"/>
                  </a:moveTo>
                  <a:cubicBezTo>
                    <a:pt x="4127" y="0"/>
                    <a:pt x="2396" y="1563"/>
                    <a:pt x="1725" y="3549"/>
                  </a:cubicBezTo>
                  <a:cubicBezTo>
                    <a:pt x="0" y="8671"/>
                    <a:pt x="5874" y="14992"/>
                    <a:pt x="6615" y="14992"/>
                  </a:cubicBezTo>
                  <a:cubicBezTo>
                    <a:pt x="6631" y="14992"/>
                    <a:pt x="6645" y="14989"/>
                    <a:pt x="6656" y="14983"/>
                  </a:cubicBezTo>
                  <a:cubicBezTo>
                    <a:pt x="6977" y="14807"/>
                    <a:pt x="4869" y="12254"/>
                    <a:pt x="4579" y="7627"/>
                  </a:cubicBezTo>
                  <a:cubicBezTo>
                    <a:pt x="4303" y="3266"/>
                    <a:pt x="5848" y="412"/>
                    <a:pt x="5096" y="40"/>
                  </a:cubicBezTo>
                  <a:cubicBezTo>
                    <a:pt x="5042" y="13"/>
                    <a:pt x="4979" y="0"/>
                    <a:pt x="49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2511211" y="2804800"/>
              <a:ext cx="1310594" cy="902950"/>
            </a:xfrm>
            <a:custGeom>
              <a:avLst/>
              <a:gdLst/>
              <a:ahLst/>
              <a:cxnLst/>
              <a:rect l="l" t="t" r="r" b="b"/>
              <a:pathLst>
                <a:path w="11542" h="7952" extrusionOk="0">
                  <a:moveTo>
                    <a:pt x="10464" y="0"/>
                  </a:moveTo>
                  <a:cubicBezTo>
                    <a:pt x="9360" y="0"/>
                    <a:pt x="7477" y="1431"/>
                    <a:pt x="5189" y="3195"/>
                  </a:cubicBezTo>
                  <a:cubicBezTo>
                    <a:pt x="1729" y="5862"/>
                    <a:pt x="0" y="7194"/>
                    <a:pt x="249" y="7680"/>
                  </a:cubicBezTo>
                  <a:cubicBezTo>
                    <a:pt x="343" y="7863"/>
                    <a:pt x="698" y="7951"/>
                    <a:pt x="1227" y="7951"/>
                  </a:cubicBezTo>
                  <a:cubicBezTo>
                    <a:pt x="3846" y="7951"/>
                    <a:pt x="10737" y="5784"/>
                    <a:pt x="11417" y="2170"/>
                  </a:cubicBezTo>
                  <a:cubicBezTo>
                    <a:pt x="11531" y="1560"/>
                    <a:pt x="11541" y="521"/>
                    <a:pt x="10982" y="145"/>
                  </a:cubicBezTo>
                  <a:cubicBezTo>
                    <a:pt x="10836" y="46"/>
                    <a:pt x="10663" y="0"/>
                    <a:pt x="104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2601710" y="2575657"/>
              <a:ext cx="924297" cy="1215212"/>
            </a:xfrm>
            <a:custGeom>
              <a:avLst/>
              <a:gdLst/>
              <a:ahLst/>
              <a:cxnLst/>
              <a:rect l="l" t="t" r="r" b="b"/>
              <a:pathLst>
                <a:path w="8140" h="10702" extrusionOk="0">
                  <a:moveTo>
                    <a:pt x="6873" y="0"/>
                  </a:moveTo>
                  <a:cubicBezTo>
                    <a:pt x="6114" y="0"/>
                    <a:pt x="4827" y="533"/>
                    <a:pt x="3854" y="1256"/>
                  </a:cubicBezTo>
                  <a:cubicBezTo>
                    <a:pt x="0" y="4123"/>
                    <a:pt x="300" y="10540"/>
                    <a:pt x="873" y="10699"/>
                  </a:cubicBezTo>
                  <a:cubicBezTo>
                    <a:pt x="880" y="10701"/>
                    <a:pt x="887" y="10702"/>
                    <a:pt x="894" y="10702"/>
                  </a:cubicBezTo>
                  <a:cubicBezTo>
                    <a:pt x="1122" y="10702"/>
                    <a:pt x="1421" y="9727"/>
                    <a:pt x="3185" y="7442"/>
                  </a:cubicBezTo>
                  <a:cubicBezTo>
                    <a:pt x="3571" y="6942"/>
                    <a:pt x="3796" y="6676"/>
                    <a:pt x="4020" y="6400"/>
                  </a:cubicBezTo>
                  <a:cubicBezTo>
                    <a:pt x="5055" y="5123"/>
                    <a:pt x="8139" y="1018"/>
                    <a:pt x="7415" y="179"/>
                  </a:cubicBezTo>
                  <a:cubicBezTo>
                    <a:pt x="7309" y="56"/>
                    <a:pt x="7119" y="0"/>
                    <a:pt x="6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2314883" y="2174373"/>
              <a:ext cx="1328989" cy="1938980"/>
            </a:xfrm>
            <a:custGeom>
              <a:avLst/>
              <a:gdLst/>
              <a:ahLst/>
              <a:cxnLst/>
              <a:rect l="l" t="t" r="r" b="b"/>
              <a:pathLst>
                <a:path w="11704" h="17076" extrusionOk="0">
                  <a:moveTo>
                    <a:pt x="11704" y="1"/>
                  </a:moveTo>
                  <a:cubicBezTo>
                    <a:pt x="10928" y="177"/>
                    <a:pt x="10162" y="401"/>
                    <a:pt x="9416" y="674"/>
                  </a:cubicBezTo>
                  <a:lnTo>
                    <a:pt x="9099" y="2202"/>
                  </a:lnTo>
                  <a:lnTo>
                    <a:pt x="8671" y="956"/>
                  </a:lnTo>
                  <a:cubicBezTo>
                    <a:pt x="8119" y="1181"/>
                    <a:pt x="7526" y="1446"/>
                    <a:pt x="6918" y="1767"/>
                  </a:cubicBezTo>
                  <a:cubicBezTo>
                    <a:pt x="7043" y="2164"/>
                    <a:pt x="7163" y="2557"/>
                    <a:pt x="7288" y="2954"/>
                  </a:cubicBezTo>
                  <a:cubicBezTo>
                    <a:pt x="7063" y="2613"/>
                    <a:pt x="6839" y="2271"/>
                    <a:pt x="6611" y="1933"/>
                  </a:cubicBezTo>
                  <a:cubicBezTo>
                    <a:pt x="6256" y="2126"/>
                    <a:pt x="5897" y="2340"/>
                    <a:pt x="5542" y="2571"/>
                  </a:cubicBezTo>
                  <a:lnTo>
                    <a:pt x="5832" y="3499"/>
                  </a:lnTo>
                  <a:lnTo>
                    <a:pt x="5124" y="2851"/>
                  </a:lnTo>
                  <a:cubicBezTo>
                    <a:pt x="4641" y="3189"/>
                    <a:pt x="4179" y="3551"/>
                    <a:pt x="3737" y="3944"/>
                  </a:cubicBezTo>
                  <a:cubicBezTo>
                    <a:pt x="3937" y="4272"/>
                    <a:pt x="4138" y="4603"/>
                    <a:pt x="4338" y="4931"/>
                  </a:cubicBezTo>
                  <a:cubicBezTo>
                    <a:pt x="4058" y="4676"/>
                    <a:pt x="3779" y="4417"/>
                    <a:pt x="3499" y="4162"/>
                  </a:cubicBezTo>
                  <a:cubicBezTo>
                    <a:pt x="3254" y="4396"/>
                    <a:pt x="3013" y="4641"/>
                    <a:pt x="2782" y="4900"/>
                  </a:cubicBezTo>
                  <a:lnTo>
                    <a:pt x="3178" y="5804"/>
                  </a:lnTo>
                  <a:lnTo>
                    <a:pt x="3178" y="5804"/>
                  </a:lnTo>
                  <a:lnTo>
                    <a:pt x="2450" y="5283"/>
                  </a:lnTo>
                  <a:cubicBezTo>
                    <a:pt x="2188" y="5597"/>
                    <a:pt x="1943" y="5928"/>
                    <a:pt x="1719" y="6273"/>
                  </a:cubicBezTo>
                  <a:lnTo>
                    <a:pt x="2999" y="7774"/>
                  </a:lnTo>
                  <a:lnTo>
                    <a:pt x="1250" y="7067"/>
                  </a:lnTo>
                  <a:cubicBezTo>
                    <a:pt x="1174" y="7208"/>
                    <a:pt x="1098" y="7353"/>
                    <a:pt x="1029" y="7505"/>
                  </a:cubicBezTo>
                  <a:cubicBezTo>
                    <a:pt x="925" y="7719"/>
                    <a:pt x="829" y="7940"/>
                    <a:pt x="742" y="8167"/>
                  </a:cubicBezTo>
                  <a:lnTo>
                    <a:pt x="2178" y="8868"/>
                  </a:lnTo>
                  <a:lnTo>
                    <a:pt x="591" y="8578"/>
                  </a:lnTo>
                  <a:cubicBezTo>
                    <a:pt x="501" y="8847"/>
                    <a:pt x="415" y="9123"/>
                    <a:pt x="346" y="9413"/>
                  </a:cubicBezTo>
                  <a:lnTo>
                    <a:pt x="970" y="9717"/>
                  </a:lnTo>
                  <a:lnTo>
                    <a:pt x="970" y="9717"/>
                  </a:lnTo>
                  <a:lnTo>
                    <a:pt x="301" y="9592"/>
                  </a:lnTo>
                  <a:cubicBezTo>
                    <a:pt x="256" y="9786"/>
                    <a:pt x="215" y="9982"/>
                    <a:pt x="180" y="10182"/>
                  </a:cubicBezTo>
                  <a:cubicBezTo>
                    <a:pt x="149" y="10351"/>
                    <a:pt x="125" y="10520"/>
                    <a:pt x="104" y="10690"/>
                  </a:cubicBezTo>
                  <a:lnTo>
                    <a:pt x="1619" y="11004"/>
                  </a:lnTo>
                  <a:lnTo>
                    <a:pt x="70" y="10993"/>
                  </a:lnTo>
                  <a:cubicBezTo>
                    <a:pt x="18" y="11500"/>
                    <a:pt x="1" y="12014"/>
                    <a:pt x="18" y="12529"/>
                  </a:cubicBezTo>
                  <a:lnTo>
                    <a:pt x="1219" y="12615"/>
                  </a:lnTo>
                  <a:lnTo>
                    <a:pt x="52" y="13194"/>
                  </a:lnTo>
                  <a:cubicBezTo>
                    <a:pt x="177" y="14692"/>
                    <a:pt x="546" y="16030"/>
                    <a:pt x="922" y="17076"/>
                  </a:cubicBezTo>
                  <a:cubicBezTo>
                    <a:pt x="1384" y="16344"/>
                    <a:pt x="1847" y="15610"/>
                    <a:pt x="2309" y="14878"/>
                  </a:cubicBezTo>
                  <a:cubicBezTo>
                    <a:pt x="2102" y="14716"/>
                    <a:pt x="1895" y="14554"/>
                    <a:pt x="1688" y="14395"/>
                  </a:cubicBezTo>
                  <a:lnTo>
                    <a:pt x="1688" y="14395"/>
                  </a:lnTo>
                  <a:lnTo>
                    <a:pt x="2402" y="14733"/>
                  </a:lnTo>
                  <a:lnTo>
                    <a:pt x="3013" y="13767"/>
                  </a:lnTo>
                  <a:lnTo>
                    <a:pt x="2457" y="13060"/>
                  </a:lnTo>
                  <a:lnTo>
                    <a:pt x="3303" y="13308"/>
                  </a:lnTo>
                  <a:lnTo>
                    <a:pt x="3806" y="12508"/>
                  </a:lnTo>
                  <a:lnTo>
                    <a:pt x="2878" y="11780"/>
                  </a:lnTo>
                  <a:lnTo>
                    <a:pt x="3979" y="12239"/>
                  </a:lnTo>
                  <a:cubicBezTo>
                    <a:pt x="4186" y="11907"/>
                    <a:pt x="4393" y="11580"/>
                    <a:pt x="4603" y="11252"/>
                  </a:cubicBezTo>
                  <a:cubicBezTo>
                    <a:pt x="4182" y="10928"/>
                    <a:pt x="3765" y="10603"/>
                    <a:pt x="3347" y="10276"/>
                  </a:cubicBezTo>
                  <a:lnTo>
                    <a:pt x="3347" y="10276"/>
                  </a:lnTo>
                  <a:cubicBezTo>
                    <a:pt x="3827" y="10503"/>
                    <a:pt x="4307" y="10731"/>
                    <a:pt x="4786" y="10959"/>
                  </a:cubicBezTo>
                  <a:cubicBezTo>
                    <a:pt x="5173" y="10348"/>
                    <a:pt x="5559" y="9737"/>
                    <a:pt x="5945" y="9127"/>
                  </a:cubicBezTo>
                  <a:lnTo>
                    <a:pt x="5407" y="8706"/>
                  </a:lnTo>
                  <a:lnTo>
                    <a:pt x="6077" y="8920"/>
                  </a:lnTo>
                  <a:cubicBezTo>
                    <a:pt x="6315" y="8537"/>
                    <a:pt x="6556" y="8157"/>
                    <a:pt x="6798" y="7778"/>
                  </a:cubicBezTo>
                  <a:cubicBezTo>
                    <a:pt x="6453" y="7508"/>
                    <a:pt x="6108" y="7243"/>
                    <a:pt x="5763" y="6974"/>
                  </a:cubicBezTo>
                  <a:lnTo>
                    <a:pt x="5763" y="6974"/>
                  </a:lnTo>
                  <a:lnTo>
                    <a:pt x="7263" y="7036"/>
                  </a:lnTo>
                  <a:cubicBezTo>
                    <a:pt x="7812" y="6170"/>
                    <a:pt x="8361" y="5300"/>
                    <a:pt x="8906" y="4434"/>
                  </a:cubicBezTo>
                  <a:lnTo>
                    <a:pt x="7947" y="4034"/>
                  </a:lnTo>
                  <a:lnTo>
                    <a:pt x="9127" y="4082"/>
                  </a:lnTo>
                  <a:cubicBezTo>
                    <a:pt x="9986" y="2723"/>
                    <a:pt x="10845" y="1364"/>
                    <a:pt x="11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2755683" y="2993632"/>
              <a:ext cx="577515" cy="682549"/>
            </a:xfrm>
            <a:custGeom>
              <a:avLst/>
              <a:gdLst/>
              <a:ahLst/>
              <a:cxnLst/>
              <a:rect l="l" t="t" r="r" b="b"/>
              <a:pathLst>
                <a:path w="5086" h="6011" fill="none" extrusionOk="0">
                  <a:moveTo>
                    <a:pt x="5086" y="0"/>
                  </a:moveTo>
                  <a:cubicBezTo>
                    <a:pt x="4206" y="514"/>
                    <a:pt x="3395" y="1139"/>
                    <a:pt x="2678" y="1863"/>
                  </a:cubicBezTo>
                  <a:cubicBezTo>
                    <a:pt x="1504" y="3043"/>
                    <a:pt x="594" y="4454"/>
                    <a:pt x="0" y="6010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187399" y="2901090"/>
              <a:ext cx="85844" cy="166237"/>
            </a:xfrm>
            <a:custGeom>
              <a:avLst/>
              <a:gdLst/>
              <a:ahLst/>
              <a:cxnLst/>
              <a:rect l="l" t="t" r="r" b="b"/>
              <a:pathLst>
                <a:path w="756" h="1464" extrusionOk="0">
                  <a:moveTo>
                    <a:pt x="519" y="1"/>
                  </a:moveTo>
                  <a:cubicBezTo>
                    <a:pt x="472" y="1"/>
                    <a:pt x="416" y="14"/>
                    <a:pt x="370" y="35"/>
                  </a:cubicBezTo>
                  <a:cubicBezTo>
                    <a:pt x="242" y="94"/>
                    <a:pt x="187" y="222"/>
                    <a:pt x="163" y="280"/>
                  </a:cubicBezTo>
                  <a:cubicBezTo>
                    <a:pt x="0" y="656"/>
                    <a:pt x="332" y="1422"/>
                    <a:pt x="352" y="1464"/>
                  </a:cubicBezTo>
                  <a:cubicBezTo>
                    <a:pt x="673" y="601"/>
                    <a:pt x="756" y="118"/>
                    <a:pt x="594" y="18"/>
                  </a:cubicBezTo>
                  <a:cubicBezTo>
                    <a:pt x="575" y="6"/>
                    <a:pt x="549" y="1"/>
                    <a:pt x="5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305264" y="2894504"/>
              <a:ext cx="138077" cy="119228"/>
            </a:xfrm>
            <a:custGeom>
              <a:avLst/>
              <a:gdLst/>
              <a:ahLst/>
              <a:cxnLst/>
              <a:rect l="l" t="t" r="r" b="b"/>
              <a:pathLst>
                <a:path w="1216" h="1050" extrusionOk="0">
                  <a:moveTo>
                    <a:pt x="887" y="1"/>
                  </a:moveTo>
                  <a:cubicBezTo>
                    <a:pt x="796" y="1"/>
                    <a:pt x="716" y="35"/>
                    <a:pt x="674" y="55"/>
                  </a:cubicBezTo>
                  <a:cubicBezTo>
                    <a:pt x="298" y="218"/>
                    <a:pt x="18" y="1001"/>
                    <a:pt x="1" y="1049"/>
                  </a:cubicBezTo>
                  <a:cubicBezTo>
                    <a:pt x="829" y="639"/>
                    <a:pt x="1215" y="342"/>
                    <a:pt x="1167" y="159"/>
                  </a:cubicBezTo>
                  <a:cubicBezTo>
                    <a:pt x="1153" y="104"/>
                    <a:pt x="1070" y="45"/>
                    <a:pt x="991" y="17"/>
                  </a:cubicBezTo>
                  <a:cubicBezTo>
                    <a:pt x="956" y="5"/>
                    <a:pt x="920" y="1"/>
                    <a:pt x="8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3089860" y="2974442"/>
              <a:ext cx="85844" cy="166124"/>
            </a:xfrm>
            <a:custGeom>
              <a:avLst/>
              <a:gdLst/>
              <a:ahLst/>
              <a:cxnLst/>
              <a:rect l="l" t="t" r="r" b="b"/>
              <a:pathLst>
                <a:path w="756" h="1463" extrusionOk="0">
                  <a:moveTo>
                    <a:pt x="518" y="0"/>
                  </a:moveTo>
                  <a:cubicBezTo>
                    <a:pt x="470" y="0"/>
                    <a:pt x="414" y="13"/>
                    <a:pt x="369" y="35"/>
                  </a:cubicBezTo>
                  <a:cubicBezTo>
                    <a:pt x="242" y="93"/>
                    <a:pt x="187" y="217"/>
                    <a:pt x="162" y="280"/>
                  </a:cubicBezTo>
                  <a:cubicBezTo>
                    <a:pt x="0" y="652"/>
                    <a:pt x="331" y="1422"/>
                    <a:pt x="352" y="1463"/>
                  </a:cubicBezTo>
                  <a:cubicBezTo>
                    <a:pt x="673" y="600"/>
                    <a:pt x="756" y="117"/>
                    <a:pt x="594" y="17"/>
                  </a:cubicBezTo>
                  <a:cubicBezTo>
                    <a:pt x="575" y="5"/>
                    <a:pt x="548" y="0"/>
                    <a:pt x="5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3234750" y="3011914"/>
              <a:ext cx="167032" cy="65064"/>
            </a:xfrm>
            <a:custGeom>
              <a:avLst/>
              <a:gdLst/>
              <a:ahLst/>
              <a:cxnLst/>
              <a:rect l="l" t="t" r="r" b="b"/>
              <a:pathLst>
                <a:path w="1471" h="573" extrusionOk="0">
                  <a:moveTo>
                    <a:pt x="1239" y="0"/>
                  </a:moveTo>
                  <a:cubicBezTo>
                    <a:pt x="1008" y="0"/>
                    <a:pt x="595" y="127"/>
                    <a:pt x="1" y="381"/>
                  </a:cubicBezTo>
                  <a:cubicBezTo>
                    <a:pt x="35" y="394"/>
                    <a:pt x="507" y="573"/>
                    <a:pt x="889" y="573"/>
                  </a:cubicBezTo>
                  <a:cubicBezTo>
                    <a:pt x="1004" y="573"/>
                    <a:pt x="1110" y="557"/>
                    <a:pt x="1195" y="515"/>
                  </a:cubicBezTo>
                  <a:cubicBezTo>
                    <a:pt x="1253" y="488"/>
                    <a:pt x="1377" y="429"/>
                    <a:pt x="1429" y="298"/>
                  </a:cubicBezTo>
                  <a:cubicBezTo>
                    <a:pt x="1460" y="222"/>
                    <a:pt x="1471" y="119"/>
                    <a:pt x="1436" y="70"/>
                  </a:cubicBezTo>
                  <a:cubicBezTo>
                    <a:pt x="1404" y="24"/>
                    <a:pt x="1338" y="0"/>
                    <a:pt x="123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918287" y="3342229"/>
              <a:ext cx="168508" cy="62112"/>
            </a:xfrm>
            <a:custGeom>
              <a:avLst/>
              <a:gdLst/>
              <a:ahLst/>
              <a:cxnLst/>
              <a:rect l="l" t="t" r="r" b="b"/>
              <a:pathLst>
                <a:path w="1484" h="547" extrusionOk="0">
                  <a:moveTo>
                    <a:pt x="1185" y="1"/>
                  </a:moveTo>
                  <a:cubicBezTo>
                    <a:pt x="943" y="1"/>
                    <a:pt x="548" y="87"/>
                    <a:pt x="0" y="260"/>
                  </a:cubicBezTo>
                  <a:cubicBezTo>
                    <a:pt x="35" y="280"/>
                    <a:pt x="570" y="547"/>
                    <a:pt x="967" y="547"/>
                  </a:cubicBezTo>
                  <a:cubicBezTo>
                    <a:pt x="1042" y="547"/>
                    <a:pt x="1112" y="537"/>
                    <a:pt x="1173" y="515"/>
                  </a:cubicBezTo>
                  <a:cubicBezTo>
                    <a:pt x="1235" y="491"/>
                    <a:pt x="1363" y="442"/>
                    <a:pt x="1428" y="318"/>
                  </a:cubicBezTo>
                  <a:cubicBezTo>
                    <a:pt x="1466" y="246"/>
                    <a:pt x="1484" y="142"/>
                    <a:pt x="1456" y="94"/>
                  </a:cubicBezTo>
                  <a:cubicBezTo>
                    <a:pt x="1421" y="32"/>
                    <a:pt x="1331" y="1"/>
                    <a:pt x="11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951102" y="3092647"/>
              <a:ext cx="73467" cy="166691"/>
            </a:xfrm>
            <a:custGeom>
              <a:avLst/>
              <a:gdLst/>
              <a:ahLst/>
              <a:cxnLst/>
              <a:rect l="l" t="t" r="r" b="b"/>
              <a:pathLst>
                <a:path w="647" h="1468" extrusionOk="0">
                  <a:moveTo>
                    <a:pt x="398" y="0"/>
                  </a:moveTo>
                  <a:cubicBezTo>
                    <a:pt x="342" y="0"/>
                    <a:pt x="266" y="34"/>
                    <a:pt x="211" y="77"/>
                  </a:cubicBezTo>
                  <a:cubicBezTo>
                    <a:pt x="101" y="163"/>
                    <a:pt x="80" y="298"/>
                    <a:pt x="70" y="363"/>
                  </a:cubicBezTo>
                  <a:cubicBezTo>
                    <a:pt x="1" y="767"/>
                    <a:pt x="508" y="1429"/>
                    <a:pt x="539" y="1467"/>
                  </a:cubicBezTo>
                  <a:cubicBezTo>
                    <a:pt x="646" y="553"/>
                    <a:pt x="608" y="67"/>
                    <a:pt x="429" y="5"/>
                  </a:cubicBezTo>
                  <a:cubicBezTo>
                    <a:pt x="419" y="2"/>
                    <a:pt x="409" y="0"/>
                    <a:pt x="3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845388" y="3222661"/>
              <a:ext cx="73353" cy="166691"/>
            </a:xfrm>
            <a:custGeom>
              <a:avLst/>
              <a:gdLst/>
              <a:ahLst/>
              <a:cxnLst/>
              <a:rect l="l" t="t" r="r" b="b"/>
              <a:pathLst>
                <a:path w="646" h="1468" extrusionOk="0">
                  <a:moveTo>
                    <a:pt x="397" y="1"/>
                  </a:moveTo>
                  <a:cubicBezTo>
                    <a:pt x="342" y="1"/>
                    <a:pt x="265" y="34"/>
                    <a:pt x="211" y="77"/>
                  </a:cubicBezTo>
                  <a:cubicBezTo>
                    <a:pt x="104" y="164"/>
                    <a:pt x="80" y="298"/>
                    <a:pt x="69" y="364"/>
                  </a:cubicBezTo>
                  <a:cubicBezTo>
                    <a:pt x="0" y="767"/>
                    <a:pt x="507" y="1430"/>
                    <a:pt x="539" y="1468"/>
                  </a:cubicBezTo>
                  <a:cubicBezTo>
                    <a:pt x="645" y="554"/>
                    <a:pt x="608" y="67"/>
                    <a:pt x="428" y="5"/>
                  </a:cubicBezTo>
                  <a:cubicBezTo>
                    <a:pt x="419" y="2"/>
                    <a:pt x="409" y="1"/>
                    <a:pt x="3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3029111" y="3077545"/>
              <a:ext cx="56094" cy="123769"/>
            </a:xfrm>
            <a:custGeom>
              <a:avLst/>
              <a:gdLst/>
              <a:ahLst/>
              <a:cxnLst/>
              <a:rect l="l" t="t" r="r" b="b"/>
              <a:pathLst>
                <a:path w="494" h="1090" extrusionOk="0">
                  <a:moveTo>
                    <a:pt x="333" y="0"/>
                  </a:moveTo>
                  <a:cubicBezTo>
                    <a:pt x="294" y="0"/>
                    <a:pt x="243" y="18"/>
                    <a:pt x="204" y="44"/>
                  </a:cubicBezTo>
                  <a:cubicBezTo>
                    <a:pt x="138" y="93"/>
                    <a:pt x="94" y="165"/>
                    <a:pt x="80" y="244"/>
                  </a:cubicBezTo>
                  <a:cubicBezTo>
                    <a:pt x="0" y="538"/>
                    <a:pt x="328" y="1059"/>
                    <a:pt x="345" y="1090"/>
                  </a:cubicBezTo>
                  <a:cubicBezTo>
                    <a:pt x="487" y="424"/>
                    <a:pt x="494" y="65"/>
                    <a:pt x="366" y="6"/>
                  </a:cubicBezTo>
                  <a:cubicBezTo>
                    <a:pt x="357" y="2"/>
                    <a:pt x="345" y="0"/>
                    <a:pt x="3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2915448" y="3198816"/>
              <a:ext cx="54277" cy="123202"/>
            </a:xfrm>
            <a:custGeom>
              <a:avLst/>
              <a:gdLst/>
              <a:ahLst/>
              <a:cxnLst/>
              <a:rect l="l" t="t" r="r" b="b"/>
              <a:pathLst>
                <a:path w="478" h="1085" extrusionOk="0">
                  <a:moveTo>
                    <a:pt x="293" y="1"/>
                  </a:moveTo>
                  <a:cubicBezTo>
                    <a:pt x="252" y="1"/>
                    <a:pt x="196" y="25"/>
                    <a:pt x="160" y="56"/>
                  </a:cubicBezTo>
                  <a:cubicBezTo>
                    <a:pt x="97" y="111"/>
                    <a:pt x="60" y="187"/>
                    <a:pt x="53" y="267"/>
                  </a:cubicBezTo>
                  <a:cubicBezTo>
                    <a:pt x="1" y="567"/>
                    <a:pt x="377" y="1057"/>
                    <a:pt x="398" y="1084"/>
                  </a:cubicBezTo>
                  <a:cubicBezTo>
                    <a:pt x="477" y="408"/>
                    <a:pt x="449" y="49"/>
                    <a:pt x="318" y="5"/>
                  </a:cubicBezTo>
                  <a:cubicBezTo>
                    <a:pt x="311" y="2"/>
                    <a:pt x="303" y="1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2814389" y="3321109"/>
              <a:ext cx="64383" cy="116048"/>
            </a:xfrm>
            <a:custGeom>
              <a:avLst/>
              <a:gdLst/>
              <a:ahLst/>
              <a:cxnLst/>
              <a:rect l="l" t="t" r="r" b="b"/>
              <a:pathLst>
                <a:path w="567" h="1022" extrusionOk="0">
                  <a:moveTo>
                    <a:pt x="201" y="1"/>
                  </a:moveTo>
                  <a:cubicBezTo>
                    <a:pt x="159" y="1"/>
                    <a:pt x="97" y="45"/>
                    <a:pt x="59" y="94"/>
                  </a:cubicBezTo>
                  <a:cubicBezTo>
                    <a:pt x="18" y="163"/>
                    <a:pt x="1" y="246"/>
                    <a:pt x="15" y="328"/>
                  </a:cubicBezTo>
                  <a:cubicBezTo>
                    <a:pt x="46" y="628"/>
                    <a:pt x="539" y="998"/>
                    <a:pt x="567" y="1022"/>
                  </a:cubicBezTo>
                  <a:cubicBezTo>
                    <a:pt x="463" y="349"/>
                    <a:pt x="339" y="7"/>
                    <a:pt x="2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3152880" y="3106728"/>
              <a:ext cx="124678" cy="44285"/>
            </a:xfrm>
            <a:custGeom>
              <a:avLst/>
              <a:gdLst/>
              <a:ahLst/>
              <a:cxnLst/>
              <a:rect l="l" t="t" r="r" b="b"/>
              <a:pathLst>
                <a:path w="1098" h="390" extrusionOk="0">
                  <a:moveTo>
                    <a:pt x="759" y="0"/>
                  </a:moveTo>
                  <a:cubicBezTo>
                    <a:pt x="579" y="0"/>
                    <a:pt x="326" y="31"/>
                    <a:pt x="1" y="91"/>
                  </a:cubicBezTo>
                  <a:cubicBezTo>
                    <a:pt x="29" y="107"/>
                    <a:pt x="456" y="390"/>
                    <a:pt x="754" y="390"/>
                  </a:cubicBezTo>
                  <a:cubicBezTo>
                    <a:pt x="784" y="390"/>
                    <a:pt x="812" y="387"/>
                    <a:pt x="839" y="381"/>
                  </a:cubicBezTo>
                  <a:cubicBezTo>
                    <a:pt x="919" y="367"/>
                    <a:pt x="991" y="326"/>
                    <a:pt x="1043" y="263"/>
                  </a:cubicBezTo>
                  <a:cubicBezTo>
                    <a:pt x="1077" y="212"/>
                    <a:pt x="1098" y="139"/>
                    <a:pt x="1084" y="101"/>
                  </a:cubicBezTo>
                  <a:cubicBezTo>
                    <a:pt x="1058" y="34"/>
                    <a:pt x="949" y="0"/>
                    <a:pt x="7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3087930" y="3163502"/>
              <a:ext cx="124678" cy="44512"/>
            </a:xfrm>
            <a:custGeom>
              <a:avLst/>
              <a:gdLst/>
              <a:ahLst/>
              <a:cxnLst/>
              <a:rect l="l" t="t" r="r" b="b"/>
              <a:pathLst>
                <a:path w="1098" h="392" extrusionOk="0">
                  <a:moveTo>
                    <a:pt x="757" y="1"/>
                  </a:moveTo>
                  <a:cubicBezTo>
                    <a:pt x="578" y="1"/>
                    <a:pt x="326" y="31"/>
                    <a:pt x="0" y="91"/>
                  </a:cubicBezTo>
                  <a:cubicBezTo>
                    <a:pt x="25" y="110"/>
                    <a:pt x="448" y="391"/>
                    <a:pt x="748" y="391"/>
                  </a:cubicBezTo>
                  <a:cubicBezTo>
                    <a:pt x="780" y="391"/>
                    <a:pt x="810" y="388"/>
                    <a:pt x="838" y="381"/>
                  </a:cubicBezTo>
                  <a:cubicBezTo>
                    <a:pt x="918" y="371"/>
                    <a:pt x="990" y="326"/>
                    <a:pt x="1042" y="264"/>
                  </a:cubicBezTo>
                  <a:cubicBezTo>
                    <a:pt x="1076" y="212"/>
                    <a:pt x="1097" y="140"/>
                    <a:pt x="1083" y="102"/>
                  </a:cubicBezTo>
                  <a:cubicBezTo>
                    <a:pt x="1055" y="34"/>
                    <a:pt x="947" y="1"/>
                    <a:pt x="7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3031041" y="3219028"/>
              <a:ext cx="160787" cy="57343"/>
            </a:xfrm>
            <a:custGeom>
              <a:avLst/>
              <a:gdLst/>
              <a:ahLst/>
              <a:cxnLst/>
              <a:rect l="l" t="t" r="r" b="b"/>
              <a:pathLst>
                <a:path w="1416" h="505" extrusionOk="0">
                  <a:moveTo>
                    <a:pt x="977" y="0"/>
                  </a:moveTo>
                  <a:cubicBezTo>
                    <a:pt x="746" y="0"/>
                    <a:pt x="421" y="39"/>
                    <a:pt x="1" y="116"/>
                  </a:cubicBezTo>
                  <a:cubicBezTo>
                    <a:pt x="35" y="141"/>
                    <a:pt x="584" y="505"/>
                    <a:pt x="969" y="505"/>
                  </a:cubicBezTo>
                  <a:cubicBezTo>
                    <a:pt x="1008" y="505"/>
                    <a:pt x="1046" y="501"/>
                    <a:pt x="1081" y="492"/>
                  </a:cubicBezTo>
                  <a:cubicBezTo>
                    <a:pt x="1139" y="475"/>
                    <a:pt x="1267" y="448"/>
                    <a:pt x="1343" y="337"/>
                  </a:cubicBezTo>
                  <a:cubicBezTo>
                    <a:pt x="1384" y="272"/>
                    <a:pt x="1415" y="178"/>
                    <a:pt x="1395" y="130"/>
                  </a:cubicBezTo>
                  <a:cubicBezTo>
                    <a:pt x="1359" y="43"/>
                    <a:pt x="1220" y="0"/>
                    <a:pt x="97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2973131" y="3274213"/>
              <a:ext cx="124224" cy="45534"/>
            </a:xfrm>
            <a:custGeom>
              <a:avLst/>
              <a:gdLst/>
              <a:ahLst/>
              <a:cxnLst/>
              <a:rect l="l" t="t" r="r" b="b"/>
              <a:pathLst>
                <a:path w="1094" h="401" extrusionOk="0">
                  <a:moveTo>
                    <a:pt x="868" y="0"/>
                  </a:moveTo>
                  <a:cubicBezTo>
                    <a:pt x="689" y="0"/>
                    <a:pt x="399" y="61"/>
                    <a:pt x="0" y="182"/>
                  </a:cubicBezTo>
                  <a:cubicBezTo>
                    <a:pt x="26" y="194"/>
                    <a:pt x="427" y="400"/>
                    <a:pt x="720" y="400"/>
                  </a:cubicBezTo>
                  <a:cubicBezTo>
                    <a:pt x="772" y="400"/>
                    <a:pt x="820" y="394"/>
                    <a:pt x="863" y="379"/>
                  </a:cubicBezTo>
                  <a:cubicBezTo>
                    <a:pt x="939" y="355"/>
                    <a:pt x="1008" y="303"/>
                    <a:pt x="1049" y="234"/>
                  </a:cubicBezTo>
                  <a:cubicBezTo>
                    <a:pt x="1080" y="182"/>
                    <a:pt x="1094" y="106"/>
                    <a:pt x="1073" y="72"/>
                  </a:cubicBezTo>
                  <a:cubicBezTo>
                    <a:pt x="1048" y="24"/>
                    <a:pt x="979" y="0"/>
                    <a:pt x="8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2866962" y="3418421"/>
              <a:ext cx="123883" cy="46783"/>
            </a:xfrm>
            <a:custGeom>
              <a:avLst/>
              <a:gdLst/>
              <a:ahLst/>
              <a:cxnLst/>
              <a:rect l="l" t="t" r="r" b="b"/>
              <a:pathLst>
                <a:path w="1091" h="412" extrusionOk="0">
                  <a:moveTo>
                    <a:pt x="897" y="0"/>
                  </a:moveTo>
                  <a:cubicBezTo>
                    <a:pt x="722" y="0"/>
                    <a:pt x="423" y="78"/>
                    <a:pt x="0" y="234"/>
                  </a:cubicBezTo>
                  <a:cubicBezTo>
                    <a:pt x="28" y="245"/>
                    <a:pt x="400" y="411"/>
                    <a:pt x="688" y="411"/>
                  </a:cubicBezTo>
                  <a:cubicBezTo>
                    <a:pt x="756" y="411"/>
                    <a:pt x="820" y="402"/>
                    <a:pt x="873" y="379"/>
                  </a:cubicBezTo>
                  <a:cubicBezTo>
                    <a:pt x="952" y="355"/>
                    <a:pt x="1014" y="299"/>
                    <a:pt x="1056" y="227"/>
                  </a:cubicBezTo>
                  <a:cubicBezTo>
                    <a:pt x="1080" y="172"/>
                    <a:pt x="1090" y="96"/>
                    <a:pt x="1070" y="61"/>
                  </a:cubicBezTo>
                  <a:cubicBezTo>
                    <a:pt x="1044" y="21"/>
                    <a:pt x="987" y="0"/>
                    <a:pt x="8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2587630" y="2702151"/>
              <a:ext cx="304428" cy="840838"/>
            </a:xfrm>
            <a:custGeom>
              <a:avLst/>
              <a:gdLst/>
              <a:ahLst/>
              <a:cxnLst/>
              <a:rect l="l" t="t" r="r" b="b"/>
              <a:pathLst>
                <a:path w="2681" h="7405" fill="none" extrusionOk="0">
                  <a:moveTo>
                    <a:pt x="2681" y="0"/>
                  </a:moveTo>
                  <a:cubicBezTo>
                    <a:pt x="2032" y="787"/>
                    <a:pt x="1491" y="1656"/>
                    <a:pt x="1066" y="2584"/>
                  </a:cubicBezTo>
                  <a:cubicBezTo>
                    <a:pt x="380" y="4099"/>
                    <a:pt x="17" y="5741"/>
                    <a:pt x="0" y="7404"/>
                  </a:cubicBezTo>
                </a:path>
              </a:pathLst>
            </a:custGeom>
            <a:noFill/>
            <a:ln w="1125" cap="flat" cmpd="sng">
              <a:solidFill>
                <a:srgbClr val="EEC860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2748643" y="2644354"/>
              <a:ext cx="69833" cy="164080"/>
            </a:xfrm>
            <a:custGeom>
              <a:avLst/>
              <a:gdLst/>
              <a:ahLst/>
              <a:cxnLst/>
              <a:rect l="l" t="t" r="r" b="b"/>
              <a:pathLst>
                <a:path w="615" h="1445" extrusionOk="0">
                  <a:moveTo>
                    <a:pt x="322" y="1"/>
                  </a:moveTo>
                  <a:cubicBezTo>
                    <a:pt x="266" y="1"/>
                    <a:pt x="184" y="45"/>
                    <a:pt x="131" y="99"/>
                  </a:cubicBezTo>
                  <a:cubicBezTo>
                    <a:pt x="31" y="199"/>
                    <a:pt x="24" y="333"/>
                    <a:pt x="21" y="399"/>
                  </a:cubicBezTo>
                  <a:cubicBezTo>
                    <a:pt x="0" y="806"/>
                    <a:pt x="580" y="1410"/>
                    <a:pt x="614" y="1444"/>
                  </a:cubicBezTo>
                  <a:cubicBezTo>
                    <a:pt x="614" y="523"/>
                    <a:pt x="521" y="40"/>
                    <a:pt x="338" y="2"/>
                  </a:cubicBezTo>
                  <a:cubicBezTo>
                    <a:pt x="333" y="1"/>
                    <a:pt x="328" y="1"/>
                    <a:pt x="32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2871618" y="2581789"/>
              <a:ext cx="102763" cy="148637"/>
            </a:xfrm>
            <a:custGeom>
              <a:avLst/>
              <a:gdLst/>
              <a:ahLst/>
              <a:cxnLst/>
              <a:rect l="l" t="t" r="r" b="b"/>
              <a:pathLst>
                <a:path w="905" h="1309" extrusionOk="0">
                  <a:moveTo>
                    <a:pt x="594" y="1"/>
                  </a:moveTo>
                  <a:cubicBezTo>
                    <a:pt x="589" y="1"/>
                    <a:pt x="585" y="1"/>
                    <a:pt x="580" y="1"/>
                  </a:cubicBezTo>
                  <a:cubicBezTo>
                    <a:pt x="442" y="4"/>
                    <a:pt x="342" y="98"/>
                    <a:pt x="294" y="142"/>
                  </a:cubicBezTo>
                  <a:cubicBezTo>
                    <a:pt x="0" y="425"/>
                    <a:pt x="11" y="1260"/>
                    <a:pt x="11" y="1309"/>
                  </a:cubicBezTo>
                  <a:cubicBezTo>
                    <a:pt x="642" y="639"/>
                    <a:pt x="904" y="225"/>
                    <a:pt x="797" y="70"/>
                  </a:cubicBezTo>
                  <a:cubicBezTo>
                    <a:pt x="765" y="28"/>
                    <a:pt x="674" y="1"/>
                    <a:pt x="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2682330" y="2746662"/>
              <a:ext cx="69947" cy="163966"/>
            </a:xfrm>
            <a:custGeom>
              <a:avLst/>
              <a:gdLst/>
              <a:ahLst/>
              <a:cxnLst/>
              <a:rect l="l" t="t" r="r" b="b"/>
              <a:pathLst>
                <a:path w="616" h="1444" extrusionOk="0">
                  <a:moveTo>
                    <a:pt x="322" y="0"/>
                  </a:moveTo>
                  <a:cubicBezTo>
                    <a:pt x="264" y="0"/>
                    <a:pt x="185" y="45"/>
                    <a:pt x="132" y="98"/>
                  </a:cubicBezTo>
                  <a:cubicBezTo>
                    <a:pt x="32" y="198"/>
                    <a:pt x="25" y="336"/>
                    <a:pt x="22" y="398"/>
                  </a:cubicBezTo>
                  <a:cubicBezTo>
                    <a:pt x="1" y="809"/>
                    <a:pt x="581" y="1409"/>
                    <a:pt x="615" y="1444"/>
                  </a:cubicBezTo>
                  <a:cubicBezTo>
                    <a:pt x="615" y="522"/>
                    <a:pt x="525" y="43"/>
                    <a:pt x="339" y="2"/>
                  </a:cubicBezTo>
                  <a:cubicBezTo>
                    <a:pt x="334" y="1"/>
                    <a:pt x="328" y="0"/>
                    <a:pt x="3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2821088" y="2701470"/>
              <a:ext cx="148637" cy="92430"/>
            </a:xfrm>
            <a:custGeom>
              <a:avLst/>
              <a:gdLst/>
              <a:ahLst/>
              <a:cxnLst/>
              <a:rect l="l" t="t" r="r" b="b"/>
              <a:pathLst>
                <a:path w="1309" h="814" extrusionOk="0">
                  <a:moveTo>
                    <a:pt x="1152" y="0"/>
                  </a:moveTo>
                  <a:cubicBezTo>
                    <a:pt x="956" y="0"/>
                    <a:pt x="573" y="271"/>
                    <a:pt x="0" y="814"/>
                  </a:cubicBezTo>
                  <a:cubicBezTo>
                    <a:pt x="3" y="814"/>
                    <a:pt x="6" y="814"/>
                    <a:pt x="12" y="814"/>
                  </a:cubicBezTo>
                  <a:cubicBezTo>
                    <a:pt x="123" y="814"/>
                    <a:pt x="896" y="807"/>
                    <a:pt x="1163" y="527"/>
                  </a:cubicBezTo>
                  <a:cubicBezTo>
                    <a:pt x="1208" y="479"/>
                    <a:pt x="1305" y="379"/>
                    <a:pt x="1308" y="241"/>
                  </a:cubicBezTo>
                  <a:cubicBezTo>
                    <a:pt x="1308" y="158"/>
                    <a:pt x="1280" y="58"/>
                    <a:pt x="1236" y="23"/>
                  </a:cubicBezTo>
                  <a:cubicBezTo>
                    <a:pt x="1213" y="8"/>
                    <a:pt x="1185" y="0"/>
                    <a:pt x="11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2634185" y="3121830"/>
              <a:ext cx="155677" cy="81415"/>
            </a:xfrm>
            <a:custGeom>
              <a:avLst/>
              <a:gdLst/>
              <a:ahLst/>
              <a:cxnLst/>
              <a:rect l="l" t="t" r="r" b="b"/>
              <a:pathLst>
                <a:path w="1371" h="717" extrusionOk="0">
                  <a:moveTo>
                    <a:pt x="1205" y="1"/>
                  </a:moveTo>
                  <a:cubicBezTo>
                    <a:pt x="999" y="1"/>
                    <a:pt x="599" y="234"/>
                    <a:pt x="1" y="696"/>
                  </a:cubicBezTo>
                  <a:cubicBezTo>
                    <a:pt x="21" y="699"/>
                    <a:pt x="173" y="716"/>
                    <a:pt x="368" y="716"/>
                  </a:cubicBezTo>
                  <a:cubicBezTo>
                    <a:pt x="644" y="716"/>
                    <a:pt x="1005" y="682"/>
                    <a:pt x="1187" y="524"/>
                  </a:cubicBezTo>
                  <a:cubicBezTo>
                    <a:pt x="1239" y="482"/>
                    <a:pt x="1343" y="393"/>
                    <a:pt x="1360" y="255"/>
                  </a:cubicBezTo>
                  <a:cubicBezTo>
                    <a:pt x="1370" y="172"/>
                    <a:pt x="1353" y="68"/>
                    <a:pt x="1312" y="34"/>
                  </a:cubicBezTo>
                  <a:cubicBezTo>
                    <a:pt x="1285" y="12"/>
                    <a:pt x="1250" y="1"/>
                    <a:pt x="12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2585586" y="2911650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4" y="1"/>
                  </a:moveTo>
                  <a:cubicBezTo>
                    <a:pt x="252" y="1"/>
                    <a:pt x="251" y="1"/>
                    <a:pt x="249" y="1"/>
                  </a:cubicBezTo>
                  <a:cubicBezTo>
                    <a:pt x="194" y="1"/>
                    <a:pt x="115" y="70"/>
                    <a:pt x="73" y="143"/>
                  </a:cubicBezTo>
                  <a:cubicBezTo>
                    <a:pt x="1" y="260"/>
                    <a:pt x="25" y="394"/>
                    <a:pt x="39" y="460"/>
                  </a:cubicBezTo>
                  <a:cubicBezTo>
                    <a:pt x="115" y="860"/>
                    <a:pt x="822" y="1309"/>
                    <a:pt x="863" y="1333"/>
                  </a:cubicBezTo>
                  <a:cubicBezTo>
                    <a:pt x="644" y="443"/>
                    <a:pt x="442" y="1"/>
                    <a:pt x="2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2531536" y="3070392"/>
              <a:ext cx="98107" cy="151362"/>
            </a:xfrm>
            <a:custGeom>
              <a:avLst/>
              <a:gdLst/>
              <a:ahLst/>
              <a:cxnLst/>
              <a:rect l="l" t="t" r="r" b="b"/>
              <a:pathLst>
                <a:path w="864" h="1333" extrusionOk="0">
                  <a:moveTo>
                    <a:pt x="253" y="0"/>
                  </a:moveTo>
                  <a:cubicBezTo>
                    <a:pt x="252" y="0"/>
                    <a:pt x="251" y="0"/>
                    <a:pt x="249" y="0"/>
                  </a:cubicBezTo>
                  <a:cubicBezTo>
                    <a:pt x="194" y="0"/>
                    <a:pt x="118" y="69"/>
                    <a:pt x="73" y="142"/>
                  </a:cubicBezTo>
                  <a:cubicBezTo>
                    <a:pt x="1" y="259"/>
                    <a:pt x="25" y="394"/>
                    <a:pt x="39" y="459"/>
                  </a:cubicBezTo>
                  <a:cubicBezTo>
                    <a:pt x="114" y="860"/>
                    <a:pt x="822" y="1305"/>
                    <a:pt x="863" y="1332"/>
                  </a:cubicBezTo>
                  <a:cubicBezTo>
                    <a:pt x="644" y="445"/>
                    <a:pt x="442" y="0"/>
                    <a:pt x="2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2652240" y="2872589"/>
              <a:ext cx="63588" cy="116389"/>
            </a:xfrm>
            <a:custGeom>
              <a:avLst/>
              <a:gdLst/>
              <a:ahLst/>
              <a:cxnLst/>
              <a:rect l="l" t="t" r="r" b="b"/>
              <a:pathLst>
                <a:path w="560" h="1025" extrusionOk="0">
                  <a:moveTo>
                    <a:pt x="200" y="0"/>
                  </a:moveTo>
                  <a:cubicBezTo>
                    <a:pt x="162" y="0"/>
                    <a:pt x="100" y="45"/>
                    <a:pt x="62" y="93"/>
                  </a:cubicBezTo>
                  <a:cubicBezTo>
                    <a:pt x="18" y="162"/>
                    <a:pt x="0" y="245"/>
                    <a:pt x="14" y="324"/>
                  </a:cubicBezTo>
                  <a:cubicBezTo>
                    <a:pt x="42" y="625"/>
                    <a:pt x="532" y="1001"/>
                    <a:pt x="559" y="1025"/>
                  </a:cubicBezTo>
                  <a:cubicBezTo>
                    <a:pt x="463" y="352"/>
                    <a:pt x="342" y="10"/>
                    <a:pt x="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2584791" y="3027697"/>
              <a:ext cx="71877" cy="111733"/>
            </a:xfrm>
            <a:custGeom>
              <a:avLst/>
              <a:gdLst/>
              <a:ahLst/>
              <a:cxnLst/>
              <a:rect l="l" t="t" r="r" b="b"/>
              <a:pathLst>
                <a:path w="633" h="984" extrusionOk="0">
                  <a:moveTo>
                    <a:pt x="182" y="0"/>
                  </a:moveTo>
                  <a:cubicBezTo>
                    <a:pt x="182" y="0"/>
                    <a:pt x="181" y="0"/>
                    <a:pt x="180" y="0"/>
                  </a:cubicBezTo>
                  <a:cubicBezTo>
                    <a:pt x="139" y="0"/>
                    <a:pt x="80" y="52"/>
                    <a:pt x="49" y="104"/>
                  </a:cubicBezTo>
                  <a:cubicBezTo>
                    <a:pt x="11" y="176"/>
                    <a:pt x="1" y="263"/>
                    <a:pt x="25" y="338"/>
                  </a:cubicBezTo>
                  <a:cubicBezTo>
                    <a:pt x="80" y="635"/>
                    <a:pt x="601" y="966"/>
                    <a:pt x="632" y="984"/>
                  </a:cubicBezTo>
                  <a:cubicBezTo>
                    <a:pt x="471" y="328"/>
                    <a:pt x="320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2527221" y="3181216"/>
              <a:ext cx="92543" cy="94587"/>
            </a:xfrm>
            <a:custGeom>
              <a:avLst/>
              <a:gdLst/>
              <a:ahLst/>
              <a:cxnLst/>
              <a:rect l="l" t="t" r="r" b="b"/>
              <a:pathLst>
                <a:path w="815" h="833" extrusionOk="0">
                  <a:moveTo>
                    <a:pt x="142" y="0"/>
                  </a:moveTo>
                  <a:cubicBezTo>
                    <a:pt x="133" y="0"/>
                    <a:pt x="123" y="2"/>
                    <a:pt x="115" y="4"/>
                  </a:cubicBezTo>
                  <a:cubicBezTo>
                    <a:pt x="77" y="18"/>
                    <a:pt x="35" y="84"/>
                    <a:pt x="18" y="142"/>
                  </a:cubicBezTo>
                  <a:cubicBezTo>
                    <a:pt x="1" y="222"/>
                    <a:pt x="14" y="304"/>
                    <a:pt x="56" y="373"/>
                  </a:cubicBezTo>
                  <a:cubicBezTo>
                    <a:pt x="190" y="646"/>
                    <a:pt x="780" y="822"/>
                    <a:pt x="815" y="832"/>
                  </a:cubicBezTo>
                  <a:cubicBezTo>
                    <a:pt x="505" y="278"/>
                    <a:pt x="280" y="0"/>
                    <a:pt x="1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2765449" y="2834550"/>
              <a:ext cx="119568" cy="53141"/>
            </a:xfrm>
            <a:custGeom>
              <a:avLst/>
              <a:gdLst/>
              <a:ahLst/>
              <a:cxnLst/>
              <a:rect l="l" t="t" r="r" b="b"/>
              <a:pathLst>
                <a:path w="1053" h="468" extrusionOk="0">
                  <a:moveTo>
                    <a:pt x="919" y="1"/>
                  </a:moveTo>
                  <a:cubicBezTo>
                    <a:pt x="760" y="1"/>
                    <a:pt x="455" y="134"/>
                    <a:pt x="0" y="404"/>
                  </a:cubicBezTo>
                  <a:cubicBezTo>
                    <a:pt x="24" y="411"/>
                    <a:pt x="272" y="468"/>
                    <a:pt x="513" y="468"/>
                  </a:cubicBezTo>
                  <a:cubicBezTo>
                    <a:pt x="655" y="468"/>
                    <a:pt x="795" y="448"/>
                    <a:pt x="887" y="387"/>
                  </a:cubicBezTo>
                  <a:cubicBezTo>
                    <a:pt x="960" y="345"/>
                    <a:pt x="1011" y="280"/>
                    <a:pt x="1039" y="204"/>
                  </a:cubicBezTo>
                  <a:cubicBezTo>
                    <a:pt x="1053" y="142"/>
                    <a:pt x="1049" y="66"/>
                    <a:pt x="1022" y="35"/>
                  </a:cubicBezTo>
                  <a:cubicBezTo>
                    <a:pt x="1000" y="12"/>
                    <a:pt x="966" y="1"/>
                    <a:pt x="9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2724344" y="2910401"/>
              <a:ext cx="119568" cy="53255"/>
            </a:xfrm>
            <a:custGeom>
              <a:avLst/>
              <a:gdLst/>
              <a:ahLst/>
              <a:cxnLst/>
              <a:rect l="l" t="t" r="r" b="b"/>
              <a:pathLst>
                <a:path w="1053" h="469" extrusionOk="0">
                  <a:moveTo>
                    <a:pt x="916" y="1"/>
                  </a:moveTo>
                  <a:cubicBezTo>
                    <a:pt x="758" y="1"/>
                    <a:pt x="453" y="136"/>
                    <a:pt x="0" y="405"/>
                  </a:cubicBezTo>
                  <a:cubicBezTo>
                    <a:pt x="22" y="410"/>
                    <a:pt x="271" y="468"/>
                    <a:pt x="515" y="468"/>
                  </a:cubicBezTo>
                  <a:cubicBezTo>
                    <a:pt x="656" y="468"/>
                    <a:pt x="795" y="449"/>
                    <a:pt x="887" y="388"/>
                  </a:cubicBezTo>
                  <a:cubicBezTo>
                    <a:pt x="959" y="347"/>
                    <a:pt x="1011" y="281"/>
                    <a:pt x="1035" y="205"/>
                  </a:cubicBezTo>
                  <a:cubicBezTo>
                    <a:pt x="1052" y="143"/>
                    <a:pt x="1049" y="67"/>
                    <a:pt x="1018" y="36"/>
                  </a:cubicBezTo>
                  <a:cubicBezTo>
                    <a:pt x="997" y="13"/>
                    <a:pt x="963" y="1"/>
                    <a:pt x="9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2691414" y="2971717"/>
              <a:ext cx="153633" cy="68471"/>
            </a:xfrm>
            <a:custGeom>
              <a:avLst/>
              <a:gdLst/>
              <a:ahLst/>
              <a:cxnLst/>
              <a:rect l="l" t="t" r="r" b="b"/>
              <a:pathLst>
                <a:path w="1353" h="603" extrusionOk="0">
                  <a:moveTo>
                    <a:pt x="1181" y="0"/>
                  </a:moveTo>
                  <a:cubicBezTo>
                    <a:pt x="976" y="0"/>
                    <a:pt x="582" y="174"/>
                    <a:pt x="0" y="521"/>
                  </a:cubicBezTo>
                  <a:cubicBezTo>
                    <a:pt x="29" y="527"/>
                    <a:pt x="348" y="603"/>
                    <a:pt x="661" y="603"/>
                  </a:cubicBezTo>
                  <a:cubicBezTo>
                    <a:pt x="844" y="603"/>
                    <a:pt x="1024" y="577"/>
                    <a:pt x="1142" y="497"/>
                  </a:cubicBezTo>
                  <a:cubicBezTo>
                    <a:pt x="1194" y="462"/>
                    <a:pt x="1301" y="390"/>
                    <a:pt x="1336" y="262"/>
                  </a:cubicBezTo>
                  <a:cubicBezTo>
                    <a:pt x="1353" y="186"/>
                    <a:pt x="1349" y="86"/>
                    <a:pt x="1311" y="45"/>
                  </a:cubicBezTo>
                  <a:cubicBezTo>
                    <a:pt x="1284" y="15"/>
                    <a:pt x="1241" y="0"/>
                    <a:pt x="11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658826" y="3052564"/>
              <a:ext cx="115707" cy="59273"/>
            </a:xfrm>
            <a:custGeom>
              <a:avLst/>
              <a:gdLst/>
              <a:ahLst/>
              <a:cxnLst/>
              <a:rect l="l" t="t" r="r" b="b"/>
              <a:pathLst>
                <a:path w="1019" h="522" extrusionOk="0">
                  <a:moveTo>
                    <a:pt x="892" y="0"/>
                  </a:moveTo>
                  <a:cubicBezTo>
                    <a:pt x="740" y="0"/>
                    <a:pt x="442" y="168"/>
                    <a:pt x="1" y="502"/>
                  </a:cubicBezTo>
                  <a:cubicBezTo>
                    <a:pt x="16" y="505"/>
                    <a:pt x="143" y="521"/>
                    <a:pt x="300" y="521"/>
                  </a:cubicBezTo>
                  <a:cubicBezTo>
                    <a:pt x="501" y="521"/>
                    <a:pt x="751" y="495"/>
                    <a:pt x="881" y="385"/>
                  </a:cubicBezTo>
                  <a:cubicBezTo>
                    <a:pt x="946" y="340"/>
                    <a:pt x="991" y="268"/>
                    <a:pt x="1008" y="188"/>
                  </a:cubicBezTo>
                  <a:cubicBezTo>
                    <a:pt x="1019" y="126"/>
                    <a:pt x="1005" y="50"/>
                    <a:pt x="974" y="26"/>
                  </a:cubicBezTo>
                  <a:cubicBezTo>
                    <a:pt x="954" y="9"/>
                    <a:pt x="927" y="0"/>
                    <a:pt x="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611475" y="3224251"/>
              <a:ext cx="112982" cy="63474"/>
            </a:xfrm>
            <a:custGeom>
              <a:avLst/>
              <a:gdLst/>
              <a:ahLst/>
              <a:cxnLst/>
              <a:rect l="l" t="t" r="r" b="b"/>
              <a:pathLst>
                <a:path w="995" h="559" extrusionOk="0">
                  <a:moveTo>
                    <a:pt x="874" y="1"/>
                  </a:moveTo>
                  <a:cubicBezTo>
                    <a:pt x="723" y="1"/>
                    <a:pt x="433" y="184"/>
                    <a:pt x="0" y="553"/>
                  </a:cubicBezTo>
                  <a:cubicBezTo>
                    <a:pt x="11" y="554"/>
                    <a:pt x="71" y="558"/>
                    <a:pt x="155" y="558"/>
                  </a:cubicBezTo>
                  <a:cubicBezTo>
                    <a:pt x="361" y="558"/>
                    <a:pt x="716" y="535"/>
                    <a:pt x="870" y="388"/>
                  </a:cubicBezTo>
                  <a:cubicBezTo>
                    <a:pt x="936" y="336"/>
                    <a:pt x="977" y="264"/>
                    <a:pt x="987" y="181"/>
                  </a:cubicBezTo>
                  <a:cubicBezTo>
                    <a:pt x="994" y="122"/>
                    <a:pt x="977" y="46"/>
                    <a:pt x="946" y="22"/>
                  </a:cubicBezTo>
                  <a:cubicBezTo>
                    <a:pt x="927" y="8"/>
                    <a:pt x="903" y="1"/>
                    <a:pt x="8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>
            <a:spLocks noGrp="1"/>
          </p:cNvSpPr>
          <p:nvPr>
            <p:ph type="title"/>
          </p:nvPr>
        </p:nvSpPr>
        <p:spPr>
          <a:xfrm>
            <a:off x="893975" y="2597700"/>
            <a:ext cx="2841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5" name="Google Shape;285;p17"/>
          <p:cNvSpPr txBox="1">
            <a:spLocks noGrp="1"/>
          </p:cNvSpPr>
          <p:nvPr>
            <p:ph type="title" idx="2" hasCustomPrompt="1"/>
          </p:nvPr>
        </p:nvSpPr>
        <p:spPr>
          <a:xfrm>
            <a:off x="799150" y="1206700"/>
            <a:ext cx="1634100" cy="9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6" name="Google Shape;286;p17"/>
          <p:cNvSpPr txBox="1">
            <a:spLocks noGrp="1"/>
          </p:cNvSpPr>
          <p:nvPr>
            <p:ph type="subTitle" idx="1"/>
          </p:nvPr>
        </p:nvSpPr>
        <p:spPr>
          <a:xfrm>
            <a:off x="893950" y="3687350"/>
            <a:ext cx="2841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ivo"/>
              <a:buNone/>
              <a:defRPr sz="3500" b="1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1100" y="1152475"/>
            <a:ext cx="7901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5" r:id="rId4"/>
    <p:sldLayoutId id="2147483658" r:id="rId5"/>
    <p:sldLayoutId id="2147483659" r:id="rId6"/>
    <p:sldLayoutId id="2147483661" r:id="rId7"/>
    <p:sldLayoutId id="2147483662" r:id="rId8"/>
    <p:sldLayoutId id="2147483663" r:id="rId9"/>
    <p:sldLayoutId id="2147483675" r:id="rId10"/>
    <p:sldLayoutId id="2147483676" r:id="rId11"/>
    <p:sldLayoutId id="2147483677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nature%20website/index.html" TargetMode="External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35"/>
          <p:cNvGrpSpPr/>
          <p:nvPr/>
        </p:nvGrpSpPr>
        <p:grpSpPr>
          <a:xfrm>
            <a:off x="-299543" y="799487"/>
            <a:ext cx="1316147" cy="1763960"/>
            <a:chOff x="10116232" y="1789612"/>
            <a:chExt cx="1316147" cy="1763960"/>
          </a:xfrm>
        </p:grpSpPr>
        <p:sp>
          <p:nvSpPr>
            <p:cNvPr id="632" name="Google Shape;632;p35"/>
            <p:cNvSpPr/>
            <p:nvPr/>
          </p:nvSpPr>
          <p:spPr>
            <a:xfrm>
              <a:off x="10116232" y="1939762"/>
              <a:ext cx="433197" cy="470631"/>
            </a:xfrm>
            <a:custGeom>
              <a:avLst/>
              <a:gdLst/>
              <a:ahLst/>
              <a:cxnLst/>
              <a:rect l="l" t="t" r="r" b="b"/>
              <a:pathLst>
                <a:path w="3113" h="3382" extrusionOk="0">
                  <a:moveTo>
                    <a:pt x="390" y="0"/>
                  </a:moveTo>
                  <a:lnTo>
                    <a:pt x="369" y="59"/>
                  </a:lnTo>
                  <a:cubicBezTo>
                    <a:pt x="0" y="1160"/>
                    <a:pt x="311" y="2319"/>
                    <a:pt x="1108" y="2930"/>
                  </a:cubicBezTo>
                  <a:cubicBezTo>
                    <a:pt x="1595" y="3306"/>
                    <a:pt x="2145" y="3382"/>
                    <a:pt x="2522" y="3382"/>
                  </a:cubicBezTo>
                  <a:cubicBezTo>
                    <a:pt x="2650" y="3382"/>
                    <a:pt x="2758" y="3373"/>
                    <a:pt x="2836" y="3364"/>
                  </a:cubicBezTo>
                  <a:cubicBezTo>
                    <a:pt x="2878" y="3361"/>
                    <a:pt x="2912" y="3354"/>
                    <a:pt x="2933" y="3350"/>
                  </a:cubicBezTo>
                  <a:cubicBezTo>
                    <a:pt x="3023" y="3071"/>
                    <a:pt x="3112" y="2622"/>
                    <a:pt x="2926" y="2195"/>
                  </a:cubicBezTo>
                  <a:cubicBezTo>
                    <a:pt x="2754" y="1801"/>
                    <a:pt x="2436" y="1615"/>
                    <a:pt x="2091" y="1384"/>
                  </a:cubicBezTo>
                  <a:cubicBezTo>
                    <a:pt x="1484" y="973"/>
                    <a:pt x="915" y="507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10116232" y="1947833"/>
              <a:ext cx="394790" cy="462560"/>
            </a:xfrm>
            <a:custGeom>
              <a:avLst/>
              <a:gdLst/>
              <a:ahLst/>
              <a:cxnLst/>
              <a:rect l="l" t="t" r="r" b="b"/>
              <a:pathLst>
                <a:path w="2837" h="3324" extrusionOk="0">
                  <a:moveTo>
                    <a:pt x="369" y="1"/>
                  </a:moveTo>
                  <a:lnTo>
                    <a:pt x="369" y="1"/>
                  </a:lnTo>
                  <a:cubicBezTo>
                    <a:pt x="0" y="1102"/>
                    <a:pt x="311" y="2261"/>
                    <a:pt x="1108" y="2872"/>
                  </a:cubicBezTo>
                  <a:cubicBezTo>
                    <a:pt x="1595" y="3248"/>
                    <a:pt x="2145" y="3324"/>
                    <a:pt x="2522" y="3324"/>
                  </a:cubicBezTo>
                  <a:cubicBezTo>
                    <a:pt x="2650" y="3324"/>
                    <a:pt x="2758" y="3315"/>
                    <a:pt x="2836" y="3306"/>
                  </a:cubicBezTo>
                  <a:cubicBezTo>
                    <a:pt x="2284" y="3148"/>
                    <a:pt x="1601" y="2820"/>
                    <a:pt x="1073" y="2137"/>
                  </a:cubicBezTo>
                  <a:cubicBezTo>
                    <a:pt x="459" y="1347"/>
                    <a:pt x="366" y="487"/>
                    <a:pt x="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10935310" y="1849867"/>
              <a:ext cx="456297" cy="267043"/>
            </a:xfrm>
            <a:custGeom>
              <a:avLst/>
              <a:gdLst/>
              <a:ahLst/>
              <a:cxnLst/>
              <a:rect l="l" t="t" r="r" b="b"/>
              <a:pathLst>
                <a:path w="3279" h="1919" extrusionOk="0">
                  <a:moveTo>
                    <a:pt x="1813" y="0"/>
                  </a:moveTo>
                  <a:cubicBezTo>
                    <a:pt x="1525" y="0"/>
                    <a:pt x="1241" y="66"/>
                    <a:pt x="984" y="201"/>
                  </a:cubicBezTo>
                  <a:cubicBezTo>
                    <a:pt x="107" y="660"/>
                    <a:pt x="7" y="1678"/>
                    <a:pt x="0" y="1747"/>
                  </a:cubicBezTo>
                  <a:cubicBezTo>
                    <a:pt x="381" y="1871"/>
                    <a:pt x="683" y="1919"/>
                    <a:pt x="925" y="1919"/>
                  </a:cubicBezTo>
                  <a:cubicBezTo>
                    <a:pt x="1255" y="1919"/>
                    <a:pt x="1473" y="1829"/>
                    <a:pt x="1622" y="1719"/>
                  </a:cubicBezTo>
                  <a:cubicBezTo>
                    <a:pt x="1933" y="1492"/>
                    <a:pt x="1977" y="1157"/>
                    <a:pt x="2402" y="888"/>
                  </a:cubicBezTo>
                  <a:cubicBezTo>
                    <a:pt x="2667" y="729"/>
                    <a:pt x="2971" y="646"/>
                    <a:pt x="3278" y="646"/>
                  </a:cubicBezTo>
                  <a:cubicBezTo>
                    <a:pt x="2878" y="222"/>
                    <a:pt x="2340" y="0"/>
                    <a:pt x="18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10935310" y="1921672"/>
              <a:ext cx="456297" cy="195238"/>
            </a:xfrm>
            <a:custGeom>
              <a:avLst/>
              <a:gdLst/>
              <a:ahLst/>
              <a:cxnLst/>
              <a:rect l="l" t="t" r="r" b="b"/>
              <a:pathLst>
                <a:path w="3279" h="1403" extrusionOk="0">
                  <a:moveTo>
                    <a:pt x="2575" y="0"/>
                  </a:moveTo>
                  <a:cubicBezTo>
                    <a:pt x="2329" y="0"/>
                    <a:pt x="2147" y="59"/>
                    <a:pt x="2012" y="130"/>
                  </a:cubicBezTo>
                  <a:cubicBezTo>
                    <a:pt x="1639" y="323"/>
                    <a:pt x="1584" y="631"/>
                    <a:pt x="1184" y="910"/>
                  </a:cubicBezTo>
                  <a:cubicBezTo>
                    <a:pt x="807" y="1173"/>
                    <a:pt x="383" y="1232"/>
                    <a:pt x="58" y="1232"/>
                  </a:cubicBezTo>
                  <a:cubicBezTo>
                    <a:pt x="39" y="1232"/>
                    <a:pt x="19" y="1231"/>
                    <a:pt x="0" y="1231"/>
                  </a:cubicBezTo>
                  <a:lnTo>
                    <a:pt x="0" y="1231"/>
                  </a:lnTo>
                  <a:cubicBezTo>
                    <a:pt x="381" y="1355"/>
                    <a:pt x="683" y="1403"/>
                    <a:pt x="925" y="1403"/>
                  </a:cubicBezTo>
                  <a:cubicBezTo>
                    <a:pt x="1255" y="1403"/>
                    <a:pt x="1473" y="1313"/>
                    <a:pt x="1622" y="1203"/>
                  </a:cubicBezTo>
                  <a:cubicBezTo>
                    <a:pt x="1933" y="976"/>
                    <a:pt x="1977" y="641"/>
                    <a:pt x="2402" y="372"/>
                  </a:cubicBezTo>
                  <a:cubicBezTo>
                    <a:pt x="2667" y="213"/>
                    <a:pt x="2971" y="130"/>
                    <a:pt x="3278" y="130"/>
                  </a:cubicBezTo>
                  <a:cubicBezTo>
                    <a:pt x="2999" y="36"/>
                    <a:pt x="2767" y="0"/>
                    <a:pt x="25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10821480" y="2188435"/>
              <a:ext cx="491783" cy="365149"/>
            </a:xfrm>
            <a:custGeom>
              <a:avLst/>
              <a:gdLst/>
              <a:ahLst/>
              <a:cxnLst/>
              <a:rect l="l" t="t" r="r" b="b"/>
              <a:pathLst>
                <a:path w="3534" h="2624" extrusionOk="0">
                  <a:moveTo>
                    <a:pt x="3441" y="0"/>
                  </a:moveTo>
                  <a:lnTo>
                    <a:pt x="3441" y="0"/>
                  </a:lnTo>
                  <a:cubicBezTo>
                    <a:pt x="3020" y="308"/>
                    <a:pt x="2654" y="415"/>
                    <a:pt x="2392" y="456"/>
                  </a:cubicBezTo>
                  <a:cubicBezTo>
                    <a:pt x="2297" y="470"/>
                    <a:pt x="2213" y="475"/>
                    <a:pt x="2133" y="475"/>
                  </a:cubicBezTo>
                  <a:cubicBezTo>
                    <a:pt x="1977" y="475"/>
                    <a:pt x="1840" y="456"/>
                    <a:pt x="1688" y="456"/>
                  </a:cubicBezTo>
                  <a:cubicBezTo>
                    <a:pt x="1559" y="456"/>
                    <a:pt x="1419" y="470"/>
                    <a:pt x="1246" y="518"/>
                  </a:cubicBezTo>
                  <a:cubicBezTo>
                    <a:pt x="1122" y="553"/>
                    <a:pt x="829" y="635"/>
                    <a:pt x="587" y="846"/>
                  </a:cubicBezTo>
                  <a:cubicBezTo>
                    <a:pt x="1" y="1353"/>
                    <a:pt x="108" y="2271"/>
                    <a:pt x="125" y="2405"/>
                  </a:cubicBezTo>
                  <a:cubicBezTo>
                    <a:pt x="196" y="2438"/>
                    <a:pt x="621" y="2624"/>
                    <a:pt x="1173" y="2624"/>
                  </a:cubicBezTo>
                  <a:cubicBezTo>
                    <a:pt x="1503" y="2624"/>
                    <a:pt x="1880" y="2557"/>
                    <a:pt x="2254" y="2350"/>
                  </a:cubicBezTo>
                  <a:cubicBezTo>
                    <a:pt x="3064" y="1902"/>
                    <a:pt x="3534" y="973"/>
                    <a:pt x="34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0838736" y="2188435"/>
              <a:ext cx="474527" cy="365149"/>
            </a:xfrm>
            <a:custGeom>
              <a:avLst/>
              <a:gdLst/>
              <a:ahLst/>
              <a:cxnLst/>
              <a:rect l="l" t="t" r="r" b="b"/>
              <a:pathLst>
                <a:path w="3410" h="2624" extrusionOk="0">
                  <a:moveTo>
                    <a:pt x="3317" y="0"/>
                  </a:moveTo>
                  <a:cubicBezTo>
                    <a:pt x="2792" y="1394"/>
                    <a:pt x="1488" y="2340"/>
                    <a:pt x="1" y="2405"/>
                  </a:cubicBezTo>
                  <a:cubicBezTo>
                    <a:pt x="72" y="2438"/>
                    <a:pt x="497" y="2624"/>
                    <a:pt x="1049" y="2624"/>
                  </a:cubicBezTo>
                  <a:cubicBezTo>
                    <a:pt x="1379" y="2624"/>
                    <a:pt x="1756" y="2557"/>
                    <a:pt x="2130" y="2350"/>
                  </a:cubicBezTo>
                  <a:cubicBezTo>
                    <a:pt x="2940" y="1902"/>
                    <a:pt x="3410" y="973"/>
                    <a:pt x="3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8" name="Google Shape;638;p35"/>
            <p:cNvSpPr/>
            <p:nvPr/>
          </p:nvSpPr>
          <p:spPr>
            <a:xfrm>
              <a:off x="10786412" y="2628171"/>
              <a:ext cx="383796" cy="251458"/>
            </a:xfrm>
            <a:custGeom>
              <a:avLst/>
              <a:gdLst/>
              <a:ahLst/>
              <a:cxnLst/>
              <a:rect l="l" t="t" r="r" b="b"/>
              <a:pathLst>
                <a:path w="2758" h="1807" extrusionOk="0">
                  <a:moveTo>
                    <a:pt x="1603" y="1"/>
                  </a:moveTo>
                  <a:cubicBezTo>
                    <a:pt x="1177" y="1"/>
                    <a:pt x="778" y="151"/>
                    <a:pt x="501" y="432"/>
                  </a:cubicBezTo>
                  <a:cubicBezTo>
                    <a:pt x="1" y="939"/>
                    <a:pt x="94" y="1688"/>
                    <a:pt x="108" y="1792"/>
                  </a:cubicBezTo>
                  <a:cubicBezTo>
                    <a:pt x="201" y="1802"/>
                    <a:pt x="294" y="1807"/>
                    <a:pt x="388" y="1807"/>
                  </a:cubicBezTo>
                  <a:cubicBezTo>
                    <a:pt x="489" y="1807"/>
                    <a:pt x="591" y="1801"/>
                    <a:pt x="691" y="1788"/>
                  </a:cubicBezTo>
                  <a:cubicBezTo>
                    <a:pt x="1850" y="1640"/>
                    <a:pt x="2554" y="688"/>
                    <a:pt x="2758" y="384"/>
                  </a:cubicBezTo>
                  <a:cubicBezTo>
                    <a:pt x="2396" y="124"/>
                    <a:pt x="1988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9" name="Google Shape;639;p35"/>
            <p:cNvSpPr/>
            <p:nvPr/>
          </p:nvSpPr>
          <p:spPr>
            <a:xfrm>
              <a:off x="10801302" y="2681468"/>
              <a:ext cx="368907" cy="198160"/>
            </a:xfrm>
            <a:custGeom>
              <a:avLst/>
              <a:gdLst/>
              <a:ahLst/>
              <a:cxnLst/>
              <a:rect l="l" t="t" r="r" b="b"/>
              <a:pathLst>
                <a:path w="2651" h="1424" extrusionOk="0">
                  <a:moveTo>
                    <a:pt x="2651" y="1"/>
                  </a:moveTo>
                  <a:lnTo>
                    <a:pt x="2651" y="1"/>
                  </a:lnTo>
                  <a:cubicBezTo>
                    <a:pt x="1840" y="598"/>
                    <a:pt x="950" y="1070"/>
                    <a:pt x="1" y="1409"/>
                  </a:cubicBezTo>
                  <a:cubicBezTo>
                    <a:pt x="94" y="1419"/>
                    <a:pt x="187" y="1424"/>
                    <a:pt x="281" y="1424"/>
                  </a:cubicBezTo>
                  <a:cubicBezTo>
                    <a:pt x="382" y="1424"/>
                    <a:pt x="484" y="1418"/>
                    <a:pt x="584" y="1405"/>
                  </a:cubicBezTo>
                  <a:cubicBezTo>
                    <a:pt x="1743" y="1257"/>
                    <a:pt x="2447" y="305"/>
                    <a:pt x="265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0" name="Google Shape;640;p35"/>
            <p:cNvSpPr/>
            <p:nvPr/>
          </p:nvSpPr>
          <p:spPr>
            <a:xfrm>
              <a:off x="10689003" y="1876863"/>
              <a:ext cx="126912" cy="1676709"/>
            </a:xfrm>
            <a:custGeom>
              <a:avLst/>
              <a:gdLst/>
              <a:ahLst/>
              <a:cxnLst/>
              <a:rect l="l" t="t" r="r" b="b"/>
              <a:pathLst>
                <a:path w="912" h="12049" extrusionOk="0">
                  <a:moveTo>
                    <a:pt x="528" y="0"/>
                  </a:moveTo>
                  <a:lnTo>
                    <a:pt x="483" y="11"/>
                  </a:lnTo>
                  <a:cubicBezTo>
                    <a:pt x="815" y="1353"/>
                    <a:pt x="863" y="2626"/>
                    <a:pt x="621" y="3796"/>
                  </a:cubicBezTo>
                  <a:cubicBezTo>
                    <a:pt x="566" y="4072"/>
                    <a:pt x="501" y="4320"/>
                    <a:pt x="428" y="4586"/>
                  </a:cubicBezTo>
                  <a:cubicBezTo>
                    <a:pt x="287" y="5114"/>
                    <a:pt x="138" y="5662"/>
                    <a:pt x="59" y="6473"/>
                  </a:cubicBezTo>
                  <a:cubicBezTo>
                    <a:pt x="31" y="6756"/>
                    <a:pt x="0" y="7287"/>
                    <a:pt x="59" y="8584"/>
                  </a:cubicBezTo>
                  <a:cubicBezTo>
                    <a:pt x="111" y="9723"/>
                    <a:pt x="207" y="10889"/>
                    <a:pt x="349" y="12049"/>
                  </a:cubicBezTo>
                  <a:lnTo>
                    <a:pt x="397" y="12042"/>
                  </a:lnTo>
                  <a:cubicBezTo>
                    <a:pt x="256" y="10882"/>
                    <a:pt x="159" y="9720"/>
                    <a:pt x="107" y="8581"/>
                  </a:cubicBezTo>
                  <a:cubicBezTo>
                    <a:pt x="49" y="7287"/>
                    <a:pt x="80" y="6759"/>
                    <a:pt x="107" y="6476"/>
                  </a:cubicBezTo>
                  <a:cubicBezTo>
                    <a:pt x="187" y="5669"/>
                    <a:pt x="335" y="5124"/>
                    <a:pt x="477" y="4596"/>
                  </a:cubicBezTo>
                  <a:cubicBezTo>
                    <a:pt x="546" y="4330"/>
                    <a:pt x="615" y="4082"/>
                    <a:pt x="670" y="3806"/>
                  </a:cubicBezTo>
                  <a:cubicBezTo>
                    <a:pt x="911" y="2629"/>
                    <a:pt x="863" y="1349"/>
                    <a:pt x="5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10307295" y="2183147"/>
              <a:ext cx="411628" cy="488443"/>
            </a:xfrm>
            <a:custGeom>
              <a:avLst/>
              <a:gdLst/>
              <a:ahLst/>
              <a:cxnLst/>
              <a:rect l="l" t="t" r="r" b="b"/>
              <a:pathLst>
                <a:path w="2958" h="3510" extrusionOk="0">
                  <a:moveTo>
                    <a:pt x="35" y="1"/>
                  </a:moveTo>
                  <a:lnTo>
                    <a:pt x="0" y="35"/>
                  </a:lnTo>
                  <a:cubicBezTo>
                    <a:pt x="711" y="697"/>
                    <a:pt x="1367" y="1415"/>
                    <a:pt x="1967" y="2181"/>
                  </a:cubicBezTo>
                  <a:cubicBezTo>
                    <a:pt x="2298" y="2605"/>
                    <a:pt x="2619" y="3054"/>
                    <a:pt x="2916" y="3509"/>
                  </a:cubicBezTo>
                  <a:lnTo>
                    <a:pt x="2957" y="3482"/>
                  </a:lnTo>
                  <a:cubicBezTo>
                    <a:pt x="2661" y="3026"/>
                    <a:pt x="2340" y="2578"/>
                    <a:pt x="2005" y="2150"/>
                  </a:cubicBezTo>
                  <a:cubicBezTo>
                    <a:pt x="1405" y="1384"/>
                    <a:pt x="746" y="663"/>
                    <a:pt x="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10779315" y="1913740"/>
              <a:ext cx="392285" cy="474110"/>
            </a:xfrm>
            <a:custGeom>
              <a:avLst/>
              <a:gdLst/>
              <a:ahLst/>
              <a:cxnLst/>
              <a:rect l="l" t="t" r="r" b="b"/>
              <a:pathLst>
                <a:path w="2819" h="3407" extrusionOk="0">
                  <a:moveTo>
                    <a:pt x="2798" y="1"/>
                  </a:moveTo>
                  <a:cubicBezTo>
                    <a:pt x="1387" y="629"/>
                    <a:pt x="349" y="1885"/>
                    <a:pt x="0" y="3393"/>
                  </a:cubicBezTo>
                  <a:lnTo>
                    <a:pt x="48" y="3406"/>
                  </a:lnTo>
                  <a:lnTo>
                    <a:pt x="48" y="3403"/>
                  </a:lnTo>
                  <a:cubicBezTo>
                    <a:pt x="393" y="1912"/>
                    <a:pt x="1418" y="667"/>
                    <a:pt x="2819" y="46"/>
                  </a:cubicBezTo>
                  <a:lnTo>
                    <a:pt x="27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10699579" y="2324809"/>
              <a:ext cx="374612" cy="436537"/>
            </a:xfrm>
            <a:custGeom>
              <a:avLst/>
              <a:gdLst/>
              <a:ahLst/>
              <a:cxnLst/>
              <a:rect l="l" t="t" r="r" b="b"/>
              <a:pathLst>
                <a:path w="2692" h="3137" extrusionOk="0">
                  <a:moveTo>
                    <a:pt x="2667" y="0"/>
                  </a:moveTo>
                  <a:cubicBezTo>
                    <a:pt x="1446" y="701"/>
                    <a:pt x="504" y="1801"/>
                    <a:pt x="0" y="3116"/>
                  </a:cubicBezTo>
                  <a:lnTo>
                    <a:pt x="45" y="3137"/>
                  </a:lnTo>
                  <a:cubicBezTo>
                    <a:pt x="545" y="1832"/>
                    <a:pt x="1480" y="739"/>
                    <a:pt x="2691" y="42"/>
                  </a:cubicBezTo>
                  <a:lnTo>
                    <a:pt x="26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10673139" y="2249386"/>
              <a:ext cx="76537" cy="295988"/>
            </a:xfrm>
            <a:custGeom>
              <a:avLst/>
              <a:gdLst/>
              <a:ahLst/>
              <a:cxnLst/>
              <a:rect l="l" t="t" r="r" b="b"/>
              <a:pathLst>
                <a:path w="550" h="2127" extrusionOk="0">
                  <a:moveTo>
                    <a:pt x="32" y="1"/>
                  </a:moveTo>
                  <a:cubicBezTo>
                    <a:pt x="1" y="739"/>
                    <a:pt x="166" y="1470"/>
                    <a:pt x="508" y="2126"/>
                  </a:cubicBezTo>
                  <a:lnTo>
                    <a:pt x="549" y="2102"/>
                  </a:lnTo>
                  <a:cubicBezTo>
                    <a:pt x="214" y="1453"/>
                    <a:pt x="52" y="729"/>
                    <a:pt x="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10561813" y="2668109"/>
              <a:ext cx="134009" cy="194125"/>
            </a:xfrm>
            <a:custGeom>
              <a:avLst/>
              <a:gdLst/>
              <a:ahLst/>
              <a:cxnLst/>
              <a:rect l="l" t="t" r="r" b="b"/>
              <a:pathLst>
                <a:path w="963" h="1395" extrusionOk="0">
                  <a:moveTo>
                    <a:pt x="45" y="0"/>
                  </a:moveTo>
                  <a:lnTo>
                    <a:pt x="0" y="18"/>
                  </a:lnTo>
                  <a:cubicBezTo>
                    <a:pt x="200" y="542"/>
                    <a:pt x="518" y="1011"/>
                    <a:pt x="928" y="1394"/>
                  </a:cubicBezTo>
                  <a:lnTo>
                    <a:pt x="963" y="1360"/>
                  </a:lnTo>
                  <a:cubicBezTo>
                    <a:pt x="559" y="984"/>
                    <a:pt x="245" y="518"/>
                    <a:pt x="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6" name="Google Shape;646;p35"/>
            <p:cNvSpPr/>
            <p:nvPr/>
          </p:nvSpPr>
          <p:spPr>
            <a:xfrm>
              <a:off x="10699579" y="2741584"/>
              <a:ext cx="278037" cy="380874"/>
            </a:xfrm>
            <a:custGeom>
              <a:avLst/>
              <a:gdLst/>
              <a:ahLst/>
              <a:cxnLst/>
              <a:rect l="l" t="t" r="r" b="b"/>
              <a:pathLst>
                <a:path w="1998" h="2737" extrusionOk="0">
                  <a:moveTo>
                    <a:pt x="1981" y="0"/>
                  </a:moveTo>
                  <a:cubicBezTo>
                    <a:pt x="1622" y="152"/>
                    <a:pt x="1291" y="366"/>
                    <a:pt x="1008" y="635"/>
                  </a:cubicBezTo>
                  <a:cubicBezTo>
                    <a:pt x="256" y="1353"/>
                    <a:pt x="56" y="2257"/>
                    <a:pt x="0" y="2733"/>
                  </a:cubicBezTo>
                  <a:lnTo>
                    <a:pt x="49" y="2736"/>
                  </a:lnTo>
                  <a:cubicBezTo>
                    <a:pt x="104" y="2267"/>
                    <a:pt x="300" y="1377"/>
                    <a:pt x="1042" y="666"/>
                  </a:cubicBezTo>
                  <a:cubicBezTo>
                    <a:pt x="1322" y="404"/>
                    <a:pt x="1646" y="193"/>
                    <a:pt x="1998" y="45"/>
                  </a:cubicBezTo>
                  <a:lnTo>
                    <a:pt x="19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7" name="Google Shape;647;p35"/>
            <p:cNvSpPr/>
            <p:nvPr/>
          </p:nvSpPr>
          <p:spPr>
            <a:xfrm>
              <a:off x="10491678" y="2536467"/>
              <a:ext cx="93792" cy="149455"/>
            </a:xfrm>
            <a:custGeom>
              <a:avLst/>
              <a:gdLst/>
              <a:ahLst/>
              <a:cxnLst/>
              <a:rect l="l" t="t" r="r" b="b"/>
              <a:pathLst>
                <a:path w="674" h="1074" extrusionOk="0">
                  <a:moveTo>
                    <a:pt x="421" y="1"/>
                  </a:moveTo>
                  <a:cubicBezTo>
                    <a:pt x="114" y="180"/>
                    <a:pt x="0" y="525"/>
                    <a:pt x="118" y="777"/>
                  </a:cubicBezTo>
                  <a:cubicBezTo>
                    <a:pt x="235" y="1026"/>
                    <a:pt x="542" y="1070"/>
                    <a:pt x="566" y="1074"/>
                  </a:cubicBezTo>
                  <a:cubicBezTo>
                    <a:pt x="621" y="1005"/>
                    <a:pt x="656" y="919"/>
                    <a:pt x="666" y="829"/>
                  </a:cubicBezTo>
                  <a:cubicBezTo>
                    <a:pt x="673" y="701"/>
                    <a:pt x="618" y="612"/>
                    <a:pt x="566" y="505"/>
                  </a:cubicBezTo>
                  <a:cubicBezTo>
                    <a:pt x="494" y="346"/>
                    <a:pt x="445" y="177"/>
                    <a:pt x="4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10639602" y="2054010"/>
              <a:ext cx="82660" cy="214303"/>
            </a:xfrm>
            <a:custGeom>
              <a:avLst/>
              <a:gdLst/>
              <a:ahLst/>
              <a:cxnLst/>
              <a:rect l="l" t="t" r="r" b="b"/>
              <a:pathLst>
                <a:path w="594" h="1540" extrusionOk="0">
                  <a:moveTo>
                    <a:pt x="297" y="0"/>
                  </a:moveTo>
                  <a:cubicBezTo>
                    <a:pt x="100" y="235"/>
                    <a:pt x="0" y="535"/>
                    <a:pt x="17" y="842"/>
                  </a:cubicBezTo>
                  <a:cubicBezTo>
                    <a:pt x="35" y="1098"/>
                    <a:pt x="135" y="1343"/>
                    <a:pt x="297" y="1539"/>
                  </a:cubicBezTo>
                  <a:cubicBezTo>
                    <a:pt x="493" y="1305"/>
                    <a:pt x="593" y="1004"/>
                    <a:pt x="580" y="701"/>
                  </a:cubicBezTo>
                  <a:cubicBezTo>
                    <a:pt x="562" y="442"/>
                    <a:pt x="466" y="197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10706258" y="1789612"/>
              <a:ext cx="126494" cy="183827"/>
            </a:xfrm>
            <a:custGeom>
              <a:avLst/>
              <a:gdLst/>
              <a:ahLst/>
              <a:cxnLst/>
              <a:rect l="l" t="t" r="r" b="b"/>
              <a:pathLst>
                <a:path w="909" h="1321" extrusionOk="0">
                  <a:moveTo>
                    <a:pt x="97" y="0"/>
                  </a:moveTo>
                  <a:cubicBezTo>
                    <a:pt x="65" y="0"/>
                    <a:pt x="33" y="2"/>
                    <a:pt x="1" y="6"/>
                  </a:cubicBezTo>
                  <a:cubicBezTo>
                    <a:pt x="94" y="158"/>
                    <a:pt x="152" y="327"/>
                    <a:pt x="170" y="503"/>
                  </a:cubicBezTo>
                  <a:cubicBezTo>
                    <a:pt x="194" y="696"/>
                    <a:pt x="149" y="786"/>
                    <a:pt x="197" y="934"/>
                  </a:cubicBezTo>
                  <a:cubicBezTo>
                    <a:pt x="232" y="1055"/>
                    <a:pt x="325" y="1193"/>
                    <a:pt x="535" y="1321"/>
                  </a:cubicBezTo>
                  <a:cubicBezTo>
                    <a:pt x="836" y="1076"/>
                    <a:pt x="908" y="662"/>
                    <a:pt x="732" y="358"/>
                  </a:cubicBezTo>
                  <a:cubicBezTo>
                    <a:pt x="597" y="134"/>
                    <a:pt x="355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10566544" y="2054984"/>
              <a:ext cx="126355" cy="108265"/>
            </a:xfrm>
            <a:custGeom>
              <a:avLst/>
              <a:gdLst/>
              <a:ahLst/>
              <a:cxnLst/>
              <a:rect l="l" t="t" r="r" b="b"/>
              <a:pathLst>
                <a:path w="908" h="778" extrusionOk="0">
                  <a:moveTo>
                    <a:pt x="518" y="0"/>
                  </a:moveTo>
                  <a:cubicBezTo>
                    <a:pt x="173" y="0"/>
                    <a:pt x="1" y="418"/>
                    <a:pt x="242" y="663"/>
                  </a:cubicBezTo>
                  <a:cubicBezTo>
                    <a:pt x="322" y="742"/>
                    <a:pt x="419" y="778"/>
                    <a:pt x="515" y="778"/>
                  </a:cubicBezTo>
                  <a:cubicBezTo>
                    <a:pt x="714" y="778"/>
                    <a:pt x="906" y="623"/>
                    <a:pt x="908" y="390"/>
                  </a:cubicBezTo>
                  <a:cubicBezTo>
                    <a:pt x="908" y="176"/>
                    <a:pt x="735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10884379" y="2407886"/>
              <a:ext cx="261338" cy="237681"/>
            </a:xfrm>
            <a:custGeom>
              <a:avLst/>
              <a:gdLst/>
              <a:ahLst/>
              <a:cxnLst/>
              <a:rect l="l" t="t" r="r" b="b"/>
              <a:pathLst>
                <a:path w="1878" h="1708" extrusionOk="0">
                  <a:moveTo>
                    <a:pt x="939" y="0"/>
                  </a:moveTo>
                  <a:cubicBezTo>
                    <a:pt x="721" y="0"/>
                    <a:pt x="503" y="83"/>
                    <a:pt x="335" y="249"/>
                  </a:cubicBezTo>
                  <a:cubicBezTo>
                    <a:pt x="1" y="583"/>
                    <a:pt x="1" y="1125"/>
                    <a:pt x="335" y="1456"/>
                  </a:cubicBezTo>
                  <a:cubicBezTo>
                    <a:pt x="503" y="1624"/>
                    <a:pt x="721" y="1707"/>
                    <a:pt x="939" y="1707"/>
                  </a:cubicBezTo>
                  <a:cubicBezTo>
                    <a:pt x="1157" y="1707"/>
                    <a:pt x="1376" y="1624"/>
                    <a:pt x="1543" y="1456"/>
                  </a:cubicBezTo>
                  <a:cubicBezTo>
                    <a:pt x="1878" y="1125"/>
                    <a:pt x="1878" y="583"/>
                    <a:pt x="1543" y="249"/>
                  </a:cubicBezTo>
                  <a:cubicBezTo>
                    <a:pt x="1376" y="83"/>
                    <a:pt x="1157" y="0"/>
                    <a:pt x="9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11160884" y="1817304"/>
              <a:ext cx="237820" cy="237820"/>
            </a:xfrm>
            <a:custGeom>
              <a:avLst/>
              <a:gdLst/>
              <a:ahLst/>
              <a:cxnLst/>
              <a:rect l="l" t="t" r="r" b="b"/>
              <a:pathLst>
                <a:path w="1709" h="1709" extrusionOk="0">
                  <a:moveTo>
                    <a:pt x="853" y="0"/>
                  </a:moveTo>
                  <a:cubicBezTo>
                    <a:pt x="384" y="0"/>
                    <a:pt x="1" y="383"/>
                    <a:pt x="1" y="856"/>
                  </a:cubicBezTo>
                  <a:cubicBezTo>
                    <a:pt x="1" y="1325"/>
                    <a:pt x="384" y="1708"/>
                    <a:pt x="853" y="1708"/>
                  </a:cubicBezTo>
                  <a:cubicBezTo>
                    <a:pt x="1326" y="1708"/>
                    <a:pt x="1709" y="1325"/>
                    <a:pt x="1709" y="856"/>
                  </a:cubicBezTo>
                  <a:cubicBezTo>
                    <a:pt x="1709" y="383"/>
                    <a:pt x="1326" y="0"/>
                    <a:pt x="8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3" name="Google Shape;653;p35"/>
            <p:cNvSpPr/>
            <p:nvPr/>
          </p:nvSpPr>
          <p:spPr>
            <a:xfrm>
              <a:off x="11343875" y="1817304"/>
              <a:ext cx="88504" cy="88504"/>
            </a:xfrm>
            <a:custGeom>
              <a:avLst/>
              <a:gdLst/>
              <a:ahLst/>
              <a:cxnLst/>
              <a:rect l="l" t="t" r="r" b="b"/>
              <a:pathLst>
                <a:path w="636" h="636" extrusionOk="0">
                  <a:moveTo>
                    <a:pt x="318" y="0"/>
                  </a:moveTo>
                  <a:cubicBezTo>
                    <a:pt x="145" y="0"/>
                    <a:pt x="1" y="142"/>
                    <a:pt x="1" y="318"/>
                  </a:cubicBezTo>
                  <a:cubicBezTo>
                    <a:pt x="1" y="494"/>
                    <a:pt x="145" y="635"/>
                    <a:pt x="318" y="635"/>
                  </a:cubicBezTo>
                  <a:cubicBezTo>
                    <a:pt x="494" y="635"/>
                    <a:pt x="635" y="494"/>
                    <a:pt x="635" y="318"/>
                  </a:cubicBezTo>
                  <a:cubicBezTo>
                    <a:pt x="635" y="142"/>
                    <a:pt x="494" y="0"/>
                    <a:pt x="3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4" name="Google Shape;654;p35"/>
            <p:cNvSpPr/>
            <p:nvPr/>
          </p:nvSpPr>
          <p:spPr>
            <a:xfrm>
              <a:off x="10170504" y="2271929"/>
              <a:ext cx="156135" cy="156274"/>
            </a:xfrm>
            <a:custGeom>
              <a:avLst/>
              <a:gdLst/>
              <a:ahLst/>
              <a:cxnLst/>
              <a:rect l="l" t="t" r="r" b="b"/>
              <a:pathLst>
                <a:path w="1122" h="1123" extrusionOk="0">
                  <a:moveTo>
                    <a:pt x="559" y="1"/>
                  </a:moveTo>
                  <a:cubicBezTo>
                    <a:pt x="249" y="1"/>
                    <a:pt x="0" y="253"/>
                    <a:pt x="0" y="563"/>
                  </a:cubicBezTo>
                  <a:cubicBezTo>
                    <a:pt x="0" y="870"/>
                    <a:pt x="249" y="1122"/>
                    <a:pt x="559" y="1122"/>
                  </a:cubicBezTo>
                  <a:cubicBezTo>
                    <a:pt x="870" y="1122"/>
                    <a:pt x="1121" y="870"/>
                    <a:pt x="1121" y="563"/>
                  </a:cubicBezTo>
                  <a:cubicBezTo>
                    <a:pt x="1121" y="253"/>
                    <a:pt x="870" y="1"/>
                    <a:pt x="5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55" name="Google Shape;655;p35"/>
          <p:cNvSpPr/>
          <p:nvPr/>
        </p:nvSpPr>
        <p:spPr>
          <a:xfrm>
            <a:off x="-1295925" y="2135375"/>
            <a:ext cx="8479500" cy="2473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6" name="Google Shape;656;p35"/>
          <p:cNvSpPr txBox="1">
            <a:spLocks noGrp="1"/>
          </p:cNvSpPr>
          <p:nvPr>
            <p:ph type="ctrTitle"/>
          </p:nvPr>
        </p:nvSpPr>
        <p:spPr>
          <a:xfrm>
            <a:off x="621200" y="2470825"/>
            <a:ext cx="6904200" cy="15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/>
              <a:t>P</a:t>
            </a:r>
            <a:r>
              <a:rPr lang="en" sz="1800" dirty="0"/>
              <a:t>roblem Statement : </a:t>
            </a:r>
            <a:br>
              <a:rPr lang="en" dirty="0"/>
            </a:br>
            <a:r>
              <a:rPr lang="en" dirty="0"/>
              <a:t> Website</a:t>
            </a:r>
            <a:endParaRPr dirty="0"/>
          </a:p>
        </p:txBody>
      </p:sp>
      <p:sp>
        <p:nvSpPr>
          <p:cNvPr id="657" name="Google Shape;657;p35"/>
          <p:cNvSpPr txBox="1">
            <a:spLocks noGrp="1"/>
          </p:cNvSpPr>
          <p:nvPr>
            <p:ph type="subTitle" idx="1"/>
          </p:nvPr>
        </p:nvSpPr>
        <p:spPr>
          <a:xfrm>
            <a:off x="621200" y="4063525"/>
            <a:ext cx="56301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8" name="Google Shape;658;p35"/>
          <p:cNvSpPr/>
          <p:nvPr/>
        </p:nvSpPr>
        <p:spPr>
          <a:xfrm>
            <a:off x="2978779" y="1094075"/>
            <a:ext cx="1316146" cy="563779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9" name="Google Shape;659;p35"/>
          <p:cNvSpPr/>
          <p:nvPr/>
        </p:nvSpPr>
        <p:spPr>
          <a:xfrm>
            <a:off x="680150" y="9088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0" name="Google Shape;660;p35"/>
          <p:cNvSpPr/>
          <p:nvPr/>
        </p:nvSpPr>
        <p:spPr>
          <a:xfrm>
            <a:off x="8031925" y="37204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1" name="Google Shape;661;p35"/>
          <p:cNvSpPr/>
          <p:nvPr/>
        </p:nvSpPr>
        <p:spPr>
          <a:xfrm>
            <a:off x="4535775" y="6521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35"/>
          <p:cNvSpPr/>
          <p:nvPr/>
        </p:nvSpPr>
        <p:spPr>
          <a:xfrm>
            <a:off x="3209600" y="6521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3" name="Google Shape;663;p35"/>
          <p:cNvSpPr/>
          <p:nvPr/>
        </p:nvSpPr>
        <p:spPr>
          <a:xfrm>
            <a:off x="5474700" y="5394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4" name="Google Shape;664;p35"/>
          <p:cNvSpPr/>
          <p:nvPr/>
        </p:nvSpPr>
        <p:spPr>
          <a:xfrm>
            <a:off x="7043500" y="9088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5" name="Google Shape;665;p35"/>
          <p:cNvSpPr/>
          <p:nvPr/>
        </p:nvSpPr>
        <p:spPr>
          <a:xfrm>
            <a:off x="1624775" y="43519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6" name="Google Shape;666;p35"/>
          <p:cNvSpPr/>
          <p:nvPr/>
        </p:nvSpPr>
        <p:spPr>
          <a:xfrm>
            <a:off x="7499225" y="4448560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67" name="Google Shape;667;p35"/>
          <p:cNvGrpSpPr/>
          <p:nvPr/>
        </p:nvGrpSpPr>
        <p:grpSpPr>
          <a:xfrm>
            <a:off x="6029020" y="339549"/>
            <a:ext cx="3149611" cy="2942364"/>
            <a:chOff x="6066704" y="701825"/>
            <a:chExt cx="3356721" cy="3135846"/>
          </a:xfrm>
        </p:grpSpPr>
        <p:sp>
          <p:nvSpPr>
            <p:cNvPr id="668" name="Google Shape;668;p35"/>
            <p:cNvSpPr/>
            <p:nvPr/>
          </p:nvSpPr>
          <p:spPr>
            <a:xfrm flipH="1">
              <a:off x="7508101" y="1433662"/>
              <a:ext cx="128108" cy="1783321"/>
            </a:xfrm>
            <a:custGeom>
              <a:avLst/>
              <a:gdLst/>
              <a:ahLst/>
              <a:cxnLst/>
              <a:rect l="l" t="t" r="r" b="b"/>
              <a:pathLst>
                <a:path w="529" h="7364" extrusionOk="0">
                  <a:moveTo>
                    <a:pt x="446" y="1"/>
                  </a:moveTo>
                  <a:lnTo>
                    <a:pt x="1" y="4"/>
                  </a:lnTo>
                  <a:lnTo>
                    <a:pt x="80" y="7364"/>
                  </a:lnTo>
                  <a:lnTo>
                    <a:pt x="529" y="7360"/>
                  </a:lnTo>
                  <a:lnTo>
                    <a:pt x="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9" name="Google Shape;669;p35"/>
            <p:cNvSpPr/>
            <p:nvPr/>
          </p:nvSpPr>
          <p:spPr>
            <a:xfrm flipH="1">
              <a:off x="7557262" y="1720391"/>
              <a:ext cx="504198" cy="643439"/>
            </a:xfrm>
            <a:custGeom>
              <a:avLst/>
              <a:gdLst/>
              <a:ahLst/>
              <a:cxnLst/>
              <a:rect l="l" t="t" r="r" b="b"/>
              <a:pathLst>
                <a:path w="2082" h="2657" extrusionOk="0">
                  <a:moveTo>
                    <a:pt x="142" y="0"/>
                  </a:moveTo>
                  <a:lnTo>
                    <a:pt x="1" y="107"/>
                  </a:lnTo>
                  <a:lnTo>
                    <a:pt x="1936" y="2657"/>
                  </a:lnTo>
                  <a:lnTo>
                    <a:pt x="2081" y="2550"/>
                  </a:lnTo>
                  <a:lnTo>
                    <a:pt x="14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0" name="Google Shape;670;p35"/>
            <p:cNvSpPr/>
            <p:nvPr/>
          </p:nvSpPr>
          <p:spPr>
            <a:xfrm flipH="1">
              <a:off x="6996638" y="1862303"/>
              <a:ext cx="592832" cy="621886"/>
            </a:xfrm>
            <a:custGeom>
              <a:avLst/>
              <a:gdLst/>
              <a:ahLst/>
              <a:cxnLst/>
              <a:rect l="l" t="t" r="r" b="b"/>
              <a:pathLst>
                <a:path w="2448" h="2568" extrusionOk="0">
                  <a:moveTo>
                    <a:pt x="2316" y="1"/>
                  </a:moveTo>
                  <a:lnTo>
                    <a:pt x="1" y="2447"/>
                  </a:lnTo>
                  <a:lnTo>
                    <a:pt x="129" y="2568"/>
                  </a:lnTo>
                  <a:lnTo>
                    <a:pt x="2447" y="125"/>
                  </a:lnTo>
                  <a:lnTo>
                    <a:pt x="231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1" name="Google Shape;671;p35"/>
            <p:cNvSpPr/>
            <p:nvPr/>
          </p:nvSpPr>
          <p:spPr>
            <a:xfrm flipH="1">
              <a:off x="6862233" y="2103019"/>
              <a:ext cx="494027" cy="158135"/>
            </a:xfrm>
            <a:custGeom>
              <a:avLst/>
              <a:gdLst/>
              <a:ahLst/>
              <a:cxnLst/>
              <a:rect l="l" t="t" r="r" b="b"/>
              <a:pathLst>
                <a:path w="2040" h="653" extrusionOk="0">
                  <a:moveTo>
                    <a:pt x="1998" y="0"/>
                  </a:moveTo>
                  <a:lnTo>
                    <a:pt x="1" y="477"/>
                  </a:lnTo>
                  <a:lnTo>
                    <a:pt x="42" y="652"/>
                  </a:lnTo>
                  <a:lnTo>
                    <a:pt x="2040" y="176"/>
                  </a:lnTo>
                  <a:lnTo>
                    <a:pt x="1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2" name="Google Shape;672;p35"/>
            <p:cNvSpPr/>
            <p:nvPr/>
          </p:nvSpPr>
          <p:spPr>
            <a:xfrm flipH="1">
              <a:off x="6904855" y="1383533"/>
              <a:ext cx="3633" cy="4359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4" y="1"/>
                  </a:moveTo>
                  <a:lnTo>
                    <a:pt x="1" y="18"/>
                  </a:lnTo>
                  <a:lnTo>
                    <a:pt x="15" y="1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3" name="Google Shape;673;p35"/>
            <p:cNvSpPr/>
            <p:nvPr/>
          </p:nvSpPr>
          <p:spPr>
            <a:xfrm flipH="1">
              <a:off x="6340841" y="1283517"/>
              <a:ext cx="992897" cy="990223"/>
            </a:xfrm>
            <a:custGeom>
              <a:avLst/>
              <a:gdLst/>
              <a:ahLst/>
              <a:cxnLst/>
              <a:rect l="l" t="t" r="r" b="b"/>
              <a:pathLst>
                <a:path w="4100" h="4089" extrusionOk="0">
                  <a:moveTo>
                    <a:pt x="2243" y="1"/>
                  </a:moveTo>
                  <a:cubicBezTo>
                    <a:pt x="2052" y="1"/>
                    <a:pt x="1861" y="106"/>
                    <a:pt x="1781" y="331"/>
                  </a:cubicBezTo>
                  <a:cubicBezTo>
                    <a:pt x="1774" y="359"/>
                    <a:pt x="1764" y="386"/>
                    <a:pt x="1760" y="417"/>
                  </a:cubicBezTo>
                  <a:lnTo>
                    <a:pt x="1771" y="431"/>
                  </a:lnTo>
                  <a:lnTo>
                    <a:pt x="1757" y="434"/>
                  </a:lnTo>
                  <a:lnTo>
                    <a:pt x="1760" y="414"/>
                  </a:lnTo>
                  <a:cubicBezTo>
                    <a:pt x="1702" y="334"/>
                    <a:pt x="1619" y="272"/>
                    <a:pt x="1526" y="238"/>
                  </a:cubicBezTo>
                  <a:lnTo>
                    <a:pt x="1505" y="231"/>
                  </a:lnTo>
                  <a:cubicBezTo>
                    <a:pt x="1456" y="216"/>
                    <a:pt x="1407" y="209"/>
                    <a:pt x="1359" y="209"/>
                  </a:cubicBezTo>
                  <a:cubicBezTo>
                    <a:pt x="1036" y="209"/>
                    <a:pt x="780" y="535"/>
                    <a:pt x="898" y="866"/>
                  </a:cubicBezTo>
                  <a:cubicBezTo>
                    <a:pt x="839" y="850"/>
                    <a:pt x="781" y="842"/>
                    <a:pt x="722" y="842"/>
                  </a:cubicBezTo>
                  <a:cubicBezTo>
                    <a:pt x="481" y="842"/>
                    <a:pt x="253" y="975"/>
                    <a:pt x="142" y="1200"/>
                  </a:cubicBezTo>
                  <a:cubicBezTo>
                    <a:pt x="1" y="1480"/>
                    <a:pt x="80" y="1818"/>
                    <a:pt x="329" y="2004"/>
                  </a:cubicBezTo>
                  <a:cubicBezTo>
                    <a:pt x="291" y="2049"/>
                    <a:pt x="256" y="2097"/>
                    <a:pt x="228" y="2149"/>
                  </a:cubicBezTo>
                  <a:cubicBezTo>
                    <a:pt x="208" y="2187"/>
                    <a:pt x="191" y="2225"/>
                    <a:pt x="177" y="2267"/>
                  </a:cubicBezTo>
                  <a:cubicBezTo>
                    <a:pt x="156" y="2322"/>
                    <a:pt x="142" y="2377"/>
                    <a:pt x="135" y="2436"/>
                  </a:cubicBezTo>
                  <a:cubicBezTo>
                    <a:pt x="90" y="2808"/>
                    <a:pt x="311" y="3167"/>
                    <a:pt x="670" y="3291"/>
                  </a:cubicBezTo>
                  <a:cubicBezTo>
                    <a:pt x="755" y="3320"/>
                    <a:pt x="846" y="3334"/>
                    <a:pt x="936" y="3334"/>
                  </a:cubicBezTo>
                  <a:cubicBezTo>
                    <a:pt x="967" y="3334"/>
                    <a:pt x="998" y="3333"/>
                    <a:pt x="1029" y="3329"/>
                  </a:cubicBezTo>
                  <a:cubicBezTo>
                    <a:pt x="1074" y="3481"/>
                    <a:pt x="1191" y="3602"/>
                    <a:pt x="1339" y="3654"/>
                  </a:cubicBezTo>
                  <a:cubicBezTo>
                    <a:pt x="1390" y="3672"/>
                    <a:pt x="1444" y="3680"/>
                    <a:pt x="1498" y="3680"/>
                  </a:cubicBezTo>
                  <a:cubicBezTo>
                    <a:pt x="1536" y="3680"/>
                    <a:pt x="1575" y="3676"/>
                    <a:pt x="1612" y="3667"/>
                  </a:cubicBezTo>
                  <a:cubicBezTo>
                    <a:pt x="1650" y="3909"/>
                    <a:pt x="1857" y="4088"/>
                    <a:pt x="2102" y="4088"/>
                  </a:cubicBezTo>
                  <a:cubicBezTo>
                    <a:pt x="2343" y="4088"/>
                    <a:pt x="2554" y="3909"/>
                    <a:pt x="2588" y="3667"/>
                  </a:cubicBezTo>
                  <a:cubicBezTo>
                    <a:pt x="2630" y="3702"/>
                    <a:pt x="2682" y="3729"/>
                    <a:pt x="2733" y="3747"/>
                  </a:cubicBezTo>
                  <a:cubicBezTo>
                    <a:pt x="2788" y="3766"/>
                    <a:pt x="2842" y="3775"/>
                    <a:pt x="2896" y="3775"/>
                  </a:cubicBezTo>
                  <a:cubicBezTo>
                    <a:pt x="3161" y="3775"/>
                    <a:pt x="3395" y="3554"/>
                    <a:pt x="3389" y="3267"/>
                  </a:cubicBezTo>
                  <a:cubicBezTo>
                    <a:pt x="3675" y="3260"/>
                    <a:pt x="3931" y="3077"/>
                    <a:pt x="4024" y="2805"/>
                  </a:cubicBezTo>
                  <a:cubicBezTo>
                    <a:pt x="4044" y="2753"/>
                    <a:pt x="4055" y="2694"/>
                    <a:pt x="4062" y="2639"/>
                  </a:cubicBezTo>
                  <a:cubicBezTo>
                    <a:pt x="4079" y="2411"/>
                    <a:pt x="3986" y="2187"/>
                    <a:pt x="3810" y="2042"/>
                  </a:cubicBezTo>
                  <a:cubicBezTo>
                    <a:pt x="3848" y="2018"/>
                    <a:pt x="3882" y="1990"/>
                    <a:pt x="3913" y="1956"/>
                  </a:cubicBezTo>
                  <a:cubicBezTo>
                    <a:pt x="3955" y="1908"/>
                    <a:pt x="3986" y="1852"/>
                    <a:pt x="4006" y="1794"/>
                  </a:cubicBezTo>
                  <a:cubicBezTo>
                    <a:pt x="4100" y="1535"/>
                    <a:pt x="3962" y="1256"/>
                    <a:pt x="3706" y="1166"/>
                  </a:cubicBezTo>
                  <a:cubicBezTo>
                    <a:pt x="3682" y="1156"/>
                    <a:pt x="3658" y="1149"/>
                    <a:pt x="3634" y="1145"/>
                  </a:cubicBezTo>
                  <a:cubicBezTo>
                    <a:pt x="3707" y="731"/>
                    <a:pt x="3378" y="386"/>
                    <a:pt x="2997" y="386"/>
                  </a:cubicBezTo>
                  <a:cubicBezTo>
                    <a:pt x="2912" y="386"/>
                    <a:pt x="2824" y="403"/>
                    <a:pt x="2737" y="441"/>
                  </a:cubicBezTo>
                  <a:cubicBezTo>
                    <a:pt x="2707" y="156"/>
                    <a:pt x="2475" y="1"/>
                    <a:pt x="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4" name="Google Shape;674;p35"/>
            <p:cNvSpPr/>
            <p:nvPr/>
          </p:nvSpPr>
          <p:spPr>
            <a:xfrm flipH="1">
              <a:off x="6904855" y="1383533"/>
              <a:ext cx="3633" cy="4359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4" y="1"/>
                  </a:moveTo>
                  <a:lnTo>
                    <a:pt x="1" y="18"/>
                  </a:lnTo>
                  <a:lnTo>
                    <a:pt x="15" y="15"/>
                  </a:lnTo>
                  <a:lnTo>
                    <a:pt x="4" y="1"/>
                  </a:ln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5" name="Google Shape;675;p35"/>
            <p:cNvSpPr/>
            <p:nvPr/>
          </p:nvSpPr>
          <p:spPr>
            <a:xfrm flipH="1">
              <a:off x="6345927" y="1334373"/>
              <a:ext cx="682677" cy="588467"/>
            </a:xfrm>
            <a:custGeom>
              <a:avLst/>
              <a:gdLst/>
              <a:ahLst/>
              <a:cxnLst/>
              <a:rect l="l" t="t" r="r" b="b"/>
              <a:pathLst>
                <a:path w="2819" h="2430" extrusionOk="0">
                  <a:moveTo>
                    <a:pt x="104" y="1"/>
                  </a:moveTo>
                  <a:cubicBezTo>
                    <a:pt x="88" y="1"/>
                    <a:pt x="71" y="2"/>
                    <a:pt x="55" y="4"/>
                  </a:cubicBezTo>
                  <a:cubicBezTo>
                    <a:pt x="35" y="48"/>
                    <a:pt x="21" y="100"/>
                    <a:pt x="17" y="149"/>
                  </a:cubicBezTo>
                  <a:cubicBezTo>
                    <a:pt x="0" y="383"/>
                    <a:pt x="176" y="590"/>
                    <a:pt x="359" y="742"/>
                  </a:cubicBezTo>
                  <a:cubicBezTo>
                    <a:pt x="780" y="1087"/>
                    <a:pt x="1297" y="1284"/>
                    <a:pt x="1777" y="1542"/>
                  </a:cubicBezTo>
                  <a:cubicBezTo>
                    <a:pt x="2177" y="1760"/>
                    <a:pt x="2571" y="2043"/>
                    <a:pt x="2802" y="2429"/>
                  </a:cubicBezTo>
                  <a:cubicBezTo>
                    <a:pt x="2819" y="2201"/>
                    <a:pt x="2726" y="1977"/>
                    <a:pt x="2550" y="1832"/>
                  </a:cubicBezTo>
                  <a:cubicBezTo>
                    <a:pt x="2588" y="1808"/>
                    <a:pt x="2622" y="1780"/>
                    <a:pt x="2653" y="1746"/>
                  </a:cubicBezTo>
                  <a:cubicBezTo>
                    <a:pt x="2484" y="1598"/>
                    <a:pt x="2298" y="1467"/>
                    <a:pt x="2098" y="1360"/>
                  </a:cubicBezTo>
                  <a:cubicBezTo>
                    <a:pt x="1736" y="1163"/>
                    <a:pt x="1342" y="1015"/>
                    <a:pt x="980" y="814"/>
                  </a:cubicBezTo>
                  <a:cubicBezTo>
                    <a:pt x="780" y="701"/>
                    <a:pt x="583" y="569"/>
                    <a:pt x="438" y="390"/>
                  </a:cubicBezTo>
                  <a:cubicBezTo>
                    <a:pt x="349" y="283"/>
                    <a:pt x="283" y="155"/>
                    <a:pt x="245" y="21"/>
                  </a:cubicBezTo>
                  <a:cubicBezTo>
                    <a:pt x="199" y="8"/>
                    <a:pt x="151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6" name="Google Shape;676;p35"/>
            <p:cNvSpPr/>
            <p:nvPr/>
          </p:nvSpPr>
          <p:spPr>
            <a:xfrm flipH="1">
              <a:off x="6533851" y="1802971"/>
              <a:ext cx="767195" cy="393038"/>
            </a:xfrm>
            <a:custGeom>
              <a:avLst/>
              <a:gdLst/>
              <a:ahLst/>
              <a:cxnLst/>
              <a:rect l="l" t="t" r="r" b="b"/>
              <a:pathLst>
                <a:path w="3168" h="1623" extrusionOk="0">
                  <a:moveTo>
                    <a:pt x="93" y="1"/>
                  </a:moveTo>
                  <a:cubicBezTo>
                    <a:pt x="73" y="39"/>
                    <a:pt x="56" y="80"/>
                    <a:pt x="42" y="118"/>
                  </a:cubicBezTo>
                  <a:cubicBezTo>
                    <a:pt x="21" y="173"/>
                    <a:pt x="7" y="232"/>
                    <a:pt x="0" y="291"/>
                  </a:cubicBezTo>
                  <a:cubicBezTo>
                    <a:pt x="14" y="294"/>
                    <a:pt x="24" y="301"/>
                    <a:pt x="35" y="304"/>
                  </a:cubicBezTo>
                  <a:cubicBezTo>
                    <a:pt x="401" y="463"/>
                    <a:pt x="811" y="425"/>
                    <a:pt x="1208" y="449"/>
                  </a:cubicBezTo>
                  <a:cubicBezTo>
                    <a:pt x="1587" y="473"/>
                    <a:pt x="1970" y="563"/>
                    <a:pt x="2288" y="774"/>
                  </a:cubicBezTo>
                  <a:cubicBezTo>
                    <a:pt x="2574" y="970"/>
                    <a:pt x="2795" y="1281"/>
                    <a:pt x="2836" y="1622"/>
                  </a:cubicBezTo>
                  <a:cubicBezTo>
                    <a:pt x="2971" y="1602"/>
                    <a:pt x="3092" y="1526"/>
                    <a:pt x="3168" y="1412"/>
                  </a:cubicBezTo>
                  <a:cubicBezTo>
                    <a:pt x="2902" y="884"/>
                    <a:pt x="2453" y="473"/>
                    <a:pt x="1901" y="256"/>
                  </a:cubicBezTo>
                  <a:cubicBezTo>
                    <a:pt x="1332" y="35"/>
                    <a:pt x="708" y="46"/>
                    <a:pt x="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7" name="Google Shape;677;p35"/>
            <p:cNvSpPr/>
            <p:nvPr/>
          </p:nvSpPr>
          <p:spPr>
            <a:xfrm flipH="1">
              <a:off x="6886451" y="701825"/>
              <a:ext cx="1411367" cy="1304798"/>
            </a:xfrm>
            <a:custGeom>
              <a:avLst/>
              <a:gdLst/>
              <a:ahLst/>
              <a:cxnLst/>
              <a:rect l="l" t="t" r="r" b="b"/>
              <a:pathLst>
                <a:path w="5828" h="5388" extrusionOk="0">
                  <a:moveTo>
                    <a:pt x="1805" y="787"/>
                  </a:moveTo>
                  <a:lnTo>
                    <a:pt x="1805" y="787"/>
                  </a:lnTo>
                  <a:cubicBezTo>
                    <a:pt x="1812" y="790"/>
                    <a:pt x="1818" y="794"/>
                    <a:pt x="1825" y="801"/>
                  </a:cubicBezTo>
                  <a:lnTo>
                    <a:pt x="1808" y="811"/>
                  </a:lnTo>
                  <a:cubicBezTo>
                    <a:pt x="1808" y="801"/>
                    <a:pt x="1805" y="794"/>
                    <a:pt x="1805" y="787"/>
                  </a:cubicBezTo>
                  <a:close/>
                  <a:moveTo>
                    <a:pt x="2486" y="0"/>
                  </a:moveTo>
                  <a:cubicBezTo>
                    <a:pt x="2102" y="0"/>
                    <a:pt x="1712" y="311"/>
                    <a:pt x="1805" y="787"/>
                  </a:cubicBezTo>
                  <a:cubicBezTo>
                    <a:pt x="1693" y="703"/>
                    <a:pt x="1561" y="660"/>
                    <a:pt x="1427" y="660"/>
                  </a:cubicBezTo>
                  <a:cubicBezTo>
                    <a:pt x="1321" y="660"/>
                    <a:pt x="1215" y="687"/>
                    <a:pt x="1118" y="742"/>
                  </a:cubicBezTo>
                  <a:cubicBezTo>
                    <a:pt x="783" y="928"/>
                    <a:pt x="597" y="1387"/>
                    <a:pt x="897" y="1753"/>
                  </a:cubicBezTo>
                  <a:cubicBezTo>
                    <a:pt x="814" y="1757"/>
                    <a:pt x="732" y="1770"/>
                    <a:pt x="656" y="1798"/>
                  </a:cubicBezTo>
                  <a:cubicBezTo>
                    <a:pt x="373" y="1891"/>
                    <a:pt x="162" y="2129"/>
                    <a:pt x="104" y="2419"/>
                  </a:cubicBezTo>
                  <a:cubicBezTo>
                    <a:pt x="0" y="2836"/>
                    <a:pt x="176" y="3323"/>
                    <a:pt x="676" y="3471"/>
                  </a:cubicBezTo>
                  <a:cubicBezTo>
                    <a:pt x="673" y="3482"/>
                    <a:pt x="669" y="3492"/>
                    <a:pt x="666" y="3502"/>
                  </a:cubicBezTo>
                  <a:cubicBezTo>
                    <a:pt x="375" y="4229"/>
                    <a:pt x="1004" y="4982"/>
                    <a:pt x="1708" y="4982"/>
                  </a:cubicBezTo>
                  <a:cubicBezTo>
                    <a:pt x="1863" y="4982"/>
                    <a:pt x="2021" y="4946"/>
                    <a:pt x="2174" y="4865"/>
                  </a:cubicBezTo>
                  <a:cubicBezTo>
                    <a:pt x="2292" y="5040"/>
                    <a:pt x="2509" y="5138"/>
                    <a:pt x="2724" y="5138"/>
                  </a:cubicBezTo>
                  <a:cubicBezTo>
                    <a:pt x="2848" y="5138"/>
                    <a:pt x="2972" y="5105"/>
                    <a:pt x="3074" y="5034"/>
                  </a:cubicBezTo>
                  <a:cubicBezTo>
                    <a:pt x="3201" y="5281"/>
                    <a:pt x="3423" y="5388"/>
                    <a:pt x="3647" y="5388"/>
                  </a:cubicBezTo>
                  <a:cubicBezTo>
                    <a:pt x="4034" y="5388"/>
                    <a:pt x="4424" y="5068"/>
                    <a:pt x="4330" y="4596"/>
                  </a:cubicBezTo>
                  <a:lnTo>
                    <a:pt x="4330" y="4596"/>
                  </a:lnTo>
                  <a:cubicBezTo>
                    <a:pt x="4401" y="4622"/>
                    <a:pt x="4475" y="4635"/>
                    <a:pt x="4549" y="4635"/>
                  </a:cubicBezTo>
                  <a:cubicBezTo>
                    <a:pt x="4664" y="4635"/>
                    <a:pt x="4778" y="4604"/>
                    <a:pt x="4879" y="4541"/>
                  </a:cubicBezTo>
                  <a:cubicBezTo>
                    <a:pt x="5075" y="4427"/>
                    <a:pt x="5207" y="4220"/>
                    <a:pt x="5224" y="3989"/>
                  </a:cubicBezTo>
                  <a:cubicBezTo>
                    <a:pt x="5227" y="3899"/>
                    <a:pt x="5213" y="3806"/>
                    <a:pt x="5176" y="3723"/>
                  </a:cubicBezTo>
                  <a:cubicBezTo>
                    <a:pt x="5438" y="3633"/>
                    <a:pt x="5641" y="3430"/>
                    <a:pt x="5724" y="3168"/>
                  </a:cubicBezTo>
                  <a:cubicBezTo>
                    <a:pt x="5828" y="2861"/>
                    <a:pt x="5779" y="2522"/>
                    <a:pt x="5590" y="2260"/>
                  </a:cubicBezTo>
                  <a:cubicBezTo>
                    <a:pt x="5486" y="2119"/>
                    <a:pt x="5338" y="2012"/>
                    <a:pt x="5169" y="1960"/>
                  </a:cubicBezTo>
                  <a:cubicBezTo>
                    <a:pt x="5520" y="1538"/>
                    <a:pt x="5176" y="870"/>
                    <a:pt x="4652" y="870"/>
                  </a:cubicBezTo>
                  <a:cubicBezTo>
                    <a:pt x="4614" y="870"/>
                    <a:pt x="4576" y="873"/>
                    <a:pt x="4537" y="880"/>
                  </a:cubicBezTo>
                  <a:cubicBezTo>
                    <a:pt x="4482" y="434"/>
                    <a:pt x="4063" y="146"/>
                    <a:pt x="3647" y="146"/>
                  </a:cubicBezTo>
                  <a:cubicBezTo>
                    <a:pt x="3438" y="146"/>
                    <a:pt x="3231" y="219"/>
                    <a:pt x="3071" y="380"/>
                  </a:cubicBezTo>
                  <a:cubicBezTo>
                    <a:pt x="2952" y="116"/>
                    <a:pt x="2720" y="0"/>
                    <a:pt x="24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5"/>
            <p:cNvSpPr/>
            <p:nvPr/>
          </p:nvSpPr>
          <p:spPr>
            <a:xfrm flipH="1">
              <a:off x="6886451" y="881515"/>
              <a:ext cx="1267760" cy="586772"/>
            </a:xfrm>
            <a:custGeom>
              <a:avLst/>
              <a:gdLst/>
              <a:ahLst/>
              <a:cxnLst/>
              <a:rect l="l" t="t" r="r" b="b"/>
              <a:pathLst>
                <a:path w="5235" h="2423" extrusionOk="0">
                  <a:moveTo>
                    <a:pt x="522" y="0"/>
                  </a:moveTo>
                  <a:cubicBezTo>
                    <a:pt x="187" y="186"/>
                    <a:pt x="1" y="645"/>
                    <a:pt x="301" y="1011"/>
                  </a:cubicBezTo>
                  <a:cubicBezTo>
                    <a:pt x="218" y="1015"/>
                    <a:pt x="139" y="1028"/>
                    <a:pt x="59" y="1056"/>
                  </a:cubicBezTo>
                  <a:cubicBezTo>
                    <a:pt x="377" y="1173"/>
                    <a:pt x="698" y="1273"/>
                    <a:pt x="1029" y="1349"/>
                  </a:cubicBezTo>
                  <a:cubicBezTo>
                    <a:pt x="2350" y="1663"/>
                    <a:pt x="3006" y="1460"/>
                    <a:pt x="4072" y="1863"/>
                  </a:cubicBezTo>
                  <a:cubicBezTo>
                    <a:pt x="4448" y="2005"/>
                    <a:pt x="4803" y="2194"/>
                    <a:pt x="5135" y="2422"/>
                  </a:cubicBezTo>
                  <a:cubicBezTo>
                    <a:pt x="5235" y="2119"/>
                    <a:pt x="5186" y="1780"/>
                    <a:pt x="5000" y="1518"/>
                  </a:cubicBezTo>
                  <a:cubicBezTo>
                    <a:pt x="4758" y="1363"/>
                    <a:pt x="4500" y="1242"/>
                    <a:pt x="4227" y="1163"/>
                  </a:cubicBezTo>
                  <a:cubicBezTo>
                    <a:pt x="3924" y="1084"/>
                    <a:pt x="3610" y="1070"/>
                    <a:pt x="3299" y="1042"/>
                  </a:cubicBezTo>
                  <a:cubicBezTo>
                    <a:pt x="2712" y="983"/>
                    <a:pt x="2133" y="859"/>
                    <a:pt x="1574" y="669"/>
                  </a:cubicBezTo>
                  <a:cubicBezTo>
                    <a:pt x="1277" y="569"/>
                    <a:pt x="980" y="449"/>
                    <a:pt x="742" y="249"/>
                  </a:cubicBezTo>
                  <a:cubicBezTo>
                    <a:pt x="660" y="176"/>
                    <a:pt x="584" y="93"/>
                    <a:pt x="5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5"/>
            <p:cNvSpPr/>
            <p:nvPr/>
          </p:nvSpPr>
          <p:spPr>
            <a:xfrm flipH="1">
              <a:off x="7032722" y="1286665"/>
              <a:ext cx="1265096" cy="514848"/>
            </a:xfrm>
            <a:custGeom>
              <a:avLst/>
              <a:gdLst/>
              <a:ahLst/>
              <a:cxnLst/>
              <a:rect l="l" t="t" r="r" b="b"/>
              <a:pathLst>
                <a:path w="5224" h="2126" extrusionOk="0">
                  <a:moveTo>
                    <a:pt x="100" y="1"/>
                  </a:moveTo>
                  <a:cubicBezTo>
                    <a:pt x="0" y="421"/>
                    <a:pt x="176" y="908"/>
                    <a:pt x="676" y="1056"/>
                  </a:cubicBezTo>
                  <a:cubicBezTo>
                    <a:pt x="673" y="1067"/>
                    <a:pt x="669" y="1077"/>
                    <a:pt x="666" y="1087"/>
                  </a:cubicBezTo>
                  <a:cubicBezTo>
                    <a:pt x="749" y="1111"/>
                    <a:pt x="839" y="1132"/>
                    <a:pt x="928" y="1156"/>
                  </a:cubicBezTo>
                  <a:cubicBezTo>
                    <a:pt x="2250" y="1470"/>
                    <a:pt x="2905" y="1267"/>
                    <a:pt x="3971" y="1667"/>
                  </a:cubicBezTo>
                  <a:cubicBezTo>
                    <a:pt x="4289" y="1788"/>
                    <a:pt x="4592" y="1943"/>
                    <a:pt x="4879" y="2126"/>
                  </a:cubicBezTo>
                  <a:cubicBezTo>
                    <a:pt x="5079" y="2012"/>
                    <a:pt x="5207" y="1805"/>
                    <a:pt x="5224" y="1574"/>
                  </a:cubicBezTo>
                  <a:cubicBezTo>
                    <a:pt x="4896" y="1388"/>
                    <a:pt x="4548" y="1246"/>
                    <a:pt x="4182" y="1156"/>
                  </a:cubicBezTo>
                  <a:cubicBezTo>
                    <a:pt x="4013" y="1111"/>
                    <a:pt x="3920" y="1101"/>
                    <a:pt x="3247" y="1036"/>
                  </a:cubicBezTo>
                  <a:cubicBezTo>
                    <a:pt x="1905" y="898"/>
                    <a:pt x="1594" y="877"/>
                    <a:pt x="1135" y="732"/>
                  </a:cubicBezTo>
                  <a:cubicBezTo>
                    <a:pt x="638" y="577"/>
                    <a:pt x="287" y="463"/>
                    <a:pt x="142" y="128"/>
                  </a:cubicBezTo>
                  <a:cubicBezTo>
                    <a:pt x="124" y="87"/>
                    <a:pt x="111" y="45"/>
                    <a:pt x="10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5"/>
            <p:cNvSpPr/>
            <p:nvPr/>
          </p:nvSpPr>
          <p:spPr>
            <a:xfrm flipH="1">
              <a:off x="6077605" y="2745495"/>
              <a:ext cx="3345821" cy="1091691"/>
            </a:xfrm>
            <a:custGeom>
              <a:avLst/>
              <a:gdLst/>
              <a:ahLst/>
              <a:cxnLst/>
              <a:rect l="l" t="t" r="r" b="b"/>
              <a:pathLst>
                <a:path w="13816" h="4508" extrusionOk="0">
                  <a:moveTo>
                    <a:pt x="13340" y="1"/>
                  </a:moveTo>
                  <a:cubicBezTo>
                    <a:pt x="13263" y="1"/>
                    <a:pt x="13180" y="7"/>
                    <a:pt x="13091" y="21"/>
                  </a:cubicBezTo>
                  <a:cubicBezTo>
                    <a:pt x="12549" y="108"/>
                    <a:pt x="12021" y="242"/>
                    <a:pt x="11507" y="428"/>
                  </a:cubicBezTo>
                  <a:cubicBezTo>
                    <a:pt x="11107" y="573"/>
                    <a:pt x="10607" y="822"/>
                    <a:pt x="10027" y="1132"/>
                  </a:cubicBezTo>
                  <a:lnTo>
                    <a:pt x="10017" y="1136"/>
                  </a:lnTo>
                  <a:cubicBezTo>
                    <a:pt x="10027" y="1105"/>
                    <a:pt x="10027" y="1074"/>
                    <a:pt x="10024" y="1043"/>
                  </a:cubicBezTo>
                  <a:cubicBezTo>
                    <a:pt x="10003" y="901"/>
                    <a:pt x="9817" y="801"/>
                    <a:pt x="9617" y="736"/>
                  </a:cubicBezTo>
                  <a:cubicBezTo>
                    <a:pt x="9498" y="707"/>
                    <a:pt x="9378" y="693"/>
                    <a:pt x="9260" y="693"/>
                  </a:cubicBezTo>
                  <a:cubicBezTo>
                    <a:pt x="8835" y="693"/>
                    <a:pt x="8424" y="872"/>
                    <a:pt x="8133" y="1198"/>
                  </a:cubicBezTo>
                  <a:cubicBezTo>
                    <a:pt x="7960" y="1018"/>
                    <a:pt x="7753" y="877"/>
                    <a:pt x="7522" y="787"/>
                  </a:cubicBezTo>
                  <a:cubicBezTo>
                    <a:pt x="7315" y="708"/>
                    <a:pt x="7098" y="669"/>
                    <a:pt x="6881" y="669"/>
                  </a:cubicBezTo>
                  <a:cubicBezTo>
                    <a:pt x="6718" y="669"/>
                    <a:pt x="6556" y="691"/>
                    <a:pt x="6397" y="736"/>
                  </a:cubicBezTo>
                  <a:cubicBezTo>
                    <a:pt x="5990" y="556"/>
                    <a:pt x="5559" y="435"/>
                    <a:pt x="5121" y="380"/>
                  </a:cubicBezTo>
                  <a:cubicBezTo>
                    <a:pt x="4929" y="356"/>
                    <a:pt x="4737" y="345"/>
                    <a:pt x="4545" y="345"/>
                  </a:cubicBezTo>
                  <a:cubicBezTo>
                    <a:pt x="3901" y="345"/>
                    <a:pt x="3261" y="478"/>
                    <a:pt x="2668" y="736"/>
                  </a:cubicBezTo>
                  <a:lnTo>
                    <a:pt x="1" y="698"/>
                  </a:lnTo>
                  <a:lnTo>
                    <a:pt x="1" y="698"/>
                  </a:lnTo>
                  <a:cubicBezTo>
                    <a:pt x="14" y="1357"/>
                    <a:pt x="32" y="2019"/>
                    <a:pt x="46" y="2681"/>
                  </a:cubicBezTo>
                  <a:cubicBezTo>
                    <a:pt x="49" y="2933"/>
                    <a:pt x="56" y="3189"/>
                    <a:pt x="63" y="3444"/>
                  </a:cubicBezTo>
                  <a:lnTo>
                    <a:pt x="3434" y="3496"/>
                  </a:lnTo>
                  <a:cubicBezTo>
                    <a:pt x="3799" y="3572"/>
                    <a:pt x="4358" y="3696"/>
                    <a:pt x="5035" y="3865"/>
                  </a:cubicBezTo>
                  <a:cubicBezTo>
                    <a:pt x="6496" y="4235"/>
                    <a:pt x="7227" y="4507"/>
                    <a:pt x="7873" y="4507"/>
                  </a:cubicBezTo>
                  <a:cubicBezTo>
                    <a:pt x="8081" y="4507"/>
                    <a:pt x="8280" y="4479"/>
                    <a:pt x="8492" y="4417"/>
                  </a:cubicBezTo>
                  <a:cubicBezTo>
                    <a:pt x="8782" y="4331"/>
                    <a:pt x="9185" y="4155"/>
                    <a:pt x="9617" y="3751"/>
                  </a:cubicBezTo>
                  <a:cubicBezTo>
                    <a:pt x="9755" y="3613"/>
                    <a:pt x="9972" y="3399"/>
                    <a:pt x="10244" y="3151"/>
                  </a:cubicBezTo>
                  <a:cubicBezTo>
                    <a:pt x="12163" y="1398"/>
                    <a:pt x="13729" y="639"/>
                    <a:pt x="13812" y="252"/>
                  </a:cubicBezTo>
                  <a:cubicBezTo>
                    <a:pt x="13815" y="225"/>
                    <a:pt x="13815" y="197"/>
                    <a:pt x="13805" y="173"/>
                  </a:cubicBezTo>
                  <a:cubicBezTo>
                    <a:pt x="13763" y="68"/>
                    <a:pt x="13587" y="1"/>
                    <a:pt x="133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5"/>
            <p:cNvSpPr/>
            <p:nvPr/>
          </p:nvSpPr>
          <p:spPr>
            <a:xfrm flipH="1">
              <a:off x="6079300" y="2806522"/>
              <a:ext cx="3333954" cy="1031149"/>
            </a:xfrm>
            <a:custGeom>
              <a:avLst/>
              <a:gdLst/>
              <a:ahLst/>
              <a:cxnLst/>
              <a:rect l="l" t="t" r="r" b="b"/>
              <a:pathLst>
                <a:path w="13767" h="4258" extrusionOk="0">
                  <a:moveTo>
                    <a:pt x="13767" y="0"/>
                  </a:moveTo>
                  <a:lnTo>
                    <a:pt x="13767" y="0"/>
                  </a:lnTo>
                  <a:cubicBezTo>
                    <a:pt x="13401" y="49"/>
                    <a:pt x="13052" y="325"/>
                    <a:pt x="12752" y="580"/>
                  </a:cubicBezTo>
                  <a:cubicBezTo>
                    <a:pt x="11969" y="1249"/>
                    <a:pt x="11672" y="1429"/>
                    <a:pt x="10558" y="2316"/>
                  </a:cubicBezTo>
                  <a:cubicBezTo>
                    <a:pt x="9379" y="3251"/>
                    <a:pt x="8714" y="3768"/>
                    <a:pt x="7926" y="3768"/>
                  </a:cubicBezTo>
                  <a:cubicBezTo>
                    <a:pt x="7875" y="3768"/>
                    <a:pt x="7823" y="3766"/>
                    <a:pt x="7770" y="3761"/>
                  </a:cubicBezTo>
                  <a:cubicBezTo>
                    <a:pt x="7366" y="3727"/>
                    <a:pt x="6904" y="3561"/>
                    <a:pt x="6580" y="3444"/>
                  </a:cubicBezTo>
                  <a:cubicBezTo>
                    <a:pt x="5941" y="3213"/>
                    <a:pt x="5721" y="3033"/>
                    <a:pt x="5296" y="2861"/>
                  </a:cubicBezTo>
                  <a:cubicBezTo>
                    <a:pt x="4661" y="2602"/>
                    <a:pt x="4151" y="2633"/>
                    <a:pt x="3343" y="2571"/>
                  </a:cubicBezTo>
                  <a:cubicBezTo>
                    <a:pt x="2419" y="2496"/>
                    <a:pt x="1491" y="2419"/>
                    <a:pt x="563" y="2419"/>
                  </a:cubicBezTo>
                  <a:cubicBezTo>
                    <a:pt x="375" y="2419"/>
                    <a:pt x="188" y="2422"/>
                    <a:pt x="0" y="2429"/>
                  </a:cubicBezTo>
                  <a:cubicBezTo>
                    <a:pt x="7" y="2685"/>
                    <a:pt x="10" y="2940"/>
                    <a:pt x="17" y="3195"/>
                  </a:cubicBezTo>
                  <a:lnTo>
                    <a:pt x="3392" y="3247"/>
                  </a:lnTo>
                  <a:cubicBezTo>
                    <a:pt x="3757" y="3323"/>
                    <a:pt x="4313" y="3444"/>
                    <a:pt x="4989" y="3616"/>
                  </a:cubicBezTo>
                  <a:cubicBezTo>
                    <a:pt x="6449" y="3986"/>
                    <a:pt x="7179" y="4257"/>
                    <a:pt x="7824" y="4257"/>
                  </a:cubicBezTo>
                  <a:cubicBezTo>
                    <a:pt x="8034" y="4257"/>
                    <a:pt x="8235" y="4228"/>
                    <a:pt x="8450" y="4165"/>
                  </a:cubicBezTo>
                  <a:cubicBezTo>
                    <a:pt x="8736" y="4079"/>
                    <a:pt x="9140" y="3903"/>
                    <a:pt x="9571" y="3502"/>
                  </a:cubicBezTo>
                  <a:cubicBezTo>
                    <a:pt x="9713" y="3361"/>
                    <a:pt x="9930" y="3151"/>
                    <a:pt x="10202" y="2902"/>
                  </a:cubicBezTo>
                  <a:cubicBezTo>
                    <a:pt x="12117" y="1146"/>
                    <a:pt x="13684" y="390"/>
                    <a:pt x="13767" y="0"/>
                  </a:cubicBezTo>
                  <a:close/>
                </a:path>
              </a:pathLst>
            </a:custGeom>
            <a:solidFill>
              <a:srgbClr val="FFFFFF">
                <a:alpha val="168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5"/>
            <p:cNvSpPr/>
            <p:nvPr/>
          </p:nvSpPr>
          <p:spPr>
            <a:xfrm flipH="1">
              <a:off x="6438678" y="2396529"/>
              <a:ext cx="731353" cy="802059"/>
            </a:xfrm>
            <a:custGeom>
              <a:avLst/>
              <a:gdLst/>
              <a:ahLst/>
              <a:cxnLst/>
              <a:rect l="l" t="t" r="r" b="b"/>
              <a:pathLst>
                <a:path w="3020" h="3312" extrusionOk="0">
                  <a:moveTo>
                    <a:pt x="2818" y="0"/>
                  </a:moveTo>
                  <a:cubicBezTo>
                    <a:pt x="2621" y="0"/>
                    <a:pt x="2288" y="225"/>
                    <a:pt x="2199" y="286"/>
                  </a:cubicBezTo>
                  <a:cubicBezTo>
                    <a:pt x="1981" y="476"/>
                    <a:pt x="1778" y="683"/>
                    <a:pt x="1588" y="900"/>
                  </a:cubicBezTo>
                  <a:cubicBezTo>
                    <a:pt x="1205" y="1335"/>
                    <a:pt x="884" y="1821"/>
                    <a:pt x="629" y="2339"/>
                  </a:cubicBezTo>
                  <a:lnTo>
                    <a:pt x="1" y="3274"/>
                  </a:lnTo>
                  <a:lnTo>
                    <a:pt x="1474" y="3312"/>
                  </a:lnTo>
                  <a:lnTo>
                    <a:pt x="2323" y="1828"/>
                  </a:lnTo>
                  <a:cubicBezTo>
                    <a:pt x="2492" y="1514"/>
                    <a:pt x="2637" y="1186"/>
                    <a:pt x="2761" y="852"/>
                  </a:cubicBezTo>
                  <a:cubicBezTo>
                    <a:pt x="3020" y="148"/>
                    <a:pt x="2944" y="58"/>
                    <a:pt x="2916" y="30"/>
                  </a:cubicBezTo>
                  <a:cubicBezTo>
                    <a:pt x="2891" y="9"/>
                    <a:pt x="2857" y="0"/>
                    <a:pt x="28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5"/>
            <p:cNvSpPr/>
            <p:nvPr/>
          </p:nvSpPr>
          <p:spPr>
            <a:xfrm flipH="1">
              <a:off x="6637499" y="2412996"/>
              <a:ext cx="532532" cy="627698"/>
            </a:xfrm>
            <a:custGeom>
              <a:avLst/>
              <a:gdLst/>
              <a:ahLst/>
              <a:cxnLst/>
              <a:rect l="l" t="t" r="r" b="b"/>
              <a:pathLst>
                <a:path w="2199" h="2592" extrusionOk="0">
                  <a:moveTo>
                    <a:pt x="1894" y="0"/>
                  </a:moveTo>
                  <a:cubicBezTo>
                    <a:pt x="1294" y="0"/>
                    <a:pt x="284" y="1608"/>
                    <a:pt x="1" y="2071"/>
                  </a:cubicBezTo>
                  <a:lnTo>
                    <a:pt x="684" y="2592"/>
                  </a:lnTo>
                  <a:lnTo>
                    <a:pt x="2199" y="221"/>
                  </a:lnTo>
                  <a:cubicBezTo>
                    <a:pt x="2140" y="104"/>
                    <a:pt x="2068" y="42"/>
                    <a:pt x="1995" y="18"/>
                  </a:cubicBezTo>
                  <a:cubicBezTo>
                    <a:pt x="1963" y="6"/>
                    <a:pt x="1929" y="0"/>
                    <a:pt x="18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5"/>
            <p:cNvSpPr/>
            <p:nvPr/>
          </p:nvSpPr>
          <p:spPr>
            <a:xfrm flipH="1">
              <a:off x="6929799" y="2464579"/>
              <a:ext cx="413142" cy="577812"/>
            </a:xfrm>
            <a:custGeom>
              <a:avLst/>
              <a:gdLst/>
              <a:ahLst/>
              <a:cxnLst/>
              <a:rect l="l" t="t" r="r" b="b"/>
              <a:pathLst>
                <a:path w="1706" h="2386" extrusionOk="0">
                  <a:moveTo>
                    <a:pt x="1544" y="0"/>
                  </a:moveTo>
                  <a:cubicBezTo>
                    <a:pt x="1310" y="0"/>
                    <a:pt x="796" y="668"/>
                    <a:pt x="1" y="1999"/>
                  </a:cubicBezTo>
                  <a:lnTo>
                    <a:pt x="591" y="2385"/>
                  </a:lnTo>
                  <a:lnTo>
                    <a:pt x="1688" y="467"/>
                  </a:lnTo>
                  <a:cubicBezTo>
                    <a:pt x="1705" y="198"/>
                    <a:pt x="1671" y="43"/>
                    <a:pt x="1584" y="8"/>
                  </a:cubicBezTo>
                  <a:cubicBezTo>
                    <a:pt x="1572" y="3"/>
                    <a:pt x="1558" y="0"/>
                    <a:pt x="1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5"/>
            <p:cNvSpPr/>
            <p:nvPr/>
          </p:nvSpPr>
          <p:spPr>
            <a:xfrm flipH="1">
              <a:off x="6979928" y="2904117"/>
              <a:ext cx="896029" cy="359861"/>
            </a:xfrm>
            <a:custGeom>
              <a:avLst/>
              <a:gdLst/>
              <a:ahLst/>
              <a:cxnLst/>
              <a:rect l="l" t="t" r="r" b="b"/>
              <a:pathLst>
                <a:path w="3700" h="1486" extrusionOk="0">
                  <a:moveTo>
                    <a:pt x="502" y="0"/>
                  </a:moveTo>
                  <a:cubicBezTo>
                    <a:pt x="333" y="0"/>
                    <a:pt x="165" y="25"/>
                    <a:pt x="1" y="74"/>
                  </a:cubicBezTo>
                  <a:lnTo>
                    <a:pt x="7" y="94"/>
                  </a:lnTo>
                  <a:cubicBezTo>
                    <a:pt x="169" y="45"/>
                    <a:pt x="337" y="20"/>
                    <a:pt x="504" y="20"/>
                  </a:cubicBezTo>
                  <a:cubicBezTo>
                    <a:pt x="712" y="20"/>
                    <a:pt x="919" y="58"/>
                    <a:pt x="1115" y="132"/>
                  </a:cubicBezTo>
                  <a:cubicBezTo>
                    <a:pt x="1350" y="225"/>
                    <a:pt x="1560" y="367"/>
                    <a:pt x="1736" y="550"/>
                  </a:cubicBezTo>
                  <a:lnTo>
                    <a:pt x="1743" y="560"/>
                  </a:lnTo>
                  <a:lnTo>
                    <a:pt x="1750" y="550"/>
                  </a:lnTo>
                  <a:cubicBezTo>
                    <a:pt x="1926" y="357"/>
                    <a:pt x="2150" y="212"/>
                    <a:pt x="2398" y="132"/>
                  </a:cubicBezTo>
                  <a:cubicBezTo>
                    <a:pt x="2537" y="83"/>
                    <a:pt x="2683" y="58"/>
                    <a:pt x="2830" y="58"/>
                  </a:cubicBezTo>
                  <a:cubicBezTo>
                    <a:pt x="2931" y="58"/>
                    <a:pt x="3033" y="70"/>
                    <a:pt x="3133" y="94"/>
                  </a:cubicBezTo>
                  <a:cubicBezTo>
                    <a:pt x="3264" y="129"/>
                    <a:pt x="3578" y="208"/>
                    <a:pt x="3613" y="381"/>
                  </a:cubicBezTo>
                  <a:cubicBezTo>
                    <a:pt x="3678" y="681"/>
                    <a:pt x="2847" y="1091"/>
                    <a:pt x="2750" y="1136"/>
                  </a:cubicBezTo>
                  <a:cubicBezTo>
                    <a:pt x="2295" y="1356"/>
                    <a:pt x="1787" y="1464"/>
                    <a:pt x="1231" y="1464"/>
                  </a:cubicBezTo>
                  <a:cubicBezTo>
                    <a:pt x="1079" y="1464"/>
                    <a:pt x="923" y="1456"/>
                    <a:pt x="763" y="1440"/>
                  </a:cubicBezTo>
                  <a:lnTo>
                    <a:pt x="763" y="1461"/>
                  </a:lnTo>
                  <a:cubicBezTo>
                    <a:pt x="918" y="1478"/>
                    <a:pt x="1070" y="1485"/>
                    <a:pt x="1222" y="1485"/>
                  </a:cubicBezTo>
                  <a:cubicBezTo>
                    <a:pt x="1237" y="1485"/>
                    <a:pt x="1252" y="1485"/>
                    <a:pt x="1267" y="1485"/>
                  </a:cubicBezTo>
                  <a:cubicBezTo>
                    <a:pt x="1783" y="1485"/>
                    <a:pt x="2291" y="1371"/>
                    <a:pt x="2757" y="1154"/>
                  </a:cubicBezTo>
                  <a:cubicBezTo>
                    <a:pt x="2916" y="1078"/>
                    <a:pt x="3699" y="684"/>
                    <a:pt x="3634" y="377"/>
                  </a:cubicBezTo>
                  <a:cubicBezTo>
                    <a:pt x="3596" y="194"/>
                    <a:pt x="3275" y="112"/>
                    <a:pt x="3137" y="74"/>
                  </a:cubicBezTo>
                  <a:cubicBezTo>
                    <a:pt x="3036" y="50"/>
                    <a:pt x="2935" y="38"/>
                    <a:pt x="2833" y="38"/>
                  </a:cubicBezTo>
                  <a:cubicBezTo>
                    <a:pt x="2685" y="38"/>
                    <a:pt x="2537" y="64"/>
                    <a:pt x="2395" y="115"/>
                  </a:cubicBezTo>
                  <a:cubicBezTo>
                    <a:pt x="2143" y="191"/>
                    <a:pt x="1919" y="336"/>
                    <a:pt x="1743" y="529"/>
                  </a:cubicBezTo>
                  <a:cubicBezTo>
                    <a:pt x="1570" y="346"/>
                    <a:pt x="1356" y="205"/>
                    <a:pt x="1122" y="115"/>
                  </a:cubicBezTo>
                  <a:cubicBezTo>
                    <a:pt x="923" y="38"/>
                    <a:pt x="713" y="0"/>
                    <a:pt x="502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5"/>
            <p:cNvSpPr/>
            <p:nvPr/>
          </p:nvSpPr>
          <p:spPr>
            <a:xfrm flipH="1">
              <a:off x="6454419" y="2391928"/>
              <a:ext cx="564983" cy="572726"/>
            </a:xfrm>
            <a:custGeom>
              <a:avLst/>
              <a:gdLst/>
              <a:ahLst/>
              <a:cxnLst/>
              <a:rect l="l" t="t" r="r" b="b"/>
              <a:pathLst>
                <a:path w="2333" h="2365" extrusionOk="0">
                  <a:moveTo>
                    <a:pt x="2189" y="1"/>
                  </a:moveTo>
                  <a:cubicBezTo>
                    <a:pt x="1897" y="1"/>
                    <a:pt x="1201" y="534"/>
                    <a:pt x="752" y="1057"/>
                  </a:cubicBezTo>
                  <a:cubicBezTo>
                    <a:pt x="424" y="1443"/>
                    <a:pt x="173" y="1882"/>
                    <a:pt x="0" y="2354"/>
                  </a:cubicBezTo>
                  <a:lnTo>
                    <a:pt x="17" y="2365"/>
                  </a:lnTo>
                  <a:cubicBezTo>
                    <a:pt x="186" y="1892"/>
                    <a:pt x="442" y="1454"/>
                    <a:pt x="766" y="1074"/>
                  </a:cubicBezTo>
                  <a:cubicBezTo>
                    <a:pt x="1248" y="509"/>
                    <a:pt x="1925" y="23"/>
                    <a:pt x="2189" y="23"/>
                  </a:cubicBezTo>
                  <a:cubicBezTo>
                    <a:pt x="2222" y="23"/>
                    <a:pt x="2248" y="30"/>
                    <a:pt x="2267" y="46"/>
                  </a:cubicBezTo>
                  <a:cubicBezTo>
                    <a:pt x="2301" y="74"/>
                    <a:pt x="2312" y="132"/>
                    <a:pt x="2301" y="215"/>
                  </a:cubicBezTo>
                  <a:lnTo>
                    <a:pt x="2322" y="215"/>
                  </a:lnTo>
                  <a:cubicBezTo>
                    <a:pt x="2332" y="125"/>
                    <a:pt x="2319" y="63"/>
                    <a:pt x="2281" y="29"/>
                  </a:cubicBezTo>
                  <a:cubicBezTo>
                    <a:pt x="2258" y="10"/>
                    <a:pt x="2227" y="1"/>
                    <a:pt x="2189" y="1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5"/>
            <p:cNvSpPr/>
            <p:nvPr/>
          </p:nvSpPr>
          <p:spPr>
            <a:xfrm flipH="1">
              <a:off x="6066704" y="2743316"/>
              <a:ext cx="923636" cy="233934"/>
            </a:xfrm>
            <a:custGeom>
              <a:avLst/>
              <a:gdLst/>
              <a:ahLst/>
              <a:cxnLst/>
              <a:rect l="l" t="t" r="r" b="b"/>
              <a:pathLst>
                <a:path w="3814" h="966" extrusionOk="0">
                  <a:moveTo>
                    <a:pt x="3326" y="0"/>
                  </a:moveTo>
                  <a:cubicBezTo>
                    <a:pt x="2669" y="0"/>
                    <a:pt x="986" y="581"/>
                    <a:pt x="1" y="941"/>
                  </a:cubicBezTo>
                  <a:lnTo>
                    <a:pt x="4" y="965"/>
                  </a:lnTo>
                  <a:cubicBezTo>
                    <a:pt x="2215" y="153"/>
                    <a:pt x="3039" y="23"/>
                    <a:pt x="3342" y="23"/>
                  </a:cubicBezTo>
                  <a:cubicBezTo>
                    <a:pt x="3388" y="23"/>
                    <a:pt x="3423" y="26"/>
                    <a:pt x="3448" y="30"/>
                  </a:cubicBezTo>
                  <a:cubicBezTo>
                    <a:pt x="3527" y="44"/>
                    <a:pt x="3713" y="79"/>
                    <a:pt x="3748" y="189"/>
                  </a:cubicBezTo>
                  <a:cubicBezTo>
                    <a:pt x="3793" y="324"/>
                    <a:pt x="3582" y="503"/>
                    <a:pt x="3537" y="537"/>
                  </a:cubicBezTo>
                  <a:lnTo>
                    <a:pt x="3551" y="551"/>
                  </a:lnTo>
                  <a:cubicBezTo>
                    <a:pt x="3613" y="503"/>
                    <a:pt x="3813" y="327"/>
                    <a:pt x="3765" y="182"/>
                  </a:cubicBezTo>
                  <a:cubicBezTo>
                    <a:pt x="3727" y="61"/>
                    <a:pt x="3534" y="27"/>
                    <a:pt x="3451" y="10"/>
                  </a:cubicBezTo>
                  <a:cubicBezTo>
                    <a:pt x="3415" y="3"/>
                    <a:pt x="3373" y="0"/>
                    <a:pt x="3326" y="0"/>
                  </a:cubicBez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7"/>
          <p:cNvSpPr/>
          <p:nvPr/>
        </p:nvSpPr>
        <p:spPr>
          <a:xfrm>
            <a:off x="-965900" y="1922600"/>
            <a:ext cx="4138500" cy="13080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4" name="Google Shape;704;p37"/>
          <p:cNvSpPr/>
          <p:nvPr/>
        </p:nvSpPr>
        <p:spPr>
          <a:xfrm>
            <a:off x="3422900" y="498400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5" name="Google Shape;705;p37"/>
          <p:cNvSpPr/>
          <p:nvPr/>
        </p:nvSpPr>
        <p:spPr>
          <a:xfrm>
            <a:off x="3422900" y="1340416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6" name="Google Shape;706;p37"/>
          <p:cNvSpPr/>
          <p:nvPr/>
        </p:nvSpPr>
        <p:spPr>
          <a:xfrm>
            <a:off x="3422900" y="2182431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7" name="Google Shape;707;p37"/>
          <p:cNvSpPr/>
          <p:nvPr/>
        </p:nvSpPr>
        <p:spPr>
          <a:xfrm>
            <a:off x="3422900" y="3024447"/>
            <a:ext cx="801300" cy="801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9" name="Google Shape;709;p37"/>
          <p:cNvSpPr txBox="1">
            <a:spLocks noGrp="1"/>
          </p:cNvSpPr>
          <p:nvPr>
            <p:ph type="title"/>
          </p:nvPr>
        </p:nvSpPr>
        <p:spPr>
          <a:xfrm>
            <a:off x="713225" y="1965000"/>
            <a:ext cx="2220600" cy="12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dirty="0"/>
          </a:p>
        </p:txBody>
      </p:sp>
      <p:sp>
        <p:nvSpPr>
          <p:cNvPr id="710" name="Google Shape;710;p37"/>
          <p:cNvSpPr txBox="1">
            <a:spLocks noGrp="1"/>
          </p:cNvSpPr>
          <p:nvPr>
            <p:ph type="subTitle" idx="1"/>
          </p:nvPr>
        </p:nvSpPr>
        <p:spPr>
          <a:xfrm>
            <a:off x="4355976" y="720550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</a:t>
            </a:r>
            <a:endParaRPr dirty="0"/>
          </a:p>
        </p:txBody>
      </p:sp>
      <p:sp>
        <p:nvSpPr>
          <p:cNvPr id="711" name="Google Shape;711;p37"/>
          <p:cNvSpPr txBox="1">
            <a:spLocks noGrp="1"/>
          </p:cNvSpPr>
          <p:nvPr>
            <p:ph type="subTitle" idx="4"/>
          </p:nvPr>
        </p:nvSpPr>
        <p:spPr>
          <a:xfrm>
            <a:off x="4427984" y="1565600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</a:t>
            </a:r>
            <a:endParaRPr dirty="0"/>
          </a:p>
        </p:txBody>
      </p:sp>
      <p:sp>
        <p:nvSpPr>
          <p:cNvPr id="713" name="Google Shape;713;p37"/>
          <p:cNvSpPr txBox="1">
            <a:spLocks noGrp="1"/>
          </p:cNvSpPr>
          <p:nvPr>
            <p:ph type="subTitle" idx="7"/>
          </p:nvPr>
        </p:nvSpPr>
        <p:spPr>
          <a:xfrm>
            <a:off x="4427984" y="2398100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715" name="Google Shape;715;p37"/>
          <p:cNvSpPr txBox="1">
            <a:spLocks noGrp="1"/>
          </p:cNvSpPr>
          <p:nvPr>
            <p:ph type="title" idx="3"/>
          </p:nvPr>
        </p:nvSpPr>
        <p:spPr>
          <a:xfrm>
            <a:off x="3351350" y="663450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 dirty="0"/>
          </a:p>
        </p:txBody>
      </p:sp>
      <p:sp>
        <p:nvSpPr>
          <p:cNvPr id="717" name="Google Shape;717;p37"/>
          <p:cNvSpPr txBox="1">
            <a:spLocks noGrp="1"/>
          </p:cNvSpPr>
          <p:nvPr>
            <p:ph type="title" idx="6"/>
          </p:nvPr>
        </p:nvSpPr>
        <p:spPr>
          <a:xfrm>
            <a:off x="3351350" y="1505475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718" name="Google Shape;718;p37"/>
          <p:cNvSpPr txBox="1">
            <a:spLocks noGrp="1"/>
          </p:cNvSpPr>
          <p:nvPr>
            <p:ph type="title" idx="9"/>
          </p:nvPr>
        </p:nvSpPr>
        <p:spPr>
          <a:xfrm>
            <a:off x="3351350" y="2347500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719" name="Google Shape;719;p37"/>
          <p:cNvSpPr txBox="1">
            <a:spLocks noGrp="1"/>
          </p:cNvSpPr>
          <p:nvPr>
            <p:ph type="subTitle" idx="13"/>
          </p:nvPr>
        </p:nvSpPr>
        <p:spPr>
          <a:xfrm>
            <a:off x="4384400" y="3080169"/>
            <a:ext cx="4138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model</a:t>
            </a:r>
            <a:endParaRPr dirty="0"/>
          </a:p>
        </p:txBody>
      </p:sp>
      <p:sp>
        <p:nvSpPr>
          <p:cNvPr id="721" name="Google Shape;721;p37"/>
          <p:cNvSpPr txBox="1">
            <a:spLocks noGrp="1"/>
          </p:cNvSpPr>
          <p:nvPr>
            <p:ph type="title" idx="15"/>
          </p:nvPr>
        </p:nvSpPr>
        <p:spPr>
          <a:xfrm>
            <a:off x="3351350" y="3189525"/>
            <a:ext cx="944400" cy="46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725" name="Google Shape;725;p37"/>
          <p:cNvGrpSpPr/>
          <p:nvPr/>
        </p:nvGrpSpPr>
        <p:grpSpPr>
          <a:xfrm>
            <a:off x="-468552" y="3946481"/>
            <a:ext cx="1050316" cy="1191291"/>
            <a:chOff x="1276097" y="4015200"/>
            <a:chExt cx="693553" cy="786642"/>
          </a:xfrm>
        </p:grpSpPr>
        <p:sp>
          <p:nvSpPr>
            <p:cNvPr id="726" name="Google Shape;726;p37"/>
            <p:cNvSpPr/>
            <p:nvPr/>
          </p:nvSpPr>
          <p:spPr>
            <a:xfrm>
              <a:off x="1276097" y="4015200"/>
              <a:ext cx="693553" cy="91184"/>
            </a:xfrm>
            <a:custGeom>
              <a:avLst/>
              <a:gdLst/>
              <a:ahLst/>
              <a:cxnLst/>
              <a:rect l="l" t="t" r="r" b="b"/>
              <a:pathLst>
                <a:path w="4731" h="622" extrusionOk="0">
                  <a:moveTo>
                    <a:pt x="0" y="1"/>
                  </a:moveTo>
                  <a:lnTo>
                    <a:pt x="0" y="622"/>
                  </a:lnTo>
                  <a:lnTo>
                    <a:pt x="4731" y="622"/>
                  </a:lnTo>
                  <a:lnTo>
                    <a:pt x="47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1331657" y="4106237"/>
              <a:ext cx="580380" cy="695605"/>
            </a:xfrm>
            <a:custGeom>
              <a:avLst/>
              <a:gdLst/>
              <a:ahLst/>
              <a:cxnLst/>
              <a:rect l="l" t="t" r="r" b="b"/>
              <a:pathLst>
                <a:path w="3959" h="4745" extrusionOk="0">
                  <a:moveTo>
                    <a:pt x="1" y="1"/>
                  </a:moveTo>
                  <a:lnTo>
                    <a:pt x="432" y="4745"/>
                  </a:lnTo>
                  <a:lnTo>
                    <a:pt x="3541" y="4745"/>
                  </a:lnTo>
                  <a:cubicBezTo>
                    <a:pt x="3682" y="3165"/>
                    <a:pt x="3820" y="1581"/>
                    <a:pt x="39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1331657" y="4106237"/>
              <a:ext cx="394201" cy="61864"/>
            </a:xfrm>
            <a:custGeom>
              <a:avLst/>
              <a:gdLst/>
              <a:ahLst/>
              <a:cxnLst/>
              <a:rect l="l" t="t" r="r" b="b"/>
              <a:pathLst>
                <a:path w="2689" h="422" extrusionOk="0">
                  <a:moveTo>
                    <a:pt x="1" y="1"/>
                  </a:moveTo>
                  <a:cubicBezTo>
                    <a:pt x="15" y="142"/>
                    <a:pt x="28" y="280"/>
                    <a:pt x="42" y="422"/>
                  </a:cubicBezTo>
                  <a:lnTo>
                    <a:pt x="2689" y="1"/>
                  </a:ln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1476349" y="4313085"/>
              <a:ext cx="287478" cy="287478"/>
            </a:xfrm>
            <a:custGeom>
              <a:avLst/>
              <a:gdLst/>
              <a:ahLst/>
              <a:cxnLst/>
              <a:rect l="l" t="t" r="r" b="b"/>
              <a:pathLst>
                <a:path w="1961" h="1961" extrusionOk="0">
                  <a:moveTo>
                    <a:pt x="980" y="1"/>
                  </a:moveTo>
                  <a:cubicBezTo>
                    <a:pt x="439" y="1"/>
                    <a:pt x="1" y="439"/>
                    <a:pt x="1" y="981"/>
                  </a:cubicBezTo>
                  <a:cubicBezTo>
                    <a:pt x="1" y="1522"/>
                    <a:pt x="439" y="1961"/>
                    <a:pt x="980" y="1961"/>
                  </a:cubicBezTo>
                  <a:cubicBezTo>
                    <a:pt x="1522" y="1961"/>
                    <a:pt x="1960" y="1522"/>
                    <a:pt x="1960" y="981"/>
                  </a:cubicBezTo>
                  <a:cubicBezTo>
                    <a:pt x="1960" y="439"/>
                    <a:pt x="1522" y="1"/>
                    <a:pt x="9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1517396" y="4506300"/>
              <a:ext cx="89131" cy="41194"/>
            </a:xfrm>
            <a:custGeom>
              <a:avLst/>
              <a:gdLst/>
              <a:ahLst/>
              <a:cxnLst/>
              <a:rect l="l" t="t" r="r" b="b"/>
              <a:pathLst>
                <a:path w="608" h="281" extrusionOk="0">
                  <a:moveTo>
                    <a:pt x="0" y="1"/>
                  </a:moveTo>
                  <a:lnTo>
                    <a:pt x="166" y="280"/>
                  </a:lnTo>
                  <a:lnTo>
                    <a:pt x="607" y="280"/>
                  </a:lnTo>
                  <a:lnTo>
                    <a:pt x="6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1508160" y="4426845"/>
              <a:ext cx="79163" cy="105990"/>
            </a:xfrm>
            <a:custGeom>
              <a:avLst/>
              <a:gdLst/>
              <a:ahLst/>
              <a:cxnLst/>
              <a:rect l="l" t="t" r="r" b="b"/>
              <a:pathLst>
                <a:path w="540" h="723" extrusionOk="0">
                  <a:moveTo>
                    <a:pt x="391" y="0"/>
                  </a:moveTo>
                  <a:cubicBezTo>
                    <a:pt x="388" y="0"/>
                    <a:pt x="386" y="1"/>
                    <a:pt x="384" y="1"/>
                  </a:cubicBezTo>
                  <a:lnTo>
                    <a:pt x="87" y="53"/>
                  </a:lnTo>
                  <a:cubicBezTo>
                    <a:pt x="56" y="60"/>
                    <a:pt x="46" y="105"/>
                    <a:pt x="77" y="122"/>
                  </a:cubicBezTo>
                  <a:lnTo>
                    <a:pt x="156" y="167"/>
                  </a:lnTo>
                  <a:lnTo>
                    <a:pt x="1" y="439"/>
                  </a:lnTo>
                  <a:lnTo>
                    <a:pt x="170" y="722"/>
                  </a:lnTo>
                  <a:lnTo>
                    <a:pt x="405" y="312"/>
                  </a:lnTo>
                  <a:lnTo>
                    <a:pt x="474" y="353"/>
                  </a:lnTo>
                  <a:cubicBezTo>
                    <a:pt x="480" y="357"/>
                    <a:pt x="487" y="359"/>
                    <a:pt x="494" y="359"/>
                  </a:cubicBezTo>
                  <a:cubicBezTo>
                    <a:pt x="518" y="359"/>
                    <a:pt x="540" y="333"/>
                    <a:pt x="529" y="308"/>
                  </a:cubicBezTo>
                  <a:lnTo>
                    <a:pt x="425" y="25"/>
                  </a:lnTo>
                  <a:cubicBezTo>
                    <a:pt x="419" y="10"/>
                    <a:pt x="405" y="0"/>
                    <a:pt x="3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1661501" y="4434028"/>
              <a:ext cx="68901" cy="97781"/>
            </a:xfrm>
            <a:custGeom>
              <a:avLst/>
              <a:gdLst/>
              <a:ahLst/>
              <a:cxnLst/>
              <a:rect l="l" t="t" r="r" b="b"/>
              <a:pathLst>
                <a:path w="470" h="667" extrusionOk="0">
                  <a:moveTo>
                    <a:pt x="242" y="0"/>
                  </a:moveTo>
                  <a:lnTo>
                    <a:pt x="0" y="149"/>
                  </a:lnTo>
                  <a:lnTo>
                    <a:pt x="318" y="666"/>
                  </a:lnTo>
                  <a:lnTo>
                    <a:pt x="470" y="38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1614003" y="4489588"/>
              <a:ext cx="108775" cy="78136"/>
            </a:xfrm>
            <a:custGeom>
              <a:avLst/>
              <a:gdLst/>
              <a:ahLst/>
              <a:cxnLst/>
              <a:rect l="l" t="t" r="r" b="b"/>
              <a:pathLst>
                <a:path w="742" h="533" extrusionOk="0">
                  <a:moveTo>
                    <a:pt x="229" y="0"/>
                  </a:moveTo>
                  <a:cubicBezTo>
                    <a:pt x="219" y="0"/>
                    <a:pt x="208" y="5"/>
                    <a:pt x="200" y="15"/>
                  </a:cubicBezTo>
                  <a:lnTo>
                    <a:pt x="14" y="246"/>
                  </a:lnTo>
                  <a:cubicBezTo>
                    <a:pt x="0" y="263"/>
                    <a:pt x="0" y="280"/>
                    <a:pt x="14" y="294"/>
                  </a:cubicBezTo>
                  <a:lnTo>
                    <a:pt x="211" y="518"/>
                  </a:lnTo>
                  <a:cubicBezTo>
                    <a:pt x="218" y="528"/>
                    <a:pt x="228" y="532"/>
                    <a:pt x="238" y="532"/>
                  </a:cubicBezTo>
                  <a:cubicBezTo>
                    <a:pt x="257" y="532"/>
                    <a:pt x="276" y="517"/>
                    <a:pt x="276" y="494"/>
                  </a:cubicBezTo>
                  <a:lnTo>
                    <a:pt x="273" y="405"/>
                  </a:lnTo>
                  <a:lnTo>
                    <a:pt x="583" y="394"/>
                  </a:lnTo>
                  <a:lnTo>
                    <a:pt x="742" y="104"/>
                  </a:lnTo>
                  <a:lnTo>
                    <a:pt x="266" y="115"/>
                  </a:lnTo>
                  <a:lnTo>
                    <a:pt x="266" y="35"/>
                  </a:lnTo>
                  <a:cubicBezTo>
                    <a:pt x="266" y="14"/>
                    <a:pt x="248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1554192" y="4346510"/>
              <a:ext cx="81068" cy="76964"/>
            </a:xfrm>
            <a:custGeom>
              <a:avLst/>
              <a:gdLst/>
              <a:ahLst/>
              <a:cxnLst/>
              <a:rect l="l" t="t" r="r" b="b"/>
              <a:pathLst>
                <a:path w="553" h="525" extrusionOk="0">
                  <a:moveTo>
                    <a:pt x="229" y="1"/>
                  </a:moveTo>
                  <a:lnTo>
                    <a:pt x="1" y="384"/>
                  </a:lnTo>
                  <a:lnTo>
                    <a:pt x="242" y="525"/>
                  </a:lnTo>
                  <a:lnTo>
                    <a:pt x="5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1604328" y="4346510"/>
              <a:ext cx="91917" cy="84440"/>
            </a:xfrm>
            <a:custGeom>
              <a:avLst/>
              <a:gdLst/>
              <a:ahLst/>
              <a:cxnLst/>
              <a:rect l="l" t="t" r="r" b="b"/>
              <a:pathLst>
                <a:path w="627" h="576" extrusionOk="0">
                  <a:moveTo>
                    <a:pt x="1" y="1"/>
                  </a:moveTo>
                  <a:lnTo>
                    <a:pt x="232" y="415"/>
                  </a:lnTo>
                  <a:lnTo>
                    <a:pt x="166" y="453"/>
                  </a:lnTo>
                  <a:cubicBezTo>
                    <a:pt x="135" y="470"/>
                    <a:pt x="142" y="515"/>
                    <a:pt x="176" y="522"/>
                  </a:cubicBezTo>
                  <a:lnTo>
                    <a:pt x="470" y="573"/>
                  </a:lnTo>
                  <a:cubicBezTo>
                    <a:pt x="473" y="575"/>
                    <a:pt x="477" y="575"/>
                    <a:pt x="481" y="575"/>
                  </a:cubicBezTo>
                  <a:cubicBezTo>
                    <a:pt x="495" y="575"/>
                    <a:pt x="509" y="566"/>
                    <a:pt x="515" y="553"/>
                  </a:cubicBezTo>
                  <a:lnTo>
                    <a:pt x="618" y="273"/>
                  </a:lnTo>
                  <a:cubicBezTo>
                    <a:pt x="626" y="246"/>
                    <a:pt x="607" y="223"/>
                    <a:pt x="583" y="223"/>
                  </a:cubicBezTo>
                  <a:cubicBezTo>
                    <a:pt x="576" y="223"/>
                    <a:pt x="569" y="225"/>
                    <a:pt x="563" y="228"/>
                  </a:cubicBezTo>
                  <a:lnTo>
                    <a:pt x="484" y="273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36" name="Google Shape;736;p37"/>
          <p:cNvGrpSpPr/>
          <p:nvPr/>
        </p:nvGrpSpPr>
        <p:grpSpPr>
          <a:xfrm>
            <a:off x="710304" y="3946481"/>
            <a:ext cx="1050316" cy="1191291"/>
            <a:chOff x="2054528" y="4015200"/>
            <a:chExt cx="693553" cy="786642"/>
          </a:xfrm>
        </p:grpSpPr>
        <p:sp>
          <p:nvSpPr>
            <p:cNvPr id="737" name="Google Shape;737;p37"/>
            <p:cNvSpPr/>
            <p:nvPr/>
          </p:nvSpPr>
          <p:spPr>
            <a:xfrm>
              <a:off x="2054528" y="4015200"/>
              <a:ext cx="693553" cy="91184"/>
            </a:xfrm>
            <a:custGeom>
              <a:avLst/>
              <a:gdLst/>
              <a:ahLst/>
              <a:cxnLst/>
              <a:rect l="l" t="t" r="r" b="b"/>
              <a:pathLst>
                <a:path w="4731" h="622" extrusionOk="0">
                  <a:moveTo>
                    <a:pt x="0" y="1"/>
                  </a:moveTo>
                  <a:lnTo>
                    <a:pt x="0" y="622"/>
                  </a:lnTo>
                  <a:lnTo>
                    <a:pt x="4731" y="622"/>
                  </a:lnTo>
                  <a:lnTo>
                    <a:pt x="473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2110088" y="4106237"/>
              <a:ext cx="580819" cy="695605"/>
            </a:xfrm>
            <a:custGeom>
              <a:avLst/>
              <a:gdLst/>
              <a:ahLst/>
              <a:cxnLst/>
              <a:rect l="l" t="t" r="r" b="b"/>
              <a:pathLst>
                <a:path w="3962" h="4745" extrusionOk="0">
                  <a:moveTo>
                    <a:pt x="1" y="1"/>
                  </a:moveTo>
                  <a:lnTo>
                    <a:pt x="432" y="4745"/>
                  </a:lnTo>
                  <a:lnTo>
                    <a:pt x="3541" y="4745"/>
                  </a:lnTo>
                  <a:cubicBezTo>
                    <a:pt x="3682" y="3165"/>
                    <a:pt x="3820" y="1581"/>
                    <a:pt x="39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7"/>
            <p:cNvSpPr/>
            <p:nvPr/>
          </p:nvSpPr>
          <p:spPr>
            <a:xfrm>
              <a:off x="2110088" y="4106237"/>
              <a:ext cx="394201" cy="61864"/>
            </a:xfrm>
            <a:custGeom>
              <a:avLst/>
              <a:gdLst/>
              <a:ahLst/>
              <a:cxnLst/>
              <a:rect l="l" t="t" r="r" b="b"/>
              <a:pathLst>
                <a:path w="2689" h="422" extrusionOk="0">
                  <a:moveTo>
                    <a:pt x="1" y="1"/>
                  </a:moveTo>
                  <a:cubicBezTo>
                    <a:pt x="15" y="142"/>
                    <a:pt x="28" y="280"/>
                    <a:pt x="42" y="422"/>
                  </a:cubicBezTo>
                  <a:lnTo>
                    <a:pt x="2689" y="1"/>
                  </a:ln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7"/>
            <p:cNvSpPr/>
            <p:nvPr/>
          </p:nvSpPr>
          <p:spPr>
            <a:xfrm>
              <a:off x="2246130" y="4311326"/>
              <a:ext cx="316357" cy="287624"/>
            </a:xfrm>
            <a:custGeom>
              <a:avLst/>
              <a:gdLst/>
              <a:ahLst/>
              <a:cxnLst/>
              <a:rect l="l" t="t" r="r" b="b"/>
              <a:pathLst>
                <a:path w="2158" h="1962" extrusionOk="0">
                  <a:moveTo>
                    <a:pt x="1081" y="0"/>
                  </a:moveTo>
                  <a:cubicBezTo>
                    <a:pt x="637" y="0"/>
                    <a:pt x="235" y="303"/>
                    <a:pt x="129" y="755"/>
                  </a:cubicBezTo>
                  <a:cubicBezTo>
                    <a:pt x="1" y="1283"/>
                    <a:pt x="329" y="1810"/>
                    <a:pt x="853" y="1935"/>
                  </a:cubicBezTo>
                  <a:cubicBezTo>
                    <a:pt x="929" y="1953"/>
                    <a:pt x="1005" y="1961"/>
                    <a:pt x="1080" y="1961"/>
                  </a:cubicBezTo>
                  <a:cubicBezTo>
                    <a:pt x="1525" y="1961"/>
                    <a:pt x="1927" y="1658"/>
                    <a:pt x="2033" y="1207"/>
                  </a:cubicBezTo>
                  <a:cubicBezTo>
                    <a:pt x="2157" y="682"/>
                    <a:pt x="1833" y="154"/>
                    <a:pt x="1309" y="27"/>
                  </a:cubicBezTo>
                  <a:cubicBezTo>
                    <a:pt x="1232" y="9"/>
                    <a:pt x="1156" y="0"/>
                    <a:pt x="10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7"/>
            <p:cNvSpPr/>
            <p:nvPr/>
          </p:nvSpPr>
          <p:spPr>
            <a:xfrm>
              <a:off x="2299785" y="4503808"/>
              <a:ext cx="89131" cy="41194"/>
            </a:xfrm>
            <a:custGeom>
              <a:avLst/>
              <a:gdLst/>
              <a:ahLst/>
              <a:cxnLst/>
              <a:rect l="l" t="t" r="r" b="b"/>
              <a:pathLst>
                <a:path w="608" h="281" extrusionOk="0">
                  <a:moveTo>
                    <a:pt x="1" y="1"/>
                  </a:moveTo>
                  <a:lnTo>
                    <a:pt x="166" y="280"/>
                  </a:lnTo>
                  <a:lnTo>
                    <a:pt x="608" y="280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7"/>
            <p:cNvSpPr/>
            <p:nvPr/>
          </p:nvSpPr>
          <p:spPr>
            <a:xfrm>
              <a:off x="2290696" y="4424353"/>
              <a:ext cx="79163" cy="105843"/>
            </a:xfrm>
            <a:custGeom>
              <a:avLst/>
              <a:gdLst/>
              <a:ahLst/>
              <a:cxnLst/>
              <a:rect l="l" t="t" r="r" b="b"/>
              <a:pathLst>
                <a:path w="540" h="722" extrusionOk="0">
                  <a:moveTo>
                    <a:pt x="390" y="0"/>
                  </a:moveTo>
                  <a:cubicBezTo>
                    <a:pt x="388" y="0"/>
                    <a:pt x="386" y="0"/>
                    <a:pt x="383" y="1"/>
                  </a:cubicBezTo>
                  <a:lnTo>
                    <a:pt x="87" y="53"/>
                  </a:lnTo>
                  <a:cubicBezTo>
                    <a:pt x="52" y="60"/>
                    <a:pt x="45" y="104"/>
                    <a:pt x="76" y="122"/>
                  </a:cubicBezTo>
                  <a:lnTo>
                    <a:pt x="156" y="166"/>
                  </a:lnTo>
                  <a:lnTo>
                    <a:pt x="1" y="436"/>
                  </a:lnTo>
                  <a:lnTo>
                    <a:pt x="170" y="722"/>
                  </a:lnTo>
                  <a:lnTo>
                    <a:pt x="404" y="311"/>
                  </a:lnTo>
                  <a:lnTo>
                    <a:pt x="473" y="349"/>
                  </a:lnTo>
                  <a:cubicBezTo>
                    <a:pt x="480" y="354"/>
                    <a:pt x="487" y="356"/>
                    <a:pt x="494" y="356"/>
                  </a:cubicBezTo>
                  <a:cubicBezTo>
                    <a:pt x="519" y="356"/>
                    <a:pt x="539" y="331"/>
                    <a:pt x="528" y="304"/>
                  </a:cubicBezTo>
                  <a:lnTo>
                    <a:pt x="425" y="25"/>
                  </a:lnTo>
                  <a:cubicBezTo>
                    <a:pt x="419" y="10"/>
                    <a:pt x="405" y="0"/>
                    <a:pt x="3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7"/>
            <p:cNvSpPr/>
            <p:nvPr/>
          </p:nvSpPr>
          <p:spPr>
            <a:xfrm>
              <a:off x="2443890" y="4431536"/>
              <a:ext cx="69047" cy="97781"/>
            </a:xfrm>
            <a:custGeom>
              <a:avLst/>
              <a:gdLst/>
              <a:ahLst/>
              <a:cxnLst/>
              <a:rect l="l" t="t" r="r" b="b"/>
              <a:pathLst>
                <a:path w="471" h="667" extrusionOk="0">
                  <a:moveTo>
                    <a:pt x="242" y="0"/>
                  </a:moveTo>
                  <a:lnTo>
                    <a:pt x="1" y="145"/>
                  </a:lnTo>
                  <a:lnTo>
                    <a:pt x="318" y="666"/>
                  </a:lnTo>
                  <a:lnTo>
                    <a:pt x="470" y="38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7"/>
            <p:cNvSpPr/>
            <p:nvPr/>
          </p:nvSpPr>
          <p:spPr>
            <a:xfrm>
              <a:off x="2396392" y="4486803"/>
              <a:ext cx="108336" cy="78283"/>
            </a:xfrm>
            <a:custGeom>
              <a:avLst/>
              <a:gdLst/>
              <a:ahLst/>
              <a:cxnLst/>
              <a:rect l="l" t="t" r="r" b="b"/>
              <a:pathLst>
                <a:path w="739" h="534" extrusionOk="0">
                  <a:moveTo>
                    <a:pt x="230" y="0"/>
                  </a:moveTo>
                  <a:cubicBezTo>
                    <a:pt x="219" y="0"/>
                    <a:pt x="208" y="5"/>
                    <a:pt x="201" y="17"/>
                  </a:cubicBezTo>
                  <a:lnTo>
                    <a:pt x="14" y="248"/>
                  </a:lnTo>
                  <a:cubicBezTo>
                    <a:pt x="1" y="261"/>
                    <a:pt x="1" y="282"/>
                    <a:pt x="14" y="296"/>
                  </a:cubicBezTo>
                  <a:lnTo>
                    <a:pt x="211" y="520"/>
                  </a:lnTo>
                  <a:cubicBezTo>
                    <a:pt x="218" y="530"/>
                    <a:pt x="228" y="534"/>
                    <a:pt x="238" y="534"/>
                  </a:cubicBezTo>
                  <a:cubicBezTo>
                    <a:pt x="257" y="534"/>
                    <a:pt x="277" y="519"/>
                    <a:pt x="277" y="496"/>
                  </a:cubicBezTo>
                  <a:lnTo>
                    <a:pt x="273" y="403"/>
                  </a:lnTo>
                  <a:lnTo>
                    <a:pt x="584" y="396"/>
                  </a:lnTo>
                  <a:lnTo>
                    <a:pt x="739" y="103"/>
                  </a:lnTo>
                  <a:lnTo>
                    <a:pt x="266" y="113"/>
                  </a:lnTo>
                  <a:lnTo>
                    <a:pt x="266" y="37"/>
                  </a:lnTo>
                  <a:cubicBezTo>
                    <a:pt x="266" y="15"/>
                    <a:pt x="248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7"/>
            <p:cNvSpPr/>
            <p:nvPr/>
          </p:nvSpPr>
          <p:spPr>
            <a:xfrm>
              <a:off x="2336727" y="4344017"/>
              <a:ext cx="81068" cy="76964"/>
            </a:xfrm>
            <a:custGeom>
              <a:avLst/>
              <a:gdLst/>
              <a:ahLst/>
              <a:cxnLst/>
              <a:rect l="l" t="t" r="r" b="b"/>
              <a:pathLst>
                <a:path w="553" h="525" extrusionOk="0">
                  <a:moveTo>
                    <a:pt x="225" y="0"/>
                  </a:moveTo>
                  <a:lnTo>
                    <a:pt x="0" y="380"/>
                  </a:lnTo>
                  <a:lnTo>
                    <a:pt x="242" y="52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7"/>
            <p:cNvSpPr/>
            <p:nvPr/>
          </p:nvSpPr>
          <p:spPr>
            <a:xfrm>
              <a:off x="2386864" y="4344017"/>
              <a:ext cx="91770" cy="84147"/>
            </a:xfrm>
            <a:custGeom>
              <a:avLst/>
              <a:gdLst/>
              <a:ahLst/>
              <a:cxnLst/>
              <a:rect l="l" t="t" r="r" b="b"/>
              <a:pathLst>
                <a:path w="626" h="574" extrusionOk="0">
                  <a:moveTo>
                    <a:pt x="0" y="0"/>
                  </a:moveTo>
                  <a:lnTo>
                    <a:pt x="231" y="411"/>
                  </a:lnTo>
                  <a:lnTo>
                    <a:pt x="162" y="449"/>
                  </a:lnTo>
                  <a:cubicBezTo>
                    <a:pt x="135" y="466"/>
                    <a:pt x="142" y="514"/>
                    <a:pt x="176" y="518"/>
                  </a:cubicBezTo>
                  <a:lnTo>
                    <a:pt x="469" y="573"/>
                  </a:lnTo>
                  <a:cubicBezTo>
                    <a:pt x="472" y="573"/>
                    <a:pt x="474" y="574"/>
                    <a:pt x="476" y="574"/>
                  </a:cubicBezTo>
                  <a:cubicBezTo>
                    <a:pt x="492" y="574"/>
                    <a:pt x="508" y="564"/>
                    <a:pt x="514" y="549"/>
                  </a:cubicBezTo>
                  <a:lnTo>
                    <a:pt x="618" y="269"/>
                  </a:lnTo>
                  <a:cubicBezTo>
                    <a:pt x="626" y="245"/>
                    <a:pt x="607" y="221"/>
                    <a:pt x="583" y="221"/>
                  </a:cubicBezTo>
                  <a:cubicBezTo>
                    <a:pt x="577" y="221"/>
                    <a:pt x="569" y="223"/>
                    <a:pt x="562" y="228"/>
                  </a:cubicBezTo>
                  <a:lnTo>
                    <a:pt x="483" y="269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47" name="Google Shape;747;p37"/>
          <p:cNvGrpSpPr/>
          <p:nvPr/>
        </p:nvGrpSpPr>
        <p:grpSpPr>
          <a:xfrm>
            <a:off x="1904478" y="3968016"/>
            <a:ext cx="1050316" cy="1191957"/>
            <a:chOff x="2843074" y="4029420"/>
            <a:chExt cx="693553" cy="787082"/>
          </a:xfrm>
        </p:grpSpPr>
        <p:sp>
          <p:nvSpPr>
            <p:cNvPr id="748" name="Google Shape;748;p37"/>
            <p:cNvSpPr/>
            <p:nvPr/>
          </p:nvSpPr>
          <p:spPr>
            <a:xfrm>
              <a:off x="2843074" y="4029420"/>
              <a:ext cx="693553" cy="91623"/>
            </a:xfrm>
            <a:custGeom>
              <a:avLst/>
              <a:gdLst/>
              <a:ahLst/>
              <a:cxnLst/>
              <a:rect l="l" t="t" r="r" b="b"/>
              <a:pathLst>
                <a:path w="4731" h="625" extrusionOk="0">
                  <a:moveTo>
                    <a:pt x="0" y="0"/>
                  </a:moveTo>
                  <a:lnTo>
                    <a:pt x="0" y="625"/>
                  </a:lnTo>
                  <a:lnTo>
                    <a:pt x="4730" y="625"/>
                  </a:lnTo>
                  <a:lnTo>
                    <a:pt x="47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9" name="Google Shape;749;p37"/>
            <p:cNvSpPr/>
            <p:nvPr/>
          </p:nvSpPr>
          <p:spPr>
            <a:xfrm>
              <a:off x="2898194" y="4120897"/>
              <a:ext cx="580819" cy="695605"/>
            </a:xfrm>
            <a:custGeom>
              <a:avLst/>
              <a:gdLst/>
              <a:ahLst/>
              <a:cxnLst/>
              <a:rect l="l" t="t" r="r" b="b"/>
              <a:pathLst>
                <a:path w="3962" h="4745" extrusionOk="0">
                  <a:moveTo>
                    <a:pt x="0" y="1"/>
                  </a:moveTo>
                  <a:lnTo>
                    <a:pt x="432" y="4745"/>
                  </a:lnTo>
                  <a:lnTo>
                    <a:pt x="3540" y="4745"/>
                  </a:lnTo>
                  <a:lnTo>
                    <a:pt x="396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2898194" y="4120897"/>
              <a:ext cx="394201" cy="61424"/>
            </a:xfrm>
            <a:custGeom>
              <a:avLst/>
              <a:gdLst/>
              <a:ahLst/>
              <a:cxnLst/>
              <a:rect l="l" t="t" r="r" b="b"/>
              <a:pathLst>
                <a:path w="2689" h="419" extrusionOk="0">
                  <a:moveTo>
                    <a:pt x="0" y="1"/>
                  </a:moveTo>
                  <a:cubicBezTo>
                    <a:pt x="14" y="139"/>
                    <a:pt x="28" y="277"/>
                    <a:pt x="42" y="418"/>
                  </a:cubicBezTo>
                  <a:lnTo>
                    <a:pt x="2688" y="1"/>
                  </a:lnTo>
                  <a:close/>
                </a:path>
              </a:pathLst>
            </a:custGeom>
            <a:solidFill>
              <a:srgbClr val="000000">
                <a:alpha val="424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3030132" y="4323054"/>
              <a:ext cx="315771" cy="287185"/>
            </a:xfrm>
            <a:custGeom>
              <a:avLst/>
              <a:gdLst/>
              <a:ahLst/>
              <a:cxnLst/>
              <a:rect l="l" t="t" r="r" b="b"/>
              <a:pathLst>
                <a:path w="2154" h="1959" extrusionOk="0">
                  <a:moveTo>
                    <a:pt x="1077" y="0"/>
                  </a:moveTo>
                  <a:cubicBezTo>
                    <a:pt x="826" y="0"/>
                    <a:pt x="575" y="95"/>
                    <a:pt x="384" y="285"/>
                  </a:cubicBezTo>
                  <a:cubicBezTo>
                    <a:pt x="1" y="668"/>
                    <a:pt x="1" y="1289"/>
                    <a:pt x="384" y="1672"/>
                  </a:cubicBezTo>
                  <a:cubicBezTo>
                    <a:pt x="575" y="1863"/>
                    <a:pt x="826" y="1959"/>
                    <a:pt x="1077" y="1959"/>
                  </a:cubicBezTo>
                  <a:cubicBezTo>
                    <a:pt x="1328" y="1959"/>
                    <a:pt x="1579" y="1863"/>
                    <a:pt x="1771" y="1672"/>
                  </a:cubicBezTo>
                  <a:cubicBezTo>
                    <a:pt x="2154" y="1289"/>
                    <a:pt x="2154" y="668"/>
                    <a:pt x="1771" y="285"/>
                  </a:cubicBezTo>
                  <a:cubicBezTo>
                    <a:pt x="1579" y="95"/>
                    <a:pt x="1328" y="0"/>
                    <a:pt x="1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2" name="Google Shape;752;p37"/>
            <p:cNvSpPr/>
            <p:nvPr/>
          </p:nvSpPr>
          <p:spPr>
            <a:xfrm>
              <a:off x="3085252" y="4515976"/>
              <a:ext cx="89278" cy="41047"/>
            </a:xfrm>
            <a:custGeom>
              <a:avLst/>
              <a:gdLst/>
              <a:ahLst/>
              <a:cxnLst/>
              <a:rect l="l" t="t" r="r" b="b"/>
              <a:pathLst>
                <a:path w="609" h="280" extrusionOk="0">
                  <a:moveTo>
                    <a:pt x="1" y="0"/>
                  </a:moveTo>
                  <a:lnTo>
                    <a:pt x="166" y="280"/>
                  </a:lnTo>
                  <a:lnTo>
                    <a:pt x="608" y="280"/>
                  </a:lnTo>
                  <a:lnTo>
                    <a:pt x="6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3" name="Google Shape;753;p37"/>
            <p:cNvSpPr/>
            <p:nvPr/>
          </p:nvSpPr>
          <p:spPr>
            <a:xfrm>
              <a:off x="3076163" y="4436813"/>
              <a:ext cx="79163" cy="106137"/>
            </a:xfrm>
            <a:custGeom>
              <a:avLst/>
              <a:gdLst/>
              <a:ahLst/>
              <a:cxnLst/>
              <a:rect l="l" t="t" r="r" b="b"/>
              <a:pathLst>
                <a:path w="540" h="724" extrusionOk="0">
                  <a:moveTo>
                    <a:pt x="394" y="0"/>
                  </a:moveTo>
                  <a:cubicBezTo>
                    <a:pt x="391" y="0"/>
                    <a:pt x="387" y="1"/>
                    <a:pt x="384" y="2"/>
                  </a:cubicBezTo>
                  <a:lnTo>
                    <a:pt x="87" y="54"/>
                  </a:lnTo>
                  <a:cubicBezTo>
                    <a:pt x="56" y="57"/>
                    <a:pt x="46" y="102"/>
                    <a:pt x="77" y="123"/>
                  </a:cubicBezTo>
                  <a:lnTo>
                    <a:pt x="156" y="168"/>
                  </a:lnTo>
                  <a:lnTo>
                    <a:pt x="1" y="437"/>
                  </a:lnTo>
                  <a:lnTo>
                    <a:pt x="170" y="723"/>
                  </a:lnTo>
                  <a:lnTo>
                    <a:pt x="404" y="313"/>
                  </a:lnTo>
                  <a:lnTo>
                    <a:pt x="473" y="351"/>
                  </a:lnTo>
                  <a:cubicBezTo>
                    <a:pt x="480" y="355"/>
                    <a:pt x="488" y="357"/>
                    <a:pt x="495" y="357"/>
                  </a:cubicBezTo>
                  <a:cubicBezTo>
                    <a:pt x="519" y="357"/>
                    <a:pt x="539" y="333"/>
                    <a:pt x="529" y="306"/>
                  </a:cubicBezTo>
                  <a:lnTo>
                    <a:pt x="425" y="26"/>
                  </a:lnTo>
                  <a:cubicBezTo>
                    <a:pt x="420" y="10"/>
                    <a:pt x="408" y="0"/>
                    <a:pt x="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4" name="Google Shape;754;p37"/>
            <p:cNvSpPr/>
            <p:nvPr/>
          </p:nvSpPr>
          <p:spPr>
            <a:xfrm>
              <a:off x="3229504" y="4444143"/>
              <a:ext cx="68901" cy="97781"/>
            </a:xfrm>
            <a:custGeom>
              <a:avLst/>
              <a:gdLst/>
              <a:ahLst/>
              <a:cxnLst/>
              <a:rect l="l" t="t" r="r" b="b"/>
              <a:pathLst>
                <a:path w="470" h="667" extrusionOk="0">
                  <a:moveTo>
                    <a:pt x="242" y="0"/>
                  </a:moveTo>
                  <a:lnTo>
                    <a:pt x="0" y="145"/>
                  </a:lnTo>
                  <a:lnTo>
                    <a:pt x="318" y="666"/>
                  </a:lnTo>
                  <a:lnTo>
                    <a:pt x="469" y="377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5" name="Google Shape;755;p37"/>
            <p:cNvSpPr/>
            <p:nvPr/>
          </p:nvSpPr>
          <p:spPr>
            <a:xfrm>
              <a:off x="3181860" y="4499264"/>
              <a:ext cx="108922" cy="78136"/>
            </a:xfrm>
            <a:custGeom>
              <a:avLst/>
              <a:gdLst/>
              <a:ahLst/>
              <a:cxnLst/>
              <a:rect l="l" t="t" r="r" b="b"/>
              <a:pathLst>
                <a:path w="743" h="533" extrusionOk="0">
                  <a:moveTo>
                    <a:pt x="228" y="1"/>
                  </a:moveTo>
                  <a:cubicBezTo>
                    <a:pt x="218" y="1"/>
                    <a:pt x="208" y="5"/>
                    <a:pt x="201" y="14"/>
                  </a:cubicBezTo>
                  <a:lnTo>
                    <a:pt x="15" y="249"/>
                  </a:lnTo>
                  <a:cubicBezTo>
                    <a:pt x="1" y="263"/>
                    <a:pt x="1" y="283"/>
                    <a:pt x="15" y="297"/>
                  </a:cubicBezTo>
                  <a:lnTo>
                    <a:pt x="211" y="521"/>
                  </a:lnTo>
                  <a:cubicBezTo>
                    <a:pt x="218" y="529"/>
                    <a:pt x="227" y="533"/>
                    <a:pt x="237" y="533"/>
                  </a:cubicBezTo>
                  <a:cubicBezTo>
                    <a:pt x="256" y="533"/>
                    <a:pt x="277" y="517"/>
                    <a:pt x="277" y="494"/>
                  </a:cubicBezTo>
                  <a:lnTo>
                    <a:pt x="273" y="404"/>
                  </a:lnTo>
                  <a:lnTo>
                    <a:pt x="584" y="397"/>
                  </a:lnTo>
                  <a:lnTo>
                    <a:pt x="743" y="104"/>
                  </a:lnTo>
                  <a:lnTo>
                    <a:pt x="270" y="114"/>
                  </a:lnTo>
                  <a:lnTo>
                    <a:pt x="267" y="38"/>
                  </a:lnTo>
                  <a:cubicBezTo>
                    <a:pt x="267" y="16"/>
                    <a:pt x="247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6" name="Google Shape;756;p37"/>
            <p:cNvSpPr/>
            <p:nvPr/>
          </p:nvSpPr>
          <p:spPr>
            <a:xfrm>
              <a:off x="3122195" y="4356185"/>
              <a:ext cx="81068" cy="76964"/>
            </a:xfrm>
            <a:custGeom>
              <a:avLst/>
              <a:gdLst/>
              <a:ahLst/>
              <a:cxnLst/>
              <a:rect l="l" t="t" r="r" b="b"/>
              <a:pathLst>
                <a:path w="553" h="525" extrusionOk="0">
                  <a:moveTo>
                    <a:pt x="553" y="0"/>
                  </a:moveTo>
                  <a:lnTo>
                    <a:pt x="228" y="4"/>
                  </a:lnTo>
                  <a:lnTo>
                    <a:pt x="1" y="383"/>
                  </a:lnTo>
                  <a:lnTo>
                    <a:pt x="242" y="525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57" name="Google Shape;757;p37"/>
            <p:cNvSpPr/>
            <p:nvPr/>
          </p:nvSpPr>
          <p:spPr>
            <a:xfrm>
              <a:off x="3172331" y="4356625"/>
              <a:ext cx="91770" cy="84147"/>
            </a:xfrm>
            <a:custGeom>
              <a:avLst/>
              <a:gdLst/>
              <a:ahLst/>
              <a:cxnLst/>
              <a:rect l="l" t="t" r="r" b="b"/>
              <a:pathLst>
                <a:path w="626" h="574" extrusionOk="0">
                  <a:moveTo>
                    <a:pt x="0" y="1"/>
                  </a:moveTo>
                  <a:lnTo>
                    <a:pt x="231" y="411"/>
                  </a:lnTo>
                  <a:lnTo>
                    <a:pt x="166" y="449"/>
                  </a:lnTo>
                  <a:cubicBezTo>
                    <a:pt x="135" y="466"/>
                    <a:pt x="142" y="511"/>
                    <a:pt x="176" y="518"/>
                  </a:cubicBezTo>
                  <a:lnTo>
                    <a:pt x="470" y="573"/>
                  </a:lnTo>
                  <a:cubicBezTo>
                    <a:pt x="472" y="574"/>
                    <a:pt x="474" y="574"/>
                    <a:pt x="476" y="574"/>
                  </a:cubicBezTo>
                  <a:cubicBezTo>
                    <a:pt x="492" y="574"/>
                    <a:pt x="508" y="564"/>
                    <a:pt x="514" y="549"/>
                  </a:cubicBezTo>
                  <a:lnTo>
                    <a:pt x="618" y="270"/>
                  </a:lnTo>
                  <a:cubicBezTo>
                    <a:pt x="626" y="243"/>
                    <a:pt x="608" y="221"/>
                    <a:pt x="585" y="221"/>
                  </a:cubicBezTo>
                  <a:cubicBezTo>
                    <a:pt x="578" y="221"/>
                    <a:pt x="570" y="223"/>
                    <a:pt x="563" y="228"/>
                  </a:cubicBezTo>
                  <a:lnTo>
                    <a:pt x="483" y="270"/>
                  </a:lnTo>
                  <a:lnTo>
                    <a:pt x="3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58" name="Google Shape;758;p37"/>
          <p:cNvSpPr/>
          <p:nvPr/>
        </p:nvSpPr>
        <p:spPr>
          <a:xfrm>
            <a:off x="2661375" y="6050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9" name="Google Shape;759;p37"/>
          <p:cNvSpPr/>
          <p:nvPr/>
        </p:nvSpPr>
        <p:spPr>
          <a:xfrm>
            <a:off x="1760625" y="8917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0" name="Google Shape;760;p37"/>
          <p:cNvSpPr/>
          <p:nvPr/>
        </p:nvSpPr>
        <p:spPr>
          <a:xfrm>
            <a:off x="1483250" y="3057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37"/>
          <p:cNvSpPr/>
          <p:nvPr/>
        </p:nvSpPr>
        <p:spPr>
          <a:xfrm>
            <a:off x="3120575" y="3851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2" name="Google Shape;762;p37"/>
          <p:cNvSpPr/>
          <p:nvPr/>
        </p:nvSpPr>
        <p:spPr>
          <a:xfrm>
            <a:off x="2556750" y="14027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38"/>
          <p:cNvSpPr/>
          <p:nvPr/>
        </p:nvSpPr>
        <p:spPr>
          <a:xfrm>
            <a:off x="3491880" y="2095700"/>
            <a:ext cx="6331692" cy="1068095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9" name="Google Shape;769;p38"/>
          <p:cNvSpPr txBox="1">
            <a:spLocks noGrp="1"/>
          </p:cNvSpPr>
          <p:nvPr>
            <p:ph type="title"/>
          </p:nvPr>
        </p:nvSpPr>
        <p:spPr>
          <a:xfrm>
            <a:off x="3779912" y="2222434"/>
            <a:ext cx="561662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Save Earth Save Life </a:t>
            </a:r>
            <a:endParaRPr dirty="0"/>
          </a:p>
        </p:txBody>
      </p:sp>
      <p:grpSp>
        <p:nvGrpSpPr>
          <p:cNvPr id="772" name="Google Shape;772;p38"/>
          <p:cNvGrpSpPr/>
          <p:nvPr/>
        </p:nvGrpSpPr>
        <p:grpSpPr>
          <a:xfrm>
            <a:off x="166522" y="672179"/>
            <a:ext cx="3202111" cy="3481248"/>
            <a:chOff x="166522" y="672179"/>
            <a:chExt cx="3202111" cy="3481248"/>
          </a:xfrm>
        </p:grpSpPr>
        <p:sp>
          <p:nvSpPr>
            <p:cNvPr id="773" name="Google Shape;773;p38"/>
            <p:cNvSpPr/>
            <p:nvPr/>
          </p:nvSpPr>
          <p:spPr>
            <a:xfrm>
              <a:off x="581613" y="1632132"/>
              <a:ext cx="2516020" cy="2521295"/>
            </a:xfrm>
            <a:custGeom>
              <a:avLst/>
              <a:gdLst/>
              <a:ahLst/>
              <a:cxnLst/>
              <a:rect l="l" t="t" r="r" b="b"/>
              <a:pathLst>
                <a:path w="16693" h="16728" extrusionOk="0">
                  <a:moveTo>
                    <a:pt x="8326" y="1"/>
                  </a:moveTo>
                  <a:cubicBezTo>
                    <a:pt x="3730" y="1"/>
                    <a:pt x="0" y="3727"/>
                    <a:pt x="0" y="8326"/>
                  </a:cubicBezTo>
                  <a:lnTo>
                    <a:pt x="0" y="8482"/>
                  </a:lnTo>
                  <a:cubicBezTo>
                    <a:pt x="45" y="13052"/>
                    <a:pt x="3764" y="16728"/>
                    <a:pt x="8325" y="16728"/>
                  </a:cubicBezTo>
                  <a:cubicBezTo>
                    <a:pt x="8351" y="16728"/>
                    <a:pt x="8376" y="16728"/>
                    <a:pt x="8402" y="16728"/>
                  </a:cubicBezTo>
                  <a:cubicBezTo>
                    <a:pt x="12997" y="16683"/>
                    <a:pt x="16693" y="12922"/>
                    <a:pt x="16648" y="8326"/>
                  </a:cubicBezTo>
                  <a:lnTo>
                    <a:pt x="16651" y="8326"/>
                  </a:lnTo>
                  <a:cubicBezTo>
                    <a:pt x="16651" y="3727"/>
                    <a:pt x="12925" y="1"/>
                    <a:pt x="83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581613" y="2758934"/>
              <a:ext cx="645396" cy="1064256"/>
            </a:xfrm>
            <a:custGeom>
              <a:avLst/>
              <a:gdLst/>
              <a:ahLst/>
              <a:cxnLst/>
              <a:rect l="l" t="t" r="r" b="b"/>
              <a:pathLst>
                <a:path w="4282" h="7061" extrusionOk="0">
                  <a:moveTo>
                    <a:pt x="816" y="1"/>
                  </a:moveTo>
                  <a:cubicBezTo>
                    <a:pt x="733" y="1"/>
                    <a:pt x="643" y="71"/>
                    <a:pt x="604" y="102"/>
                  </a:cubicBezTo>
                  <a:cubicBezTo>
                    <a:pt x="380" y="267"/>
                    <a:pt x="114" y="674"/>
                    <a:pt x="0" y="1006"/>
                  </a:cubicBezTo>
                  <a:cubicBezTo>
                    <a:pt x="42" y="3324"/>
                    <a:pt x="1049" y="5518"/>
                    <a:pt x="2781" y="7061"/>
                  </a:cubicBezTo>
                  <a:cubicBezTo>
                    <a:pt x="3023" y="6740"/>
                    <a:pt x="3195" y="6205"/>
                    <a:pt x="3133" y="5753"/>
                  </a:cubicBezTo>
                  <a:cubicBezTo>
                    <a:pt x="3085" y="5415"/>
                    <a:pt x="2888" y="5025"/>
                    <a:pt x="3012" y="4942"/>
                  </a:cubicBezTo>
                  <a:cubicBezTo>
                    <a:pt x="3026" y="4933"/>
                    <a:pt x="3042" y="4929"/>
                    <a:pt x="3060" y="4929"/>
                  </a:cubicBezTo>
                  <a:cubicBezTo>
                    <a:pt x="3133" y="4929"/>
                    <a:pt x="3243" y="4993"/>
                    <a:pt x="3418" y="4993"/>
                  </a:cubicBezTo>
                  <a:cubicBezTo>
                    <a:pt x="3454" y="4993"/>
                    <a:pt x="3492" y="4990"/>
                    <a:pt x="3533" y="4984"/>
                  </a:cubicBezTo>
                  <a:cubicBezTo>
                    <a:pt x="3602" y="4980"/>
                    <a:pt x="3668" y="4953"/>
                    <a:pt x="3720" y="4908"/>
                  </a:cubicBezTo>
                  <a:cubicBezTo>
                    <a:pt x="3771" y="4853"/>
                    <a:pt x="3785" y="4770"/>
                    <a:pt x="3795" y="4694"/>
                  </a:cubicBezTo>
                  <a:cubicBezTo>
                    <a:pt x="3833" y="4397"/>
                    <a:pt x="3861" y="4087"/>
                    <a:pt x="4020" y="3838"/>
                  </a:cubicBezTo>
                  <a:cubicBezTo>
                    <a:pt x="4085" y="3738"/>
                    <a:pt x="4168" y="3648"/>
                    <a:pt x="4216" y="3541"/>
                  </a:cubicBezTo>
                  <a:cubicBezTo>
                    <a:pt x="4282" y="3390"/>
                    <a:pt x="4275" y="3221"/>
                    <a:pt x="4199" y="3076"/>
                  </a:cubicBezTo>
                  <a:cubicBezTo>
                    <a:pt x="4178" y="3031"/>
                    <a:pt x="4141" y="2993"/>
                    <a:pt x="4096" y="2972"/>
                  </a:cubicBezTo>
                  <a:cubicBezTo>
                    <a:pt x="4080" y="2966"/>
                    <a:pt x="4065" y="2964"/>
                    <a:pt x="4050" y="2964"/>
                  </a:cubicBezTo>
                  <a:cubicBezTo>
                    <a:pt x="3929" y="2964"/>
                    <a:pt x="3827" y="3130"/>
                    <a:pt x="3695" y="3148"/>
                  </a:cubicBezTo>
                  <a:cubicBezTo>
                    <a:pt x="3686" y="3150"/>
                    <a:pt x="3677" y="3150"/>
                    <a:pt x="3668" y="3150"/>
                  </a:cubicBezTo>
                  <a:cubicBezTo>
                    <a:pt x="3569" y="3150"/>
                    <a:pt x="3484" y="3068"/>
                    <a:pt x="3433" y="2979"/>
                  </a:cubicBezTo>
                  <a:cubicBezTo>
                    <a:pt x="3378" y="2882"/>
                    <a:pt x="3347" y="2772"/>
                    <a:pt x="3271" y="2693"/>
                  </a:cubicBezTo>
                  <a:cubicBezTo>
                    <a:pt x="3002" y="2396"/>
                    <a:pt x="2419" y="2665"/>
                    <a:pt x="2150" y="2368"/>
                  </a:cubicBezTo>
                  <a:cubicBezTo>
                    <a:pt x="1894" y="2079"/>
                    <a:pt x="2205" y="1596"/>
                    <a:pt x="2039" y="1247"/>
                  </a:cubicBezTo>
                  <a:cubicBezTo>
                    <a:pt x="1929" y="1016"/>
                    <a:pt x="1653" y="926"/>
                    <a:pt x="1436" y="781"/>
                  </a:cubicBezTo>
                  <a:cubicBezTo>
                    <a:pt x="1228" y="643"/>
                    <a:pt x="1073" y="440"/>
                    <a:pt x="990" y="202"/>
                  </a:cubicBezTo>
                  <a:cubicBezTo>
                    <a:pt x="966" y="129"/>
                    <a:pt x="942" y="50"/>
                    <a:pt x="877" y="15"/>
                  </a:cubicBezTo>
                  <a:cubicBezTo>
                    <a:pt x="857" y="5"/>
                    <a:pt x="837" y="1"/>
                    <a:pt x="8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621554" y="1736733"/>
              <a:ext cx="713222" cy="872837"/>
            </a:xfrm>
            <a:custGeom>
              <a:avLst/>
              <a:gdLst/>
              <a:ahLst/>
              <a:cxnLst/>
              <a:rect l="l" t="t" r="r" b="b"/>
              <a:pathLst>
                <a:path w="4732" h="5791" extrusionOk="0">
                  <a:moveTo>
                    <a:pt x="4731" y="0"/>
                  </a:moveTo>
                  <a:lnTo>
                    <a:pt x="4731" y="0"/>
                  </a:lnTo>
                  <a:cubicBezTo>
                    <a:pt x="2392" y="1022"/>
                    <a:pt x="650" y="3057"/>
                    <a:pt x="1" y="5528"/>
                  </a:cubicBezTo>
                  <a:cubicBezTo>
                    <a:pt x="184" y="5356"/>
                    <a:pt x="430" y="5137"/>
                    <a:pt x="707" y="5137"/>
                  </a:cubicBezTo>
                  <a:cubicBezTo>
                    <a:pt x="742" y="5137"/>
                    <a:pt x="779" y="5140"/>
                    <a:pt x="815" y="5148"/>
                  </a:cubicBezTo>
                  <a:cubicBezTo>
                    <a:pt x="1243" y="5240"/>
                    <a:pt x="1398" y="5790"/>
                    <a:pt x="1653" y="5790"/>
                  </a:cubicBezTo>
                  <a:cubicBezTo>
                    <a:pt x="1666" y="5790"/>
                    <a:pt x="1679" y="5789"/>
                    <a:pt x="1692" y="5786"/>
                  </a:cubicBezTo>
                  <a:cubicBezTo>
                    <a:pt x="1867" y="5748"/>
                    <a:pt x="2002" y="5462"/>
                    <a:pt x="1992" y="5214"/>
                  </a:cubicBezTo>
                  <a:cubicBezTo>
                    <a:pt x="1968" y="4644"/>
                    <a:pt x="1171" y="4330"/>
                    <a:pt x="1253" y="4141"/>
                  </a:cubicBezTo>
                  <a:cubicBezTo>
                    <a:pt x="1273" y="4093"/>
                    <a:pt x="1334" y="4085"/>
                    <a:pt x="1428" y="4085"/>
                  </a:cubicBezTo>
                  <a:cubicBezTo>
                    <a:pt x="1469" y="4085"/>
                    <a:pt x="1515" y="4087"/>
                    <a:pt x="1566" y="4087"/>
                  </a:cubicBezTo>
                  <a:cubicBezTo>
                    <a:pt x="1706" y="4087"/>
                    <a:pt x="1885" y="4077"/>
                    <a:pt x="2092" y="4006"/>
                  </a:cubicBezTo>
                  <a:cubicBezTo>
                    <a:pt x="2212" y="3965"/>
                    <a:pt x="2675" y="3806"/>
                    <a:pt x="2765" y="3468"/>
                  </a:cubicBezTo>
                  <a:cubicBezTo>
                    <a:pt x="2854" y="3123"/>
                    <a:pt x="2489" y="2864"/>
                    <a:pt x="2595" y="2695"/>
                  </a:cubicBezTo>
                  <a:cubicBezTo>
                    <a:pt x="2643" y="2622"/>
                    <a:pt x="2762" y="2583"/>
                    <a:pt x="2905" y="2583"/>
                  </a:cubicBezTo>
                  <a:cubicBezTo>
                    <a:pt x="3091" y="2583"/>
                    <a:pt x="3317" y="2650"/>
                    <a:pt x="3472" y="2795"/>
                  </a:cubicBezTo>
                  <a:cubicBezTo>
                    <a:pt x="3800" y="3109"/>
                    <a:pt x="3624" y="3613"/>
                    <a:pt x="3807" y="3668"/>
                  </a:cubicBezTo>
                  <a:cubicBezTo>
                    <a:pt x="3817" y="3671"/>
                    <a:pt x="3828" y="3673"/>
                    <a:pt x="3840" y="3673"/>
                  </a:cubicBezTo>
                  <a:cubicBezTo>
                    <a:pt x="4032" y="3673"/>
                    <a:pt x="4396" y="3266"/>
                    <a:pt x="4445" y="2795"/>
                  </a:cubicBezTo>
                  <a:cubicBezTo>
                    <a:pt x="4486" y="2371"/>
                    <a:pt x="4241" y="2198"/>
                    <a:pt x="4141" y="1788"/>
                  </a:cubicBezTo>
                  <a:cubicBezTo>
                    <a:pt x="3938" y="932"/>
                    <a:pt x="4714" y="245"/>
                    <a:pt x="47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1540510" y="1698751"/>
              <a:ext cx="1509341" cy="2214725"/>
            </a:xfrm>
            <a:custGeom>
              <a:avLst/>
              <a:gdLst/>
              <a:ahLst/>
              <a:cxnLst/>
              <a:rect l="l" t="t" r="r" b="b"/>
              <a:pathLst>
                <a:path w="10014" h="14694" extrusionOk="0">
                  <a:moveTo>
                    <a:pt x="4627" y="1"/>
                  </a:moveTo>
                  <a:cubicBezTo>
                    <a:pt x="4648" y="94"/>
                    <a:pt x="4710" y="242"/>
                    <a:pt x="4689" y="504"/>
                  </a:cubicBezTo>
                  <a:cubicBezTo>
                    <a:pt x="4679" y="601"/>
                    <a:pt x="4648" y="970"/>
                    <a:pt x="4486" y="1015"/>
                  </a:cubicBezTo>
                  <a:cubicBezTo>
                    <a:pt x="4475" y="1018"/>
                    <a:pt x="4465" y="1020"/>
                    <a:pt x="4456" y="1020"/>
                  </a:cubicBezTo>
                  <a:cubicBezTo>
                    <a:pt x="4368" y="1020"/>
                    <a:pt x="4292" y="898"/>
                    <a:pt x="3982" y="715"/>
                  </a:cubicBezTo>
                  <a:cubicBezTo>
                    <a:pt x="3717" y="554"/>
                    <a:pt x="3581" y="527"/>
                    <a:pt x="3497" y="527"/>
                  </a:cubicBezTo>
                  <a:cubicBezTo>
                    <a:pt x="3484" y="527"/>
                    <a:pt x="3472" y="527"/>
                    <a:pt x="3461" y="528"/>
                  </a:cubicBezTo>
                  <a:cubicBezTo>
                    <a:pt x="3364" y="535"/>
                    <a:pt x="3271" y="566"/>
                    <a:pt x="3189" y="615"/>
                  </a:cubicBezTo>
                  <a:cubicBezTo>
                    <a:pt x="3030" y="711"/>
                    <a:pt x="3026" y="832"/>
                    <a:pt x="2919" y="960"/>
                  </a:cubicBezTo>
                  <a:cubicBezTo>
                    <a:pt x="2674" y="1256"/>
                    <a:pt x="2295" y="1115"/>
                    <a:pt x="2198" y="1343"/>
                  </a:cubicBezTo>
                  <a:cubicBezTo>
                    <a:pt x="2143" y="1481"/>
                    <a:pt x="2216" y="1674"/>
                    <a:pt x="2329" y="1757"/>
                  </a:cubicBezTo>
                  <a:cubicBezTo>
                    <a:pt x="2357" y="1777"/>
                    <a:pt x="2388" y="1791"/>
                    <a:pt x="2778" y="1836"/>
                  </a:cubicBezTo>
                  <a:cubicBezTo>
                    <a:pt x="2950" y="1850"/>
                    <a:pt x="3057" y="1860"/>
                    <a:pt x="3078" y="1922"/>
                  </a:cubicBezTo>
                  <a:cubicBezTo>
                    <a:pt x="3085" y="1953"/>
                    <a:pt x="3078" y="1988"/>
                    <a:pt x="3057" y="2015"/>
                  </a:cubicBezTo>
                  <a:cubicBezTo>
                    <a:pt x="2899" y="2278"/>
                    <a:pt x="2523" y="2557"/>
                    <a:pt x="2350" y="2875"/>
                  </a:cubicBezTo>
                  <a:cubicBezTo>
                    <a:pt x="2209" y="3140"/>
                    <a:pt x="2326" y="3216"/>
                    <a:pt x="2191" y="3333"/>
                  </a:cubicBezTo>
                  <a:cubicBezTo>
                    <a:pt x="2005" y="3496"/>
                    <a:pt x="1536" y="3575"/>
                    <a:pt x="1374" y="3599"/>
                  </a:cubicBezTo>
                  <a:cubicBezTo>
                    <a:pt x="1343" y="3603"/>
                    <a:pt x="1315" y="3620"/>
                    <a:pt x="1291" y="3641"/>
                  </a:cubicBezTo>
                  <a:cubicBezTo>
                    <a:pt x="1263" y="3675"/>
                    <a:pt x="1249" y="3720"/>
                    <a:pt x="1256" y="3765"/>
                  </a:cubicBezTo>
                  <a:cubicBezTo>
                    <a:pt x="1260" y="3892"/>
                    <a:pt x="1539" y="4293"/>
                    <a:pt x="1967" y="4334"/>
                  </a:cubicBezTo>
                  <a:cubicBezTo>
                    <a:pt x="1984" y="4336"/>
                    <a:pt x="2000" y="4337"/>
                    <a:pt x="2017" y="4337"/>
                  </a:cubicBezTo>
                  <a:cubicBezTo>
                    <a:pt x="2148" y="4337"/>
                    <a:pt x="2321" y="4277"/>
                    <a:pt x="2881" y="3948"/>
                  </a:cubicBezTo>
                  <a:cubicBezTo>
                    <a:pt x="3627" y="3506"/>
                    <a:pt x="3571" y="3465"/>
                    <a:pt x="3744" y="3437"/>
                  </a:cubicBezTo>
                  <a:cubicBezTo>
                    <a:pt x="3800" y="3427"/>
                    <a:pt x="3856" y="3423"/>
                    <a:pt x="3912" y="3423"/>
                  </a:cubicBezTo>
                  <a:cubicBezTo>
                    <a:pt x="4565" y="3423"/>
                    <a:pt x="5182" y="4025"/>
                    <a:pt x="5217" y="4124"/>
                  </a:cubicBezTo>
                  <a:cubicBezTo>
                    <a:pt x="5224" y="4151"/>
                    <a:pt x="5245" y="4179"/>
                    <a:pt x="5272" y="4193"/>
                  </a:cubicBezTo>
                  <a:cubicBezTo>
                    <a:pt x="5281" y="4195"/>
                    <a:pt x="5289" y="4196"/>
                    <a:pt x="5297" y="4196"/>
                  </a:cubicBezTo>
                  <a:cubicBezTo>
                    <a:pt x="5314" y="4196"/>
                    <a:pt x="5331" y="4191"/>
                    <a:pt x="5345" y="4182"/>
                  </a:cubicBezTo>
                  <a:cubicBezTo>
                    <a:pt x="5435" y="4137"/>
                    <a:pt x="5452" y="3975"/>
                    <a:pt x="5507" y="3816"/>
                  </a:cubicBezTo>
                  <a:cubicBezTo>
                    <a:pt x="5559" y="3654"/>
                    <a:pt x="5611" y="3499"/>
                    <a:pt x="5707" y="3478"/>
                  </a:cubicBezTo>
                  <a:cubicBezTo>
                    <a:pt x="5715" y="3477"/>
                    <a:pt x="5723" y="3476"/>
                    <a:pt x="5730" y="3476"/>
                  </a:cubicBezTo>
                  <a:cubicBezTo>
                    <a:pt x="5856" y="3476"/>
                    <a:pt x="5995" y="3674"/>
                    <a:pt x="6021" y="3710"/>
                  </a:cubicBezTo>
                  <a:cubicBezTo>
                    <a:pt x="6138" y="3875"/>
                    <a:pt x="6114" y="3982"/>
                    <a:pt x="6239" y="4068"/>
                  </a:cubicBezTo>
                  <a:cubicBezTo>
                    <a:pt x="6321" y="4127"/>
                    <a:pt x="6349" y="4092"/>
                    <a:pt x="6446" y="4151"/>
                  </a:cubicBezTo>
                  <a:cubicBezTo>
                    <a:pt x="6615" y="4251"/>
                    <a:pt x="6673" y="4441"/>
                    <a:pt x="6691" y="4507"/>
                  </a:cubicBezTo>
                  <a:cubicBezTo>
                    <a:pt x="6708" y="4562"/>
                    <a:pt x="6801" y="4858"/>
                    <a:pt x="6687" y="4952"/>
                  </a:cubicBezTo>
                  <a:cubicBezTo>
                    <a:pt x="6664" y="4971"/>
                    <a:pt x="6634" y="4980"/>
                    <a:pt x="6600" y="4980"/>
                  </a:cubicBezTo>
                  <a:cubicBezTo>
                    <a:pt x="6359" y="4980"/>
                    <a:pt x="5876" y="4554"/>
                    <a:pt x="5580" y="4554"/>
                  </a:cubicBezTo>
                  <a:cubicBezTo>
                    <a:pt x="5533" y="4554"/>
                    <a:pt x="5491" y="4564"/>
                    <a:pt x="5455" y="4589"/>
                  </a:cubicBezTo>
                  <a:cubicBezTo>
                    <a:pt x="5297" y="4700"/>
                    <a:pt x="5421" y="4969"/>
                    <a:pt x="5231" y="5107"/>
                  </a:cubicBezTo>
                  <a:cubicBezTo>
                    <a:pt x="5171" y="5150"/>
                    <a:pt x="5092" y="5170"/>
                    <a:pt x="5006" y="5170"/>
                  </a:cubicBezTo>
                  <a:cubicBezTo>
                    <a:pt x="4847" y="5170"/>
                    <a:pt x="4662" y="5102"/>
                    <a:pt x="4527" y="4996"/>
                  </a:cubicBezTo>
                  <a:cubicBezTo>
                    <a:pt x="4196" y="4734"/>
                    <a:pt x="4337" y="4375"/>
                    <a:pt x="4048" y="4182"/>
                  </a:cubicBezTo>
                  <a:cubicBezTo>
                    <a:pt x="3942" y="4112"/>
                    <a:pt x="3819" y="4088"/>
                    <a:pt x="3700" y="4088"/>
                  </a:cubicBezTo>
                  <a:cubicBezTo>
                    <a:pt x="3504" y="4088"/>
                    <a:pt x="3318" y="4152"/>
                    <a:pt x="3230" y="4182"/>
                  </a:cubicBezTo>
                  <a:cubicBezTo>
                    <a:pt x="2657" y="4379"/>
                    <a:pt x="2633" y="4810"/>
                    <a:pt x="2229" y="4848"/>
                  </a:cubicBezTo>
                  <a:cubicBezTo>
                    <a:pt x="2211" y="4850"/>
                    <a:pt x="2194" y="4851"/>
                    <a:pt x="2177" y="4851"/>
                  </a:cubicBezTo>
                  <a:cubicBezTo>
                    <a:pt x="1813" y="4851"/>
                    <a:pt x="1582" y="4495"/>
                    <a:pt x="1380" y="4495"/>
                  </a:cubicBezTo>
                  <a:cubicBezTo>
                    <a:pt x="1354" y="4495"/>
                    <a:pt x="1329" y="4501"/>
                    <a:pt x="1305" y="4513"/>
                  </a:cubicBezTo>
                  <a:cubicBezTo>
                    <a:pt x="1087" y="4624"/>
                    <a:pt x="1308" y="5052"/>
                    <a:pt x="1046" y="5476"/>
                  </a:cubicBezTo>
                  <a:cubicBezTo>
                    <a:pt x="763" y="5935"/>
                    <a:pt x="273" y="5811"/>
                    <a:pt x="121" y="6180"/>
                  </a:cubicBezTo>
                  <a:cubicBezTo>
                    <a:pt x="0" y="6466"/>
                    <a:pt x="245" y="6653"/>
                    <a:pt x="546" y="7429"/>
                  </a:cubicBezTo>
                  <a:cubicBezTo>
                    <a:pt x="929" y="8416"/>
                    <a:pt x="766" y="8681"/>
                    <a:pt x="1087" y="8926"/>
                  </a:cubicBezTo>
                  <a:cubicBezTo>
                    <a:pt x="1284" y="9076"/>
                    <a:pt x="1522" y="9139"/>
                    <a:pt x="1767" y="9139"/>
                  </a:cubicBezTo>
                  <a:cubicBezTo>
                    <a:pt x="2031" y="9139"/>
                    <a:pt x="2302" y="9066"/>
                    <a:pt x="2540" y="8950"/>
                  </a:cubicBezTo>
                  <a:cubicBezTo>
                    <a:pt x="2692" y="8878"/>
                    <a:pt x="2837" y="8788"/>
                    <a:pt x="2999" y="8757"/>
                  </a:cubicBezTo>
                  <a:cubicBezTo>
                    <a:pt x="3040" y="8750"/>
                    <a:pt x="3081" y="8747"/>
                    <a:pt x="3121" y="8747"/>
                  </a:cubicBezTo>
                  <a:cubicBezTo>
                    <a:pt x="3341" y="8747"/>
                    <a:pt x="3557" y="8841"/>
                    <a:pt x="3758" y="8937"/>
                  </a:cubicBezTo>
                  <a:cubicBezTo>
                    <a:pt x="4048" y="9078"/>
                    <a:pt x="4358" y="9261"/>
                    <a:pt x="4455" y="9568"/>
                  </a:cubicBezTo>
                  <a:cubicBezTo>
                    <a:pt x="4503" y="9730"/>
                    <a:pt x="4486" y="9910"/>
                    <a:pt x="4531" y="10075"/>
                  </a:cubicBezTo>
                  <a:cubicBezTo>
                    <a:pt x="4620" y="10400"/>
                    <a:pt x="4948" y="10634"/>
                    <a:pt x="4969" y="10969"/>
                  </a:cubicBezTo>
                  <a:cubicBezTo>
                    <a:pt x="4993" y="11366"/>
                    <a:pt x="4579" y="11669"/>
                    <a:pt x="4551" y="12063"/>
                  </a:cubicBezTo>
                  <a:cubicBezTo>
                    <a:pt x="4531" y="12397"/>
                    <a:pt x="4800" y="12697"/>
                    <a:pt x="4800" y="13035"/>
                  </a:cubicBezTo>
                  <a:cubicBezTo>
                    <a:pt x="4796" y="13249"/>
                    <a:pt x="4686" y="13446"/>
                    <a:pt x="4634" y="13660"/>
                  </a:cubicBezTo>
                  <a:cubicBezTo>
                    <a:pt x="4586" y="13870"/>
                    <a:pt x="4589" y="14015"/>
                    <a:pt x="4641" y="14160"/>
                  </a:cubicBezTo>
                  <a:cubicBezTo>
                    <a:pt x="4738" y="14440"/>
                    <a:pt x="5038" y="14612"/>
                    <a:pt x="5266" y="14667"/>
                  </a:cubicBezTo>
                  <a:cubicBezTo>
                    <a:pt x="5338" y="14685"/>
                    <a:pt x="5411" y="14694"/>
                    <a:pt x="5485" y="14694"/>
                  </a:cubicBezTo>
                  <a:cubicBezTo>
                    <a:pt x="6021" y="14694"/>
                    <a:pt x="6581" y="14248"/>
                    <a:pt x="6863" y="13777"/>
                  </a:cubicBezTo>
                  <a:cubicBezTo>
                    <a:pt x="7108" y="13363"/>
                    <a:pt x="6935" y="13280"/>
                    <a:pt x="7194" y="12811"/>
                  </a:cubicBezTo>
                  <a:cubicBezTo>
                    <a:pt x="7588" y="12107"/>
                    <a:pt x="8074" y="12128"/>
                    <a:pt x="8195" y="11590"/>
                  </a:cubicBezTo>
                  <a:cubicBezTo>
                    <a:pt x="8288" y="11183"/>
                    <a:pt x="8029" y="11086"/>
                    <a:pt x="8084" y="10589"/>
                  </a:cubicBezTo>
                  <a:cubicBezTo>
                    <a:pt x="8140" y="10113"/>
                    <a:pt x="8405" y="9944"/>
                    <a:pt x="8750" y="9402"/>
                  </a:cubicBezTo>
                  <a:cubicBezTo>
                    <a:pt x="9368" y="8440"/>
                    <a:pt x="9499" y="7422"/>
                    <a:pt x="9382" y="7367"/>
                  </a:cubicBezTo>
                  <a:cubicBezTo>
                    <a:pt x="9379" y="7365"/>
                    <a:pt x="9375" y="7365"/>
                    <a:pt x="9372" y="7365"/>
                  </a:cubicBezTo>
                  <a:cubicBezTo>
                    <a:pt x="9290" y="7365"/>
                    <a:pt x="9134" y="7792"/>
                    <a:pt x="8826" y="7812"/>
                  </a:cubicBezTo>
                  <a:cubicBezTo>
                    <a:pt x="8820" y="7812"/>
                    <a:pt x="8813" y="7812"/>
                    <a:pt x="8807" y="7812"/>
                  </a:cubicBezTo>
                  <a:cubicBezTo>
                    <a:pt x="8652" y="7812"/>
                    <a:pt x="8504" y="7683"/>
                    <a:pt x="7902" y="6922"/>
                  </a:cubicBezTo>
                  <a:cubicBezTo>
                    <a:pt x="7360" y="6239"/>
                    <a:pt x="7267" y="6076"/>
                    <a:pt x="7194" y="5921"/>
                  </a:cubicBezTo>
                  <a:cubicBezTo>
                    <a:pt x="7018" y="5545"/>
                    <a:pt x="6856" y="4986"/>
                    <a:pt x="6973" y="4921"/>
                  </a:cubicBezTo>
                  <a:cubicBezTo>
                    <a:pt x="6982" y="4916"/>
                    <a:pt x="6993" y="4913"/>
                    <a:pt x="7004" y="4913"/>
                  </a:cubicBezTo>
                  <a:cubicBezTo>
                    <a:pt x="7145" y="4913"/>
                    <a:pt x="7473" y="5265"/>
                    <a:pt x="7677" y="5552"/>
                  </a:cubicBezTo>
                  <a:cubicBezTo>
                    <a:pt x="8009" y="6011"/>
                    <a:pt x="7950" y="6211"/>
                    <a:pt x="8271" y="6587"/>
                  </a:cubicBezTo>
                  <a:cubicBezTo>
                    <a:pt x="8387" y="6726"/>
                    <a:pt x="8691" y="7077"/>
                    <a:pt x="8942" y="7077"/>
                  </a:cubicBezTo>
                  <a:cubicBezTo>
                    <a:pt x="8966" y="7077"/>
                    <a:pt x="8990" y="7074"/>
                    <a:pt x="9013" y="7067"/>
                  </a:cubicBezTo>
                  <a:cubicBezTo>
                    <a:pt x="9420" y="6946"/>
                    <a:pt x="9499" y="5676"/>
                    <a:pt x="9161" y="5511"/>
                  </a:cubicBezTo>
                  <a:cubicBezTo>
                    <a:pt x="9137" y="5499"/>
                    <a:pt x="9112" y="5494"/>
                    <a:pt x="9088" y="5494"/>
                  </a:cubicBezTo>
                  <a:cubicBezTo>
                    <a:pt x="8974" y="5494"/>
                    <a:pt x="8859" y="5600"/>
                    <a:pt x="8702" y="5600"/>
                  </a:cubicBezTo>
                  <a:cubicBezTo>
                    <a:pt x="8671" y="5600"/>
                    <a:pt x="8639" y="5596"/>
                    <a:pt x="8605" y="5586"/>
                  </a:cubicBezTo>
                  <a:cubicBezTo>
                    <a:pt x="8240" y="5486"/>
                    <a:pt x="8005" y="4852"/>
                    <a:pt x="8160" y="4696"/>
                  </a:cubicBezTo>
                  <a:cubicBezTo>
                    <a:pt x="8190" y="4666"/>
                    <a:pt x="8235" y="4653"/>
                    <a:pt x="8292" y="4653"/>
                  </a:cubicBezTo>
                  <a:cubicBezTo>
                    <a:pt x="8556" y="4653"/>
                    <a:pt x="9065" y="4945"/>
                    <a:pt x="9344" y="5141"/>
                  </a:cubicBezTo>
                  <a:cubicBezTo>
                    <a:pt x="9592" y="5314"/>
                    <a:pt x="9816" y="5521"/>
                    <a:pt x="10013" y="5755"/>
                  </a:cubicBezTo>
                  <a:cubicBezTo>
                    <a:pt x="9292" y="3057"/>
                    <a:pt x="7274" y="898"/>
                    <a:pt x="46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1427619" y="3833285"/>
              <a:ext cx="776073" cy="308530"/>
            </a:xfrm>
            <a:custGeom>
              <a:avLst/>
              <a:gdLst/>
              <a:ahLst/>
              <a:cxnLst/>
              <a:rect l="l" t="t" r="r" b="b"/>
              <a:pathLst>
                <a:path w="5149" h="2047" extrusionOk="0">
                  <a:moveTo>
                    <a:pt x="2581" y="1"/>
                  </a:moveTo>
                  <a:cubicBezTo>
                    <a:pt x="2444" y="1"/>
                    <a:pt x="2301" y="42"/>
                    <a:pt x="2174" y="95"/>
                  </a:cubicBezTo>
                  <a:cubicBezTo>
                    <a:pt x="1950" y="185"/>
                    <a:pt x="1729" y="312"/>
                    <a:pt x="1488" y="312"/>
                  </a:cubicBezTo>
                  <a:cubicBezTo>
                    <a:pt x="1264" y="309"/>
                    <a:pt x="1060" y="195"/>
                    <a:pt x="839" y="150"/>
                  </a:cubicBezTo>
                  <a:cubicBezTo>
                    <a:pt x="797" y="142"/>
                    <a:pt x="753" y="138"/>
                    <a:pt x="708" y="138"/>
                  </a:cubicBezTo>
                  <a:cubicBezTo>
                    <a:pt x="519" y="138"/>
                    <a:pt x="326" y="212"/>
                    <a:pt x="273" y="388"/>
                  </a:cubicBezTo>
                  <a:cubicBezTo>
                    <a:pt x="235" y="512"/>
                    <a:pt x="284" y="647"/>
                    <a:pt x="263" y="778"/>
                  </a:cubicBezTo>
                  <a:cubicBezTo>
                    <a:pt x="225" y="995"/>
                    <a:pt x="111" y="1089"/>
                    <a:pt x="56" y="1209"/>
                  </a:cubicBezTo>
                  <a:cubicBezTo>
                    <a:pt x="1" y="1330"/>
                    <a:pt x="18" y="1475"/>
                    <a:pt x="66" y="1620"/>
                  </a:cubicBezTo>
                  <a:cubicBezTo>
                    <a:pt x="926" y="1904"/>
                    <a:pt x="1820" y="2047"/>
                    <a:pt x="2713" y="2047"/>
                  </a:cubicBezTo>
                  <a:cubicBezTo>
                    <a:pt x="3534" y="2047"/>
                    <a:pt x="4354" y="1927"/>
                    <a:pt x="5149" y="1685"/>
                  </a:cubicBezTo>
                  <a:cubicBezTo>
                    <a:pt x="5028" y="1313"/>
                    <a:pt x="4731" y="940"/>
                    <a:pt x="4389" y="802"/>
                  </a:cubicBezTo>
                  <a:cubicBezTo>
                    <a:pt x="3975" y="633"/>
                    <a:pt x="3568" y="833"/>
                    <a:pt x="3237" y="516"/>
                  </a:cubicBezTo>
                  <a:cubicBezTo>
                    <a:pt x="3096" y="381"/>
                    <a:pt x="3027" y="188"/>
                    <a:pt x="2868" y="81"/>
                  </a:cubicBezTo>
                  <a:cubicBezTo>
                    <a:pt x="2782" y="24"/>
                    <a:pt x="2683" y="1"/>
                    <a:pt x="2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8"/>
            <p:cNvSpPr/>
            <p:nvPr/>
          </p:nvSpPr>
          <p:spPr>
            <a:xfrm>
              <a:off x="1294531" y="2481906"/>
              <a:ext cx="313203" cy="479149"/>
            </a:xfrm>
            <a:custGeom>
              <a:avLst/>
              <a:gdLst/>
              <a:ahLst/>
              <a:cxnLst/>
              <a:rect l="l" t="t" r="r" b="b"/>
              <a:pathLst>
                <a:path w="2078" h="3179" extrusionOk="0">
                  <a:moveTo>
                    <a:pt x="1039" y="1"/>
                  </a:moveTo>
                  <a:cubicBezTo>
                    <a:pt x="466" y="1"/>
                    <a:pt x="1" y="711"/>
                    <a:pt x="1" y="1588"/>
                  </a:cubicBezTo>
                  <a:cubicBezTo>
                    <a:pt x="1" y="2467"/>
                    <a:pt x="466" y="3178"/>
                    <a:pt x="1039" y="3178"/>
                  </a:cubicBezTo>
                  <a:cubicBezTo>
                    <a:pt x="1612" y="3178"/>
                    <a:pt x="2078" y="2467"/>
                    <a:pt x="2078" y="1588"/>
                  </a:cubicBezTo>
                  <a:cubicBezTo>
                    <a:pt x="2078" y="711"/>
                    <a:pt x="1612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8"/>
            <p:cNvSpPr/>
            <p:nvPr/>
          </p:nvSpPr>
          <p:spPr>
            <a:xfrm>
              <a:off x="1342310" y="2556212"/>
              <a:ext cx="213876" cy="327370"/>
            </a:xfrm>
            <a:custGeom>
              <a:avLst/>
              <a:gdLst/>
              <a:ahLst/>
              <a:cxnLst/>
              <a:rect l="l" t="t" r="r" b="b"/>
              <a:pathLst>
                <a:path w="1419" h="2172" extrusionOk="0">
                  <a:moveTo>
                    <a:pt x="708" y="1"/>
                  </a:moveTo>
                  <a:cubicBezTo>
                    <a:pt x="318" y="1"/>
                    <a:pt x="1" y="487"/>
                    <a:pt x="1" y="1088"/>
                  </a:cubicBezTo>
                  <a:cubicBezTo>
                    <a:pt x="1" y="1685"/>
                    <a:pt x="318" y="2171"/>
                    <a:pt x="708" y="2171"/>
                  </a:cubicBezTo>
                  <a:cubicBezTo>
                    <a:pt x="1102" y="2171"/>
                    <a:pt x="1419" y="1685"/>
                    <a:pt x="1419" y="1088"/>
                  </a:cubicBezTo>
                  <a:cubicBezTo>
                    <a:pt x="1419" y="487"/>
                    <a:pt x="1102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8"/>
            <p:cNvSpPr/>
            <p:nvPr/>
          </p:nvSpPr>
          <p:spPr>
            <a:xfrm>
              <a:off x="1375620" y="2606252"/>
              <a:ext cx="147407" cy="225783"/>
            </a:xfrm>
            <a:custGeom>
              <a:avLst/>
              <a:gdLst/>
              <a:ahLst/>
              <a:cxnLst/>
              <a:rect l="l" t="t" r="r" b="b"/>
              <a:pathLst>
                <a:path w="978" h="1498" extrusionOk="0">
                  <a:moveTo>
                    <a:pt x="487" y="0"/>
                  </a:moveTo>
                  <a:cubicBezTo>
                    <a:pt x="218" y="0"/>
                    <a:pt x="1" y="335"/>
                    <a:pt x="1" y="749"/>
                  </a:cubicBezTo>
                  <a:cubicBezTo>
                    <a:pt x="1" y="1163"/>
                    <a:pt x="218" y="1498"/>
                    <a:pt x="487" y="1498"/>
                  </a:cubicBezTo>
                  <a:cubicBezTo>
                    <a:pt x="760" y="1498"/>
                    <a:pt x="977" y="1163"/>
                    <a:pt x="977" y="749"/>
                  </a:cubicBezTo>
                  <a:cubicBezTo>
                    <a:pt x="977" y="338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8"/>
            <p:cNvSpPr/>
            <p:nvPr/>
          </p:nvSpPr>
          <p:spPr>
            <a:xfrm>
              <a:off x="1464094" y="2529685"/>
              <a:ext cx="73402" cy="73553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45" y="1"/>
                  </a:moveTo>
                  <a:cubicBezTo>
                    <a:pt x="107" y="1"/>
                    <a:pt x="0" y="108"/>
                    <a:pt x="0" y="242"/>
                  </a:cubicBezTo>
                  <a:cubicBezTo>
                    <a:pt x="0" y="381"/>
                    <a:pt x="107" y="487"/>
                    <a:pt x="245" y="487"/>
                  </a:cubicBezTo>
                  <a:cubicBezTo>
                    <a:pt x="380" y="487"/>
                    <a:pt x="487" y="381"/>
                    <a:pt x="487" y="242"/>
                  </a:cubicBezTo>
                  <a:cubicBezTo>
                    <a:pt x="487" y="108"/>
                    <a:pt x="380" y="1"/>
                    <a:pt x="2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38"/>
            <p:cNvSpPr/>
            <p:nvPr/>
          </p:nvSpPr>
          <p:spPr>
            <a:xfrm>
              <a:off x="2064724" y="2481906"/>
              <a:ext cx="313203" cy="479149"/>
            </a:xfrm>
            <a:custGeom>
              <a:avLst/>
              <a:gdLst/>
              <a:ahLst/>
              <a:cxnLst/>
              <a:rect l="l" t="t" r="r" b="b"/>
              <a:pathLst>
                <a:path w="2078" h="3179" extrusionOk="0">
                  <a:moveTo>
                    <a:pt x="1039" y="1"/>
                  </a:moveTo>
                  <a:cubicBezTo>
                    <a:pt x="466" y="1"/>
                    <a:pt x="0" y="711"/>
                    <a:pt x="0" y="1588"/>
                  </a:cubicBezTo>
                  <a:cubicBezTo>
                    <a:pt x="0" y="2467"/>
                    <a:pt x="466" y="3178"/>
                    <a:pt x="1039" y="3178"/>
                  </a:cubicBezTo>
                  <a:cubicBezTo>
                    <a:pt x="1612" y="3178"/>
                    <a:pt x="2077" y="2467"/>
                    <a:pt x="2077" y="1588"/>
                  </a:cubicBezTo>
                  <a:cubicBezTo>
                    <a:pt x="2077" y="711"/>
                    <a:pt x="1612" y="1"/>
                    <a:pt x="10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3" name="Google Shape;783;p38"/>
            <p:cNvSpPr/>
            <p:nvPr/>
          </p:nvSpPr>
          <p:spPr>
            <a:xfrm>
              <a:off x="2112503" y="2556212"/>
              <a:ext cx="213876" cy="327370"/>
            </a:xfrm>
            <a:custGeom>
              <a:avLst/>
              <a:gdLst/>
              <a:ahLst/>
              <a:cxnLst/>
              <a:rect l="l" t="t" r="r" b="b"/>
              <a:pathLst>
                <a:path w="1419" h="2172" extrusionOk="0">
                  <a:moveTo>
                    <a:pt x="708" y="1"/>
                  </a:moveTo>
                  <a:cubicBezTo>
                    <a:pt x="318" y="1"/>
                    <a:pt x="1" y="487"/>
                    <a:pt x="1" y="1088"/>
                  </a:cubicBezTo>
                  <a:cubicBezTo>
                    <a:pt x="1" y="1685"/>
                    <a:pt x="318" y="2171"/>
                    <a:pt x="708" y="2171"/>
                  </a:cubicBezTo>
                  <a:cubicBezTo>
                    <a:pt x="1101" y="2171"/>
                    <a:pt x="1419" y="1685"/>
                    <a:pt x="1419" y="1088"/>
                  </a:cubicBezTo>
                  <a:cubicBezTo>
                    <a:pt x="1419" y="487"/>
                    <a:pt x="1101" y="1"/>
                    <a:pt x="7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4" name="Google Shape;784;p38"/>
            <p:cNvSpPr/>
            <p:nvPr/>
          </p:nvSpPr>
          <p:spPr>
            <a:xfrm>
              <a:off x="2145812" y="2606252"/>
              <a:ext cx="147256" cy="225783"/>
            </a:xfrm>
            <a:custGeom>
              <a:avLst/>
              <a:gdLst/>
              <a:ahLst/>
              <a:cxnLst/>
              <a:rect l="l" t="t" r="r" b="b"/>
              <a:pathLst>
                <a:path w="977" h="1498" extrusionOk="0">
                  <a:moveTo>
                    <a:pt x="487" y="0"/>
                  </a:moveTo>
                  <a:cubicBezTo>
                    <a:pt x="218" y="0"/>
                    <a:pt x="1" y="335"/>
                    <a:pt x="1" y="749"/>
                  </a:cubicBezTo>
                  <a:cubicBezTo>
                    <a:pt x="1" y="1163"/>
                    <a:pt x="218" y="1498"/>
                    <a:pt x="487" y="1498"/>
                  </a:cubicBezTo>
                  <a:cubicBezTo>
                    <a:pt x="760" y="1498"/>
                    <a:pt x="977" y="1163"/>
                    <a:pt x="977" y="749"/>
                  </a:cubicBezTo>
                  <a:cubicBezTo>
                    <a:pt x="977" y="335"/>
                    <a:pt x="760" y="0"/>
                    <a:pt x="4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5" name="Google Shape;785;p38"/>
            <p:cNvSpPr/>
            <p:nvPr/>
          </p:nvSpPr>
          <p:spPr>
            <a:xfrm>
              <a:off x="2234287" y="2529685"/>
              <a:ext cx="73402" cy="73553"/>
            </a:xfrm>
            <a:custGeom>
              <a:avLst/>
              <a:gdLst/>
              <a:ahLst/>
              <a:cxnLst/>
              <a:rect l="l" t="t" r="r" b="b"/>
              <a:pathLst>
                <a:path w="487" h="488" extrusionOk="0">
                  <a:moveTo>
                    <a:pt x="242" y="1"/>
                  </a:moveTo>
                  <a:cubicBezTo>
                    <a:pt x="107" y="1"/>
                    <a:pt x="0" y="108"/>
                    <a:pt x="0" y="242"/>
                  </a:cubicBezTo>
                  <a:cubicBezTo>
                    <a:pt x="0" y="381"/>
                    <a:pt x="107" y="487"/>
                    <a:pt x="242" y="487"/>
                  </a:cubicBezTo>
                  <a:cubicBezTo>
                    <a:pt x="380" y="487"/>
                    <a:pt x="487" y="381"/>
                    <a:pt x="487" y="242"/>
                  </a:cubicBezTo>
                  <a:cubicBezTo>
                    <a:pt x="487" y="108"/>
                    <a:pt x="380" y="1"/>
                    <a:pt x="2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6" name="Google Shape;786;p38"/>
            <p:cNvSpPr/>
            <p:nvPr/>
          </p:nvSpPr>
          <p:spPr>
            <a:xfrm>
              <a:off x="475956" y="1464679"/>
              <a:ext cx="483369" cy="997636"/>
            </a:xfrm>
            <a:custGeom>
              <a:avLst/>
              <a:gdLst/>
              <a:ahLst/>
              <a:cxnLst/>
              <a:rect l="l" t="t" r="r" b="b"/>
              <a:pathLst>
                <a:path w="3207" h="6619" extrusionOk="0">
                  <a:moveTo>
                    <a:pt x="3009" y="198"/>
                  </a:moveTo>
                  <a:lnTo>
                    <a:pt x="3009" y="3358"/>
                  </a:lnTo>
                  <a:lnTo>
                    <a:pt x="318" y="6142"/>
                  </a:lnTo>
                  <a:lnTo>
                    <a:pt x="201" y="198"/>
                  </a:lnTo>
                  <a:close/>
                  <a:moveTo>
                    <a:pt x="1" y="1"/>
                  </a:moveTo>
                  <a:lnTo>
                    <a:pt x="128" y="6618"/>
                  </a:lnTo>
                  <a:lnTo>
                    <a:pt x="3206" y="3437"/>
                  </a:lnTo>
                  <a:lnTo>
                    <a:pt x="3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7" name="Google Shape;787;p38"/>
            <p:cNvSpPr/>
            <p:nvPr/>
          </p:nvSpPr>
          <p:spPr>
            <a:xfrm>
              <a:off x="690736" y="990958"/>
              <a:ext cx="53205" cy="495728"/>
            </a:xfrm>
            <a:custGeom>
              <a:avLst/>
              <a:gdLst/>
              <a:ahLst/>
              <a:cxnLst/>
              <a:rect l="l" t="t" r="r" b="b"/>
              <a:pathLst>
                <a:path w="353" h="3289" extrusionOk="0">
                  <a:moveTo>
                    <a:pt x="42" y="1"/>
                  </a:moveTo>
                  <a:lnTo>
                    <a:pt x="1" y="3289"/>
                  </a:lnTo>
                  <a:lnTo>
                    <a:pt x="315" y="3289"/>
                  </a:lnTo>
                  <a:lnTo>
                    <a:pt x="353" y="8"/>
                  </a:lnTo>
                  <a:lnTo>
                    <a:pt x="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8" name="Google Shape;788;p38"/>
            <p:cNvSpPr/>
            <p:nvPr/>
          </p:nvSpPr>
          <p:spPr>
            <a:xfrm>
              <a:off x="709425" y="1115756"/>
              <a:ext cx="219604" cy="280496"/>
            </a:xfrm>
            <a:custGeom>
              <a:avLst/>
              <a:gdLst/>
              <a:ahLst/>
              <a:cxnLst/>
              <a:rect l="l" t="t" r="r" b="b"/>
              <a:pathLst>
                <a:path w="1457" h="1861" extrusionOk="0">
                  <a:moveTo>
                    <a:pt x="1357" y="1"/>
                  </a:moveTo>
                  <a:lnTo>
                    <a:pt x="1" y="1785"/>
                  </a:lnTo>
                  <a:lnTo>
                    <a:pt x="101" y="1860"/>
                  </a:lnTo>
                  <a:lnTo>
                    <a:pt x="1457" y="7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9" name="Google Shape;789;p38"/>
            <p:cNvSpPr/>
            <p:nvPr/>
          </p:nvSpPr>
          <p:spPr>
            <a:xfrm>
              <a:off x="465104" y="1181320"/>
              <a:ext cx="258038" cy="270548"/>
            </a:xfrm>
            <a:custGeom>
              <a:avLst/>
              <a:gdLst/>
              <a:ahLst/>
              <a:cxnLst/>
              <a:rect l="l" t="t" r="r" b="b"/>
              <a:pathLst>
                <a:path w="1712" h="1795" extrusionOk="0">
                  <a:moveTo>
                    <a:pt x="94" y="1"/>
                  </a:moveTo>
                  <a:lnTo>
                    <a:pt x="0" y="87"/>
                  </a:lnTo>
                  <a:lnTo>
                    <a:pt x="1622" y="1795"/>
                  </a:lnTo>
                  <a:lnTo>
                    <a:pt x="1712" y="171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0" name="Google Shape;790;p38"/>
            <p:cNvSpPr/>
            <p:nvPr/>
          </p:nvSpPr>
          <p:spPr>
            <a:xfrm>
              <a:off x="406322" y="1282154"/>
              <a:ext cx="215383" cy="68880"/>
            </a:xfrm>
            <a:custGeom>
              <a:avLst/>
              <a:gdLst/>
              <a:ahLst/>
              <a:cxnLst/>
              <a:rect l="l" t="t" r="r" b="b"/>
              <a:pathLst>
                <a:path w="1429" h="457" extrusionOk="0">
                  <a:moveTo>
                    <a:pt x="32" y="1"/>
                  </a:moveTo>
                  <a:lnTo>
                    <a:pt x="0" y="122"/>
                  </a:lnTo>
                  <a:lnTo>
                    <a:pt x="1398" y="456"/>
                  </a:lnTo>
                  <a:lnTo>
                    <a:pt x="1429" y="33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1" name="Google Shape;791;p38"/>
            <p:cNvSpPr/>
            <p:nvPr/>
          </p:nvSpPr>
          <p:spPr>
            <a:xfrm>
              <a:off x="220180" y="967596"/>
              <a:ext cx="343799" cy="339730"/>
            </a:xfrm>
            <a:custGeom>
              <a:avLst/>
              <a:gdLst/>
              <a:ahLst/>
              <a:cxnLst/>
              <a:rect l="l" t="t" r="r" b="b"/>
              <a:pathLst>
                <a:path w="2281" h="2254" extrusionOk="0">
                  <a:moveTo>
                    <a:pt x="1141" y="0"/>
                  </a:moveTo>
                  <a:cubicBezTo>
                    <a:pt x="531" y="0"/>
                    <a:pt x="28" y="489"/>
                    <a:pt x="14" y="1101"/>
                  </a:cubicBezTo>
                  <a:cubicBezTo>
                    <a:pt x="0" y="1722"/>
                    <a:pt x="494" y="2240"/>
                    <a:pt x="1115" y="2253"/>
                  </a:cubicBezTo>
                  <a:cubicBezTo>
                    <a:pt x="1123" y="2254"/>
                    <a:pt x="1132" y="2254"/>
                    <a:pt x="1140" y="2254"/>
                  </a:cubicBezTo>
                  <a:cubicBezTo>
                    <a:pt x="1750" y="2254"/>
                    <a:pt x="2250" y="1765"/>
                    <a:pt x="2267" y="1153"/>
                  </a:cubicBezTo>
                  <a:cubicBezTo>
                    <a:pt x="2281" y="532"/>
                    <a:pt x="1788" y="18"/>
                    <a:pt x="1166" y="0"/>
                  </a:cubicBezTo>
                  <a:cubicBezTo>
                    <a:pt x="1158" y="0"/>
                    <a:pt x="1150" y="0"/>
                    <a:pt x="1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2" name="Google Shape;792;p38"/>
            <p:cNvSpPr/>
            <p:nvPr/>
          </p:nvSpPr>
          <p:spPr>
            <a:xfrm>
              <a:off x="415667" y="1106562"/>
              <a:ext cx="193679" cy="169714"/>
            </a:xfrm>
            <a:custGeom>
              <a:avLst/>
              <a:gdLst/>
              <a:ahLst/>
              <a:cxnLst/>
              <a:rect l="l" t="t" r="r" b="b"/>
              <a:pathLst>
                <a:path w="1285" h="1126" extrusionOk="0">
                  <a:moveTo>
                    <a:pt x="640" y="0"/>
                  </a:moveTo>
                  <a:cubicBezTo>
                    <a:pt x="432" y="0"/>
                    <a:pt x="231" y="117"/>
                    <a:pt x="135" y="317"/>
                  </a:cubicBezTo>
                  <a:cubicBezTo>
                    <a:pt x="1" y="597"/>
                    <a:pt x="114" y="935"/>
                    <a:pt x="394" y="1069"/>
                  </a:cubicBezTo>
                  <a:cubicBezTo>
                    <a:pt x="473" y="1108"/>
                    <a:pt x="558" y="1126"/>
                    <a:pt x="640" y="1126"/>
                  </a:cubicBezTo>
                  <a:cubicBezTo>
                    <a:pt x="849" y="1126"/>
                    <a:pt x="1050" y="1011"/>
                    <a:pt x="1146" y="811"/>
                  </a:cubicBezTo>
                  <a:cubicBezTo>
                    <a:pt x="1284" y="531"/>
                    <a:pt x="1167" y="193"/>
                    <a:pt x="887" y="58"/>
                  </a:cubicBezTo>
                  <a:cubicBezTo>
                    <a:pt x="808" y="19"/>
                    <a:pt x="723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3" name="Google Shape;793;p38"/>
            <p:cNvSpPr/>
            <p:nvPr/>
          </p:nvSpPr>
          <p:spPr>
            <a:xfrm>
              <a:off x="452594" y="1014169"/>
              <a:ext cx="165042" cy="136706"/>
            </a:xfrm>
            <a:custGeom>
              <a:avLst/>
              <a:gdLst/>
              <a:ahLst/>
              <a:cxnLst/>
              <a:rect l="l" t="t" r="r" b="b"/>
              <a:pathLst>
                <a:path w="1095" h="907" extrusionOk="0">
                  <a:moveTo>
                    <a:pt x="560" y="1"/>
                  </a:moveTo>
                  <a:cubicBezTo>
                    <a:pt x="511" y="1"/>
                    <a:pt x="460" y="9"/>
                    <a:pt x="411" y="26"/>
                  </a:cubicBezTo>
                  <a:cubicBezTo>
                    <a:pt x="28" y="161"/>
                    <a:pt x="1" y="685"/>
                    <a:pt x="363" y="861"/>
                  </a:cubicBezTo>
                  <a:cubicBezTo>
                    <a:pt x="428" y="892"/>
                    <a:pt x="495" y="906"/>
                    <a:pt x="559" y="906"/>
                  </a:cubicBezTo>
                  <a:cubicBezTo>
                    <a:pt x="850" y="906"/>
                    <a:pt x="1095" y="616"/>
                    <a:pt x="987" y="306"/>
                  </a:cubicBezTo>
                  <a:cubicBezTo>
                    <a:pt x="922" y="118"/>
                    <a:pt x="747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4" name="Google Shape;794;p38"/>
            <p:cNvSpPr/>
            <p:nvPr/>
          </p:nvSpPr>
          <p:spPr>
            <a:xfrm>
              <a:off x="166522" y="1124799"/>
              <a:ext cx="176195" cy="145749"/>
            </a:xfrm>
            <a:custGeom>
              <a:avLst/>
              <a:gdLst/>
              <a:ahLst/>
              <a:cxnLst/>
              <a:rect l="l" t="t" r="r" b="b"/>
              <a:pathLst>
                <a:path w="1169" h="967" extrusionOk="0">
                  <a:moveTo>
                    <a:pt x="597" y="1"/>
                  </a:moveTo>
                  <a:cubicBezTo>
                    <a:pt x="545" y="1"/>
                    <a:pt x="491" y="9"/>
                    <a:pt x="439" y="27"/>
                  </a:cubicBezTo>
                  <a:cubicBezTo>
                    <a:pt x="32" y="169"/>
                    <a:pt x="1" y="731"/>
                    <a:pt x="387" y="917"/>
                  </a:cubicBezTo>
                  <a:cubicBezTo>
                    <a:pt x="458" y="951"/>
                    <a:pt x="530" y="967"/>
                    <a:pt x="600" y="967"/>
                  </a:cubicBezTo>
                  <a:cubicBezTo>
                    <a:pt x="911" y="967"/>
                    <a:pt x="1169" y="657"/>
                    <a:pt x="1053" y="324"/>
                  </a:cubicBezTo>
                  <a:cubicBezTo>
                    <a:pt x="985" y="124"/>
                    <a:pt x="798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5" name="Google Shape;795;p38"/>
            <p:cNvSpPr/>
            <p:nvPr/>
          </p:nvSpPr>
          <p:spPr>
            <a:xfrm>
              <a:off x="211890" y="966842"/>
              <a:ext cx="165042" cy="136404"/>
            </a:xfrm>
            <a:custGeom>
              <a:avLst/>
              <a:gdLst/>
              <a:ahLst/>
              <a:cxnLst/>
              <a:rect l="l" t="t" r="r" b="b"/>
              <a:pathLst>
                <a:path w="1095" h="905" extrusionOk="0">
                  <a:moveTo>
                    <a:pt x="560" y="1"/>
                  </a:moveTo>
                  <a:cubicBezTo>
                    <a:pt x="510" y="1"/>
                    <a:pt x="460" y="9"/>
                    <a:pt x="411" y="26"/>
                  </a:cubicBezTo>
                  <a:cubicBezTo>
                    <a:pt x="31" y="157"/>
                    <a:pt x="0" y="685"/>
                    <a:pt x="362" y="858"/>
                  </a:cubicBezTo>
                  <a:cubicBezTo>
                    <a:pt x="428" y="890"/>
                    <a:pt x="496" y="904"/>
                    <a:pt x="560" y="904"/>
                  </a:cubicBezTo>
                  <a:cubicBezTo>
                    <a:pt x="851" y="904"/>
                    <a:pt x="1094" y="612"/>
                    <a:pt x="987" y="302"/>
                  </a:cubicBezTo>
                  <a:cubicBezTo>
                    <a:pt x="921" y="117"/>
                    <a:pt x="746" y="1"/>
                    <a:pt x="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6" name="Google Shape;796;p38"/>
            <p:cNvSpPr/>
            <p:nvPr/>
          </p:nvSpPr>
          <p:spPr>
            <a:xfrm>
              <a:off x="404212" y="947851"/>
              <a:ext cx="126306" cy="104300"/>
            </a:xfrm>
            <a:custGeom>
              <a:avLst/>
              <a:gdLst/>
              <a:ahLst/>
              <a:cxnLst/>
              <a:rect l="l" t="t" r="r" b="b"/>
              <a:pathLst>
                <a:path w="838" h="692" extrusionOk="0">
                  <a:moveTo>
                    <a:pt x="430" y="0"/>
                  </a:moveTo>
                  <a:cubicBezTo>
                    <a:pt x="392" y="0"/>
                    <a:pt x="353" y="7"/>
                    <a:pt x="315" y="21"/>
                  </a:cubicBezTo>
                  <a:cubicBezTo>
                    <a:pt x="25" y="121"/>
                    <a:pt x="1" y="525"/>
                    <a:pt x="280" y="656"/>
                  </a:cubicBezTo>
                  <a:cubicBezTo>
                    <a:pt x="331" y="680"/>
                    <a:pt x="382" y="692"/>
                    <a:pt x="431" y="692"/>
                  </a:cubicBezTo>
                  <a:cubicBezTo>
                    <a:pt x="652" y="692"/>
                    <a:pt x="837" y="468"/>
                    <a:pt x="753" y="232"/>
                  </a:cubicBezTo>
                  <a:cubicBezTo>
                    <a:pt x="704" y="90"/>
                    <a:pt x="57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310613" y="925544"/>
              <a:ext cx="126457" cy="104300"/>
            </a:xfrm>
            <a:custGeom>
              <a:avLst/>
              <a:gdLst/>
              <a:ahLst/>
              <a:cxnLst/>
              <a:rect l="l" t="t" r="r" b="b"/>
              <a:pathLst>
                <a:path w="839" h="692" extrusionOk="0">
                  <a:moveTo>
                    <a:pt x="430" y="0"/>
                  </a:moveTo>
                  <a:cubicBezTo>
                    <a:pt x="392" y="0"/>
                    <a:pt x="353" y="7"/>
                    <a:pt x="315" y="21"/>
                  </a:cubicBezTo>
                  <a:cubicBezTo>
                    <a:pt x="25" y="121"/>
                    <a:pt x="1" y="521"/>
                    <a:pt x="280" y="656"/>
                  </a:cubicBezTo>
                  <a:cubicBezTo>
                    <a:pt x="330" y="680"/>
                    <a:pt x="382" y="691"/>
                    <a:pt x="431" y="691"/>
                  </a:cubicBezTo>
                  <a:cubicBezTo>
                    <a:pt x="652" y="691"/>
                    <a:pt x="838" y="468"/>
                    <a:pt x="756" y="231"/>
                  </a:cubicBezTo>
                  <a:cubicBezTo>
                    <a:pt x="705" y="90"/>
                    <a:pt x="57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326288" y="1252763"/>
              <a:ext cx="126306" cy="104451"/>
            </a:xfrm>
            <a:custGeom>
              <a:avLst/>
              <a:gdLst/>
              <a:ahLst/>
              <a:cxnLst/>
              <a:rect l="l" t="t" r="r" b="b"/>
              <a:pathLst>
                <a:path w="838" h="693" extrusionOk="0">
                  <a:moveTo>
                    <a:pt x="428" y="1"/>
                  </a:moveTo>
                  <a:cubicBezTo>
                    <a:pt x="390" y="1"/>
                    <a:pt x="352" y="7"/>
                    <a:pt x="314" y="20"/>
                  </a:cubicBezTo>
                  <a:cubicBezTo>
                    <a:pt x="24" y="123"/>
                    <a:pt x="0" y="524"/>
                    <a:pt x="280" y="658"/>
                  </a:cubicBezTo>
                  <a:cubicBezTo>
                    <a:pt x="329" y="682"/>
                    <a:pt x="379" y="692"/>
                    <a:pt x="428" y="692"/>
                  </a:cubicBezTo>
                  <a:cubicBezTo>
                    <a:pt x="650" y="692"/>
                    <a:pt x="837" y="468"/>
                    <a:pt x="752" y="230"/>
                  </a:cubicBezTo>
                  <a:cubicBezTo>
                    <a:pt x="703" y="89"/>
                    <a:pt x="570" y="1"/>
                    <a:pt x="4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174360" y="1045369"/>
              <a:ext cx="125854" cy="104602"/>
            </a:xfrm>
            <a:custGeom>
              <a:avLst/>
              <a:gdLst/>
              <a:ahLst/>
              <a:cxnLst/>
              <a:rect l="l" t="t" r="r" b="b"/>
              <a:pathLst>
                <a:path w="835" h="694" extrusionOk="0">
                  <a:moveTo>
                    <a:pt x="426" y="0"/>
                  </a:moveTo>
                  <a:cubicBezTo>
                    <a:pt x="389" y="0"/>
                    <a:pt x="352" y="6"/>
                    <a:pt x="315" y="19"/>
                  </a:cubicBezTo>
                  <a:cubicBezTo>
                    <a:pt x="21" y="123"/>
                    <a:pt x="1" y="523"/>
                    <a:pt x="277" y="658"/>
                  </a:cubicBezTo>
                  <a:cubicBezTo>
                    <a:pt x="327" y="682"/>
                    <a:pt x="378" y="693"/>
                    <a:pt x="428" y="693"/>
                  </a:cubicBezTo>
                  <a:cubicBezTo>
                    <a:pt x="649" y="693"/>
                    <a:pt x="835" y="470"/>
                    <a:pt x="753" y="233"/>
                  </a:cubicBezTo>
                  <a:cubicBezTo>
                    <a:pt x="703" y="91"/>
                    <a:pt x="569" y="0"/>
                    <a:pt x="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248214" y="1220357"/>
              <a:ext cx="118770" cy="104150"/>
            </a:xfrm>
            <a:custGeom>
              <a:avLst/>
              <a:gdLst/>
              <a:ahLst/>
              <a:cxnLst/>
              <a:rect l="l" t="t" r="r" b="b"/>
              <a:pathLst>
                <a:path w="788" h="691" extrusionOk="0">
                  <a:moveTo>
                    <a:pt x="395" y="1"/>
                  </a:moveTo>
                  <a:cubicBezTo>
                    <a:pt x="267" y="1"/>
                    <a:pt x="143" y="73"/>
                    <a:pt x="83" y="197"/>
                  </a:cubicBezTo>
                  <a:cubicBezTo>
                    <a:pt x="1" y="366"/>
                    <a:pt x="73" y="573"/>
                    <a:pt x="246" y="656"/>
                  </a:cubicBezTo>
                  <a:cubicBezTo>
                    <a:pt x="293" y="679"/>
                    <a:pt x="343" y="690"/>
                    <a:pt x="393" y="690"/>
                  </a:cubicBezTo>
                  <a:cubicBezTo>
                    <a:pt x="521" y="690"/>
                    <a:pt x="645" y="618"/>
                    <a:pt x="704" y="494"/>
                  </a:cubicBezTo>
                  <a:cubicBezTo>
                    <a:pt x="787" y="325"/>
                    <a:pt x="715" y="118"/>
                    <a:pt x="542" y="35"/>
                  </a:cubicBezTo>
                  <a:cubicBezTo>
                    <a:pt x="495" y="12"/>
                    <a:pt x="444" y="1"/>
                    <a:pt x="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389743" y="1209958"/>
              <a:ext cx="126155" cy="104300"/>
            </a:xfrm>
            <a:custGeom>
              <a:avLst/>
              <a:gdLst/>
              <a:ahLst/>
              <a:cxnLst/>
              <a:rect l="l" t="t" r="r" b="b"/>
              <a:pathLst>
                <a:path w="837" h="692" extrusionOk="0">
                  <a:moveTo>
                    <a:pt x="430" y="0"/>
                  </a:moveTo>
                  <a:cubicBezTo>
                    <a:pt x="391" y="0"/>
                    <a:pt x="352" y="7"/>
                    <a:pt x="314" y="21"/>
                  </a:cubicBezTo>
                  <a:cubicBezTo>
                    <a:pt x="24" y="121"/>
                    <a:pt x="0" y="521"/>
                    <a:pt x="276" y="656"/>
                  </a:cubicBezTo>
                  <a:cubicBezTo>
                    <a:pt x="327" y="680"/>
                    <a:pt x="379" y="692"/>
                    <a:pt x="429" y="692"/>
                  </a:cubicBezTo>
                  <a:cubicBezTo>
                    <a:pt x="652" y="692"/>
                    <a:pt x="837" y="468"/>
                    <a:pt x="752" y="231"/>
                  </a:cubicBezTo>
                  <a:cubicBezTo>
                    <a:pt x="703" y="90"/>
                    <a:pt x="571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472339" y="724179"/>
              <a:ext cx="497838" cy="462569"/>
            </a:xfrm>
            <a:custGeom>
              <a:avLst/>
              <a:gdLst/>
              <a:ahLst/>
              <a:cxnLst/>
              <a:rect l="l" t="t" r="r" b="b"/>
              <a:pathLst>
                <a:path w="3303" h="3069" extrusionOk="0">
                  <a:moveTo>
                    <a:pt x="1653" y="1"/>
                  </a:moveTo>
                  <a:cubicBezTo>
                    <a:pt x="916" y="1"/>
                    <a:pt x="266" y="531"/>
                    <a:pt x="139" y="1281"/>
                  </a:cubicBezTo>
                  <a:cubicBezTo>
                    <a:pt x="1" y="2116"/>
                    <a:pt x="563" y="2906"/>
                    <a:pt x="1398" y="3047"/>
                  </a:cubicBezTo>
                  <a:cubicBezTo>
                    <a:pt x="1483" y="3061"/>
                    <a:pt x="1567" y="3068"/>
                    <a:pt x="1651" y="3068"/>
                  </a:cubicBezTo>
                  <a:cubicBezTo>
                    <a:pt x="2387" y="3068"/>
                    <a:pt x="3037" y="2538"/>
                    <a:pt x="3165" y="1788"/>
                  </a:cubicBezTo>
                  <a:cubicBezTo>
                    <a:pt x="3303" y="953"/>
                    <a:pt x="2740" y="163"/>
                    <a:pt x="1905" y="21"/>
                  </a:cubicBezTo>
                  <a:cubicBezTo>
                    <a:pt x="1820" y="7"/>
                    <a:pt x="1736" y="1"/>
                    <a:pt x="165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737610" y="966088"/>
              <a:ext cx="231511" cy="231058"/>
            </a:xfrm>
            <a:custGeom>
              <a:avLst/>
              <a:gdLst/>
              <a:ahLst/>
              <a:cxnLst/>
              <a:rect l="l" t="t" r="r" b="b"/>
              <a:pathLst>
                <a:path w="1536" h="1533" extrusionOk="0">
                  <a:moveTo>
                    <a:pt x="766" y="0"/>
                  </a:moveTo>
                  <a:cubicBezTo>
                    <a:pt x="345" y="0"/>
                    <a:pt x="0" y="342"/>
                    <a:pt x="0" y="766"/>
                  </a:cubicBezTo>
                  <a:cubicBezTo>
                    <a:pt x="0" y="1190"/>
                    <a:pt x="345" y="1532"/>
                    <a:pt x="766" y="1532"/>
                  </a:cubicBezTo>
                  <a:cubicBezTo>
                    <a:pt x="1191" y="1532"/>
                    <a:pt x="1536" y="1190"/>
                    <a:pt x="1536" y="766"/>
                  </a:cubicBezTo>
                  <a:cubicBezTo>
                    <a:pt x="1536" y="342"/>
                    <a:pt x="1191" y="0"/>
                    <a:pt x="7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831209" y="857870"/>
              <a:ext cx="203928" cy="185691"/>
            </a:xfrm>
            <a:custGeom>
              <a:avLst/>
              <a:gdLst/>
              <a:ahLst/>
              <a:cxnLst/>
              <a:rect l="l" t="t" r="r" b="b"/>
              <a:pathLst>
                <a:path w="1353" h="1232" extrusionOk="0">
                  <a:moveTo>
                    <a:pt x="674" y="1"/>
                  </a:moveTo>
                  <a:cubicBezTo>
                    <a:pt x="395" y="1"/>
                    <a:pt x="145" y="190"/>
                    <a:pt x="80" y="473"/>
                  </a:cubicBezTo>
                  <a:cubicBezTo>
                    <a:pt x="0" y="804"/>
                    <a:pt x="204" y="1136"/>
                    <a:pt x="535" y="1215"/>
                  </a:cubicBezTo>
                  <a:cubicBezTo>
                    <a:pt x="583" y="1226"/>
                    <a:pt x="631" y="1232"/>
                    <a:pt x="678" y="1232"/>
                  </a:cubicBezTo>
                  <a:cubicBezTo>
                    <a:pt x="957" y="1232"/>
                    <a:pt x="1209" y="1039"/>
                    <a:pt x="1277" y="756"/>
                  </a:cubicBezTo>
                  <a:cubicBezTo>
                    <a:pt x="1353" y="428"/>
                    <a:pt x="1149" y="94"/>
                    <a:pt x="818" y="18"/>
                  </a:cubicBezTo>
                  <a:cubicBezTo>
                    <a:pt x="770" y="6"/>
                    <a:pt x="721" y="1"/>
                    <a:pt x="6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421394" y="873394"/>
              <a:ext cx="198352" cy="198352"/>
            </a:xfrm>
            <a:custGeom>
              <a:avLst/>
              <a:gdLst/>
              <a:ahLst/>
              <a:cxnLst/>
              <a:rect l="l" t="t" r="r" b="b"/>
              <a:pathLst>
                <a:path w="1316" h="1316" extrusionOk="0">
                  <a:moveTo>
                    <a:pt x="660" y="1"/>
                  </a:moveTo>
                  <a:cubicBezTo>
                    <a:pt x="297" y="1"/>
                    <a:pt x="1" y="294"/>
                    <a:pt x="1" y="657"/>
                  </a:cubicBezTo>
                  <a:cubicBezTo>
                    <a:pt x="1" y="1019"/>
                    <a:pt x="297" y="1316"/>
                    <a:pt x="660" y="1316"/>
                  </a:cubicBezTo>
                  <a:cubicBezTo>
                    <a:pt x="1022" y="1316"/>
                    <a:pt x="1315" y="1019"/>
                    <a:pt x="1315" y="657"/>
                  </a:cubicBezTo>
                  <a:cubicBezTo>
                    <a:pt x="1315" y="294"/>
                    <a:pt x="1022" y="1"/>
                    <a:pt x="6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544083" y="688457"/>
              <a:ext cx="204079" cy="185540"/>
            </a:xfrm>
            <a:custGeom>
              <a:avLst/>
              <a:gdLst/>
              <a:ahLst/>
              <a:cxnLst/>
              <a:rect l="l" t="t" r="r" b="b"/>
              <a:pathLst>
                <a:path w="1354" h="1231" extrusionOk="0">
                  <a:moveTo>
                    <a:pt x="676" y="0"/>
                  </a:moveTo>
                  <a:cubicBezTo>
                    <a:pt x="397" y="0"/>
                    <a:pt x="145" y="192"/>
                    <a:pt x="77" y="472"/>
                  </a:cubicBezTo>
                  <a:cubicBezTo>
                    <a:pt x="1" y="804"/>
                    <a:pt x="204" y="1135"/>
                    <a:pt x="536" y="1214"/>
                  </a:cubicBezTo>
                  <a:cubicBezTo>
                    <a:pt x="582" y="1225"/>
                    <a:pt x="629" y="1230"/>
                    <a:pt x="675" y="1230"/>
                  </a:cubicBezTo>
                  <a:cubicBezTo>
                    <a:pt x="955" y="1230"/>
                    <a:pt x="1209" y="1040"/>
                    <a:pt x="1274" y="755"/>
                  </a:cubicBezTo>
                  <a:cubicBezTo>
                    <a:pt x="1353" y="424"/>
                    <a:pt x="1146" y="93"/>
                    <a:pt x="819" y="17"/>
                  </a:cubicBezTo>
                  <a:cubicBezTo>
                    <a:pt x="771" y="5"/>
                    <a:pt x="723" y="0"/>
                    <a:pt x="6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787500" y="742868"/>
              <a:ext cx="165494" cy="141830"/>
            </a:xfrm>
            <a:custGeom>
              <a:avLst/>
              <a:gdLst/>
              <a:ahLst/>
              <a:cxnLst/>
              <a:rect l="l" t="t" r="r" b="b"/>
              <a:pathLst>
                <a:path w="1098" h="941" extrusionOk="0">
                  <a:moveTo>
                    <a:pt x="628" y="1"/>
                  </a:moveTo>
                  <a:cubicBezTo>
                    <a:pt x="211" y="1"/>
                    <a:pt x="1" y="505"/>
                    <a:pt x="297" y="801"/>
                  </a:cubicBezTo>
                  <a:cubicBezTo>
                    <a:pt x="393" y="897"/>
                    <a:pt x="511" y="940"/>
                    <a:pt x="626" y="940"/>
                  </a:cubicBezTo>
                  <a:cubicBezTo>
                    <a:pt x="867" y="940"/>
                    <a:pt x="1098" y="753"/>
                    <a:pt x="1098" y="470"/>
                  </a:cubicBezTo>
                  <a:cubicBezTo>
                    <a:pt x="1098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677774" y="672179"/>
              <a:ext cx="165494" cy="141830"/>
            </a:xfrm>
            <a:custGeom>
              <a:avLst/>
              <a:gdLst/>
              <a:ahLst/>
              <a:cxnLst/>
              <a:rect l="l" t="t" r="r" b="b"/>
              <a:pathLst>
                <a:path w="1098" h="941" extrusionOk="0">
                  <a:moveTo>
                    <a:pt x="628" y="1"/>
                  </a:moveTo>
                  <a:cubicBezTo>
                    <a:pt x="208" y="1"/>
                    <a:pt x="1" y="504"/>
                    <a:pt x="294" y="801"/>
                  </a:cubicBezTo>
                  <a:cubicBezTo>
                    <a:pt x="390" y="897"/>
                    <a:pt x="508" y="940"/>
                    <a:pt x="624" y="940"/>
                  </a:cubicBezTo>
                  <a:cubicBezTo>
                    <a:pt x="866" y="940"/>
                    <a:pt x="1098" y="752"/>
                    <a:pt x="1098" y="470"/>
                  </a:cubicBezTo>
                  <a:cubicBezTo>
                    <a:pt x="1098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550413" y="1099629"/>
              <a:ext cx="165494" cy="141830"/>
            </a:xfrm>
            <a:custGeom>
              <a:avLst/>
              <a:gdLst/>
              <a:ahLst/>
              <a:cxnLst/>
              <a:rect l="l" t="t" r="r" b="b"/>
              <a:pathLst>
                <a:path w="1098" h="941" extrusionOk="0">
                  <a:moveTo>
                    <a:pt x="628" y="1"/>
                  </a:moveTo>
                  <a:cubicBezTo>
                    <a:pt x="211" y="1"/>
                    <a:pt x="0" y="505"/>
                    <a:pt x="297" y="801"/>
                  </a:cubicBezTo>
                  <a:cubicBezTo>
                    <a:pt x="392" y="897"/>
                    <a:pt x="509" y="940"/>
                    <a:pt x="624" y="940"/>
                  </a:cubicBezTo>
                  <a:cubicBezTo>
                    <a:pt x="865" y="940"/>
                    <a:pt x="1097" y="753"/>
                    <a:pt x="1097" y="470"/>
                  </a:cubicBezTo>
                  <a:cubicBezTo>
                    <a:pt x="1097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447922" y="764723"/>
              <a:ext cx="165494" cy="141830"/>
            </a:xfrm>
            <a:custGeom>
              <a:avLst/>
              <a:gdLst/>
              <a:ahLst/>
              <a:cxnLst/>
              <a:rect l="l" t="t" r="r" b="b"/>
              <a:pathLst>
                <a:path w="1098" h="941" extrusionOk="0">
                  <a:moveTo>
                    <a:pt x="628" y="1"/>
                  </a:moveTo>
                  <a:cubicBezTo>
                    <a:pt x="211" y="1"/>
                    <a:pt x="0" y="505"/>
                    <a:pt x="297" y="801"/>
                  </a:cubicBezTo>
                  <a:cubicBezTo>
                    <a:pt x="393" y="897"/>
                    <a:pt x="511" y="940"/>
                    <a:pt x="626" y="940"/>
                  </a:cubicBezTo>
                  <a:cubicBezTo>
                    <a:pt x="867" y="940"/>
                    <a:pt x="1098" y="753"/>
                    <a:pt x="1098" y="470"/>
                  </a:cubicBezTo>
                  <a:cubicBezTo>
                    <a:pt x="1098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457869" y="1019595"/>
              <a:ext cx="165494" cy="141680"/>
            </a:xfrm>
            <a:custGeom>
              <a:avLst/>
              <a:gdLst/>
              <a:ahLst/>
              <a:cxnLst/>
              <a:rect l="l" t="t" r="r" b="b"/>
              <a:pathLst>
                <a:path w="1098" h="940" extrusionOk="0">
                  <a:moveTo>
                    <a:pt x="628" y="1"/>
                  </a:moveTo>
                  <a:cubicBezTo>
                    <a:pt x="211" y="1"/>
                    <a:pt x="0" y="504"/>
                    <a:pt x="297" y="801"/>
                  </a:cubicBezTo>
                  <a:cubicBezTo>
                    <a:pt x="393" y="897"/>
                    <a:pt x="510" y="940"/>
                    <a:pt x="626" y="940"/>
                  </a:cubicBezTo>
                  <a:cubicBezTo>
                    <a:pt x="867" y="940"/>
                    <a:pt x="1097" y="752"/>
                    <a:pt x="1097" y="470"/>
                  </a:cubicBezTo>
                  <a:cubicBezTo>
                    <a:pt x="1097" y="211"/>
                    <a:pt x="887" y="1"/>
                    <a:pt x="62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650794" y="1073101"/>
              <a:ext cx="165494" cy="141529"/>
            </a:xfrm>
            <a:custGeom>
              <a:avLst/>
              <a:gdLst/>
              <a:ahLst/>
              <a:cxnLst/>
              <a:rect l="l" t="t" r="r" b="b"/>
              <a:pathLst>
                <a:path w="1098" h="939" extrusionOk="0">
                  <a:moveTo>
                    <a:pt x="634" y="1"/>
                  </a:moveTo>
                  <a:cubicBezTo>
                    <a:pt x="632" y="1"/>
                    <a:pt x="630" y="1"/>
                    <a:pt x="628" y="1"/>
                  </a:cubicBezTo>
                  <a:cubicBezTo>
                    <a:pt x="211" y="1"/>
                    <a:pt x="0" y="505"/>
                    <a:pt x="297" y="801"/>
                  </a:cubicBezTo>
                  <a:cubicBezTo>
                    <a:pt x="393" y="896"/>
                    <a:pt x="510" y="939"/>
                    <a:pt x="626" y="939"/>
                  </a:cubicBezTo>
                  <a:cubicBezTo>
                    <a:pt x="867" y="939"/>
                    <a:pt x="1097" y="753"/>
                    <a:pt x="1097" y="470"/>
                  </a:cubicBezTo>
                  <a:cubicBezTo>
                    <a:pt x="1097" y="210"/>
                    <a:pt x="890" y="1"/>
                    <a:pt x="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1380292" y="3104842"/>
              <a:ext cx="886855" cy="454731"/>
            </a:xfrm>
            <a:custGeom>
              <a:avLst/>
              <a:gdLst/>
              <a:ahLst/>
              <a:cxnLst/>
              <a:rect l="l" t="t" r="r" b="b"/>
              <a:pathLst>
                <a:path w="5884" h="3017" extrusionOk="0">
                  <a:moveTo>
                    <a:pt x="4" y="1"/>
                  </a:moveTo>
                  <a:cubicBezTo>
                    <a:pt x="1" y="25"/>
                    <a:pt x="1" y="53"/>
                    <a:pt x="1" y="77"/>
                  </a:cubicBezTo>
                  <a:cubicBezTo>
                    <a:pt x="1" y="1702"/>
                    <a:pt x="1319" y="3016"/>
                    <a:pt x="2944" y="3016"/>
                  </a:cubicBezTo>
                  <a:cubicBezTo>
                    <a:pt x="4565" y="3016"/>
                    <a:pt x="5883" y="1702"/>
                    <a:pt x="5883" y="77"/>
                  </a:cubicBezTo>
                  <a:cubicBezTo>
                    <a:pt x="5883" y="49"/>
                    <a:pt x="5883" y="25"/>
                    <a:pt x="58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1470273" y="3309825"/>
              <a:ext cx="713071" cy="250050"/>
            </a:xfrm>
            <a:custGeom>
              <a:avLst/>
              <a:gdLst/>
              <a:ahLst/>
              <a:cxnLst/>
              <a:rect l="l" t="t" r="r" b="b"/>
              <a:pathLst>
                <a:path w="4731" h="1659" extrusionOk="0">
                  <a:moveTo>
                    <a:pt x="2423" y="0"/>
                  </a:moveTo>
                  <a:cubicBezTo>
                    <a:pt x="1502" y="0"/>
                    <a:pt x="656" y="183"/>
                    <a:pt x="1" y="494"/>
                  </a:cubicBezTo>
                  <a:cubicBezTo>
                    <a:pt x="590" y="1271"/>
                    <a:pt x="1469" y="1658"/>
                    <a:pt x="2347" y="1658"/>
                  </a:cubicBezTo>
                  <a:cubicBezTo>
                    <a:pt x="3246" y="1658"/>
                    <a:pt x="4144" y="1252"/>
                    <a:pt x="4731" y="442"/>
                  </a:cubicBezTo>
                  <a:cubicBezTo>
                    <a:pt x="4093" y="162"/>
                    <a:pt x="3289" y="0"/>
                    <a:pt x="24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1630492" y="3104842"/>
              <a:ext cx="182073" cy="136404"/>
            </a:xfrm>
            <a:custGeom>
              <a:avLst/>
              <a:gdLst/>
              <a:ahLst/>
              <a:cxnLst/>
              <a:rect l="l" t="t" r="r" b="b"/>
              <a:pathLst>
                <a:path w="1208" h="905" extrusionOk="0">
                  <a:moveTo>
                    <a:pt x="0" y="1"/>
                  </a:moveTo>
                  <a:lnTo>
                    <a:pt x="0" y="305"/>
                  </a:lnTo>
                  <a:cubicBezTo>
                    <a:pt x="0" y="636"/>
                    <a:pt x="269" y="905"/>
                    <a:pt x="604" y="905"/>
                  </a:cubicBezTo>
                  <a:cubicBezTo>
                    <a:pt x="935" y="905"/>
                    <a:pt x="1208" y="636"/>
                    <a:pt x="1208" y="305"/>
                  </a:cubicBezTo>
                  <a:lnTo>
                    <a:pt x="1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857781" y="3104842"/>
              <a:ext cx="182073" cy="136404"/>
            </a:xfrm>
            <a:custGeom>
              <a:avLst/>
              <a:gdLst/>
              <a:ahLst/>
              <a:cxnLst/>
              <a:rect l="l" t="t" r="r" b="b"/>
              <a:pathLst>
                <a:path w="1208" h="905" extrusionOk="0">
                  <a:moveTo>
                    <a:pt x="0" y="1"/>
                  </a:moveTo>
                  <a:lnTo>
                    <a:pt x="0" y="305"/>
                  </a:lnTo>
                  <a:cubicBezTo>
                    <a:pt x="0" y="636"/>
                    <a:pt x="269" y="905"/>
                    <a:pt x="604" y="905"/>
                  </a:cubicBezTo>
                  <a:cubicBezTo>
                    <a:pt x="939" y="905"/>
                    <a:pt x="1208" y="636"/>
                    <a:pt x="1208" y="305"/>
                  </a:cubicBezTo>
                  <a:lnTo>
                    <a:pt x="1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314833" y="1093449"/>
              <a:ext cx="3053800" cy="1549885"/>
            </a:xfrm>
            <a:custGeom>
              <a:avLst/>
              <a:gdLst/>
              <a:ahLst/>
              <a:cxnLst/>
              <a:rect l="l" t="t" r="r" b="b"/>
              <a:pathLst>
                <a:path w="20261" h="10283" extrusionOk="0">
                  <a:moveTo>
                    <a:pt x="10092" y="0"/>
                  </a:moveTo>
                  <a:lnTo>
                    <a:pt x="0" y="9996"/>
                  </a:lnTo>
                  <a:lnTo>
                    <a:pt x="138" y="10137"/>
                  </a:lnTo>
                  <a:lnTo>
                    <a:pt x="10092" y="280"/>
                  </a:lnTo>
                  <a:lnTo>
                    <a:pt x="20122" y="10282"/>
                  </a:lnTo>
                  <a:lnTo>
                    <a:pt x="20260" y="10144"/>
                  </a:lnTo>
                  <a:lnTo>
                    <a:pt x="100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18" name="Google Shape;818;p38"/>
          <p:cNvSpPr/>
          <p:nvPr/>
        </p:nvSpPr>
        <p:spPr>
          <a:xfrm>
            <a:off x="7923750" y="5862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9" name="Google Shape;819;p38"/>
          <p:cNvSpPr/>
          <p:nvPr/>
        </p:nvSpPr>
        <p:spPr>
          <a:xfrm>
            <a:off x="6748475" y="16171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0" name="Google Shape;820;p38"/>
          <p:cNvSpPr/>
          <p:nvPr/>
        </p:nvSpPr>
        <p:spPr>
          <a:xfrm>
            <a:off x="1256625" y="4764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1" name="Google Shape;821;p38"/>
          <p:cNvSpPr/>
          <p:nvPr/>
        </p:nvSpPr>
        <p:spPr>
          <a:xfrm>
            <a:off x="5460600" y="8374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2" name="Google Shape;822;p38"/>
          <p:cNvSpPr/>
          <p:nvPr/>
        </p:nvSpPr>
        <p:spPr>
          <a:xfrm>
            <a:off x="7972250" y="15258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3" name="Google Shape;823;p38"/>
          <p:cNvSpPr/>
          <p:nvPr/>
        </p:nvSpPr>
        <p:spPr>
          <a:xfrm>
            <a:off x="6316500" y="12203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4" name="Google Shape;824;p38"/>
          <p:cNvSpPr/>
          <p:nvPr/>
        </p:nvSpPr>
        <p:spPr>
          <a:xfrm>
            <a:off x="7541875" y="7829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0"/>
          <p:cNvSpPr txBox="1">
            <a:spLocks noGrp="1"/>
          </p:cNvSpPr>
          <p:nvPr>
            <p:ph type="subTitle" idx="1"/>
          </p:nvPr>
        </p:nvSpPr>
        <p:spPr>
          <a:xfrm>
            <a:off x="971600" y="2256150"/>
            <a:ext cx="3932700" cy="21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hivo"/>
              </a:rPr>
              <a:t>Engage in problem solving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hivo"/>
              </a:rPr>
              <a:t>Take action to improve the environment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hivo"/>
              </a:rPr>
              <a:t>Allows individuals to explore environmental issues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hivo"/>
              </a:rPr>
              <a:t>Create awareness among people</a:t>
            </a:r>
          </a:p>
          <a:p>
            <a:pPr marL="285750" lvl="0" indent="-285750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Chivo"/>
            </a:endParaRPr>
          </a:p>
        </p:txBody>
      </p:sp>
      <p:sp>
        <p:nvSpPr>
          <p:cNvPr id="858" name="Google Shape;858;p40"/>
          <p:cNvSpPr/>
          <p:nvPr/>
        </p:nvSpPr>
        <p:spPr>
          <a:xfrm>
            <a:off x="-753400" y="733600"/>
            <a:ext cx="5262300" cy="1401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9" name="Google Shape;859;p40"/>
          <p:cNvSpPr txBox="1">
            <a:spLocks noGrp="1"/>
          </p:cNvSpPr>
          <p:nvPr>
            <p:ph type="title"/>
          </p:nvPr>
        </p:nvSpPr>
        <p:spPr>
          <a:xfrm>
            <a:off x="994850" y="947125"/>
            <a:ext cx="3710100" cy="9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</a:t>
            </a:r>
            <a:r>
              <a:rPr lang="en" dirty="0"/>
              <a:t>bjective </a:t>
            </a:r>
            <a:endParaRPr dirty="0"/>
          </a:p>
        </p:txBody>
      </p:sp>
      <p:pic>
        <p:nvPicPr>
          <p:cNvPr id="860" name="Google Shape;860;p40"/>
          <p:cNvPicPr preferRelativeResize="0"/>
          <p:nvPr/>
        </p:nvPicPr>
        <p:blipFill rotWithShape="1">
          <a:blip r:embed="rId3">
            <a:alphaModFix/>
          </a:blip>
          <a:srcRect l="14265" t="7001" r="32347" b="12986"/>
          <a:stretch/>
        </p:blipFill>
        <p:spPr>
          <a:xfrm>
            <a:off x="5541875" y="1144500"/>
            <a:ext cx="2854500" cy="28545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861" name="Google Shape;861;p40"/>
          <p:cNvSpPr/>
          <p:nvPr/>
        </p:nvSpPr>
        <p:spPr>
          <a:xfrm>
            <a:off x="4704950" y="388513"/>
            <a:ext cx="1656042" cy="709375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2" name="Google Shape;862;p40"/>
          <p:cNvSpPr/>
          <p:nvPr/>
        </p:nvSpPr>
        <p:spPr>
          <a:xfrm>
            <a:off x="6923700" y="8036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3" name="Google Shape;863;p40"/>
          <p:cNvSpPr/>
          <p:nvPr/>
        </p:nvSpPr>
        <p:spPr>
          <a:xfrm>
            <a:off x="6729450" y="42389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4" name="Google Shape;864;p40"/>
          <p:cNvSpPr/>
          <p:nvPr/>
        </p:nvSpPr>
        <p:spPr>
          <a:xfrm>
            <a:off x="8060525" y="10343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1"/>
          <p:cNvSpPr/>
          <p:nvPr/>
        </p:nvSpPr>
        <p:spPr>
          <a:xfrm>
            <a:off x="3898211" y="602521"/>
            <a:ext cx="5148300" cy="1232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0" name="Google Shape;870;p41"/>
          <p:cNvSpPr txBox="1">
            <a:spLocks noGrp="1"/>
          </p:cNvSpPr>
          <p:nvPr>
            <p:ph type="title"/>
          </p:nvPr>
        </p:nvSpPr>
        <p:spPr>
          <a:xfrm>
            <a:off x="4577500" y="771133"/>
            <a:ext cx="3679200" cy="9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grpSp>
        <p:nvGrpSpPr>
          <p:cNvPr id="872" name="Google Shape;872;p41"/>
          <p:cNvGrpSpPr/>
          <p:nvPr/>
        </p:nvGrpSpPr>
        <p:grpSpPr>
          <a:xfrm>
            <a:off x="398626" y="1683119"/>
            <a:ext cx="3456238" cy="2790891"/>
            <a:chOff x="819900" y="1335234"/>
            <a:chExt cx="3180197" cy="2567989"/>
          </a:xfrm>
        </p:grpSpPr>
        <p:sp>
          <p:nvSpPr>
            <p:cNvPr id="873" name="Google Shape;873;p41"/>
            <p:cNvSpPr/>
            <p:nvPr/>
          </p:nvSpPr>
          <p:spPr>
            <a:xfrm>
              <a:off x="969084" y="2604220"/>
              <a:ext cx="2596910" cy="220597"/>
            </a:xfrm>
            <a:custGeom>
              <a:avLst/>
              <a:gdLst/>
              <a:ahLst/>
              <a:cxnLst/>
              <a:rect l="l" t="t" r="r" b="b"/>
              <a:pathLst>
                <a:path w="19636" h="1668" extrusionOk="0">
                  <a:moveTo>
                    <a:pt x="1" y="1"/>
                  </a:moveTo>
                  <a:cubicBezTo>
                    <a:pt x="1" y="77"/>
                    <a:pt x="28" y="149"/>
                    <a:pt x="73" y="208"/>
                  </a:cubicBezTo>
                  <a:cubicBezTo>
                    <a:pt x="259" y="466"/>
                    <a:pt x="801" y="705"/>
                    <a:pt x="1612" y="915"/>
                  </a:cubicBezTo>
                  <a:cubicBezTo>
                    <a:pt x="1929" y="994"/>
                    <a:pt x="2285" y="1074"/>
                    <a:pt x="2678" y="1143"/>
                  </a:cubicBezTo>
                  <a:cubicBezTo>
                    <a:pt x="3779" y="1339"/>
                    <a:pt x="5162" y="1491"/>
                    <a:pt x="6715" y="1581"/>
                  </a:cubicBezTo>
                  <a:cubicBezTo>
                    <a:pt x="7691" y="1636"/>
                    <a:pt x="8733" y="1667"/>
                    <a:pt x="9817" y="1667"/>
                  </a:cubicBezTo>
                  <a:cubicBezTo>
                    <a:pt x="15237" y="1667"/>
                    <a:pt x="19636" y="922"/>
                    <a:pt x="19636" y="1"/>
                  </a:cubicBezTo>
                  <a:close/>
                </a:path>
              </a:pathLst>
            </a:custGeom>
            <a:solidFill>
              <a:srgbClr val="5482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968687" y="2384280"/>
              <a:ext cx="2597307" cy="440533"/>
            </a:xfrm>
            <a:custGeom>
              <a:avLst/>
              <a:gdLst/>
              <a:ahLst/>
              <a:cxnLst/>
              <a:rect l="l" t="t" r="r" b="b"/>
              <a:pathLst>
                <a:path w="19639" h="3331" extrusionOk="0">
                  <a:moveTo>
                    <a:pt x="9820" y="1"/>
                  </a:moveTo>
                  <a:cubicBezTo>
                    <a:pt x="6418" y="1"/>
                    <a:pt x="3416" y="294"/>
                    <a:pt x="1656" y="739"/>
                  </a:cubicBezTo>
                  <a:cubicBezTo>
                    <a:pt x="1553" y="767"/>
                    <a:pt x="1453" y="794"/>
                    <a:pt x="1360" y="818"/>
                  </a:cubicBezTo>
                  <a:cubicBezTo>
                    <a:pt x="1094" y="894"/>
                    <a:pt x="839" y="984"/>
                    <a:pt x="587" y="1098"/>
                  </a:cubicBezTo>
                  <a:cubicBezTo>
                    <a:pt x="214" y="1270"/>
                    <a:pt x="10" y="1460"/>
                    <a:pt x="4" y="1653"/>
                  </a:cubicBezTo>
                  <a:cubicBezTo>
                    <a:pt x="0" y="1657"/>
                    <a:pt x="0" y="1660"/>
                    <a:pt x="4" y="1664"/>
                  </a:cubicBezTo>
                  <a:cubicBezTo>
                    <a:pt x="4" y="1740"/>
                    <a:pt x="31" y="1812"/>
                    <a:pt x="76" y="1871"/>
                  </a:cubicBezTo>
                  <a:cubicBezTo>
                    <a:pt x="262" y="2129"/>
                    <a:pt x="804" y="2368"/>
                    <a:pt x="1615" y="2578"/>
                  </a:cubicBezTo>
                  <a:cubicBezTo>
                    <a:pt x="1932" y="2657"/>
                    <a:pt x="2288" y="2737"/>
                    <a:pt x="2681" y="2806"/>
                  </a:cubicBezTo>
                  <a:cubicBezTo>
                    <a:pt x="3782" y="3002"/>
                    <a:pt x="5165" y="3154"/>
                    <a:pt x="6718" y="3244"/>
                  </a:cubicBezTo>
                  <a:cubicBezTo>
                    <a:pt x="7694" y="3299"/>
                    <a:pt x="8736" y="3330"/>
                    <a:pt x="9820" y="3330"/>
                  </a:cubicBezTo>
                  <a:cubicBezTo>
                    <a:pt x="15240" y="3330"/>
                    <a:pt x="19639" y="2585"/>
                    <a:pt x="19639" y="1664"/>
                  </a:cubicBezTo>
                  <a:cubicBezTo>
                    <a:pt x="19639" y="746"/>
                    <a:pt x="15240" y="1"/>
                    <a:pt x="9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457369" y="2416683"/>
              <a:ext cx="2063007" cy="275482"/>
            </a:xfrm>
            <a:custGeom>
              <a:avLst/>
              <a:gdLst/>
              <a:ahLst/>
              <a:cxnLst/>
              <a:rect l="l" t="t" r="r" b="b"/>
              <a:pathLst>
                <a:path w="15599" h="2083" extrusionOk="0">
                  <a:moveTo>
                    <a:pt x="12822" y="1"/>
                  </a:moveTo>
                  <a:cubicBezTo>
                    <a:pt x="12718" y="1"/>
                    <a:pt x="12649" y="108"/>
                    <a:pt x="12608" y="201"/>
                  </a:cubicBezTo>
                  <a:cubicBezTo>
                    <a:pt x="12463" y="494"/>
                    <a:pt x="12352" y="805"/>
                    <a:pt x="12273" y="1125"/>
                  </a:cubicBezTo>
                  <a:lnTo>
                    <a:pt x="11959" y="539"/>
                  </a:lnTo>
                  <a:cubicBezTo>
                    <a:pt x="11928" y="477"/>
                    <a:pt x="11890" y="415"/>
                    <a:pt x="11828" y="387"/>
                  </a:cubicBezTo>
                  <a:cubicBezTo>
                    <a:pt x="11804" y="376"/>
                    <a:pt x="11781" y="370"/>
                    <a:pt x="11758" y="370"/>
                  </a:cubicBezTo>
                  <a:cubicBezTo>
                    <a:pt x="11637" y="370"/>
                    <a:pt x="11527" y="517"/>
                    <a:pt x="11466" y="642"/>
                  </a:cubicBezTo>
                  <a:cubicBezTo>
                    <a:pt x="11352" y="880"/>
                    <a:pt x="11238" y="1119"/>
                    <a:pt x="11121" y="1360"/>
                  </a:cubicBezTo>
                  <a:cubicBezTo>
                    <a:pt x="11055" y="1136"/>
                    <a:pt x="10903" y="915"/>
                    <a:pt x="10672" y="867"/>
                  </a:cubicBezTo>
                  <a:cubicBezTo>
                    <a:pt x="10651" y="862"/>
                    <a:pt x="10630" y="860"/>
                    <a:pt x="10609" y="860"/>
                  </a:cubicBezTo>
                  <a:cubicBezTo>
                    <a:pt x="10399" y="860"/>
                    <a:pt x="10186" y="1069"/>
                    <a:pt x="10261" y="1267"/>
                  </a:cubicBezTo>
                  <a:lnTo>
                    <a:pt x="10192" y="1250"/>
                  </a:lnTo>
                  <a:lnTo>
                    <a:pt x="10144" y="1239"/>
                  </a:lnTo>
                  <a:lnTo>
                    <a:pt x="9816" y="1167"/>
                  </a:lnTo>
                  <a:cubicBezTo>
                    <a:pt x="9753" y="1050"/>
                    <a:pt x="9615" y="994"/>
                    <a:pt x="9479" y="994"/>
                  </a:cubicBezTo>
                  <a:cubicBezTo>
                    <a:pt x="9451" y="994"/>
                    <a:pt x="9423" y="996"/>
                    <a:pt x="9395" y="1001"/>
                  </a:cubicBezTo>
                  <a:cubicBezTo>
                    <a:pt x="9285" y="1022"/>
                    <a:pt x="9181" y="1067"/>
                    <a:pt x="9085" y="1125"/>
                  </a:cubicBezTo>
                  <a:lnTo>
                    <a:pt x="9019" y="1170"/>
                  </a:lnTo>
                  <a:cubicBezTo>
                    <a:pt x="9009" y="1177"/>
                    <a:pt x="8999" y="1184"/>
                    <a:pt x="8988" y="1188"/>
                  </a:cubicBezTo>
                  <a:lnTo>
                    <a:pt x="8961" y="1208"/>
                  </a:lnTo>
                  <a:cubicBezTo>
                    <a:pt x="8961" y="1170"/>
                    <a:pt x="8954" y="1136"/>
                    <a:pt x="8940" y="1105"/>
                  </a:cubicBezTo>
                  <a:cubicBezTo>
                    <a:pt x="8883" y="979"/>
                    <a:pt x="8755" y="899"/>
                    <a:pt x="8618" y="899"/>
                  </a:cubicBezTo>
                  <a:cubicBezTo>
                    <a:pt x="8604" y="899"/>
                    <a:pt x="8591" y="900"/>
                    <a:pt x="8578" y="901"/>
                  </a:cubicBezTo>
                  <a:cubicBezTo>
                    <a:pt x="8391" y="929"/>
                    <a:pt x="8246" y="1081"/>
                    <a:pt x="8177" y="1253"/>
                  </a:cubicBezTo>
                  <a:cubicBezTo>
                    <a:pt x="8026" y="1036"/>
                    <a:pt x="7877" y="818"/>
                    <a:pt x="7725" y="604"/>
                  </a:cubicBezTo>
                  <a:cubicBezTo>
                    <a:pt x="7639" y="477"/>
                    <a:pt x="7536" y="342"/>
                    <a:pt x="7384" y="322"/>
                  </a:cubicBezTo>
                  <a:cubicBezTo>
                    <a:pt x="7370" y="319"/>
                    <a:pt x="7356" y="318"/>
                    <a:pt x="7343" y="318"/>
                  </a:cubicBezTo>
                  <a:cubicBezTo>
                    <a:pt x="7201" y="318"/>
                    <a:pt x="7076" y="430"/>
                    <a:pt x="6991" y="549"/>
                  </a:cubicBezTo>
                  <a:cubicBezTo>
                    <a:pt x="6897" y="677"/>
                    <a:pt x="6835" y="832"/>
                    <a:pt x="6718" y="939"/>
                  </a:cubicBezTo>
                  <a:cubicBezTo>
                    <a:pt x="6656" y="735"/>
                    <a:pt x="6469" y="603"/>
                    <a:pt x="6267" y="603"/>
                  </a:cubicBezTo>
                  <a:cubicBezTo>
                    <a:pt x="6223" y="603"/>
                    <a:pt x="6179" y="609"/>
                    <a:pt x="6135" y="622"/>
                  </a:cubicBezTo>
                  <a:cubicBezTo>
                    <a:pt x="5890" y="708"/>
                    <a:pt x="5766" y="977"/>
                    <a:pt x="5669" y="1219"/>
                  </a:cubicBezTo>
                  <a:cubicBezTo>
                    <a:pt x="5659" y="1032"/>
                    <a:pt x="5507" y="884"/>
                    <a:pt x="5321" y="877"/>
                  </a:cubicBezTo>
                  <a:cubicBezTo>
                    <a:pt x="5318" y="877"/>
                    <a:pt x="5316" y="877"/>
                    <a:pt x="5314" y="877"/>
                  </a:cubicBezTo>
                  <a:cubicBezTo>
                    <a:pt x="5130" y="877"/>
                    <a:pt x="4975" y="1014"/>
                    <a:pt x="4951" y="1198"/>
                  </a:cubicBezTo>
                  <a:lnTo>
                    <a:pt x="4458" y="1119"/>
                  </a:lnTo>
                  <a:cubicBezTo>
                    <a:pt x="4296" y="1108"/>
                    <a:pt x="4168" y="987"/>
                    <a:pt x="4044" y="891"/>
                  </a:cubicBezTo>
                  <a:cubicBezTo>
                    <a:pt x="3952" y="821"/>
                    <a:pt x="3835" y="759"/>
                    <a:pt x="3726" y="759"/>
                  </a:cubicBezTo>
                  <a:cubicBezTo>
                    <a:pt x="3683" y="759"/>
                    <a:pt x="3641" y="768"/>
                    <a:pt x="3602" y="791"/>
                  </a:cubicBezTo>
                  <a:cubicBezTo>
                    <a:pt x="3451" y="870"/>
                    <a:pt x="3426" y="1091"/>
                    <a:pt x="3278" y="1174"/>
                  </a:cubicBezTo>
                  <a:cubicBezTo>
                    <a:pt x="3164" y="1039"/>
                    <a:pt x="3050" y="901"/>
                    <a:pt x="2933" y="763"/>
                  </a:cubicBezTo>
                  <a:cubicBezTo>
                    <a:pt x="2814" y="621"/>
                    <a:pt x="2663" y="462"/>
                    <a:pt x="2477" y="462"/>
                  </a:cubicBezTo>
                  <a:cubicBezTo>
                    <a:pt x="2469" y="462"/>
                    <a:pt x="2461" y="462"/>
                    <a:pt x="2454" y="463"/>
                  </a:cubicBezTo>
                  <a:cubicBezTo>
                    <a:pt x="2233" y="477"/>
                    <a:pt x="2098" y="698"/>
                    <a:pt x="1998" y="894"/>
                  </a:cubicBezTo>
                  <a:cubicBezTo>
                    <a:pt x="1867" y="742"/>
                    <a:pt x="1722" y="604"/>
                    <a:pt x="1567" y="480"/>
                  </a:cubicBezTo>
                  <a:cubicBezTo>
                    <a:pt x="1512" y="432"/>
                    <a:pt x="1446" y="391"/>
                    <a:pt x="1374" y="391"/>
                  </a:cubicBezTo>
                  <a:cubicBezTo>
                    <a:pt x="1301" y="397"/>
                    <a:pt x="1236" y="432"/>
                    <a:pt x="1187" y="484"/>
                  </a:cubicBezTo>
                  <a:cubicBezTo>
                    <a:pt x="1035" y="622"/>
                    <a:pt x="918" y="791"/>
                    <a:pt x="846" y="977"/>
                  </a:cubicBezTo>
                  <a:cubicBezTo>
                    <a:pt x="663" y="870"/>
                    <a:pt x="594" y="594"/>
                    <a:pt x="383" y="560"/>
                  </a:cubicBezTo>
                  <a:cubicBezTo>
                    <a:pt x="371" y="558"/>
                    <a:pt x="358" y="557"/>
                    <a:pt x="346" y="557"/>
                  </a:cubicBezTo>
                  <a:cubicBezTo>
                    <a:pt x="209" y="557"/>
                    <a:pt x="86" y="675"/>
                    <a:pt x="45" y="808"/>
                  </a:cubicBezTo>
                  <a:cubicBezTo>
                    <a:pt x="0" y="956"/>
                    <a:pt x="25" y="1112"/>
                    <a:pt x="52" y="1263"/>
                  </a:cubicBezTo>
                  <a:cubicBezTo>
                    <a:pt x="2036" y="1712"/>
                    <a:pt x="4058" y="1978"/>
                    <a:pt x="6090" y="2057"/>
                  </a:cubicBezTo>
                  <a:cubicBezTo>
                    <a:pt x="6307" y="2064"/>
                    <a:pt x="6528" y="2071"/>
                    <a:pt x="6749" y="2078"/>
                  </a:cubicBezTo>
                  <a:cubicBezTo>
                    <a:pt x="6904" y="2081"/>
                    <a:pt x="7056" y="2081"/>
                    <a:pt x="7215" y="2081"/>
                  </a:cubicBezTo>
                  <a:lnTo>
                    <a:pt x="7218" y="2081"/>
                  </a:lnTo>
                  <a:cubicBezTo>
                    <a:pt x="7275" y="2082"/>
                    <a:pt x="7331" y="2083"/>
                    <a:pt x="7388" y="2083"/>
                  </a:cubicBezTo>
                  <a:cubicBezTo>
                    <a:pt x="7525" y="2083"/>
                    <a:pt x="7662" y="2080"/>
                    <a:pt x="7801" y="2078"/>
                  </a:cubicBezTo>
                  <a:lnTo>
                    <a:pt x="7839" y="2078"/>
                  </a:lnTo>
                  <a:cubicBezTo>
                    <a:pt x="8029" y="2078"/>
                    <a:pt x="8222" y="2071"/>
                    <a:pt x="8419" y="2067"/>
                  </a:cubicBezTo>
                  <a:lnTo>
                    <a:pt x="8498" y="2064"/>
                  </a:lnTo>
                  <a:lnTo>
                    <a:pt x="8698" y="2057"/>
                  </a:lnTo>
                  <a:cubicBezTo>
                    <a:pt x="8926" y="2047"/>
                    <a:pt x="9154" y="2036"/>
                    <a:pt x="9378" y="2022"/>
                  </a:cubicBezTo>
                  <a:cubicBezTo>
                    <a:pt x="9392" y="2022"/>
                    <a:pt x="9406" y="2019"/>
                    <a:pt x="9423" y="2019"/>
                  </a:cubicBezTo>
                  <a:cubicBezTo>
                    <a:pt x="9596" y="2009"/>
                    <a:pt x="9768" y="1998"/>
                    <a:pt x="9941" y="1985"/>
                  </a:cubicBezTo>
                  <a:lnTo>
                    <a:pt x="9944" y="1985"/>
                  </a:lnTo>
                  <a:cubicBezTo>
                    <a:pt x="10092" y="1971"/>
                    <a:pt x="10237" y="1960"/>
                    <a:pt x="10386" y="1947"/>
                  </a:cubicBezTo>
                  <a:lnTo>
                    <a:pt x="10458" y="1940"/>
                  </a:lnTo>
                  <a:cubicBezTo>
                    <a:pt x="10782" y="1909"/>
                    <a:pt x="11107" y="1874"/>
                    <a:pt x="11421" y="1836"/>
                  </a:cubicBezTo>
                  <a:cubicBezTo>
                    <a:pt x="11431" y="1836"/>
                    <a:pt x="11438" y="1833"/>
                    <a:pt x="11445" y="1833"/>
                  </a:cubicBezTo>
                  <a:cubicBezTo>
                    <a:pt x="11607" y="1815"/>
                    <a:pt x="11766" y="1791"/>
                    <a:pt x="11924" y="1771"/>
                  </a:cubicBezTo>
                  <a:lnTo>
                    <a:pt x="11931" y="1771"/>
                  </a:lnTo>
                  <a:cubicBezTo>
                    <a:pt x="12076" y="1753"/>
                    <a:pt x="12218" y="1733"/>
                    <a:pt x="12359" y="1709"/>
                  </a:cubicBezTo>
                  <a:cubicBezTo>
                    <a:pt x="12383" y="1705"/>
                    <a:pt x="12404" y="1702"/>
                    <a:pt x="12428" y="1698"/>
                  </a:cubicBezTo>
                  <a:cubicBezTo>
                    <a:pt x="12601" y="1674"/>
                    <a:pt x="12773" y="1643"/>
                    <a:pt x="12946" y="1615"/>
                  </a:cubicBezTo>
                  <a:cubicBezTo>
                    <a:pt x="13915" y="1453"/>
                    <a:pt x="14802" y="1257"/>
                    <a:pt x="15596" y="1056"/>
                  </a:cubicBezTo>
                  <a:lnTo>
                    <a:pt x="15599" y="1050"/>
                  </a:lnTo>
                  <a:cubicBezTo>
                    <a:pt x="15490" y="858"/>
                    <a:pt x="15302" y="767"/>
                    <a:pt x="15115" y="767"/>
                  </a:cubicBezTo>
                  <a:cubicBezTo>
                    <a:pt x="14881" y="767"/>
                    <a:pt x="14649" y="909"/>
                    <a:pt x="14574" y="1174"/>
                  </a:cubicBezTo>
                  <a:cubicBezTo>
                    <a:pt x="14502" y="949"/>
                    <a:pt x="14405" y="698"/>
                    <a:pt x="14188" y="604"/>
                  </a:cubicBezTo>
                  <a:cubicBezTo>
                    <a:pt x="14133" y="581"/>
                    <a:pt x="14076" y="571"/>
                    <a:pt x="14018" y="571"/>
                  </a:cubicBezTo>
                  <a:cubicBezTo>
                    <a:pt x="13903" y="571"/>
                    <a:pt x="13785" y="612"/>
                    <a:pt x="13684" y="673"/>
                  </a:cubicBezTo>
                  <a:cubicBezTo>
                    <a:pt x="13536" y="767"/>
                    <a:pt x="13418" y="905"/>
                    <a:pt x="13308" y="1039"/>
                  </a:cubicBezTo>
                  <a:cubicBezTo>
                    <a:pt x="13232" y="770"/>
                    <a:pt x="13146" y="504"/>
                    <a:pt x="13049" y="239"/>
                  </a:cubicBezTo>
                  <a:cubicBezTo>
                    <a:pt x="13011" y="128"/>
                    <a:pt x="12939" y="1"/>
                    <a:pt x="12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2528370" y="2659503"/>
              <a:ext cx="442649" cy="155264"/>
            </a:xfrm>
            <a:custGeom>
              <a:avLst/>
              <a:gdLst/>
              <a:ahLst/>
              <a:cxnLst/>
              <a:rect l="l" t="t" r="r" b="b"/>
              <a:pathLst>
                <a:path w="3347" h="1174" extrusionOk="0">
                  <a:moveTo>
                    <a:pt x="3347" y="0"/>
                  </a:moveTo>
                  <a:cubicBezTo>
                    <a:pt x="3002" y="42"/>
                    <a:pt x="2646" y="80"/>
                    <a:pt x="2288" y="111"/>
                  </a:cubicBezTo>
                  <a:lnTo>
                    <a:pt x="0" y="676"/>
                  </a:lnTo>
                  <a:lnTo>
                    <a:pt x="1708" y="1173"/>
                  </a:lnTo>
                  <a:lnTo>
                    <a:pt x="334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2771984" y="2617445"/>
              <a:ext cx="68110" cy="62159"/>
            </a:xfrm>
            <a:custGeom>
              <a:avLst/>
              <a:gdLst/>
              <a:ahLst/>
              <a:cxnLst/>
              <a:rect l="l" t="t" r="r" b="b"/>
              <a:pathLst>
                <a:path w="515" h="470" extrusionOk="0">
                  <a:moveTo>
                    <a:pt x="235" y="1"/>
                  </a:moveTo>
                  <a:lnTo>
                    <a:pt x="232" y="8"/>
                  </a:lnTo>
                  <a:lnTo>
                    <a:pt x="121" y="232"/>
                  </a:lnTo>
                  <a:lnTo>
                    <a:pt x="1" y="470"/>
                  </a:lnTo>
                  <a:cubicBezTo>
                    <a:pt x="149" y="456"/>
                    <a:pt x="297" y="446"/>
                    <a:pt x="442" y="432"/>
                  </a:cubicBezTo>
                  <a:lnTo>
                    <a:pt x="515" y="425"/>
                  </a:lnTo>
                  <a:lnTo>
                    <a:pt x="380" y="218"/>
                  </a:lnTo>
                  <a:lnTo>
                    <a:pt x="239" y="4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2772910" y="2592317"/>
              <a:ext cx="63613" cy="56736"/>
            </a:xfrm>
            <a:custGeom>
              <a:avLst/>
              <a:gdLst/>
              <a:ahLst/>
              <a:cxnLst/>
              <a:rect l="l" t="t" r="r" b="b"/>
              <a:pathLst>
                <a:path w="481" h="429" extrusionOk="0">
                  <a:moveTo>
                    <a:pt x="214" y="1"/>
                  </a:moveTo>
                  <a:lnTo>
                    <a:pt x="0" y="429"/>
                  </a:lnTo>
                  <a:lnTo>
                    <a:pt x="480" y="4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2778861" y="2576843"/>
              <a:ext cx="48008" cy="42982"/>
            </a:xfrm>
            <a:custGeom>
              <a:avLst/>
              <a:gdLst/>
              <a:ahLst/>
              <a:cxnLst/>
              <a:rect l="l" t="t" r="r" b="b"/>
              <a:pathLst>
                <a:path w="363" h="325" extrusionOk="0">
                  <a:moveTo>
                    <a:pt x="162" y="1"/>
                  </a:moveTo>
                  <a:lnTo>
                    <a:pt x="0" y="325"/>
                  </a:lnTo>
                  <a:lnTo>
                    <a:pt x="363" y="30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2697657" y="2617445"/>
              <a:ext cx="74061" cy="67184"/>
            </a:xfrm>
            <a:custGeom>
              <a:avLst/>
              <a:gdLst/>
              <a:ahLst/>
              <a:cxnLst/>
              <a:rect l="l" t="t" r="r" b="b"/>
              <a:pathLst>
                <a:path w="560" h="508" extrusionOk="0">
                  <a:moveTo>
                    <a:pt x="252" y="1"/>
                  </a:moveTo>
                  <a:lnTo>
                    <a:pt x="252" y="8"/>
                  </a:lnTo>
                  <a:lnTo>
                    <a:pt x="138" y="232"/>
                  </a:lnTo>
                  <a:lnTo>
                    <a:pt x="17" y="467"/>
                  </a:lnTo>
                  <a:lnTo>
                    <a:pt x="0" y="508"/>
                  </a:lnTo>
                  <a:cubicBezTo>
                    <a:pt x="14" y="508"/>
                    <a:pt x="28" y="504"/>
                    <a:pt x="42" y="504"/>
                  </a:cubicBezTo>
                  <a:cubicBezTo>
                    <a:pt x="218" y="494"/>
                    <a:pt x="390" y="480"/>
                    <a:pt x="559" y="470"/>
                  </a:cubicBezTo>
                  <a:lnTo>
                    <a:pt x="397" y="218"/>
                  </a:lnTo>
                  <a:lnTo>
                    <a:pt x="259" y="4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2700831" y="2592317"/>
              <a:ext cx="63084" cy="56736"/>
            </a:xfrm>
            <a:custGeom>
              <a:avLst/>
              <a:gdLst/>
              <a:ahLst/>
              <a:cxnLst/>
              <a:rect l="l" t="t" r="r" b="b"/>
              <a:pathLst>
                <a:path w="477" h="429" extrusionOk="0">
                  <a:moveTo>
                    <a:pt x="214" y="1"/>
                  </a:moveTo>
                  <a:lnTo>
                    <a:pt x="0" y="429"/>
                  </a:lnTo>
                  <a:lnTo>
                    <a:pt x="0" y="429"/>
                  </a:lnTo>
                  <a:lnTo>
                    <a:pt x="476" y="4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2706782" y="2576843"/>
              <a:ext cx="48008" cy="42982"/>
            </a:xfrm>
            <a:custGeom>
              <a:avLst/>
              <a:gdLst/>
              <a:ahLst/>
              <a:cxnLst/>
              <a:rect l="l" t="t" r="r" b="b"/>
              <a:pathLst>
                <a:path w="363" h="325" extrusionOk="0">
                  <a:moveTo>
                    <a:pt x="162" y="1"/>
                  </a:moveTo>
                  <a:lnTo>
                    <a:pt x="0" y="325"/>
                  </a:lnTo>
                  <a:lnTo>
                    <a:pt x="362" y="301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2607327" y="2603823"/>
              <a:ext cx="95883" cy="85435"/>
            </a:xfrm>
            <a:custGeom>
              <a:avLst/>
              <a:gdLst/>
              <a:ahLst/>
              <a:cxnLst/>
              <a:rect l="l" t="t" r="r" b="b"/>
              <a:pathLst>
                <a:path w="725" h="646" extrusionOk="0">
                  <a:moveTo>
                    <a:pt x="324" y="0"/>
                  </a:moveTo>
                  <a:lnTo>
                    <a:pt x="321" y="7"/>
                  </a:lnTo>
                  <a:lnTo>
                    <a:pt x="166" y="314"/>
                  </a:lnTo>
                  <a:lnTo>
                    <a:pt x="0" y="645"/>
                  </a:lnTo>
                  <a:cubicBezTo>
                    <a:pt x="231" y="635"/>
                    <a:pt x="455" y="625"/>
                    <a:pt x="680" y="611"/>
                  </a:cubicBezTo>
                  <a:cubicBezTo>
                    <a:pt x="694" y="611"/>
                    <a:pt x="711" y="607"/>
                    <a:pt x="725" y="607"/>
                  </a:cubicBezTo>
                  <a:lnTo>
                    <a:pt x="700" y="570"/>
                  </a:lnTo>
                  <a:lnTo>
                    <a:pt x="518" y="294"/>
                  </a:lnTo>
                  <a:lnTo>
                    <a:pt x="331" y="7"/>
                  </a:lnTo>
                  <a:lnTo>
                    <a:pt x="3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2609046" y="2569569"/>
              <a:ext cx="85964" cy="76839"/>
            </a:xfrm>
            <a:custGeom>
              <a:avLst/>
              <a:gdLst/>
              <a:ahLst/>
              <a:cxnLst/>
              <a:rect l="l" t="t" r="r" b="b"/>
              <a:pathLst>
                <a:path w="650" h="581" extrusionOk="0">
                  <a:moveTo>
                    <a:pt x="291" y="0"/>
                  </a:moveTo>
                  <a:lnTo>
                    <a:pt x="1" y="580"/>
                  </a:lnTo>
                  <a:lnTo>
                    <a:pt x="649" y="54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5" name="Google Shape;885;p41"/>
            <p:cNvSpPr/>
            <p:nvPr/>
          </p:nvSpPr>
          <p:spPr>
            <a:xfrm>
              <a:off x="2617246" y="2548541"/>
              <a:ext cx="64936" cy="58059"/>
            </a:xfrm>
            <a:custGeom>
              <a:avLst/>
              <a:gdLst/>
              <a:ahLst/>
              <a:cxnLst/>
              <a:rect l="l" t="t" r="r" b="b"/>
              <a:pathLst>
                <a:path w="491" h="439" extrusionOk="0">
                  <a:moveTo>
                    <a:pt x="222" y="1"/>
                  </a:moveTo>
                  <a:lnTo>
                    <a:pt x="1" y="439"/>
                  </a:lnTo>
                  <a:lnTo>
                    <a:pt x="491" y="411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6" name="Google Shape;886;p41"/>
            <p:cNvSpPr/>
            <p:nvPr/>
          </p:nvSpPr>
          <p:spPr>
            <a:xfrm>
              <a:off x="2349429" y="2638077"/>
              <a:ext cx="62159" cy="54356"/>
            </a:xfrm>
            <a:custGeom>
              <a:avLst/>
              <a:gdLst/>
              <a:ahLst/>
              <a:cxnLst/>
              <a:rect l="l" t="t" r="r" b="b"/>
              <a:pathLst>
                <a:path w="470" h="411" extrusionOk="0">
                  <a:moveTo>
                    <a:pt x="235" y="0"/>
                  </a:moveTo>
                  <a:lnTo>
                    <a:pt x="232" y="7"/>
                  </a:lnTo>
                  <a:lnTo>
                    <a:pt x="104" y="224"/>
                  </a:lnTo>
                  <a:lnTo>
                    <a:pt x="1" y="404"/>
                  </a:lnTo>
                  <a:lnTo>
                    <a:pt x="470" y="411"/>
                  </a:lnTo>
                  <a:lnTo>
                    <a:pt x="466" y="404"/>
                  </a:lnTo>
                  <a:lnTo>
                    <a:pt x="366" y="224"/>
                  </a:lnTo>
                  <a:lnTo>
                    <a:pt x="239" y="7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2348503" y="2612949"/>
              <a:ext cx="63084" cy="54885"/>
            </a:xfrm>
            <a:custGeom>
              <a:avLst/>
              <a:gdLst/>
              <a:ahLst/>
              <a:cxnLst/>
              <a:rect l="l" t="t" r="r" b="b"/>
              <a:pathLst>
                <a:path w="477" h="415" extrusionOk="0">
                  <a:moveTo>
                    <a:pt x="242" y="0"/>
                  </a:moveTo>
                  <a:lnTo>
                    <a:pt x="1" y="414"/>
                  </a:lnTo>
                  <a:lnTo>
                    <a:pt x="477" y="414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8" name="Google Shape;888;p41"/>
            <p:cNvSpPr/>
            <p:nvPr/>
          </p:nvSpPr>
          <p:spPr>
            <a:xfrm>
              <a:off x="2356307" y="2597343"/>
              <a:ext cx="48008" cy="41660"/>
            </a:xfrm>
            <a:custGeom>
              <a:avLst/>
              <a:gdLst/>
              <a:ahLst/>
              <a:cxnLst/>
              <a:rect l="l" t="t" r="r" b="b"/>
              <a:pathLst>
                <a:path w="363" h="315" extrusionOk="0">
                  <a:moveTo>
                    <a:pt x="183" y="1"/>
                  </a:moveTo>
                  <a:lnTo>
                    <a:pt x="0" y="311"/>
                  </a:lnTo>
                  <a:lnTo>
                    <a:pt x="363" y="315"/>
                  </a:lnTo>
                  <a:lnTo>
                    <a:pt x="363" y="315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9" name="Google Shape;889;p41"/>
            <p:cNvSpPr/>
            <p:nvPr/>
          </p:nvSpPr>
          <p:spPr>
            <a:xfrm>
              <a:off x="2411060" y="2624720"/>
              <a:ext cx="77632" cy="67713"/>
            </a:xfrm>
            <a:custGeom>
              <a:avLst/>
              <a:gdLst/>
              <a:ahLst/>
              <a:cxnLst/>
              <a:rect l="l" t="t" r="r" b="b"/>
              <a:pathLst>
                <a:path w="587" h="512" extrusionOk="0">
                  <a:moveTo>
                    <a:pt x="297" y="1"/>
                  </a:moveTo>
                  <a:lnTo>
                    <a:pt x="290" y="8"/>
                  </a:lnTo>
                  <a:lnTo>
                    <a:pt x="138" y="270"/>
                  </a:lnTo>
                  <a:lnTo>
                    <a:pt x="0" y="505"/>
                  </a:lnTo>
                  <a:lnTo>
                    <a:pt x="0" y="512"/>
                  </a:lnTo>
                  <a:lnTo>
                    <a:pt x="4" y="512"/>
                  </a:lnTo>
                  <a:cubicBezTo>
                    <a:pt x="197" y="512"/>
                    <a:pt x="390" y="512"/>
                    <a:pt x="587" y="508"/>
                  </a:cubicBezTo>
                  <a:lnTo>
                    <a:pt x="452" y="274"/>
                  </a:lnTo>
                  <a:lnTo>
                    <a:pt x="301" y="11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0" name="Google Shape;890;p41"/>
            <p:cNvSpPr/>
            <p:nvPr/>
          </p:nvSpPr>
          <p:spPr>
            <a:xfrm>
              <a:off x="2411457" y="2594698"/>
              <a:ext cx="76442" cy="66259"/>
            </a:xfrm>
            <a:custGeom>
              <a:avLst/>
              <a:gdLst/>
              <a:ahLst/>
              <a:cxnLst/>
              <a:rect l="l" t="t" r="r" b="b"/>
              <a:pathLst>
                <a:path w="578" h="501" extrusionOk="0">
                  <a:moveTo>
                    <a:pt x="291" y="0"/>
                  </a:moveTo>
                  <a:lnTo>
                    <a:pt x="1" y="497"/>
                  </a:lnTo>
                  <a:lnTo>
                    <a:pt x="577" y="501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1" name="Google Shape;891;p41"/>
            <p:cNvSpPr/>
            <p:nvPr/>
          </p:nvSpPr>
          <p:spPr>
            <a:xfrm>
              <a:off x="2421111" y="2575917"/>
              <a:ext cx="57662" cy="50388"/>
            </a:xfrm>
            <a:custGeom>
              <a:avLst/>
              <a:gdLst/>
              <a:ahLst/>
              <a:cxnLst/>
              <a:rect l="l" t="t" r="r" b="b"/>
              <a:pathLst>
                <a:path w="436" h="381" extrusionOk="0">
                  <a:moveTo>
                    <a:pt x="218" y="1"/>
                  </a:moveTo>
                  <a:lnTo>
                    <a:pt x="0" y="377"/>
                  </a:lnTo>
                  <a:lnTo>
                    <a:pt x="435" y="38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2" name="Google Shape;892;p41"/>
            <p:cNvSpPr/>
            <p:nvPr/>
          </p:nvSpPr>
          <p:spPr>
            <a:xfrm>
              <a:off x="2493587" y="2624720"/>
              <a:ext cx="76442" cy="67317"/>
            </a:xfrm>
            <a:custGeom>
              <a:avLst/>
              <a:gdLst/>
              <a:ahLst/>
              <a:cxnLst/>
              <a:rect l="l" t="t" r="r" b="b"/>
              <a:pathLst>
                <a:path w="578" h="509" extrusionOk="0">
                  <a:moveTo>
                    <a:pt x="298" y="1"/>
                  </a:moveTo>
                  <a:lnTo>
                    <a:pt x="291" y="8"/>
                  </a:lnTo>
                  <a:lnTo>
                    <a:pt x="139" y="270"/>
                  </a:lnTo>
                  <a:lnTo>
                    <a:pt x="1" y="508"/>
                  </a:lnTo>
                  <a:cubicBezTo>
                    <a:pt x="191" y="508"/>
                    <a:pt x="384" y="501"/>
                    <a:pt x="577" y="498"/>
                  </a:cubicBezTo>
                  <a:lnTo>
                    <a:pt x="453" y="274"/>
                  </a:lnTo>
                  <a:lnTo>
                    <a:pt x="301" y="1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3" name="Google Shape;893;p41"/>
            <p:cNvSpPr/>
            <p:nvPr/>
          </p:nvSpPr>
          <p:spPr>
            <a:xfrm>
              <a:off x="2494116" y="2594698"/>
              <a:ext cx="76310" cy="66259"/>
            </a:xfrm>
            <a:custGeom>
              <a:avLst/>
              <a:gdLst/>
              <a:ahLst/>
              <a:cxnLst/>
              <a:rect l="l" t="t" r="r" b="b"/>
              <a:pathLst>
                <a:path w="577" h="501" extrusionOk="0">
                  <a:moveTo>
                    <a:pt x="290" y="0"/>
                  </a:moveTo>
                  <a:lnTo>
                    <a:pt x="0" y="497"/>
                  </a:lnTo>
                  <a:lnTo>
                    <a:pt x="577" y="501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4" name="Google Shape;894;p41"/>
            <p:cNvSpPr/>
            <p:nvPr/>
          </p:nvSpPr>
          <p:spPr>
            <a:xfrm>
              <a:off x="2503639" y="2575917"/>
              <a:ext cx="57662" cy="50388"/>
            </a:xfrm>
            <a:custGeom>
              <a:avLst/>
              <a:gdLst/>
              <a:ahLst/>
              <a:cxnLst/>
              <a:rect l="l" t="t" r="r" b="b"/>
              <a:pathLst>
                <a:path w="436" h="381" extrusionOk="0">
                  <a:moveTo>
                    <a:pt x="218" y="1"/>
                  </a:moveTo>
                  <a:lnTo>
                    <a:pt x="1" y="377"/>
                  </a:lnTo>
                  <a:lnTo>
                    <a:pt x="436" y="380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5" name="Google Shape;895;p41"/>
            <p:cNvSpPr/>
            <p:nvPr/>
          </p:nvSpPr>
          <p:spPr>
            <a:xfrm>
              <a:off x="2262273" y="2614800"/>
              <a:ext cx="87287" cy="76706"/>
            </a:xfrm>
            <a:custGeom>
              <a:avLst/>
              <a:gdLst/>
              <a:ahLst/>
              <a:cxnLst/>
              <a:rect l="l" t="t" r="r" b="b"/>
              <a:pathLst>
                <a:path w="660" h="580" extrusionOk="0">
                  <a:moveTo>
                    <a:pt x="332" y="0"/>
                  </a:moveTo>
                  <a:lnTo>
                    <a:pt x="325" y="7"/>
                  </a:lnTo>
                  <a:lnTo>
                    <a:pt x="173" y="269"/>
                  </a:lnTo>
                  <a:lnTo>
                    <a:pt x="1" y="562"/>
                  </a:lnTo>
                  <a:cubicBezTo>
                    <a:pt x="218" y="569"/>
                    <a:pt x="439" y="576"/>
                    <a:pt x="660" y="580"/>
                  </a:cubicBezTo>
                  <a:lnTo>
                    <a:pt x="484" y="269"/>
                  </a:lnTo>
                  <a:lnTo>
                    <a:pt x="335" y="7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6" name="Google Shape;896;p41"/>
            <p:cNvSpPr/>
            <p:nvPr/>
          </p:nvSpPr>
          <p:spPr>
            <a:xfrm>
              <a:off x="2266902" y="2584646"/>
              <a:ext cx="76310" cy="65862"/>
            </a:xfrm>
            <a:custGeom>
              <a:avLst/>
              <a:gdLst/>
              <a:ahLst/>
              <a:cxnLst/>
              <a:rect l="l" t="t" r="r" b="b"/>
              <a:pathLst>
                <a:path w="577" h="498" extrusionOk="0">
                  <a:moveTo>
                    <a:pt x="290" y="0"/>
                  </a:moveTo>
                  <a:lnTo>
                    <a:pt x="0" y="497"/>
                  </a:lnTo>
                  <a:lnTo>
                    <a:pt x="576" y="497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7" name="Google Shape;897;p41"/>
            <p:cNvSpPr/>
            <p:nvPr/>
          </p:nvSpPr>
          <p:spPr>
            <a:xfrm>
              <a:off x="2276424" y="2565866"/>
              <a:ext cx="57662" cy="49859"/>
            </a:xfrm>
            <a:custGeom>
              <a:avLst/>
              <a:gdLst/>
              <a:ahLst/>
              <a:cxnLst/>
              <a:rect l="l" t="t" r="r" b="b"/>
              <a:pathLst>
                <a:path w="436" h="377" extrusionOk="0">
                  <a:moveTo>
                    <a:pt x="218" y="1"/>
                  </a:moveTo>
                  <a:lnTo>
                    <a:pt x="1" y="373"/>
                  </a:lnTo>
                  <a:lnTo>
                    <a:pt x="435" y="377"/>
                  </a:lnTo>
                  <a:lnTo>
                    <a:pt x="2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8" name="Google Shape;898;p41"/>
            <p:cNvSpPr/>
            <p:nvPr/>
          </p:nvSpPr>
          <p:spPr>
            <a:xfrm>
              <a:off x="2967721" y="2596549"/>
              <a:ext cx="67713" cy="63481"/>
            </a:xfrm>
            <a:custGeom>
              <a:avLst/>
              <a:gdLst/>
              <a:ahLst/>
              <a:cxnLst/>
              <a:rect l="l" t="t" r="r" b="b"/>
              <a:pathLst>
                <a:path w="512" h="480" extrusionOk="0">
                  <a:moveTo>
                    <a:pt x="239" y="0"/>
                  </a:moveTo>
                  <a:lnTo>
                    <a:pt x="235" y="7"/>
                  </a:lnTo>
                  <a:lnTo>
                    <a:pt x="125" y="235"/>
                  </a:lnTo>
                  <a:lnTo>
                    <a:pt x="1" y="480"/>
                  </a:lnTo>
                  <a:cubicBezTo>
                    <a:pt x="8" y="476"/>
                    <a:pt x="18" y="476"/>
                    <a:pt x="25" y="476"/>
                  </a:cubicBezTo>
                  <a:cubicBezTo>
                    <a:pt x="184" y="455"/>
                    <a:pt x="346" y="435"/>
                    <a:pt x="501" y="414"/>
                  </a:cubicBezTo>
                  <a:lnTo>
                    <a:pt x="511" y="414"/>
                  </a:lnTo>
                  <a:lnTo>
                    <a:pt x="504" y="404"/>
                  </a:lnTo>
                  <a:lnTo>
                    <a:pt x="384" y="217"/>
                  </a:lnTo>
                  <a:lnTo>
                    <a:pt x="242" y="7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99" name="Google Shape;899;p41"/>
            <p:cNvSpPr/>
            <p:nvPr/>
          </p:nvSpPr>
          <p:spPr>
            <a:xfrm>
              <a:off x="2969176" y="2571818"/>
              <a:ext cx="63481" cy="56736"/>
            </a:xfrm>
            <a:custGeom>
              <a:avLst/>
              <a:gdLst/>
              <a:ahLst/>
              <a:cxnLst/>
              <a:rect l="l" t="t" r="r" b="b"/>
              <a:pathLst>
                <a:path w="480" h="429" extrusionOk="0">
                  <a:moveTo>
                    <a:pt x="214" y="1"/>
                  </a:moveTo>
                  <a:lnTo>
                    <a:pt x="0" y="429"/>
                  </a:lnTo>
                  <a:lnTo>
                    <a:pt x="480" y="4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0" name="Google Shape;900;p41"/>
            <p:cNvSpPr/>
            <p:nvPr/>
          </p:nvSpPr>
          <p:spPr>
            <a:xfrm>
              <a:off x="2974995" y="2556344"/>
              <a:ext cx="48140" cy="42585"/>
            </a:xfrm>
            <a:custGeom>
              <a:avLst/>
              <a:gdLst/>
              <a:ahLst/>
              <a:cxnLst/>
              <a:rect l="l" t="t" r="r" b="b"/>
              <a:pathLst>
                <a:path w="364" h="322" extrusionOk="0">
                  <a:moveTo>
                    <a:pt x="163" y="0"/>
                  </a:moveTo>
                  <a:lnTo>
                    <a:pt x="1" y="321"/>
                  </a:lnTo>
                  <a:lnTo>
                    <a:pt x="363" y="301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1" name="Google Shape;901;p41"/>
            <p:cNvSpPr/>
            <p:nvPr/>
          </p:nvSpPr>
          <p:spPr>
            <a:xfrm>
              <a:off x="3033849" y="2596549"/>
              <a:ext cx="57662" cy="54885"/>
            </a:xfrm>
            <a:custGeom>
              <a:avLst/>
              <a:gdLst/>
              <a:ahLst/>
              <a:cxnLst/>
              <a:rect l="l" t="t" r="r" b="b"/>
              <a:pathLst>
                <a:path w="436" h="415" extrusionOk="0">
                  <a:moveTo>
                    <a:pt x="205" y="0"/>
                  </a:moveTo>
                  <a:lnTo>
                    <a:pt x="201" y="3"/>
                  </a:lnTo>
                  <a:lnTo>
                    <a:pt x="91" y="231"/>
                  </a:lnTo>
                  <a:lnTo>
                    <a:pt x="4" y="404"/>
                  </a:lnTo>
                  <a:lnTo>
                    <a:pt x="1" y="414"/>
                  </a:lnTo>
                  <a:lnTo>
                    <a:pt x="8" y="414"/>
                  </a:lnTo>
                  <a:cubicBezTo>
                    <a:pt x="153" y="393"/>
                    <a:pt x="294" y="373"/>
                    <a:pt x="436" y="352"/>
                  </a:cubicBezTo>
                  <a:lnTo>
                    <a:pt x="349" y="217"/>
                  </a:lnTo>
                  <a:lnTo>
                    <a:pt x="211" y="3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2" name="Google Shape;902;p41"/>
            <p:cNvSpPr/>
            <p:nvPr/>
          </p:nvSpPr>
          <p:spPr>
            <a:xfrm>
              <a:off x="3031204" y="2571818"/>
              <a:ext cx="63084" cy="56736"/>
            </a:xfrm>
            <a:custGeom>
              <a:avLst/>
              <a:gdLst/>
              <a:ahLst/>
              <a:cxnLst/>
              <a:rect l="l" t="t" r="r" b="b"/>
              <a:pathLst>
                <a:path w="477" h="429" extrusionOk="0">
                  <a:moveTo>
                    <a:pt x="214" y="1"/>
                  </a:moveTo>
                  <a:lnTo>
                    <a:pt x="0" y="429"/>
                  </a:lnTo>
                  <a:lnTo>
                    <a:pt x="476" y="4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3" name="Google Shape;903;p41"/>
            <p:cNvSpPr/>
            <p:nvPr/>
          </p:nvSpPr>
          <p:spPr>
            <a:xfrm>
              <a:off x="3037155" y="2556344"/>
              <a:ext cx="48008" cy="42585"/>
            </a:xfrm>
            <a:custGeom>
              <a:avLst/>
              <a:gdLst/>
              <a:ahLst/>
              <a:cxnLst/>
              <a:rect l="l" t="t" r="r" b="b"/>
              <a:pathLst>
                <a:path w="363" h="322" extrusionOk="0">
                  <a:moveTo>
                    <a:pt x="162" y="0"/>
                  </a:moveTo>
                  <a:lnTo>
                    <a:pt x="0" y="321"/>
                  </a:lnTo>
                  <a:lnTo>
                    <a:pt x="362" y="301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4" name="Google Shape;904;p41"/>
            <p:cNvSpPr/>
            <p:nvPr/>
          </p:nvSpPr>
          <p:spPr>
            <a:xfrm>
              <a:off x="3101035" y="2576446"/>
              <a:ext cx="68507" cy="65333"/>
            </a:xfrm>
            <a:custGeom>
              <a:avLst/>
              <a:gdLst/>
              <a:ahLst/>
              <a:cxnLst/>
              <a:rect l="l" t="t" r="r" b="b"/>
              <a:pathLst>
                <a:path w="518" h="494" extrusionOk="0">
                  <a:moveTo>
                    <a:pt x="249" y="0"/>
                  </a:moveTo>
                  <a:lnTo>
                    <a:pt x="245" y="7"/>
                  </a:lnTo>
                  <a:lnTo>
                    <a:pt x="131" y="231"/>
                  </a:lnTo>
                  <a:lnTo>
                    <a:pt x="0" y="494"/>
                  </a:lnTo>
                  <a:cubicBezTo>
                    <a:pt x="173" y="469"/>
                    <a:pt x="345" y="438"/>
                    <a:pt x="518" y="411"/>
                  </a:cubicBezTo>
                  <a:lnTo>
                    <a:pt x="390" y="218"/>
                  </a:lnTo>
                  <a:lnTo>
                    <a:pt x="252" y="4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5" name="Google Shape;905;p41"/>
            <p:cNvSpPr/>
            <p:nvPr/>
          </p:nvSpPr>
          <p:spPr>
            <a:xfrm>
              <a:off x="3103283" y="2550921"/>
              <a:ext cx="63613" cy="56604"/>
            </a:xfrm>
            <a:custGeom>
              <a:avLst/>
              <a:gdLst/>
              <a:ahLst/>
              <a:cxnLst/>
              <a:rect l="l" t="t" r="r" b="b"/>
              <a:pathLst>
                <a:path w="481" h="428" extrusionOk="0">
                  <a:moveTo>
                    <a:pt x="214" y="0"/>
                  </a:moveTo>
                  <a:lnTo>
                    <a:pt x="0" y="428"/>
                  </a:lnTo>
                  <a:lnTo>
                    <a:pt x="0" y="428"/>
                  </a:lnTo>
                  <a:lnTo>
                    <a:pt x="480" y="4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6" name="Google Shape;906;p41"/>
            <p:cNvSpPr/>
            <p:nvPr/>
          </p:nvSpPr>
          <p:spPr>
            <a:xfrm>
              <a:off x="3109234" y="2535315"/>
              <a:ext cx="48008" cy="43114"/>
            </a:xfrm>
            <a:custGeom>
              <a:avLst/>
              <a:gdLst/>
              <a:ahLst/>
              <a:cxnLst/>
              <a:rect l="l" t="t" r="r" b="b"/>
              <a:pathLst>
                <a:path w="363" h="326" extrusionOk="0">
                  <a:moveTo>
                    <a:pt x="162" y="1"/>
                  </a:moveTo>
                  <a:lnTo>
                    <a:pt x="0" y="325"/>
                  </a:lnTo>
                  <a:lnTo>
                    <a:pt x="363" y="304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7" name="Google Shape;907;p41"/>
            <p:cNvSpPr/>
            <p:nvPr/>
          </p:nvSpPr>
          <p:spPr>
            <a:xfrm>
              <a:off x="2974995" y="2476329"/>
              <a:ext cx="559560" cy="337508"/>
            </a:xfrm>
            <a:custGeom>
              <a:avLst/>
              <a:gdLst/>
              <a:ahLst/>
              <a:cxnLst/>
              <a:rect l="l" t="t" r="r" b="b"/>
              <a:pathLst>
                <a:path w="4231" h="2552" extrusionOk="0">
                  <a:moveTo>
                    <a:pt x="1825" y="1"/>
                  </a:moveTo>
                  <a:cubicBezTo>
                    <a:pt x="1693" y="1"/>
                    <a:pt x="1599" y="145"/>
                    <a:pt x="1547" y="271"/>
                  </a:cubicBezTo>
                  <a:cubicBezTo>
                    <a:pt x="1329" y="764"/>
                    <a:pt x="1198" y="1289"/>
                    <a:pt x="1153" y="1827"/>
                  </a:cubicBezTo>
                  <a:cubicBezTo>
                    <a:pt x="750" y="1458"/>
                    <a:pt x="457" y="1273"/>
                    <a:pt x="275" y="1273"/>
                  </a:cubicBezTo>
                  <a:cubicBezTo>
                    <a:pt x="236" y="1273"/>
                    <a:pt x="202" y="1282"/>
                    <a:pt x="173" y="1299"/>
                  </a:cubicBezTo>
                  <a:cubicBezTo>
                    <a:pt x="1" y="1402"/>
                    <a:pt x="15" y="1816"/>
                    <a:pt x="215" y="2551"/>
                  </a:cubicBezTo>
                  <a:cubicBezTo>
                    <a:pt x="1329" y="2444"/>
                    <a:pt x="2699" y="2220"/>
                    <a:pt x="4221" y="1889"/>
                  </a:cubicBezTo>
                  <a:cubicBezTo>
                    <a:pt x="4231" y="1585"/>
                    <a:pt x="4052" y="1306"/>
                    <a:pt x="3796" y="1223"/>
                  </a:cubicBezTo>
                  <a:cubicBezTo>
                    <a:pt x="3737" y="1202"/>
                    <a:pt x="3674" y="1193"/>
                    <a:pt x="3611" y="1193"/>
                  </a:cubicBezTo>
                  <a:cubicBezTo>
                    <a:pt x="3378" y="1193"/>
                    <a:pt x="3135" y="1329"/>
                    <a:pt x="2999" y="1568"/>
                  </a:cubicBezTo>
                  <a:cubicBezTo>
                    <a:pt x="3010" y="1523"/>
                    <a:pt x="3175" y="833"/>
                    <a:pt x="2972" y="737"/>
                  </a:cubicBezTo>
                  <a:cubicBezTo>
                    <a:pt x="2959" y="732"/>
                    <a:pt x="2942" y="726"/>
                    <a:pt x="2918" y="726"/>
                  </a:cubicBezTo>
                  <a:cubicBezTo>
                    <a:pt x="2874" y="726"/>
                    <a:pt x="2808" y="744"/>
                    <a:pt x="2709" y="816"/>
                  </a:cubicBezTo>
                  <a:cubicBezTo>
                    <a:pt x="2516" y="971"/>
                    <a:pt x="2388" y="1199"/>
                    <a:pt x="2357" y="1447"/>
                  </a:cubicBezTo>
                  <a:cubicBezTo>
                    <a:pt x="2344" y="1030"/>
                    <a:pt x="2247" y="623"/>
                    <a:pt x="2081" y="243"/>
                  </a:cubicBezTo>
                  <a:cubicBezTo>
                    <a:pt x="2033" y="133"/>
                    <a:pt x="1961" y="15"/>
                    <a:pt x="1843" y="2"/>
                  </a:cubicBezTo>
                  <a:cubicBezTo>
                    <a:pt x="1837" y="1"/>
                    <a:pt x="1831" y="1"/>
                    <a:pt x="1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8" name="Google Shape;908;p41"/>
            <p:cNvSpPr/>
            <p:nvPr/>
          </p:nvSpPr>
          <p:spPr>
            <a:xfrm>
              <a:off x="1921452" y="2609510"/>
              <a:ext cx="339095" cy="286459"/>
            </a:xfrm>
            <a:custGeom>
              <a:avLst/>
              <a:gdLst/>
              <a:ahLst/>
              <a:cxnLst/>
              <a:rect l="l" t="t" r="r" b="b"/>
              <a:pathLst>
                <a:path w="2564" h="2166" extrusionOk="0">
                  <a:moveTo>
                    <a:pt x="1491" y="1"/>
                  </a:moveTo>
                  <a:cubicBezTo>
                    <a:pt x="1425" y="1"/>
                    <a:pt x="1357" y="50"/>
                    <a:pt x="1308" y="99"/>
                  </a:cubicBezTo>
                  <a:cubicBezTo>
                    <a:pt x="1066" y="337"/>
                    <a:pt x="866" y="613"/>
                    <a:pt x="718" y="916"/>
                  </a:cubicBezTo>
                  <a:cubicBezTo>
                    <a:pt x="545" y="560"/>
                    <a:pt x="402" y="380"/>
                    <a:pt x="288" y="380"/>
                  </a:cubicBezTo>
                  <a:cubicBezTo>
                    <a:pt x="282" y="380"/>
                    <a:pt x="275" y="381"/>
                    <a:pt x="269" y="382"/>
                  </a:cubicBezTo>
                  <a:cubicBezTo>
                    <a:pt x="142" y="402"/>
                    <a:pt x="55" y="644"/>
                    <a:pt x="0" y="1120"/>
                  </a:cubicBezTo>
                  <a:cubicBezTo>
                    <a:pt x="35" y="1237"/>
                    <a:pt x="197" y="1755"/>
                    <a:pt x="701" y="2017"/>
                  </a:cubicBezTo>
                  <a:cubicBezTo>
                    <a:pt x="891" y="2117"/>
                    <a:pt x="1104" y="2165"/>
                    <a:pt x="1321" y="2165"/>
                  </a:cubicBezTo>
                  <a:cubicBezTo>
                    <a:pt x="1729" y="2165"/>
                    <a:pt x="2155" y="1994"/>
                    <a:pt x="2488" y="1665"/>
                  </a:cubicBezTo>
                  <a:cubicBezTo>
                    <a:pt x="2564" y="1493"/>
                    <a:pt x="2526" y="1289"/>
                    <a:pt x="2398" y="1179"/>
                  </a:cubicBezTo>
                  <a:cubicBezTo>
                    <a:pt x="2329" y="1120"/>
                    <a:pt x="2239" y="1090"/>
                    <a:pt x="2145" y="1090"/>
                  </a:cubicBezTo>
                  <a:cubicBezTo>
                    <a:pt x="2046" y="1090"/>
                    <a:pt x="1942" y="1123"/>
                    <a:pt x="1853" y="1192"/>
                  </a:cubicBezTo>
                  <a:cubicBezTo>
                    <a:pt x="1870" y="1172"/>
                    <a:pt x="2126" y="806"/>
                    <a:pt x="2032" y="702"/>
                  </a:cubicBezTo>
                  <a:cubicBezTo>
                    <a:pt x="2018" y="693"/>
                    <a:pt x="1996" y="677"/>
                    <a:pt x="1946" y="677"/>
                  </a:cubicBezTo>
                  <a:cubicBezTo>
                    <a:pt x="1923" y="677"/>
                    <a:pt x="1895" y="680"/>
                    <a:pt x="1860" y="689"/>
                  </a:cubicBezTo>
                  <a:cubicBezTo>
                    <a:pt x="1708" y="734"/>
                    <a:pt x="1584" y="837"/>
                    <a:pt x="1505" y="972"/>
                  </a:cubicBezTo>
                  <a:cubicBezTo>
                    <a:pt x="1594" y="727"/>
                    <a:pt x="1636" y="468"/>
                    <a:pt x="1625" y="206"/>
                  </a:cubicBezTo>
                  <a:cubicBezTo>
                    <a:pt x="1622" y="133"/>
                    <a:pt x="1608" y="47"/>
                    <a:pt x="1543" y="12"/>
                  </a:cubicBezTo>
                  <a:cubicBezTo>
                    <a:pt x="1526" y="4"/>
                    <a:pt x="1508" y="1"/>
                    <a:pt x="14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09" name="Google Shape;909;p41"/>
            <p:cNvSpPr/>
            <p:nvPr/>
          </p:nvSpPr>
          <p:spPr>
            <a:xfrm>
              <a:off x="955461" y="2472494"/>
              <a:ext cx="295717" cy="276143"/>
            </a:xfrm>
            <a:custGeom>
              <a:avLst/>
              <a:gdLst/>
              <a:ahLst/>
              <a:cxnLst/>
              <a:rect l="l" t="t" r="r" b="b"/>
              <a:pathLst>
                <a:path w="2236" h="2088" extrusionOk="0">
                  <a:moveTo>
                    <a:pt x="1661" y="1"/>
                  </a:moveTo>
                  <a:cubicBezTo>
                    <a:pt x="1606" y="1"/>
                    <a:pt x="1540" y="53"/>
                    <a:pt x="1463" y="155"/>
                  </a:cubicBezTo>
                  <a:cubicBezTo>
                    <a:pt x="1346" y="300"/>
                    <a:pt x="1208" y="545"/>
                    <a:pt x="1046" y="897"/>
                  </a:cubicBezTo>
                  <a:cubicBezTo>
                    <a:pt x="942" y="731"/>
                    <a:pt x="825" y="576"/>
                    <a:pt x="690" y="431"/>
                  </a:cubicBezTo>
                  <a:cubicBezTo>
                    <a:pt x="502" y="228"/>
                    <a:pt x="329" y="118"/>
                    <a:pt x="213" y="118"/>
                  </a:cubicBezTo>
                  <a:cubicBezTo>
                    <a:pt x="190" y="118"/>
                    <a:pt x="170" y="122"/>
                    <a:pt x="152" y="131"/>
                  </a:cubicBezTo>
                  <a:cubicBezTo>
                    <a:pt x="10" y="203"/>
                    <a:pt x="0" y="555"/>
                    <a:pt x="107" y="986"/>
                  </a:cubicBezTo>
                  <a:cubicBezTo>
                    <a:pt x="114" y="1024"/>
                    <a:pt x="121" y="1059"/>
                    <a:pt x="131" y="1097"/>
                  </a:cubicBezTo>
                  <a:cubicBezTo>
                    <a:pt x="145" y="1135"/>
                    <a:pt x="162" y="1169"/>
                    <a:pt x="176" y="1204"/>
                  </a:cubicBezTo>
                  <a:cubicBezTo>
                    <a:pt x="362" y="1462"/>
                    <a:pt x="904" y="1704"/>
                    <a:pt x="1715" y="1911"/>
                  </a:cubicBezTo>
                  <a:cubicBezTo>
                    <a:pt x="1794" y="2001"/>
                    <a:pt x="1898" y="2059"/>
                    <a:pt x="2015" y="2080"/>
                  </a:cubicBezTo>
                  <a:cubicBezTo>
                    <a:pt x="2043" y="2085"/>
                    <a:pt x="2070" y="2088"/>
                    <a:pt x="2098" y="2088"/>
                  </a:cubicBezTo>
                  <a:cubicBezTo>
                    <a:pt x="2125" y="2088"/>
                    <a:pt x="2153" y="2085"/>
                    <a:pt x="2181" y="2080"/>
                  </a:cubicBezTo>
                  <a:cubicBezTo>
                    <a:pt x="2236" y="1711"/>
                    <a:pt x="2181" y="1445"/>
                    <a:pt x="2063" y="1404"/>
                  </a:cubicBezTo>
                  <a:cubicBezTo>
                    <a:pt x="2059" y="1403"/>
                    <a:pt x="2050" y="1401"/>
                    <a:pt x="2039" y="1401"/>
                  </a:cubicBezTo>
                  <a:cubicBezTo>
                    <a:pt x="2001" y="1401"/>
                    <a:pt x="1925" y="1418"/>
                    <a:pt x="1811" y="1535"/>
                  </a:cubicBezTo>
                  <a:cubicBezTo>
                    <a:pt x="1870" y="734"/>
                    <a:pt x="1853" y="248"/>
                    <a:pt x="1760" y="75"/>
                  </a:cubicBezTo>
                  <a:cubicBezTo>
                    <a:pt x="1742" y="41"/>
                    <a:pt x="1715" y="17"/>
                    <a:pt x="1680" y="3"/>
                  </a:cubicBezTo>
                  <a:cubicBezTo>
                    <a:pt x="1674" y="2"/>
                    <a:pt x="1668" y="1"/>
                    <a:pt x="1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0" name="Google Shape;910;p41"/>
            <p:cNvSpPr/>
            <p:nvPr/>
          </p:nvSpPr>
          <p:spPr>
            <a:xfrm>
              <a:off x="953610" y="2437711"/>
              <a:ext cx="151165" cy="95883"/>
            </a:xfrm>
            <a:custGeom>
              <a:avLst/>
              <a:gdLst/>
              <a:ahLst/>
              <a:cxnLst/>
              <a:rect l="l" t="t" r="r" b="b"/>
              <a:pathLst>
                <a:path w="1143" h="725" extrusionOk="0">
                  <a:moveTo>
                    <a:pt x="24" y="0"/>
                  </a:moveTo>
                  <a:lnTo>
                    <a:pt x="0" y="28"/>
                  </a:lnTo>
                  <a:cubicBezTo>
                    <a:pt x="325" y="335"/>
                    <a:pt x="708" y="573"/>
                    <a:pt x="1129" y="725"/>
                  </a:cubicBezTo>
                  <a:lnTo>
                    <a:pt x="1142" y="687"/>
                  </a:lnTo>
                  <a:cubicBezTo>
                    <a:pt x="725" y="539"/>
                    <a:pt x="345" y="304"/>
                    <a:pt x="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1" name="Google Shape;911;p41"/>
            <p:cNvSpPr/>
            <p:nvPr/>
          </p:nvSpPr>
          <p:spPr>
            <a:xfrm>
              <a:off x="1102793" y="2489687"/>
              <a:ext cx="371630" cy="69036"/>
            </a:xfrm>
            <a:custGeom>
              <a:avLst/>
              <a:gdLst/>
              <a:ahLst/>
              <a:cxnLst/>
              <a:rect l="l" t="t" r="r" b="b"/>
              <a:pathLst>
                <a:path w="2810" h="522" extrusionOk="0">
                  <a:moveTo>
                    <a:pt x="2788" y="1"/>
                  </a:moveTo>
                  <a:cubicBezTo>
                    <a:pt x="2274" y="319"/>
                    <a:pt x="1687" y="482"/>
                    <a:pt x="1096" y="482"/>
                  </a:cubicBezTo>
                  <a:cubicBezTo>
                    <a:pt x="731" y="482"/>
                    <a:pt x="366" y="420"/>
                    <a:pt x="14" y="294"/>
                  </a:cubicBezTo>
                  <a:lnTo>
                    <a:pt x="1" y="332"/>
                  </a:lnTo>
                  <a:cubicBezTo>
                    <a:pt x="352" y="456"/>
                    <a:pt x="722" y="522"/>
                    <a:pt x="1098" y="522"/>
                  </a:cubicBezTo>
                  <a:cubicBezTo>
                    <a:pt x="1701" y="522"/>
                    <a:pt x="2295" y="353"/>
                    <a:pt x="2809" y="32"/>
                  </a:cubicBezTo>
                  <a:lnTo>
                    <a:pt x="27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2" name="Google Shape;912;p41"/>
            <p:cNvSpPr/>
            <p:nvPr/>
          </p:nvSpPr>
          <p:spPr>
            <a:xfrm>
              <a:off x="1435018" y="1746811"/>
              <a:ext cx="280243" cy="498460"/>
            </a:xfrm>
            <a:custGeom>
              <a:avLst/>
              <a:gdLst/>
              <a:ahLst/>
              <a:cxnLst/>
              <a:rect l="l" t="t" r="r" b="b"/>
              <a:pathLst>
                <a:path w="2119" h="3769" extrusionOk="0">
                  <a:moveTo>
                    <a:pt x="18" y="1"/>
                  </a:moveTo>
                  <a:lnTo>
                    <a:pt x="0" y="35"/>
                  </a:lnTo>
                  <a:cubicBezTo>
                    <a:pt x="1377" y="715"/>
                    <a:pt x="2077" y="2278"/>
                    <a:pt x="1667" y="3758"/>
                  </a:cubicBezTo>
                  <a:lnTo>
                    <a:pt x="1705" y="3768"/>
                  </a:lnTo>
                  <a:cubicBezTo>
                    <a:pt x="2119" y="2271"/>
                    <a:pt x="1411" y="691"/>
                    <a:pt x="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3" name="Google Shape;913;p41"/>
            <p:cNvSpPr/>
            <p:nvPr/>
          </p:nvSpPr>
          <p:spPr>
            <a:xfrm>
              <a:off x="819900" y="1781065"/>
              <a:ext cx="183963" cy="349676"/>
            </a:xfrm>
            <a:custGeom>
              <a:avLst/>
              <a:gdLst/>
              <a:ahLst/>
              <a:cxnLst/>
              <a:rect l="l" t="t" r="r" b="b"/>
              <a:pathLst>
                <a:path w="1391" h="2644" extrusionOk="0">
                  <a:moveTo>
                    <a:pt x="1367" y="0"/>
                  </a:moveTo>
                  <a:cubicBezTo>
                    <a:pt x="511" y="608"/>
                    <a:pt x="0" y="1591"/>
                    <a:pt x="0" y="2643"/>
                  </a:cubicBezTo>
                  <a:lnTo>
                    <a:pt x="38" y="2643"/>
                  </a:lnTo>
                  <a:cubicBezTo>
                    <a:pt x="38" y="1605"/>
                    <a:pt x="542" y="632"/>
                    <a:pt x="1391" y="32"/>
                  </a:cubicBezTo>
                  <a:lnTo>
                    <a:pt x="13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4" name="Google Shape;914;p41"/>
            <p:cNvSpPr/>
            <p:nvPr/>
          </p:nvSpPr>
          <p:spPr>
            <a:xfrm>
              <a:off x="893302" y="1799978"/>
              <a:ext cx="679646" cy="653856"/>
            </a:xfrm>
            <a:custGeom>
              <a:avLst/>
              <a:gdLst/>
              <a:ahLst/>
              <a:cxnLst/>
              <a:rect l="l" t="t" r="r" b="b"/>
              <a:pathLst>
                <a:path w="5139" h="4944" extrusionOk="0">
                  <a:moveTo>
                    <a:pt x="2668" y="40"/>
                  </a:moveTo>
                  <a:cubicBezTo>
                    <a:pt x="4010" y="44"/>
                    <a:pt x="5097" y="1131"/>
                    <a:pt x="5097" y="2473"/>
                  </a:cubicBezTo>
                  <a:cubicBezTo>
                    <a:pt x="5097" y="3456"/>
                    <a:pt x="4507" y="4343"/>
                    <a:pt x="3596" y="4719"/>
                  </a:cubicBezTo>
                  <a:cubicBezTo>
                    <a:pt x="3296" y="4843"/>
                    <a:pt x="2982" y="4903"/>
                    <a:pt x="2669" y="4903"/>
                  </a:cubicBezTo>
                  <a:cubicBezTo>
                    <a:pt x="2036" y="4903"/>
                    <a:pt x="1413" y="4655"/>
                    <a:pt x="946" y="4191"/>
                  </a:cubicBezTo>
                  <a:cubicBezTo>
                    <a:pt x="253" y="3494"/>
                    <a:pt x="46" y="2449"/>
                    <a:pt x="422" y="1541"/>
                  </a:cubicBezTo>
                  <a:cubicBezTo>
                    <a:pt x="798" y="634"/>
                    <a:pt x="1685" y="40"/>
                    <a:pt x="2668" y="40"/>
                  </a:cubicBezTo>
                  <a:close/>
                  <a:moveTo>
                    <a:pt x="2669" y="1"/>
                  </a:moveTo>
                  <a:cubicBezTo>
                    <a:pt x="2025" y="1"/>
                    <a:pt x="1392" y="252"/>
                    <a:pt x="919" y="723"/>
                  </a:cubicBezTo>
                  <a:cubicBezTo>
                    <a:pt x="215" y="1431"/>
                    <a:pt x="1" y="2493"/>
                    <a:pt x="384" y="3418"/>
                  </a:cubicBezTo>
                  <a:cubicBezTo>
                    <a:pt x="767" y="4339"/>
                    <a:pt x="1667" y="4943"/>
                    <a:pt x="2668" y="4943"/>
                  </a:cubicBezTo>
                  <a:cubicBezTo>
                    <a:pt x="4031" y="4940"/>
                    <a:pt x="5135" y="3836"/>
                    <a:pt x="5138" y="2473"/>
                  </a:cubicBezTo>
                  <a:cubicBezTo>
                    <a:pt x="5138" y="1472"/>
                    <a:pt x="4534" y="572"/>
                    <a:pt x="3613" y="189"/>
                  </a:cubicBezTo>
                  <a:cubicBezTo>
                    <a:pt x="3308" y="62"/>
                    <a:pt x="2987" y="1"/>
                    <a:pt x="2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5" name="Google Shape;915;p41"/>
            <p:cNvSpPr/>
            <p:nvPr/>
          </p:nvSpPr>
          <p:spPr>
            <a:xfrm>
              <a:off x="1222352" y="2106412"/>
              <a:ext cx="451642" cy="245064"/>
            </a:xfrm>
            <a:custGeom>
              <a:avLst/>
              <a:gdLst/>
              <a:ahLst/>
              <a:cxnLst/>
              <a:rect l="l" t="t" r="r" b="b"/>
              <a:pathLst>
                <a:path w="3415" h="1853" extrusionOk="0">
                  <a:moveTo>
                    <a:pt x="104" y="0"/>
                  </a:moveTo>
                  <a:cubicBezTo>
                    <a:pt x="42" y="114"/>
                    <a:pt x="59" y="83"/>
                    <a:pt x="0" y="197"/>
                  </a:cubicBezTo>
                  <a:lnTo>
                    <a:pt x="1346" y="1198"/>
                  </a:lnTo>
                  <a:lnTo>
                    <a:pt x="1619" y="1291"/>
                  </a:lnTo>
                  <a:lnTo>
                    <a:pt x="1877" y="1377"/>
                  </a:lnTo>
                  <a:lnTo>
                    <a:pt x="2126" y="1460"/>
                  </a:lnTo>
                  <a:lnTo>
                    <a:pt x="2385" y="1546"/>
                  </a:lnTo>
                  <a:lnTo>
                    <a:pt x="3282" y="1850"/>
                  </a:lnTo>
                  <a:cubicBezTo>
                    <a:pt x="3289" y="1852"/>
                    <a:pt x="3296" y="1852"/>
                    <a:pt x="3302" y="1852"/>
                  </a:cubicBezTo>
                  <a:cubicBezTo>
                    <a:pt x="3373" y="1852"/>
                    <a:pt x="3414" y="1759"/>
                    <a:pt x="3354" y="1708"/>
                  </a:cubicBezTo>
                  <a:lnTo>
                    <a:pt x="2599" y="1177"/>
                  </a:lnTo>
                  <a:lnTo>
                    <a:pt x="2381" y="1022"/>
                  </a:lnTo>
                  <a:lnTo>
                    <a:pt x="2167" y="873"/>
                  </a:lnTo>
                  <a:lnTo>
                    <a:pt x="1950" y="718"/>
                  </a:lnTo>
                  <a:lnTo>
                    <a:pt x="1712" y="553"/>
                  </a:lnTo>
                  <a:lnTo>
                    <a:pt x="1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6" name="Google Shape;916;p41"/>
            <p:cNvSpPr/>
            <p:nvPr/>
          </p:nvSpPr>
          <p:spPr>
            <a:xfrm>
              <a:off x="1436341" y="2201372"/>
              <a:ext cx="72739" cy="86758"/>
            </a:xfrm>
            <a:custGeom>
              <a:avLst/>
              <a:gdLst/>
              <a:ahLst/>
              <a:cxnLst/>
              <a:rect l="l" t="t" r="r" b="b"/>
              <a:pathLst>
                <a:path w="550" h="656" extrusionOk="0">
                  <a:moveTo>
                    <a:pt x="332" y="0"/>
                  </a:moveTo>
                  <a:lnTo>
                    <a:pt x="1" y="569"/>
                  </a:lnTo>
                  <a:lnTo>
                    <a:pt x="259" y="656"/>
                  </a:lnTo>
                  <a:lnTo>
                    <a:pt x="549" y="15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7" name="Google Shape;917;p41"/>
            <p:cNvSpPr/>
            <p:nvPr/>
          </p:nvSpPr>
          <p:spPr>
            <a:xfrm>
              <a:off x="1503394" y="2241445"/>
              <a:ext cx="62688" cy="69565"/>
            </a:xfrm>
            <a:custGeom>
              <a:avLst/>
              <a:gdLst/>
              <a:ahLst/>
              <a:cxnLst/>
              <a:rect l="l" t="t" r="r" b="b"/>
              <a:pathLst>
                <a:path w="474" h="526" extrusionOk="0">
                  <a:moveTo>
                    <a:pt x="253" y="1"/>
                  </a:moveTo>
                  <a:lnTo>
                    <a:pt x="1" y="439"/>
                  </a:lnTo>
                  <a:lnTo>
                    <a:pt x="260" y="525"/>
                  </a:lnTo>
                  <a:lnTo>
                    <a:pt x="474" y="153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8" name="Google Shape;918;p41"/>
            <p:cNvSpPr/>
            <p:nvPr/>
          </p:nvSpPr>
          <p:spPr>
            <a:xfrm>
              <a:off x="1198678" y="1656084"/>
              <a:ext cx="98131" cy="495682"/>
            </a:xfrm>
            <a:custGeom>
              <a:avLst/>
              <a:gdLst/>
              <a:ahLst/>
              <a:cxnLst/>
              <a:rect l="l" t="t" r="r" b="b"/>
              <a:pathLst>
                <a:path w="742" h="3748" extrusionOk="0">
                  <a:moveTo>
                    <a:pt x="363" y="1"/>
                  </a:moveTo>
                  <a:cubicBezTo>
                    <a:pt x="324" y="1"/>
                    <a:pt x="286" y="26"/>
                    <a:pt x="283" y="76"/>
                  </a:cubicBezTo>
                  <a:cubicBezTo>
                    <a:pt x="242" y="380"/>
                    <a:pt x="197" y="683"/>
                    <a:pt x="152" y="990"/>
                  </a:cubicBezTo>
                  <a:cubicBezTo>
                    <a:pt x="142" y="1077"/>
                    <a:pt x="128" y="1170"/>
                    <a:pt x="114" y="1256"/>
                  </a:cubicBezTo>
                  <a:cubicBezTo>
                    <a:pt x="104" y="1339"/>
                    <a:pt x="90" y="1422"/>
                    <a:pt x="76" y="1511"/>
                  </a:cubicBezTo>
                  <a:cubicBezTo>
                    <a:pt x="66" y="1601"/>
                    <a:pt x="52" y="1684"/>
                    <a:pt x="38" y="1777"/>
                  </a:cubicBezTo>
                  <a:cubicBezTo>
                    <a:pt x="24" y="1874"/>
                    <a:pt x="14" y="1967"/>
                    <a:pt x="0" y="2063"/>
                  </a:cubicBezTo>
                  <a:lnTo>
                    <a:pt x="235" y="3744"/>
                  </a:lnTo>
                  <a:lnTo>
                    <a:pt x="459" y="3747"/>
                  </a:lnTo>
                  <a:lnTo>
                    <a:pt x="742" y="2094"/>
                  </a:lnTo>
                  <a:lnTo>
                    <a:pt x="697" y="1811"/>
                  </a:lnTo>
                  <a:lnTo>
                    <a:pt x="659" y="1539"/>
                  </a:lnTo>
                  <a:lnTo>
                    <a:pt x="621" y="1280"/>
                  </a:lnTo>
                  <a:lnTo>
                    <a:pt x="580" y="1011"/>
                  </a:lnTo>
                  <a:lnTo>
                    <a:pt x="445" y="76"/>
                  </a:lnTo>
                  <a:cubicBezTo>
                    <a:pt x="440" y="26"/>
                    <a:pt x="401" y="1"/>
                    <a:pt x="3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19" name="Google Shape;919;p41"/>
            <p:cNvSpPr/>
            <p:nvPr/>
          </p:nvSpPr>
          <p:spPr>
            <a:xfrm>
              <a:off x="1203704" y="1855922"/>
              <a:ext cx="87287" cy="39808"/>
            </a:xfrm>
            <a:custGeom>
              <a:avLst/>
              <a:gdLst/>
              <a:ahLst/>
              <a:cxnLst/>
              <a:rect l="l" t="t" r="r" b="b"/>
              <a:pathLst>
                <a:path w="660" h="301" extrusionOk="0">
                  <a:moveTo>
                    <a:pt x="38" y="0"/>
                  </a:moveTo>
                  <a:cubicBezTo>
                    <a:pt x="24" y="87"/>
                    <a:pt x="14" y="176"/>
                    <a:pt x="0" y="266"/>
                  </a:cubicBezTo>
                  <a:lnTo>
                    <a:pt x="659" y="300"/>
                  </a:lnTo>
                  <a:lnTo>
                    <a:pt x="621" y="3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0" name="Google Shape;920;p41"/>
            <p:cNvSpPr/>
            <p:nvPr/>
          </p:nvSpPr>
          <p:spPr>
            <a:xfrm>
              <a:off x="1213623" y="1786488"/>
              <a:ext cx="67317" cy="39014"/>
            </a:xfrm>
            <a:custGeom>
              <a:avLst/>
              <a:gdLst/>
              <a:ahLst/>
              <a:cxnLst/>
              <a:rect l="l" t="t" r="r" b="b"/>
              <a:pathLst>
                <a:path w="509" h="295" extrusionOk="0">
                  <a:moveTo>
                    <a:pt x="39" y="1"/>
                  </a:moveTo>
                  <a:cubicBezTo>
                    <a:pt x="25" y="91"/>
                    <a:pt x="15" y="180"/>
                    <a:pt x="1" y="267"/>
                  </a:cubicBezTo>
                  <a:lnTo>
                    <a:pt x="508" y="294"/>
                  </a:lnTo>
                  <a:lnTo>
                    <a:pt x="467" y="25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1" name="Google Shape;921;p41"/>
            <p:cNvSpPr/>
            <p:nvPr/>
          </p:nvSpPr>
          <p:spPr>
            <a:xfrm>
              <a:off x="864999" y="2083136"/>
              <a:ext cx="395832" cy="334334"/>
            </a:xfrm>
            <a:custGeom>
              <a:avLst/>
              <a:gdLst/>
              <a:ahLst/>
              <a:cxnLst/>
              <a:rect l="l" t="t" r="r" b="b"/>
              <a:pathLst>
                <a:path w="2993" h="2528" extrusionOk="0">
                  <a:moveTo>
                    <a:pt x="2847" y="1"/>
                  </a:moveTo>
                  <a:lnTo>
                    <a:pt x="1409" y="853"/>
                  </a:lnTo>
                  <a:lnTo>
                    <a:pt x="1215" y="1070"/>
                  </a:lnTo>
                  <a:lnTo>
                    <a:pt x="1036" y="1274"/>
                  </a:lnTo>
                  <a:lnTo>
                    <a:pt x="864" y="1474"/>
                  </a:lnTo>
                  <a:lnTo>
                    <a:pt x="684" y="1677"/>
                  </a:lnTo>
                  <a:lnTo>
                    <a:pt x="60" y="2388"/>
                  </a:lnTo>
                  <a:cubicBezTo>
                    <a:pt x="1" y="2444"/>
                    <a:pt x="51" y="2527"/>
                    <a:pt x="114" y="2527"/>
                  </a:cubicBezTo>
                  <a:cubicBezTo>
                    <a:pt x="129" y="2527"/>
                    <a:pt x="145" y="2523"/>
                    <a:pt x="160" y="2512"/>
                  </a:cubicBezTo>
                  <a:lnTo>
                    <a:pt x="943" y="2022"/>
                  </a:lnTo>
                  <a:lnTo>
                    <a:pt x="1171" y="1877"/>
                  </a:lnTo>
                  <a:lnTo>
                    <a:pt x="1388" y="1739"/>
                  </a:lnTo>
                  <a:lnTo>
                    <a:pt x="1616" y="1598"/>
                  </a:lnTo>
                  <a:lnTo>
                    <a:pt x="1861" y="1443"/>
                  </a:lnTo>
                  <a:cubicBezTo>
                    <a:pt x="2237" y="1018"/>
                    <a:pt x="2613" y="597"/>
                    <a:pt x="2992" y="173"/>
                  </a:cubicBezTo>
                  <a:lnTo>
                    <a:pt x="28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2" name="Google Shape;922;p41"/>
            <p:cNvSpPr/>
            <p:nvPr/>
          </p:nvSpPr>
          <p:spPr>
            <a:xfrm>
              <a:off x="1002015" y="2224648"/>
              <a:ext cx="77235" cy="88609"/>
            </a:xfrm>
            <a:custGeom>
              <a:avLst/>
              <a:gdLst/>
              <a:ahLst/>
              <a:cxnLst/>
              <a:rect l="l" t="t" r="r" b="b"/>
              <a:pathLst>
                <a:path w="584" h="670" extrusionOk="0">
                  <a:moveTo>
                    <a:pt x="183" y="0"/>
                  </a:moveTo>
                  <a:lnTo>
                    <a:pt x="0" y="204"/>
                  </a:lnTo>
                  <a:lnTo>
                    <a:pt x="355" y="669"/>
                  </a:lnTo>
                  <a:lnTo>
                    <a:pt x="583" y="525"/>
                  </a:lnTo>
                  <a:lnTo>
                    <a:pt x="18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3" name="Google Shape;923;p41"/>
            <p:cNvSpPr/>
            <p:nvPr/>
          </p:nvSpPr>
          <p:spPr>
            <a:xfrm>
              <a:off x="955461" y="2277947"/>
              <a:ext cx="64407" cy="72210"/>
            </a:xfrm>
            <a:custGeom>
              <a:avLst/>
              <a:gdLst/>
              <a:ahLst/>
              <a:cxnLst/>
              <a:rect l="l" t="t" r="r" b="b"/>
              <a:pathLst>
                <a:path w="487" h="546" extrusionOk="0">
                  <a:moveTo>
                    <a:pt x="180" y="1"/>
                  </a:moveTo>
                  <a:lnTo>
                    <a:pt x="0" y="204"/>
                  </a:lnTo>
                  <a:lnTo>
                    <a:pt x="259" y="546"/>
                  </a:lnTo>
                  <a:lnTo>
                    <a:pt x="487" y="404"/>
                  </a:lnTo>
                  <a:lnTo>
                    <a:pt x="18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4" name="Google Shape;924;p41"/>
            <p:cNvSpPr/>
            <p:nvPr/>
          </p:nvSpPr>
          <p:spPr>
            <a:xfrm>
              <a:off x="1215078" y="2151644"/>
              <a:ext cx="63481" cy="602807"/>
            </a:xfrm>
            <a:custGeom>
              <a:avLst/>
              <a:gdLst/>
              <a:ahLst/>
              <a:cxnLst/>
              <a:rect l="l" t="t" r="r" b="b"/>
              <a:pathLst>
                <a:path w="480" h="4558" extrusionOk="0">
                  <a:moveTo>
                    <a:pt x="166" y="0"/>
                  </a:moveTo>
                  <a:cubicBezTo>
                    <a:pt x="166" y="45"/>
                    <a:pt x="162" y="90"/>
                    <a:pt x="162" y="135"/>
                  </a:cubicBezTo>
                  <a:cubicBezTo>
                    <a:pt x="135" y="904"/>
                    <a:pt x="104" y="1677"/>
                    <a:pt x="76" y="2450"/>
                  </a:cubicBezTo>
                  <a:lnTo>
                    <a:pt x="0" y="4558"/>
                  </a:lnTo>
                  <a:lnTo>
                    <a:pt x="480" y="4558"/>
                  </a:lnTo>
                  <a:cubicBezTo>
                    <a:pt x="456" y="3854"/>
                    <a:pt x="432" y="3150"/>
                    <a:pt x="407" y="2446"/>
                  </a:cubicBezTo>
                  <a:cubicBezTo>
                    <a:pt x="383" y="1673"/>
                    <a:pt x="356" y="901"/>
                    <a:pt x="328" y="128"/>
                  </a:cubicBezTo>
                  <a:cubicBezTo>
                    <a:pt x="325" y="86"/>
                    <a:pt x="321" y="41"/>
                    <a:pt x="3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5" name="Google Shape;925;p41"/>
            <p:cNvSpPr/>
            <p:nvPr/>
          </p:nvSpPr>
          <p:spPr>
            <a:xfrm>
              <a:off x="1200398" y="2079432"/>
              <a:ext cx="91386" cy="90990"/>
            </a:xfrm>
            <a:custGeom>
              <a:avLst/>
              <a:gdLst/>
              <a:ahLst/>
              <a:cxnLst/>
              <a:rect l="l" t="t" r="r" b="b"/>
              <a:pathLst>
                <a:path w="691" h="688" extrusionOk="0">
                  <a:moveTo>
                    <a:pt x="346" y="1"/>
                  </a:moveTo>
                  <a:cubicBezTo>
                    <a:pt x="156" y="1"/>
                    <a:pt x="1" y="153"/>
                    <a:pt x="1" y="342"/>
                  </a:cubicBezTo>
                  <a:cubicBezTo>
                    <a:pt x="1" y="532"/>
                    <a:pt x="156" y="688"/>
                    <a:pt x="346" y="688"/>
                  </a:cubicBezTo>
                  <a:cubicBezTo>
                    <a:pt x="536" y="688"/>
                    <a:pt x="691" y="532"/>
                    <a:pt x="691" y="342"/>
                  </a:cubicBezTo>
                  <a:cubicBezTo>
                    <a:pt x="691" y="153"/>
                    <a:pt x="536" y="1"/>
                    <a:pt x="3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6" name="Google Shape;926;p41"/>
            <p:cNvSpPr/>
            <p:nvPr/>
          </p:nvSpPr>
          <p:spPr>
            <a:xfrm>
              <a:off x="1199472" y="2093187"/>
              <a:ext cx="80410" cy="68904"/>
            </a:xfrm>
            <a:custGeom>
              <a:avLst/>
              <a:gdLst/>
              <a:ahLst/>
              <a:cxnLst/>
              <a:rect l="l" t="t" r="r" b="b"/>
              <a:pathLst>
                <a:path w="608" h="521" extrusionOk="0">
                  <a:moveTo>
                    <a:pt x="346" y="0"/>
                  </a:moveTo>
                  <a:cubicBezTo>
                    <a:pt x="115" y="0"/>
                    <a:pt x="1" y="280"/>
                    <a:pt x="163" y="446"/>
                  </a:cubicBezTo>
                  <a:cubicBezTo>
                    <a:pt x="216" y="497"/>
                    <a:pt x="281" y="521"/>
                    <a:pt x="344" y="521"/>
                  </a:cubicBezTo>
                  <a:cubicBezTo>
                    <a:pt x="479" y="521"/>
                    <a:pt x="607" y="416"/>
                    <a:pt x="605" y="259"/>
                  </a:cubicBezTo>
                  <a:cubicBezTo>
                    <a:pt x="605" y="118"/>
                    <a:pt x="487" y="0"/>
                    <a:pt x="3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7" name="Google Shape;927;p41"/>
            <p:cNvSpPr/>
            <p:nvPr/>
          </p:nvSpPr>
          <p:spPr>
            <a:xfrm>
              <a:off x="1215078" y="2475536"/>
              <a:ext cx="63481" cy="278921"/>
            </a:xfrm>
            <a:custGeom>
              <a:avLst/>
              <a:gdLst/>
              <a:ahLst/>
              <a:cxnLst/>
              <a:rect l="l" t="t" r="r" b="b"/>
              <a:pathLst>
                <a:path w="480" h="2109" extrusionOk="0">
                  <a:moveTo>
                    <a:pt x="76" y="1"/>
                  </a:moveTo>
                  <a:lnTo>
                    <a:pt x="0" y="2109"/>
                  </a:lnTo>
                  <a:lnTo>
                    <a:pt x="480" y="2109"/>
                  </a:lnTo>
                  <a:cubicBezTo>
                    <a:pt x="456" y="1405"/>
                    <a:pt x="432" y="701"/>
                    <a:pt x="4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8" name="Google Shape;928;p41"/>
            <p:cNvSpPr/>
            <p:nvPr/>
          </p:nvSpPr>
          <p:spPr>
            <a:xfrm>
              <a:off x="2989147" y="2375154"/>
              <a:ext cx="200098" cy="126037"/>
            </a:xfrm>
            <a:custGeom>
              <a:avLst/>
              <a:gdLst/>
              <a:ahLst/>
              <a:cxnLst/>
              <a:rect l="l" t="t" r="r" b="b"/>
              <a:pathLst>
                <a:path w="1513" h="953" extrusionOk="0">
                  <a:moveTo>
                    <a:pt x="28" y="1"/>
                  </a:moveTo>
                  <a:lnTo>
                    <a:pt x="1" y="32"/>
                  </a:lnTo>
                  <a:cubicBezTo>
                    <a:pt x="432" y="439"/>
                    <a:pt x="939" y="753"/>
                    <a:pt x="1498" y="953"/>
                  </a:cubicBezTo>
                  <a:lnTo>
                    <a:pt x="1512" y="918"/>
                  </a:lnTo>
                  <a:cubicBezTo>
                    <a:pt x="960" y="718"/>
                    <a:pt x="453" y="408"/>
                    <a:pt x="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41"/>
            <p:cNvSpPr/>
            <p:nvPr/>
          </p:nvSpPr>
          <p:spPr>
            <a:xfrm>
              <a:off x="3187265" y="2444588"/>
              <a:ext cx="492905" cy="90461"/>
            </a:xfrm>
            <a:custGeom>
              <a:avLst/>
              <a:gdLst/>
              <a:ahLst/>
              <a:cxnLst/>
              <a:rect l="l" t="t" r="r" b="b"/>
              <a:pathLst>
                <a:path w="3727" h="684" extrusionOk="0">
                  <a:moveTo>
                    <a:pt x="3706" y="0"/>
                  </a:moveTo>
                  <a:cubicBezTo>
                    <a:pt x="3020" y="425"/>
                    <a:pt x="2238" y="643"/>
                    <a:pt x="1451" y="643"/>
                  </a:cubicBezTo>
                  <a:cubicBezTo>
                    <a:pt x="967" y="643"/>
                    <a:pt x="481" y="560"/>
                    <a:pt x="14" y="393"/>
                  </a:cubicBezTo>
                  <a:lnTo>
                    <a:pt x="0" y="428"/>
                  </a:lnTo>
                  <a:cubicBezTo>
                    <a:pt x="466" y="597"/>
                    <a:pt x="959" y="683"/>
                    <a:pt x="1456" y="683"/>
                  </a:cubicBezTo>
                  <a:cubicBezTo>
                    <a:pt x="2257" y="683"/>
                    <a:pt x="3043" y="459"/>
                    <a:pt x="3727" y="35"/>
                  </a:cubicBezTo>
                  <a:lnTo>
                    <a:pt x="3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41"/>
            <p:cNvSpPr/>
            <p:nvPr/>
          </p:nvSpPr>
          <p:spPr>
            <a:xfrm>
              <a:off x="3628997" y="1457570"/>
              <a:ext cx="371101" cy="661792"/>
            </a:xfrm>
            <a:custGeom>
              <a:avLst/>
              <a:gdLst/>
              <a:ahLst/>
              <a:cxnLst/>
              <a:rect l="l" t="t" r="r" b="b"/>
              <a:pathLst>
                <a:path w="2806" h="5004" extrusionOk="0">
                  <a:moveTo>
                    <a:pt x="17" y="0"/>
                  </a:moveTo>
                  <a:lnTo>
                    <a:pt x="0" y="35"/>
                  </a:lnTo>
                  <a:cubicBezTo>
                    <a:pt x="1832" y="942"/>
                    <a:pt x="2760" y="3023"/>
                    <a:pt x="2215" y="4993"/>
                  </a:cubicBezTo>
                  <a:lnTo>
                    <a:pt x="2253" y="5003"/>
                  </a:lnTo>
                  <a:cubicBezTo>
                    <a:pt x="2805" y="3016"/>
                    <a:pt x="1867" y="915"/>
                    <a:pt x="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41"/>
            <p:cNvSpPr/>
            <p:nvPr/>
          </p:nvSpPr>
          <p:spPr>
            <a:xfrm>
              <a:off x="2812190" y="1503198"/>
              <a:ext cx="242816" cy="463677"/>
            </a:xfrm>
            <a:custGeom>
              <a:avLst/>
              <a:gdLst/>
              <a:ahLst/>
              <a:cxnLst/>
              <a:rect l="l" t="t" r="r" b="b"/>
              <a:pathLst>
                <a:path w="1836" h="3506" extrusionOk="0">
                  <a:moveTo>
                    <a:pt x="1815" y="0"/>
                  </a:moveTo>
                  <a:cubicBezTo>
                    <a:pt x="676" y="804"/>
                    <a:pt x="0" y="2112"/>
                    <a:pt x="0" y="3506"/>
                  </a:cubicBezTo>
                  <a:lnTo>
                    <a:pt x="38" y="3506"/>
                  </a:lnTo>
                  <a:cubicBezTo>
                    <a:pt x="38" y="2126"/>
                    <a:pt x="707" y="828"/>
                    <a:pt x="1836" y="31"/>
                  </a:cubicBezTo>
                  <a:lnTo>
                    <a:pt x="18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41"/>
            <p:cNvSpPr/>
            <p:nvPr/>
          </p:nvSpPr>
          <p:spPr>
            <a:xfrm>
              <a:off x="2910191" y="1528591"/>
              <a:ext cx="900507" cy="866783"/>
            </a:xfrm>
            <a:custGeom>
              <a:avLst/>
              <a:gdLst/>
              <a:ahLst/>
              <a:cxnLst/>
              <a:rect l="l" t="t" r="r" b="b"/>
              <a:pathLst>
                <a:path w="6809" h="6554" extrusionOk="0">
                  <a:moveTo>
                    <a:pt x="3534" y="39"/>
                  </a:moveTo>
                  <a:cubicBezTo>
                    <a:pt x="5318" y="43"/>
                    <a:pt x="6763" y="1489"/>
                    <a:pt x="6767" y="3276"/>
                  </a:cubicBezTo>
                  <a:cubicBezTo>
                    <a:pt x="6767" y="4583"/>
                    <a:pt x="5980" y="5763"/>
                    <a:pt x="4769" y="6264"/>
                  </a:cubicBezTo>
                  <a:cubicBezTo>
                    <a:pt x="4369" y="6429"/>
                    <a:pt x="3949" y="6510"/>
                    <a:pt x="3533" y="6510"/>
                  </a:cubicBezTo>
                  <a:cubicBezTo>
                    <a:pt x="2692" y="6510"/>
                    <a:pt x="1865" y="6182"/>
                    <a:pt x="1247" y="5563"/>
                  </a:cubicBezTo>
                  <a:cubicBezTo>
                    <a:pt x="322" y="4635"/>
                    <a:pt x="42" y="3245"/>
                    <a:pt x="543" y="2037"/>
                  </a:cubicBezTo>
                  <a:cubicBezTo>
                    <a:pt x="1046" y="830"/>
                    <a:pt x="2223" y="39"/>
                    <a:pt x="3534" y="39"/>
                  </a:cubicBezTo>
                  <a:close/>
                  <a:moveTo>
                    <a:pt x="3533" y="0"/>
                  </a:moveTo>
                  <a:cubicBezTo>
                    <a:pt x="2680" y="0"/>
                    <a:pt x="1843" y="333"/>
                    <a:pt x="1215" y="961"/>
                  </a:cubicBezTo>
                  <a:cubicBezTo>
                    <a:pt x="280" y="1896"/>
                    <a:pt x="1" y="3307"/>
                    <a:pt x="508" y="4532"/>
                  </a:cubicBezTo>
                  <a:cubicBezTo>
                    <a:pt x="1012" y="5753"/>
                    <a:pt x="2209" y="6553"/>
                    <a:pt x="3534" y="6553"/>
                  </a:cubicBezTo>
                  <a:cubicBezTo>
                    <a:pt x="5342" y="6550"/>
                    <a:pt x="6808" y="5087"/>
                    <a:pt x="6808" y="3276"/>
                  </a:cubicBezTo>
                  <a:cubicBezTo>
                    <a:pt x="6808" y="1951"/>
                    <a:pt x="6011" y="757"/>
                    <a:pt x="4786" y="250"/>
                  </a:cubicBezTo>
                  <a:cubicBezTo>
                    <a:pt x="4381" y="82"/>
                    <a:pt x="3955" y="0"/>
                    <a:pt x="3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41"/>
            <p:cNvSpPr/>
            <p:nvPr/>
          </p:nvSpPr>
          <p:spPr>
            <a:xfrm>
              <a:off x="3345971" y="1934349"/>
              <a:ext cx="601484" cy="326399"/>
            </a:xfrm>
            <a:custGeom>
              <a:avLst/>
              <a:gdLst/>
              <a:ahLst/>
              <a:cxnLst/>
              <a:rect l="l" t="t" r="r" b="b"/>
              <a:pathLst>
                <a:path w="4548" h="2468" extrusionOk="0">
                  <a:moveTo>
                    <a:pt x="139" y="1"/>
                  </a:moveTo>
                  <a:lnTo>
                    <a:pt x="1" y="263"/>
                  </a:lnTo>
                  <a:lnTo>
                    <a:pt x="1785" y="1591"/>
                  </a:lnTo>
                  <a:lnTo>
                    <a:pt x="2147" y="1712"/>
                  </a:lnTo>
                  <a:lnTo>
                    <a:pt x="2492" y="1829"/>
                  </a:lnTo>
                  <a:lnTo>
                    <a:pt x="2823" y="1940"/>
                  </a:lnTo>
                  <a:lnTo>
                    <a:pt x="3168" y="2057"/>
                  </a:lnTo>
                  <a:lnTo>
                    <a:pt x="4359" y="2461"/>
                  </a:lnTo>
                  <a:cubicBezTo>
                    <a:pt x="4372" y="2465"/>
                    <a:pt x="4385" y="2467"/>
                    <a:pt x="4397" y="2467"/>
                  </a:cubicBezTo>
                  <a:cubicBezTo>
                    <a:pt x="4495" y="2467"/>
                    <a:pt x="4547" y="2332"/>
                    <a:pt x="4455" y="2268"/>
                  </a:cubicBezTo>
                  <a:lnTo>
                    <a:pt x="3455" y="1564"/>
                  </a:lnTo>
                  <a:lnTo>
                    <a:pt x="3161" y="1357"/>
                  </a:lnTo>
                  <a:lnTo>
                    <a:pt x="2882" y="1160"/>
                  </a:lnTo>
                  <a:lnTo>
                    <a:pt x="2589" y="953"/>
                  </a:lnTo>
                  <a:lnTo>
                    <a:pt x="2275" y="736"/>
                  </a:lnTo>
                  <a:lnTo>
                    <a:pt x="1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41"/>
            <p:cNvSpPr/>
            <p:nvPr/>
          </p:nvSpPr>
          <p:spPr>
            <a:xfrm>
              <a:off x="3629922" y="2060388"/>
              <a:ext cx="97206" cy="115985"/>
            </a:xfrm>
            <a:custGeom>
              <a:avLst/>
              <a:gdLst/>
              <a:ahLst/>
              <a:cxnLst/>
              <a:rect l="l" t="t" r="r" b="b"/>
              <a:pathLst>
                <a:path w="735" h="877" extrusionOk="0">
                  <a:moveTo>
                    <a:pt x="438" y="0"/>
                  </a:moveTo>
                  <a:lnTo>
                    <a:pt x="0" y="759"/>
                  </a:lnTo>
                  <a:lnTo>
                    <a:pt x="345" y="876"/>
                  </a:lnTo>
                  <a:lnTo>
                    <a:pt x="735" y="207"/>
                  </a:lnTo>
                  <a:lnTo>
                    <a:pt x="4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41"/>
            <p:cNvSpPr/>
            <p:nvPr/>
          </p:nvSpPr>
          <p:spPr>
            <a:xfrm>
              <a:off x="3719327" y="2113686"/>
              <a:ext cx="83584" cy="92841"/>
            </a:xfrm>
            <a:custGeom>
              <a:avLst/>
              <a:gdLst/>
              <a:ahLst/>
              <a:cxnLst/>
              <a:rect l="l" t="t" r="r" b="b"/>
              <a:pathLst>
                <a:path w="632" h="702" extrusionOk="0">
                  <a:moveTo>
                    <a:pt x="338" y="1"/>
                  </a:moveTo>
                  <a:lnTo>
                    <a:pt x="0" y="587"/>
                  </a:lnTo>
                  <a:lnTo>
                    <a:pt x="345" y="701"/>
                  </a:lnTo>
                  <a:lnTo>
                    <a:pt x="632" y="208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41"/>
            <p:cNvSpPr/>
            <p:nvPr/>
          </p:nvSpPr>
          <p:spPr>
            <a:xfrm>
              <a:off x="3314097" y="1335234"/>
              <a:ext cx="130136" cy="659940"/>
            </a:xfrm>
            <a:custGeom>
              <a:avLst/>
              <a:gdLst/>
              <a:ahLst/>
              <a:cxnLst/>
              <a:rect l="l" t="t" r="r" b="b"/>
              <a:pathLst>
                <a:path w="984" h="4990" extrusionOk="0">
                  <a:moveTo>
                    <a:pt x="484" y="0"/>
                  </a:moveTo>
                  <a:cubicBezTo>
                    <a:pt x="430" y="0"/>
                    <a:pt x="377" y="36"/>
                    <a:pt x="377" y="108"/>
                  </a:cubicBezTo>
                  <a:lnTo>
                    <a:pt x="204" y="1319"/>
                  </a:lnTo>
                  <a:cubicBezTo>
                    <a:pt x="187" y="1439"/>
                    <a:pt x="170" y="1557"/>
                    <a:pt x="152" y="1674"/>
                  </a:cubicBezTo>
                  <a:cubicBezTo>
                    <a:pt x="138" y="1788"/>
                    <a:pt x="121" y="1902"/>
                    <a:pt x="104" y="2016"/>
                  </a:cubicBezTo>
                  <a:cubicBezTo>
                    <a:pt x="87" y="2133"/>
                    <a:pt x="69" y="2250"/>
                    <a:pt x="56" y="2367"/>
                  </a:cubicBezTo>
                  <a:cubicBezTo>
                    <a:pt x="35" y="2495"/>
                    <a:pt x="18" y="2623"/>
                    <a:pt x="0" y="2747"/>
                  </a:cubicBezTo>
                  <a:cubicBezTo>
                    <a:pt x="104" y="3492"/>
                    <a:pt x="211" y="4237"/>
                    <a:pt x="314" y="4986"/>
                  </a:cubicBezTo>
                  <a:lnTo>
                    <a:pt x="611" y="4990"/>
                  </a:lnTo>
                  <a:cubicBezTo>
                    <a:pt x="735" y="4258"/>
                    <a:pt x="860" y="3527"/>
                    <a:pt x="984" y="2795"/>
                  </a:cubicBezTo>
                  <a:lnTo>
                    <a:pt x="929" y="2416"/>
                  </a:lnTo>
                  <a:lnTo>
                    <a:pt x="877" y="2057"/>
                  </a:lnTo>
                  <a:lnTo>
                    <a:pt x="829" y="1712"/>
                  </a:lnTo>
                  <a:lnTo>
                    <a:pt x="773" y="1353"/>
                  </a:lnTo>
                  <a:lnTo>
                    <a:pt x="594" y="108"/>
                  </a:lnTo>
                  <a:cubicBezTo>
                    <a:pt x="594" y="36"/>
                    <a:pt x="539" y="0"/>
                    <a:pt x="48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41"/>
            <p:cNvSpPr/>
            <p:nvPr/>
          </p:nvSpPr>
          <p:spPr>
            <a:xfrm>
              <a:off x="3321371" y="1601728"/>
              <a:ext cx="115589" cy="53562"/>
            </a:xfrm>
            <a:custGeom>
              <a:avLst/>
              <a:gdLst/>
              <a:ahLst/>
              <a:cxnLst/>
              <a:rect l="l" t="t" r="r" b="b"/>
              <a:pathLst>
                <a:path w="874" h="405" extrusionOk="0">
                  <a:moveTo>
                    <a:pt x="49" y="1"/>
                  </a:moveTo>
                  <a:cubicBezTo>
                    <a:pt x="32" y="118"/>
                    <a:pt x="14" y="239"/>
                    <a:pt x="1" y="356"/>
                  </a:cubicBezTo>
                  <a:lnTo>
                    <a:pt x="874" y="404"/>
                  </a:lnTo>
                  <a:lnTo>
                    <a:pt x="822" y="45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41"/>
            <p:cNvSpPr/>
            <p:nvPr/>
          </p:nvSpPr>
          <p:spPr>
            <a:xfrm>
              <a:off x="3334200" y="1510075"/>
              <a:ext cx="89535" cy="51578"/>
            </a:xfrm>
            <a:custGeom>
              <a:avLst/>
              <a:gdLst/>
              <a:ahLst/>
              <a:cxnLst/>
              <a:rect l="l" t="t" r="r" b="b"/>
              <a:pathLst>
                <a:path w="677" h="390" extrusionOk="0">
                  <a:moveTo>
                    <a:pt x="52" y="0"/>
                  </a:moveTo>
                  <a:cubicBezTo>
                    <a:pt x="35" y="117"/>
                    <a:pt x="21" y="238"/>
                    <a:pt x="0" y="352"/>
                  </a:cubicBezTo>
                  <a:lnTo>
                    <a:pt x="677" y="390"/>
                  </a:lnTo>
                  <a:lnTo>
                    <a:pt x="621" y="31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41"/>
            <p:cNvSpPr/>
            <p:nvPr/>
          </p:nvSpPr>
          <p:spPr>
            <a:xfrm>
              <a:off x="2870779" y="1903401"/>
              <a:ext cx="525968" cy="444765"/>
            </a:xfrm>
            <a:custGeom>
              <a:avLst/>
              <a:gdLst/>
              <a:ahLst/>
              <a:cxnLst/>
              <a:rect l="l" t="t" r="r" b="b"/>
              <a:pathLst>
                <a:path w="3977" h="3363" extrusionOk="0">
                  <a:moveTo>
                    <a:pt x="3791" y="0"/>
                  </a:moveTo>
                  <a:lnTo>
                    <a:pt x="1876" y="1135"/>
                  </a:lnTo>
                  <a:lnTo>
                    <a:pt x="1620" y="1425"/>
                  </a:lnTo>
                  <a:lnTo>
                    <a:pt x="1382" y="1698"/>
                  </a:lnTo>
                  <a:lnTo>
                    <a:pt x="1151" y="1960"/>
                  </a:lnTo>
                  <a:lnTo>
                    <a:pt x="910" y="2232"/>
                  </a:lnTo>
                  <a:lnTo>
                    <a:pt x="78" y="3174"/>
                  </a:lnTo>
                  <a:cubicBezTo>
                    <a:pt x="0" y="3249"/>
                    <a:pt x="70" y="3362"/>
                    <a:pt x="156" y="3362"/>
                  </a:cubicBezTo>
                  <a:cubicBezTo>
                    <a:pt x="177" y="3362"/>
                    <a:pt x="199" y="3355"/>
                    <a:pt x="220" y="3340"/>
                  </a:cubicBezTo>
                  <a:lnTo>
                    <a:pt x="1258" y="2688"/>
                  </a:lnTo>
                  <a:lnTo>
                    <a:pt x="1558" y="2498"/>
                  </a:lnTo>
                  <a:lnTo>
                    <a:pt x="1852" y="2315"/>
                  </a:lnTo>
                  <a:lnTo>
                    <a:pt x="2152" y="2122"/>
                  </a:lnTo>
                  <a:lnTo>
                    <a:pt x="2476" y="1922"/>
                  </a:lnTo>
                  <a:lnTo>
                    <a:pt x="3977" y="231"/>
                  </a:lnTo>
                  <a:lnTo>
                    <a:pt x="37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1"/>
            <p:cNvSpPr/>
            <p:nvPr/>
          </p:nvSpPr>
          <p:spPr>
            <a:xfrm>
              <a:off x="3053555" y="2091864"/>
              <a:ext cx="101834" cy="117308"/>
            </a:xfrm>
            <a:custGeom>
              <a:avLst/>
              <a:gdLst/>
              <a:ahLst/>
              <a:cxnLst/>
              <a:rect l="l" t="t" r="r" b="b"/>
              <a:pathLst>
                <a:path w="770" h="887" extrusionOk="0">
                  <a:moveTo>
                    <a:pt x="238" y="0"/>
                  </a:moveTo>
                  <a:lnTo>
                    <a:pt x="0" y="273"/>
                  </a:lnTo>
                  <a:lnTo>
                    <a:pt x="466" y="887"/>
                  </a:lnTo>
                  <a:lnTo>
                    <a:pt x="770" y="697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41"/>
            <p:cNvSpPr/>
            <p:nvPr/>
          </p:nvSpPr>
          <p:spPr>
            <a:xfrm>
              <a:off x="2990998" y="2162489"/>
              <a:ext cx="85964" cy="96015"/>
            </a:xfrm>
            <a:custGeom>
              <a:avLst/>
              <a:gdLst/>
              <a:ahLst/>
              <a:cxnLst/>
              <a:rect l="l" t="t" r="r" b="b"/>
              <a:pathLst>
                <a:path w="650" h="726" extrusionOk="0">
                  <a:moveTo>
                    <a:pt x="242" y="1"/>
                  </a:moveTo>
                  <a:lnTo>
                    <a:pt x="1" y="273"/>
                  </a:lnTo>
                  <a:lnTo>
                    <a:pt x="346" y="725"/>
                  </a:lnTo>
                  <a:lnTo>
                    <a:pt x="649" y="536"/>
                  </a:lnTo>
                  <a:lnTo>
                    <a:pt x="242" y="1"/>
                  </a:lnTo>
                  <a:close/>
                </a:path>
              </a:pathLst>
            </a:custGeom>
            <a:solidFill>
              <a:srgbClr val="CC53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41"/>
            <p:cNvSpPr/>
            <p:nvPr/>
          </p:nvSpPr>
          <p:spPr>
            <a:xfrm>
              <a:off x="3335523" y="1994657"/>
              <a:ext cx="85038" cy="800921"/>
            </a:xfrm>
            <a:custGeom>
              <a:avLst/>
              <a:gdLst/>
              <a:ahLst/>
              <a:cxnLst/>
              <a:rect l="l" t="t" r="r" b="b"/>
              <a:pathLst>
                <a:path w="643" h="6056" extrusionOk="0">
                  <a:moveTo>
                    <a:pt x="225" y="0"/>
                  </a:moveTo>
                  <a:lnTo>
                    <a:pt x="218" y="180"/>
                  </a:lnTo>
                  <a:cubicBezTo>
                    <a:pt x="180" y="1204"/>
                    <a:pt x="142" y="2229"/>
                    <a:pt x="104" y="3254"/>
                  </a:cubicBezTo>
                  <a:cubicBezTo>
                    <a:pt x="70" y="4189"/>
                    <a:pt x="35" y="5124"/>
                    <a:pt x="1" y="6055"/>
                  </a:cubicBezTo>
                  <a:lnTo>
                    <a:pt x="642" y="6055"/>
                  </a:lnTo>
                  <a:cubicBezTo>
                    <a:pt x="611" y="5124"/>
                    <a:pt x="577" y="4189"/>
                    <a:pt x="546" y="3254"/>
                  </a:cubicBezTo>
                  <a:lnTo>
                    <a:pt x="435" y="173"/>
                  </a:lnTo>
                  <a:lnTo>
                    <a:pt x="4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41"/>
            <p:cNvSpPr/>
            <p:nvPr/>
          </p:nvSpPr>
          <p:spPr>
            <a:xfrm>
              <a:off x="3296772" y="1898772"/>
              <a:ext cx="141510" cy="121408"/>
            </a:xfrm>
            <a:custGeom>
              <a:avLst/>
              <a:gdLst/>
              <a:ahLst/>
              <a:cxnLst/>
              <a:rect l="l" t="t" r="r" b="b"/>
              <a:pathLst>
                <a:path w="1070" h="918" extrusionOk="0">
                  <a:moveTo>
                    <a:pt x="611" y="1"/>
                  </a:moveTo>
                  <a:cubicBezTo>
                    <a:pt x="204" y="1"/>
                    <a:pt x="0" y="494"/>
                    <a:pt x="287" y="784"/>
                  </a:cubicBezTo>
                  <a:cubicBezTo>
                    <a:pt x="380" y="876"/>
                    <a:pt x="495" y="918"/>
                    <a:pt x="607" y="918"/>
                  </a:cubicBezTo>
                  <a:cubicBezTo>
                    <a:pt x="844" y="918"/>
                    <a:pt x="1070" y="735"/>
                    <a:pt x="1070" y="460"/>
                  </a:cubicBezTo>
                  <a:cubicBezTo>
                    <a:pt x="1070" y="204"/>
                    <a:pt x="863" y="1"/>
                    <a:pt x="6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41"/>
            <p:cNvSpPr/>
            <p:nvPr/>
          </p:nvSpPr>
          <p:spPr>
            <a:xfrm>
              <a:off x="3316346" y="1917552"/>
              <a:ext cx="105537" cy="90461"/>
            </a:xfrm>
            <a:custGeom>
              <a:avLst/>
              <a:gdLst/>
              <a:ahLst/>
              <a:cxnLst/>
              <a:rect l="l" t="t" r="r" b="b"/>
              <a:pathLst>
                <a:path w="798" h="684" extrusionOk="0">
                  <a:moveTo>
                    <a:pt x="456" y="0"/>
                  </a:moveTo>
                  <a:cubicBezTo>
                    <a:pt x="153" y="0"/>
                    <a:pt x="1" y="366"/>
                    <a:pt x="215" y="583"/>
                  </a:cubicBezTo>
                  <a:cubicBezTo>
                    <a:pt x="284" y="652"/>
                    <a:pt x="369" y="683"/>
                    <a:pt x="453" y="683"/>
                  </a:cubicBezTo>
                  <a:cubicBezTo>
                    <a:pt x="628" y="683"/>
                    <a:pt x="798" y="547"/>
                    <a:pt x="798" y="342"/>
                  </a:cubicBezTo>
                  <a:cubicBezTo>
                    <a:pt x="798" y="152"/>
                    <a:pt x="646" y="0"/>
                    <a:pt x="4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41"/>
            <p:cNvSpPr/>
            <p:nvPr/>
          </p:nvSpPr>
          <p:spPr>
            <a:xfrm>
              <a:off x="3335523" y="2424882"/>
              <a:ext cx="85038" cy="370704"/>
            </a:xfrm>
            <a:custGeom>
              <a:avLst/>
              <a:gdLst/>
              <a:ahLst/>
              <a:cxnLst/>
              <a:rect l="l" t="t" r="r" b="b"/>
              <a:pathLst>
                <a:path w="643" h="2803" extrusionOk="0">
                  <a:moveTo>
                    <a:pt x="104" y="1"/>
                  </a:moveTo>
                  <a:cubicBezTo>
                    <a:pt x="70" y="936"/>
                    <a:pt x="35" y="1871"/>
                    <a:pt x="1" y="2802"/>
                  </a:cubicBezTo>
                  <a:lnTo>
                    <a:pt x="642" y="2802"/>
                  </a:lnTo>
                  <a:cubicBezTo>
                    <a:pt x="611" y="1871"/>
                    <a:pt x="577" y="936"/>
                    <a:pt x="5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41"/>
            <p:cNvSpPr/>
            <p:nvPr/>
          </p:nvSpPr>
          <p:spPr>
            <a:xfrm>
              <a:off x="2233574" y="1569325"/>
              <a:ext cx="36634" cy="1348050"/>
            </a:xfrm>
            <a:custGeom>
              <a:avLst/>
              <a:gdLst/>
              <a:ahLst/>
              <a:cxnLst/>
              <a:rect l="l" t="t" r="r" b="b"/>
              <a:pathLst>
                <a:path w="277" h="10193" extrusionOk="0">
                  <a:moveTo>
                    <a:pt x="121" y="1"/>
                  </a:moveTo>
                  <a:lnTo>
                    <a:pt x="0" y="10193"/>
                  </a:lnTo>
                  <a:lnTo>
                    <a:pt x="156" y="10193"/>
                  </a:lnTo>
                  <a:lnTo>
                    <a:pt x="276" y="4"/>
                  </a:lnTo>
                  <a:lnTo>
                    <a:pt x="121" y="1"/>
                  </a:lnTo>
                  <a:close/>
                </a:path>
              </a:pathLst>
            </a:custGeom>
            <a:solidFill>
              <a:srgbClr val="CD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41"/>
            <p:cNvSpPr/>
            <p:nvPr/>
          </p:nvSpPr>
          <p:spPr>
            <a:xfrm>
              <a:off x="2246799" y="1782388"/>
              <a:ext cx="203140" cy="256570"/>
            </a:xfrm>
            <a:custGeom>
              <a:avLst/>
              <a:gdLst/>
              <a:ahLst/>
              <a:cxnLst/>
              <a:rect l="l" t="t" r="r" b="b"/>
              <a:pathLst>
                <a:path w="1536" h="1940" extrusionOk="0">
                  <a:moveTo>
                    <a:pt x="1411" y="1"/>
                  </a:moveTo>
                  <a:lnTo>
                    <a:pt x="0" y="1847"/>
                  </a:lnTo>
                  <a:lnTo>
                    <a:pt x="125" y="1940"/>
                  </a:lnTo>
                  <a:lnTo>
                    <a:pt x="1536" y="94"/>
                  </a:lnTo>
                  <a:lnTo>
                    <a:pt x="1411" y="1"/>
                  </a:lnTo>
                  <a:close/>
                </a:path>
              </a:pathLst>
            </a:custGeom>
            <a:solidFill>
              <a:srgbClr val="CD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41"/>
            <p:cNvSpPr/>
            <p:nvPr/>
          </p:nvSpPr>
          <p:spPr>
            <a:xfrm>
              <a:off x="1858499" y="1656084"/>
              <a:ext cx="402048" cy="422679"/>
            </a:xfrm>
            <a:custGeom>
              <a:avLst/>
              <a:gdLst/>
              <a:ahLst/>
              <a:cxnLst/>
              <a:rect l="l" t="t" r="r" b="b"/>
              <a:pathLst>
                <a:path w="3040" h="3196" extrusionOk="0">
                  <a:moveTo>
                    <a:pt x="114" y="0"/>
                  </a:moveTo>
                  <a:lnTo>
                    <a:pt x="0" y="107"/>
                  </a:lnTo>
                  <a:lnTo>
                    <a:pt x="2926" y="3195"/>
                  </a:lnTo>
                  <a:lnTo>
                    <a:pt x="3040" y="3085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CD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41"/>
            <p:cNvSpPr/>
            <p:nvPr/>
          </p:nvSpPr>
          <p:spPr>
            <a:xfrm>
              <a:off x="1720160" y="1764666"/>
              <a:ext cx="375200" cy="146536"/>
            </a:xfrm>
            <a:custGeom>
              <a:avLst/>
              <a:gdLst/>
              <a:ahLst/>
              <a:cxnLst/>
              <a:rect l="l" t="t" r="r" b="b"/>
              <a:pathLst>
                <a:path w="2837" h="1108" extrusionOk="0">
                  <a:moveTo>
                    <a:pt x="52" y="0"/>
                  </a:moveTo>
                  <a:lnTo>
                    <a:pt x="1" y="149"/>
                  </a:lnTo>
                  <a:lnTo>
                    <a:pt x="2789" y="1108"/>
                  </a:lnTo>
                  <a:lnTo>
                    <a:pt x="2837" y="959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rgbClr val="CD75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41"/>
            <p:cNvSpPr/>
            <p:nvPr/>
          </p:nvSpPr>
          <p:spPr>
            <a:xfrm>
              <a:off x="1630756" y="1490634"/>
              <a:ext cx="436830" cy="338699"/>
            </a:xfrm>
            <a:custGeom>
              <a:avLst/>
              <a:gdLst/>
              <a:ahLst/>
              <a:cxnLst/>
              <a:rect l="l" t="t" r="r" b="b"/>
              <a:pathLst>
                <a:path w="3303" h="2561" extrusionOk="0">
                  <a:moveTo>
                    <a:pt x="2457" y="0"/>
                  </a:moveTo>
                  <a:cubicBezTo>
                    <a:pt x="2065" y="0"/>
                    <a:pt x="1553" y="201"/>
                    <a:pt x="1087" y="571"/>
                  </a:cubicBezTo>
                  <a:cubicBezTo>
                    <a:pt x="349" y="1161"/>
                    <a:pt x="0" y="1958"/>
                    <a:pt x="311" y="2348"/>
                  </a:cubicBezTo>
                  <a:cubicBezTo>
                    <a:pt x="425" y="2492"/>
                    <a:pt x="613" y="2561"/>
                    <a:pt x="842" y="2561"/>
                  </a:cubicBezTo>
                  <a:cubicBezTo>
                    <a:pt x="1234" y="2561"/>
                    <a:pt x="1747" y="2359"/>
                    <a:pt x="2216" y="1986"/>
                  </a:cubicBezTo>
                  <a:cubicBezTo>
                    <a:pt x="2954" y="1396"/>
                    <a:pt x="3302" y="602"/>
                    <a:pt x="2992" y="213"/>
                  </a:cubicBezTo>
                  <a:cubicBezTo>
                    <a:pt x="2876" y="69"/>
                    <a:pt x="2687" y="0"/>
                    <a:pt x="245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41"/>
            <p:cNvSpPr/>
            <p:nvPr/>
          </p:nvSpPr>
          <p:spPr>
            <a:xfrm>
              <a:off x="1947374" y="1403478"/>
              <a:ext cx="693797" cy="473332"/>
            </a:xfrm>
            <a:custGeom>
              <a:avLst/>
              <a:gdLst/>
              <a:ahLst/>
              <a:cxnLst/>
              <a:rect l="l" t="t" r="r" b="b"/>
              <a:pathLst>
                <a:path w="5246" h="3579" extrusionOk="0">
                  <a:moveTo>
                    <a:pt x="931" y="1"/>
                  </a:moveTo>
                  <a:cubicBezTo>
                    <a:pt x="652" y="1"/>
                    <a:pt x="440" y="77"/>
                    <a:pt x="332" y="237"/>
                  </a:cubicBezTo>
                  <a:cubicBezTo>
                    <a:pt x="1" y="730"/>
                    <a:pt x="757" y="1820"/>
                    <a:pt x="2023" y="2680"/>
                  </a:cubicBezTo>
                  <a:cubicBezTo>
                    <a:pt x="2873" y="3255"/>
                    <a:pt x="3738" y="3578"/>
                    <a:pt x="4315" y="3578"/>
                  </a:cubicBezTo>
                  <a:cubicBezTo>
                    <a:pt x="4594" y="3578"/>
                    <a:pt x="4806" y="3502"/>
                    <a:pt x="4914" y="3342"/>
                  </a:cubicBezTo>
                  <a:cubicBezTo>
                    <a:pt x="5245" y="2852"/>
                    <a:pt x="4490" y="1758"/>
                    <a:pt x="3223" y="903"/>
                  </a:cubicBezTo>
                  <a:cubicBezTo>
                    <a:pt x="2373" y="324"/>
                    <a:pt x="1507" y="1"/>
                    <a:pt x="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41"/>
            <p:cNvSpPr/>
            <p:nvPr/>
          </p:nvSpPr>
          <p:spPr>
            <a:xfrm>
              <a:off x="1993002" y="1440244"/>
              <a:ext cx="624364" cy="423076"/>
            </a:xfrm>
            <a:custGeom>
              <a:avLst/>
              <a:gdLst/>
              <a:ahLst/>
              <a:cxnLst/>
              <a:rect l="l" t="t" r="r" b="b"/>
              <a:pathLst>
                <a:path w="4721" h="3199" extrusionOk="0">
                  <a:moveTo>
                    <a:pt x="767" y="80"/>
                  </a:moveTo>
                  <a:cubicBezTo>
                    <a:pt x="929" y="83"/>
                    <a:pt x="1091" y="107"/>
                    <a:pt x="1247" y="152"/>
                  </a:cubicBezTo>
                  <a:cubicBezTo>
                    <a:pt x="1723" y="276"/>
                    <a:pt x="2282" y="549"/>
                    <a:pt x="2823" y="914"/>
                  </a:cubicBezTo>
                  <a:cubicBezTo>
                    <a:pt x="3914" y="1656"/>
                    <a:pt x="4624" y="2591"/>
                    <a:pt x="4372" y="2964"/>
                  </a:cubicBezTo>
                  <a:cubicBezTo>
                    <a:pt x="4302" y="3069"/>
                    <a:pt x="4157" y="3121"/>
                    <a:pt x="3955" y="3121"/>
                  </a:cubicBezTo>
                  <a:cubicBezTo>
                    <a:pt x="3819" y="3121"/>
                    <a:pt x="3657" y="3097"/>
                    <a:pt x="3475" y="3050"/>
                  </a:cubicBezTo>
                  <a:cubicBezTo>
                    <a:pt x="2999" y="2922"/>
                    <a:pt x="2440" y="2653"/>
                    <a:pt x="1899" y="2284"/>
                  </a:cubicBezTo>
                  <a:cubicBezTo>
                    <a:pt x="808" y="1546"/>
                    <a:pt x="98" y="607"/>
                    <a:pt x="349" y="238"/>
                  </a:cubicBezTo>
                  <a:cubicBezTo>
                    <a:pt x="418" y="135"/>
                    <a:pt x="563" y="80"/>
                    <a:pt x="767" y="80"/>
                  </a:cubicBezTo>
                  <a:close/>
                  <a:moveTo>
                    <a:pt x="767" y="1"/>
                  </a:moveTo>
                  <a:cubicBezTo>
                    <a:pt x="536" y="1"/>
                    <a:pt x="369" y="66"/>
                    <a:pt x="284" y="193"/>
                  </a:cubicBezTo>
                  <a:cubicBezTo>
                    <a:pt x="1" y="611"/>
                    <a:pt x="691" y="1560"/>
                    <a:pt x="1854" y="2350"/>
                  </a:cubicBezTo>
                  <a:cubicBezTo>
                    <a:pt x="2402" y="2722"/>
                    <a:pt x="2972" y="2995"/>
                    <a:pt x="3455" y="3126"/>
                  </a:cubicBezTo>
                  <a:cubicBezTo>
                    <a:pt x="3617" y="3171"/>
                    <a:pt x="3786" y="3195"/>
                    <a:pt x="3955" y="3199"/>
                  </a:cubicBezTo>
                  <a:cubicBezTo>
                    <a:pt x="4186" y="3199"/>
                    <a:pt x="4352" y="3136"/>
                    <a:pt x="4438" y="3009"/>
                  </a:cubicBezTo>
                  <a:cubicBezTo>
                    <a:pt x="4721" y="2588"/>
                    <a:pt x="4031" y="1639"/>
                    <a:pt x="2868" y="852"/>
                  </a:cubicBezTo>
                  <a:cubicBezTo>
                    <a:pt x="2320" y="480"/>
                    <a:pt x="1750" y="204"/>
                    <a:pt x="1267" y="76"/>
                  </a:cubicBezTo>
                  <a:cubicBezTo>
                    <a:pt x="1078" y="26"/>
                    <a:pt x="910" y="1"/>
                    <a:pt x="7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41"/>
            <p:cNvSpPr/>
            <p:nvPr/>
          </p:nvSpPr>
          <p:spPr>
            <a:xfrm>
              <a:off x="2092061" y="1471589"/>
              <a:ext cx="448733" cy="313703"/>
            </a:xfrm>
            <a:custGeom>
              <a:avLst/>
              <a:gdLst/>
              <a:ahLst/>
              <a:cxnLst/>
              <a:rect l="l" t="t" r="r" b="b"/>
              <a:pathLst>
                <a:path w="3393" h="2372" extrusionOk="0">
                  <a:moveTo>
                    <a:pt x="573" y="77"/>
                  </a:moveTo>
                  <a:cubicBezTo>
                    <a:pt x="929" y="77"/>
                    <a:pt x="1512" y="305"/>
                    <a:pt x="2085" y="691"/>
                  </a:cubicBezTo>
                  <a:cubicBezTo>
                    <a:pt x="2481" y="964"/>
                    <a:pt x="2820" y="1267"/>
                    <a:pt x="3033" y="1557"/>
                  </a:cubicBezTo>
                  <a:cubicBezTo>
                    <a:pt x="3237" y="1830"/>
                    <a:pt x="3306" y="2058"/>
                    <a:pt x="3220" y="2185"/>
                  </a:cubicBezTo>
                  <a:cubicBezTo>
                    <a:pt x="3169" y="2261"/>
                    <a:pt x="3066" y="2296"/>
                    <a:pt x="2926" y="2296"/>
                  </a:cubicBezTo>
                  <a:cubicBezTo>
                    <a:pt x="2573" y="2296"/>
                    <a:pt x="1986" y="2069"/>
                    <a:pt x="1415" y="1681"/>
                  </a:cubicBezTo>
                  <a:cubicBezTo>
                    <a:pt x="618" y="1140"/>
                    <a:pt x="97" y="457"/>
                    <a:pt x="277" y="191"/>
                  </a:cubicBezTo>
                  <a:cubicBezTo>
                    <a:pt x="328" y="115"/>
                    <a:pt x="432" y="77"/>
                    <a:pt x="573" y="77"/>
                  </a:cubicBezTo>
                  <a:close/>
                  <a:moveTo>
                    <a:pt x="579" y="1"/>
                  </a:moveTo>
                  <a:cubicBezTo>
                    <a:pt x="408" y="1"/>
                    <a:pt x="281" y="48"/>
                    <a:pt x="215" y="146"/>
                  </a:cubicBezTo>
                  <a:cubicBezTo>
                    <a:pt x="1" y="460"/>
                    <a:pt x="508" y="1160"/>
                    <a:pt x="1370" y="1747"/>
                  </a:cubicBezTo>
                  <a:cubicBezTo>
                    <a:pt x="1964" y="2147"/>
                    <a:pt x="2547" y="2372"/>
                    <a:pt x="2920" y="2372"/>
                  </a:cubicBezTo>
                  <a:cubicBezTo>
                    <a:pt x="3092" y="2372"/>
                    <a:pt x="3220" y="2327"/>
                    <a:pt x="3285" y="2227"/>
                  </a:cubicBezTo>
                  <a:cubicBezTo>
                    <a:pt x="3392" y="2071"/>
                    <a:pt x="3323" y="1816"/>
                    <a:pt x="3096" y="1512"/>
                  </a:cubicBezTo>
                  <a:cubicBezTo>
                    <a:pt x="2878" y="1216"/>
                    <a:pt x="2533" y="902"/>
                    <a:pt x="2129" y="629"/>
                  </a:cubicBezTo>
                  <a:cubicBezTo>
                    <a:pt x="1537" y="226"/>
                    <a:pt x="954" y="1"/>
                    <a:pt x="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41"/>
            <p:cNvSpPr/>
            <p:nvPr/>
          </p:nvSpPr>
          <p:spPr>
            <a:xfrm>
              <a:off x="1992208" y="2361003"/>
              <a:ext cx="18780" cy="494757"/>
            </a:xfrm>
            <a:custGeom>
              <a:avLst/>
              <a:gdLst/>
              <a:ahLst/>
              <a:cxnLst/>
              <a:rect l="l" t="t" r="r" b="b"/>
              <a:pathLst>
                <a:path w="142" h="3741" extrusionOk="0">
                  <a:moveTo>
                    <a:pt x="41" y="1"/>
                  </a:moveTo>
                  <a:lnTo>
                    <a:pt x="0" y="3741"/>
                  </a:lnTo>
                  <a:lnTo>
                    <a:pt x="97" y="3741"/>
                  </a:lnTo>
                  <a:lnTo>
                    <a:pt x="142" y="4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rgbClr val="E59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41"/>
            <p:cNvSpPr/>
            <p:nvPr/>
          </p:nvSpPr>
          <p:spPr>
            <a:xfrm>
              <a:off x="1997631" y="2569966"/>
              <a:ext cx="91386" cy="113869"/>
            </a:xfrm>
            <a:custGeom>
              <a:avLst/>
              <a:gdLst/>
              <a:ahLst/>
              <a:cxnLst/>
              <a:rect l="l" t="t" r="r" b="b"/>
              <a:pathLst>
                <a:path w="691" h="861" extrusionOk="0">
                  <a:moveTo>
                    <a:pt x="611" y="1"/>
                  </a:moveTo>
                  <a:lnTo>
                    <a:pt x="0" y="801"/>
                  </a:lnTo>
                  <a:lnTo>
                    <a:pt x="76" y="860"/>
                  </a:lnTo>
                  <a:lnTo>
                    <a:pt x="691" y="60"/>
                  </a:lnTo>
                  <a:lnTo>
                    <a:pt x="611" y="1"/>
                  </a:lnTo>
                  <a:close/>
                </a:path>
              </a:pathLst>
            </a:custGeom>
            <a:solidFill>
              <a:srgbClr val="E59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41"/>
            <p:cNvSpPr/>
            <p:nvPr/>
          </p:nvSpPr>
          <p:spPr>
            <a:xfrm>
              <a:off x="1864847" y="2503442"/>
              <a:ext cx="142039" cy="240964"/>
            </a:xfrm>
            <a:custGeom>
              <a:avLst/>
              <a:gdLst/>
              <a:ahLst/>
              <a:cxnLst/>
              <a:rect l="l" t="t" r="r" b="b"/>
              <a:pathLst>
                <a:path w="1074" h="1822" extrusionOk="0">
                  <a:moveTo>
                    <a:pt x="87" y="0"/>
                  </a:moveTo>
                  <a:lnTo>
                    <a:pt x="0" y="48"/>
                  </a:lnTo>
                  <a:lnTo>
                    <a:pt x="987" y="1822"/>
                  </a:lnTo>
                  <a:lnTo>
                    <a:pt x="1073" y="1774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E59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41"/>
            <p:cNvSpPr/>
            <p:nvPr/>
          </p:nvSpPr>
          <p:spPr>
            <a:xfrm>
              <a:off x="1859424" y="2331775"/>
              <a:ext cx="272969" cy="281301"/>
            </a:xfrm>
            <a:custGeom>
              <a:avLst/>
              <a:gdLst/>
              <a:ahLst/>
              <a:cxnLst/>
              <a:rect l="l" t="t" r="r" b="b"/>
              <a:pathLst>
                <a:path w="2064" h="2127" extrusionOk="0">
                  <a:moveTo>
                    <a:pt x="1032" y="1"/>
                  </a:moveTo>
                  <a:cubicBezTo>
                    <a:pt x="887" y="1"/>
                    <a:pt x="745" y="32"/>
                    <a:pt x="614" y="94"/>
                  </a:cubicBezTo>
                  <a:cubicBezTo>
                    <a:pt x="407" y="187"/>
                    <a:pt x="242" y="346"/>
                    <a:pt x="135" y="543"/>
                  </a:cubicBezTo>
                  <a:cubicBezTo>
                    <a:pt x="45" y="701"/>
                    <a:pt x="0" y="881"/>
                    <a:pt x="0" y="1064"/>
                  </a:cubicBezTo>
                  <a:cubicBezTo>
                    <a:pt x="0" y="1616"/>
                    <a:pt x="407" y="2068"/>
                    <a:pt x="932" y="2123"/>
                  </a:cubicBezTo>
                  <a:cubicBezTo>
                    <a:pt x="966" y="2126"/>
                    <a:pt x="997" y="2126"/>
                    <a:pt x="1032" y="2126"/>
                  </a:cubicBezTo>
                  <a:cubicBezTo>
                    <a:pt x="1580" y="2126"/>
                    <a:pt x="2029" y="1685"/>
                    <a:pt x="2063" y="1129"/>
                  </a:cubicBezTo>
                  <a:cubicBezTo>
                    <a:pt x="2063" y="1108"/>
                    <a:pt x="2063" y="1088"/>
                    <a:pt x="2063" y="1064"/>
                  </a:cubicBezTo>
                  <a:cubicBezTo>
                    <a:pt x="2063" y="529"/>
                    <a:pt x="1684" y="87"/>
                    <a:pt x="1183" y="11"/>
                  </a:cubicBezTo>
                  <a:cubicBezTo>
                    <a:pt x="1132" y="4"/>
                    <a:pt x="1083" y="1"/>
                    <a:pt x="10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8" name="Google Shape;958;p41"/>
            <p:cNvSpPr/>
            <p:nvPr/>
          </p:nvSpPr>
          <p:spPr>
            <a:xfrm>
              <a:off x="1940100" y="2211820"/>
              <a:ext cx="272969" cy="281169"/>
            </a:xfrm>
            <a:custGeom>
              <a:avLst/>
              <a:gdLst/>
              <a:ahLst/>
              <a:cxnLst/>
              <a:rect l="l" t="t" r="r" b="b"/>
              <a:pathLst>
                <a:path w="2064" h="2126" extrusionOk="0">
                  <a:moveTo>
                    <a:pt x="1032" y="0"/>
                  </a:moveTo>
                  <a:cubicBezTo>
                    <a:pt x="463" y="0"/>
                    <a:pt x="1" y="477"/>
                    <a:pt x="1" y="1063"/>
                  </a:cubicBezTo>
                  <a:cubicBezTo>
                    <a:pt x="1" y="1653"/>
                    <a:pt x="463" y="2126"/>
                    <a:pt x="1032" y="2126"/>
                  </a:cubicBezTo>
                  <a:cubicBezTo>
                    <a:pt x="1602" y="2126"/>
                    <a:pt x="2064" y="1653"/>
                    <a:pt x="2064" y="1063"/>
                  </a:cubicBezTo>
                  <a:cubicBezTo>
                    <a:pt x="2064" y="477"/>
                    <a:pt x="1602" y="0"/>
                    <a:pt x="10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9" name="Google Shape;959;p41"/>
            <p:cNvSpPr/>
            <p:nvPr/>
          </p:nvSpPr>
          <p:spPr>
            <a:xfrm>
              <a:off x="1814193" y="2200842"/>
              <a:ext cx="205520" cy="210943"/>
            </a:xfrm>
            <a:custGeom>
              <a:avLst/>
              <a:gdLst/>
              <a:ahLst/>
              <a:cxnLst/>
              <a:rect l="l" t="t" r="r" b="b"/>
              <a:pathLst>
                <a:path w="1554" h="1595" extrusionOk="0">
                  <a:moveTo>
                    <a:pt x="777" y="1"/>
                  </a:moveTo>
                  <a:cubicBezTo>
                    <a:pt x="345" y="1"/>
                    <a:pt x="0" y="360"/>
                    <a:pt x="0" y="798"/>
                  </a:cubicBezTo>
                  <a:cubicBezTo>
                    <a:pt x="0" y="1115"/>
                    <a:pt x="187" y="1401"/>
                    <a:pt x="477" y="1533"/>
                  </a:cubicBezTo>
                  <a:cubicBezTo>
                    <a:pt x="535" y="1557"/>
                    <a:pt x="594" y="1574"/>
                    <a:pt x="659" y="1584"/>
                  </a:cubicBezTo>
                  <a:cubicBezTo>
                    <a:pt x="697" y="1591"/>
                    <a:pt x="735" y="1595"/>
                    <a:pt x="777" y="1595"/>
                  </a:cubicBezTo>
                  <a:cubicBezTo>
                    <a:pt x="863" y="1595"/>
                    <a:pt x="949" y="1581"/>
                    <a:pt x="1029" y="1550"/>
                  </a:cubicBezTo>
                  <a:cubicBezTo>
                    <a:pt x="1274" y="1460"/>
                    <a:pt x="1460" y="1257"/>
                    <a:pt x="1525" y="1001"/>
                  </a:cubicBezTo>
                  <a:cubicBezTo>
                    <a:pt x="1539" y="936"/>
                    <a:pt x="1550" y="867"/>
                    <a:pt x="1550" y="798"/>
                  </a:cubicBezTo>
                  <a:lnTo>
                    <a:pt x="1553" y="798"/>
                  </a:lnTo>
                  <a:cubicBezTo>
                    <a:pt x="1550" y="615"/>
                    <a:pt x="1488" y="435"/>
                    <a:pt x="1377" y="291"/>
                  </a:cubicBezTo>
                  <a:cubicBezTo>
                    <a:pt x="1284" y="177"/>
                    <a:pt x="1160" y="90"/>
                    <a:pt x="1022" y="42"/>
                  </a:cubicBezTo>
                  <a:cubicBezTo>
                    <a:pt x="963" y="21"/>
                    <a:pt x="901" y="8"/>
                    <a:pt x="839" y="4"/>
                  </a:cubicBezTo>
                  <a:cubicBezTo>
                    <a:pt x="822" y="1"/>
                    <a:pt x="797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0" name="Google Shape;960;p41"/>
            <p:cNvSpPr/>
            <p:nvPr/>
          </p:nvSpPr>
          <p:spPr>
            <a:xfrm>
              <a:off x="1916823" y="2056156"/>
              <a:ext cx="205520" cy="210943"/>
            </a:xfrm>
            <a:custGeom>
              <a:avLst/>
              <a:gdLst/>
              <a:ahLst/>
              <a:cxnLst/>
              <a:rect l="l" t="t" r="r" b="b"/>
              <a:pathLst>
                <a:path w="1554" h="1595" extrusionOk="0">
                  <a:moveTo>
                    <a:pt x="739" y="1"/>
                  </a:moveTo>
                  <a:cubicBezTo>
                    <a:pt x="322" y="32"/>
                    <a:pt x="1" y="380"/>
                    <a:pt x="8" y="798"/>
                  </a:cubicBezTo>
                  <a:cubicBezTo>
                    <a:pt x="4" y="898"/>
                    <a:pt x="25" y="1002"/>
                    <a:pt x="63" y="1095"/>
                  </a:cubicBezTo>
                  <a:cubicBezTo>
                    <a:pt x="84" y="1153"/>
                    <a:pt x="115" y="1205"/>
                    <a:pt x="149" y="1257"/>
                  </a:cubicBezTo>
                  <a:cubicBezTo>
                    <a:pt x="225" y="1367"/>
                    <a:pt x="329" y="1460"/>
                    <a:pt x="449" y="1519"/>
                  </a:cubicBezTo>
                  <a:cubicBezTo>
                    <a:pt x="536" y="1560"/>
                    <a:pt x="625" y="1585"/>
                    <a:pt x="718" y="1592"/>
                  </a:cubicBezTo>
                  <a:cubicBezTo>
                    <a:pt x="739" y="1595"/>
                    <a:pt x="760" y="1595"/>
                    <a:pt x="781" y="1595"/>
                  </a:cubicBezTo>
                  <a:cubicBezTo>
                    <a:pt x="1057" y="1595"/>
                    <a:pt x="1308" y="1447"/>
                    <a:pt x="1446" y="1209"/>
                  </a:cubicBezTo>
                  <a:cubicBezTo>
                    <a:pt x="1519" y="1084"/>
                    <a:pt x="1553" y="943"/>
                    <a:pt x="1553" y="798"/>
                  </a:cubicBezTo>
                  <a:cubicBezTo>
                    <a:pt x="1553" y="356"/>
                    <a:pt x="1208" y="1"/>
                    <a:pt x="7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1" name="Google Shape;961;p41"/>
            <p:cNvSpPr/>
            <p:nvPr/>
          </p:nvSpPr>
          <p:spPr>
            <a:xfrm>
              <a:off x="1814193" y="2056156"/>
              <a:ext cx="200495" cy="555990"/>
            </a:xfrm>
            <a:custGeom>
              <a:avLst/>
              <a:gdLst/>
              <a:ahLst/>
              <a:cxnLst/>
              <a:rect l="l" t="t" r="r" b="b"/>
              <a:pathLst>
                <a:path w="1516" h="4204" extrusionOk="0">
                  <a:moveTo>
                    <a:pt x="1515" y="1"/>
                  </a:moveTo>
                  <a:lnTo>
                    <a:pt x="1515" y="1"/>
                  </a:lnTo>
                  <a:cubicBezTo>
                    <a:pt x="1098" y="32"/>
                    <a:pt x="780" y="384"/>
                    <a:pt x="784" y="798"/>
                  </a:cubicBezTo>
                  <a:cubicBezTo>
                    <a:pt x="784" y="901"/>
                    <a:pt x="804" y="1002"/>
                    <a:pt x="839" y="1098"/>
                  </a:cubicBezTo>
                  <a:cubicBezTo>
                    <a:pt x="822" y="1095"/>
                    <a:pt x="797" y="1095"/>
                    <a:pt x="777" y="1095"/>
                  </a:cubicBezTo>
                  <a:cubicBezTo>
                    <a:pt x="345" y="1095"/>
                    <a:pt x="0" y="1454"/>
                    <a:pt x="0" y="1892"/>
                  </a:cubicBezTo>
                  <a:cubicBezTo>
                    <a:pt x="0" y="2209"/>
                    <a:pt x="187" y="2499"/>
                    <a:pt x="477" y="2627"/>
                  </a:cubicBezTo>
                  <a:cubicBezTo>
                    <a:pt x="387" y="2785"/>
                    <a:pt x="342" y="2965"/>
                    <a:pt x="342" y="3148"/>
                  </a:cubicBezTo>
                  <a:cubicBezTo>
                    <a:pt x="342" y="3700"/>
                    <a:pt x="749" y="4152"/>
                    <a:pt x="1274" y="4203"/>
                  </a:cubicBezTo>
                  <a:cubicBezTo>
                    <a:pt x="770" y="3876"/>
                    <a:pt x="525" y="3265"/>
                    <a:pt x="659" y="2678"/>
                  </a:cubicBezTo>
                  <a:cubicBezTo>
                    <a:pt x="673" y="2616"/>
                    <a:pt x="691" y="2551"/>
                    <a:pt x="715" y="2489"/>
                  </a:cubicBezTo>
                  <a:cubicBezTo>
                    <a:pt x="680" y="2471"/>
                    <a:pt x="646" y="2451"/>
                    <a:pt x="615" y="2426"/>
                  </a:cubicBezTo>
                  <a:cubicBezTo>
                    <a:pt x="504" y="2344"/>
                    <a:pt x="335" y="2178"/>
                    <a:pt x="321" y="1943"/>
                  </a:cubicBezTo>
                  <a:cubicBezTo>
                    <a:pt x="308" y="1643"/>
                    <a:pt x="556" y="1336"/>
                    <a:pt x="925" y="1257"/>
                  </a:cubicBezTo>
                  <a:cubicBezTo>
                    <a:pt x="956" y="1250"/>
                    <a:pt x="991" y="1243"/>
                    <a:pt x="1025" y="1240"/>
                  </a:cubicBezTo>
                  <a:cubicBezTo>
                    <a:pt x="1022" y="1209"/>
                    <a:pt x="1022" y="1174"/>
                    <a:pt x="1022" y="1133"/>
                  </a:cubicBezTo>
                  <a:cubicBezTo>
                    <a:pt x="1018" y="957"/>
                    <a:pt x="1046" y="781"/>
                    <a:pt x="1105" y="615"/>
                  </a:cubicBezTo>
                  <a:cubicBezTo>
                    <a:pt x="1187" y="380"/>
                    <a:pt x="1329" y="170"/>
                    <a:pt x="15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2" name="Google Shape;962;p41"/>
            <p:cNvSpPr/>
            <p:nvPr/>
          </p:nvSpPr>
          <p:spPr>
            <a:xfrm>
              <a:off x="1489243" y="2753007"/>
              <a:ext cx="148520" cy="126830"/>
            </a:xfrm>
            <a:custGeom>
              <a:avLst/>
              <a:gdLst/>
              <a:ahLst/>
              <a:cxnLst/>
              <a:rect l="l" t="t" r="r" b="b"/>
              <a:pathLst>
                <a:path w="1123" h="959" extrusionOk="0">
                  <a:moveTo>
                    <a:pt x="643" y="0"/>
                  </a:moveTo>
                  <a:cubicBezTo>
                    <a:pt x="215" y="0"/>
                    <a:pt x="1" y="515"/>
                    <a:pt x="305" y="818"/>
                  </a:cubicBezTo>
                  <a:cubicBezTo>
                    <a:pt x="401" y="915"/>
                    <a:pt x="521" y="958"/>
                    <a:pt x="638" y="958"/>
                  </a:cubicBezTo>
                  <a:cubicBezTo>
                    <a:pt x="885" y="958"/>
                    <a:pt x="1122" y="767"/>
                    <a:pt x="1122" y="480"/>
                  </a:cubicBezTo>
                  <a:cubicBezTo>
                    <a:pt x="1122" y="214"/>
                    <a:pt x="908" y="0"/>
                    <a:pt x="643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3" name="Google Shape;963;p41"/>
            <p:cNvSpPr/>
            <p:nvPr/>
          </p:nvSpPr>
          <p:spPr>
            <a:xfrm>
              <a:off x="1574150" y="2727482"/>
              <a:ext cx="147991" cy="127095"/>
            </a:xfrm>
            <a:custGeom>
              <a:avLst/>
              <a:gdLst/>
              <a:ahLst/>
              <a:cxnLst/>
              <a:rect l="l" t="t" r="r" b="b"/>
              <a:pathLst>
                <a:path w="1119" h="961" extrusionOk="0">
                  <a:moveTo>
                    <a:pt x="639" y="0"/>
                  </a:moveTo>
                  <a:cubicBezTo>
                    <a:pt x="215" y="0"/>
                    <a:pt x="1" y="518"/>
                    <a:pt x="301" y="818"/>
                  </a:cubicBezTo>
                  <a:cubicBezTo>
                    <a:pt x="399" y="916"/>
                    <a:pt x="520" y="960"/>
                    <a:pt x="638" y="960"/>
                  </a:cubicBezTo>
                  <a:cubicBezTo>
                    <a:pt x="884" y="960"/>
                    <a:pt x="1119" y="769"/>
                    <a:pt x="1119" y="480"/>
                  </a:cubicBezTo>
                  <a:cubicBezTo>
                    <a:pt x="1119" y="214"/>
                    <a:pt x="905" y="0"/>
                    <a:pt x="639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4" name="Google Shape;964;p41"/>
            <p:cNvSpPr/>
            <p:nvPr/>
          </p:nvSpPr>
          <p:spPr>
            <a:xfrm>
              <a:off x="1641733" y="2769935"/>
              <a:ext cx="147991" cy="126830"/>
            </a:xfrm>
            <a:custGeom>
              <a:avLst/>
              <a:gdLst/>
              <a:ahLst/>
              <a:cxnLst/>
              <a:rect l="l" t="t" r="r" b="b"/>
              <a:pathLst>
                <a:path w="1119" h="959" extrusionOk="0">
                  <a:moveTo>
                    <a:pt x="639" y="0"/>
                  </a:moveTo>
                  <a:cubicBezTo>
                    <a:pt x="214" y="0"/>
                    <a:pt x="0" y="514"/>
                    <a:pt x="300" y="818"/>
                  </a:cubicBezTo>
                  <a:cubicBezTo>
                    <a:pt x="398" y="915"/>
                    <a:pt x="518" y="958"/>
                    <a:pt x="636" y="958"/>
                  </a:cubicBezTo>
                  <a:cubicBezTo>
                    <a:pt x="882" y="958"/>
                    <a:pt x="1118" y="767"/>
                    <a:pt x="1118" y="480"/>
                  </a:cubicBezTo>
                  <a:cubicBezTo>
                    <a:pt x="1118" y="214"/>
                    <a:pt x="904" y="0"/>
                    <a:pt x="639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5" name="Google Shape;965;p41"/>
            <p:cNvSpPr/>
            <p:nvPr/>
          </p:nvSpPr>
          <p:spPr>
            <a:xfrm>
              <a:off x="2139937" y="2763058"/>
              <a:ext cx="148520" cy="127227"/>
            </a:xfrm>
            <a:custGeom>
              <a:avLst/>
              <a:gdLst/>
              <a:ahLst/>
              <a:cxnLst/>
              <a:rect l="l" t="t" r="r" b="b"/>
              <a:pathLst>
                <a:path w="1123" h="962" extrusionOk="0">
                  <a:moveTo>
                    <a:pt x="643" y="0"/>
                  </a:moveTo>
                  <a:cubicBezTo>
                    <a:pt x="215" y="0"/>
                    <a:pt x="1" y="518"/>
                    <a:pt x="305" y="822"/>
                  </a:cubicBezTo>
                  <a:cubicBezTo>
                    <a:pt x="401" y="918"/>
                    <a:pt x="521" y="962"/>
                    <a:pt x="638" y="962"/>
                  </a:cubicBezTo>
                  <a:cubicBezTo>
                    <a:pt x="885" y="962"/>
                    <a:pt x="1122" y="770"/>
                    <a:pt x="1122" y="480"/>
                  </a:cubicBezTo>
                  <a:cubicBezTo>
                    <a:pt x="1122" y="218"/>
                    <a:pt x="905" y="4"/>
                    <a:pt x="6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6" name="Google Shape;966;p41"/>
            <p:cNvSpPr/>
            <p:nvPr/>
          </p:nvSpPr>
          <p:spPr>
            <a:xfrm>
              <a:off x="2224448" y="2737930"/>
              <a:ext cx="148387" cy="126830"/>
            </a:xfrm>
            <a:custGeom>
              <a:avLst/>
              <a:gdLst/>
              <a:ahLst/>
              <a:cxnLst/>
              <a:rect l="l" t="t" r="r" b="b"/>
              <a:pathLst>
                <a:path w="1122" h="959" extrusionOk="0">
                  <a:moveTo>
                    <a:pt x="642" y="1"/>
                  </a:moveTo>
                  <a:cubicBezTo>
                    <a:pt x="214" y="1"/>
                    <a:pt x="0" y="515"/>
                    <a:pt x="304" y="818"/>
                  </a:cubicBezTo>
                  <a:cubicBezTo>
                    <a:pt x="401" y="915"/>
                    <a:pt x="520" y="959"/>
                    <a:pt x="638" y="959"/>
                  </a:cubicBezTo>
                  <a:cubicBezTo>
                    <a:pt x="884" y="959"/>
                    <a:pt x="1122" y="768"/>
                    <a:pt x="1122" y="480"/>
                  </a:cubicBezTo>
                  <a:cubicBezTo>
                    <a:pt x="1122" y="215"/>
                    <a:pt x="908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7" name="Google Shape;967;p41"/>
            <p:cNvSpPr/>
            <p:nvPr/>
          </p:nvSpPr>
          <p:spPr>
            <a:xfrm>
              <a:off x="2291898" y="2779987"/>
              <a:ext cx="148520" cy="127227"/>
            </a:xfrm>
            <a:custGeom>
              <a:avLst/>
              <a:gdLst/>
              <a:ahLst/>
              <a:cxnLst/>
              <a:rect l="l" t="t" r="r" b="b"/>
              <a:pathLst>
                <a:path w="1123" h="962" extrusionOk="0">
                  <a:moveTo>
                    <a:pt x="643" y="0"/>
                  </a:moveTo>
                  <a:cubicBezTo>
                    <a:pt x="215" y="0"/>
                    <a:pt x="1" y="518"/>
                    <a:pt x="305" y="821"/>
                  </a:cubicBezTo>
                  <a:cubicBezTo>
                    <a:pt x="401" y="918"/>
                    <a:pt x="521" y="961"/>
                    <a:pt x="638" y="961"/>
                  </a:cubicBezTo>
                  <a:cubicBezTo>
                    <a:pt x="884" y="961"/>
                    <a:pt x="1122" y="770"/>
                    <a:pt x="1122" y="480"/>
                  </a:cubicBezTo>
                  <a:cubicBezTo>
                    <a:pt x="1122" y="217"/>
                    <a:pt x="908" y="0"/>
                    <a:pt x="643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8" name="Google Shape;968;p41"/>
            <p:cNvSpPr/>
            <p:nvPr/>
          </p:nvSpPr>
          <p:spPr>
            <a:xfrm>
              <a:off x="1903201" y="2596549"/>
              <a:ext cx="163464" cy="264240"/>
            </a:xfrm>
            <a:custGeom>
              <a:avLst/>
              <a:gdLst/>
              <a:ahLst/>
              <a:cxnLst/>
              <a:rect l="l" t="t" r="r" b="b"/>
              <a:pathLst>
                <a:path w="1236" h="1998" extrusionOk="0">
                  <a:moveTo>
                    <a:pt x="1039" y="0"/>
                  </a:moveTo>
                  <a:lnTo>
                    <a:pt x="0" y="1911"/>
                  </a:lnTo>
                  <a:lnTo>
                    <a:pt x="1235" y="1998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rgbClr val="2B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69" name="Google Shape;969;p41"/>
            <p:cNvSpPr/>
            <p:nvPr/>
          </p:nvSpPr>
          <p:spPr>
            <a:xfrm>
              <a:off x="1519926" y="2565469"/>
              <a:ext cx="520678" cy="288443"/>
            </a:xfrm>
            <a:custGeom>
              <a:avLst/>
              <a:gdLst/>
              <a:ahLst/>
              <a:cxnLst/>
              <a:rect l="l" t="t" r="r" b="b"/>
              <a:pathLst>
                <a:path w="3937" h="2181" extrusionOk="0">
                  <a:moveTo>
                    <a:pt x="3937" y="235"/>
                  </a:moveTo>
                  <a:cubicBezTo>
                    <a:pt x="3885" y="397"/>
                    <a:pt x="3837" y="559"/>
                    <a:pt x="3785" y="722"/>
                  </a:cubicBezTo>
                  <a:cubicBezTo>
                    <a:pt x="3785" y="728"/>
                    <a:pt x="3785" y="732"/>
                    <a:pt x="3782" y="735"/>
                  </a:cubicBezTo>
                  <a:cubicBezTo>
                    <a:pt x="3733" y="891"/>
                    <a:pt x="3688" y="1046"/>
                    <a:pt x="3640" y="1201"/>
                  </a:cubicBezTo>
                  <a:cubicBezTo>
                    <a:pt x="3640" y="1205"/>
                    <a:pt x="3637" y="1208"/>
                    <a:pt x="3637" y="1215"/>
                  </a:cubicBezTo>
                  <a:cubicBezTo>
                    <a:pt x="3588" y="1370"/>
                    <a:pt x="3540" y="1522"/>
                    <a:pt x="3495" y="1677"/>
                  </a:cubicBezTo>
                  <a:cubicBezTo>
                    <a:pt x="3495" y="1684"/>
                    <a:pt x="3492" y="1688"/>
                    <a:pt x="3488" y="1691"/>
                  </a:cubicBezTo>
                  <a:cubicBezTo>
                    <a:pt x="3440" y="1853"/>
                    <a:pt x="3392" y="2015"/>
                    <a:pt x="3340" y="2181"/>
                  </a:cubicBezTo>
                  <a:lnTo>
                    <a:pt x="0" y="1946"/>
                  </a:lnTo>
                  <a:cubicBezTo>
                    <a:pt x="48" y="1784"/>
                    <a:pt x="100" y="1622"/>
                    <a:pt x="148" y="1460"/>
                  </a:cubicBezTo>
                  <a:lnTo>
                    <a:pt x="152" y="1446"/>
                  </a:lnTo>
                  <a:cubicBezTo>
                    <a:pt x="200" y="1291"/>
                    <a:pt x="248" y="1136"/>
                    <a:pt x="293" y="980"/>
                  </a:cubicBezTo>
                  <a:cubicBezTo>
                    <a:pt x="293" y="977"/>
                    <a:pt x="297" y="973"/>
                    <a:pt x="300" y="966"/>
                  </a:cubicBezTo>
                  <a:cubicBezTo>
                    <a:pt x="345" y="811"/>
                    <a:pt x="393" y="659"/>
                    <a:pt x="442" y="504"/>
                  </a:cubicBezTo>
                  <a:cubicBezTo>
                    <a:pt x="442" y="501"/>
                    <a:pt x="445" y="494"/>
                    <a:pt x="445" y="490"/>
                  </a:cubicBezTo>
                  <a:cubicBezTo>
                    <a:pt x="493" y="328"/>
                    <a:pt x="545" y="166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0" name="Google Shape;970;p41"/>
            <p:cNvSpPr/>
            <p:nvPr/>
          </p:nvSpPr>
          <p:spPr>
            <a:xfrm>
              <a:off x="1576399" y="2569569"/>
              <a:ext cx="81864" cy="257496"/>
            </a:xfrm>
            <a:custGeom>
              <a:avLst/>
              <a:gdLst/>
              <a:ahLst/>
              <a:cxnLst/>
              <a:rect l="l" t="t" r="r" b="b"/>
              <a:pathLst>
                <a:path w="619" h="1947" extrusionOk="0">
                  <a:moveTo>
                    <a:pt x="605" y="0"/>
                  </a:moveTo>
                  <a:lnTo>
                    <a:pt x="453" y="487"/>
                  </a:lnTo>
                  <a:lnTo>
                    <a:pt x="449" y="501"/>
                  </a:lnTo>
                  <a:lnTo>
                    <a:pt x="305" y="967"/>
                  </a:lnTo>
                  <a:lnTo>
                    <a:pt x="301" y="980"/>
                  </a:lnTo>
                  <a:lnTo>
                    <a:pt x="156" y="1443"/>
                  </a:lnTo>
                  <a:lnTo>
                    <a:pt x="153" y="1456"/>
                  </a:lnTo>
                  <a:lnTo>
                    <a:pt x="1" y="1943"/>
                  </a:lnTo>
                  <a:lnTo>
                    <a:pt x="15" y="1946"/>
                  </a:lnTo>
                  <a:lnTo>
                    <a:pt x="166" y="1456"/>
                  </a:lnTo>
                  <a:lnTo>
                    <a:pt x="173" y="1443"/>
                  </a:lnTo>
                  <a:lnTo>
                    <a:pt x="315" y="980"/>
                  </a:lnTo>
                  <a:lnTo>
                    <a:pt x="318" y="967"/>
                  </a:lnTo>
                  <a:lnTo>
                    <a:pt x="463" y="504"/>
                  </a:lnTo>
                  <a:lnTo>
                    <a:pt x="467" y="490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1" name="Google Shape;971;p41"/>
            <p:cNvSpPr/>
            <p:nvPr/>
          </p:nvSpPr>
          <p:spPr>
            <a:xfrm>
              <a:off x="1653503" y="2574992"/>
              <a:ext cx="81864" cy="257099"/>
            </a:xfrm>
            <a:custGeom>
              <a:avLst/>
              <a:gdLst/>
              <a:ahLst/>
              <a:cxnLst/>
              <a:rect l="l" t="t" r="r" b="b"/>
              <a:pathLst>
                <a:path w="619" h="1944" extrusionOk="0">
                  <a:moveTo>
                    <a:pt x="605" y="1"/>
                  </a:moveTo>
                  <a:lnTo>
                    <a:pt x="453" y="487"/>
                  </a:lnTo>
                  <a:lnTo>
                    <a:pt x="450" y="501"/>
                  </a:lnTo>
                  <a:lnTo>
                    <a:pt x="305" y="963"/>
                  </a:lnTo>
                  <a:lnTo>
                    <a:pt x="301" y="977"/>
                  </a:lnTo>
                  <a:lnTo>
                    <a:pt x="160" y="1443"/>
                  </a:lnTo>
                  <a:lnTo>
                    <a:pt x="153" y="1457"/>
                  </a:lnTo>
                  <a:lnTo>
                    <a:pt x="1" y="1943"/>
                  </a:lnTo>
                  <a:lnTo>
                    <a:pt x="18" y="1943"/>
                  </a:lnTo>
                  <a:lnTo>
                    <a:pt x="167" y="1457"/>
                  </a:lnTo>
                  <a:lnTo>
                    <a:pt x="173" y="1443"/>
                  </a:lnTo>
                  <a:lnTo>
                    <a:pt x="315" y="981"/>
                  </a:lnTo>
                  <a:lnTo>
                    <a:pt x="322" y="967"/>
                  </a:lnTo>
                  <a:lnTo>
                    <a:pt x="463" y="501"/>
                  </a:lnTo>
                  <a:lnTo>
                    <a:pt x="467" y="487"/>
                  </a:lnTo>
                  <a:lnTo>
                    <a:pt x="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41"/>
            <p:cNvSpPr/>
            <p:nvPr/>
          </p:nvSpPr>
          <p:spPr>
            <a:xfrm>
              <a:off x="1731137" y="2580546"/>
              <a:ext cx="81864" cy="256967"/>
            </a:xfrm>
            <a:custGeom>
              <a:avLst/>
              <a:gdLst/>
              <a:ahLst/>
              <a:cxnLst/>
              <a:rect l="l" t="t" r="r" b="b"/>
              <a:pathLst>
                <a:path w="619" h="1943" extrusionOk="0">
                  <a:moveTo>
                    <a:pt x="601" y="0"/>
                  </a:moveTo>
                  <a:lnTo>
                    <a:pt x="453" y="487"/>
                  </a:lnTo>
                  <a:lnTo>
                    <a:pt x="446" y="501"/>
                  </a:lnTo>
                  <a:lnTo>
                    <a:pt x="304" y="963"/>
                  </a:lnTo>
                  <a:lnTo>
                    <a:pt x="297" y="977"/>
                  </a:lnTo>
                  <a:lnTo>
                    <a:pt x="156" y="1442"/>
                  </a:lnTo>
                  <a:lnTo>
                    <a:pt x="149" y="1456"/>
                  </a:lnTo>
                  <a:lnTo>
                    <a:pt x="1" y="1943"/>
                  </a:lnTo>
                  <a:lnTo>
                    <a:pt x="14" y="1943"/>
                  </a:lnTo>
                  <a:lnTo>
                    <a:pt x="166" y="1456"/>
                  </a:lnTo>
                  <a:lnTo>
                    <a:pt x="170" y="1442"/>
                  </a:lnTo>
                  <a:lnTo>
                    <a:pt x="314" y="980"/>
                  </a:lnTo>
                  <a:lnTo>
                    <a:pt x="318" y="966"/>
                  </a:lnTo>
                  <a:lnTo>
                    <a:pt x="459" y="501"/>
                  </a:lnTo>
                  <a:lnTo>
                    <a:pt x="466" y="487"/>
                  </a:lnTo>
                  <a:lnTo>
                    <a:pt x="6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41"/>
            <p:cNvSpPr/>
            <p:nvPr/>
          </p:nvSpPr>
          <p:spPr>
            <a:xfrm>
              <a:off x="1808242" y="2585572"/>
              <a:ext cx="81864" cy="257496"/>
            </a:xfrm>
            <a:custGeom>
              <a:avLst/>
              <a:gdLst/>
              <a:ahLst/>
              <a:cxnLst/>
              <a:rect l="l" t="t" r="r" b="b"/>
              <a:pathLst>
                <a:path w="619" h="1947" extrusionOk="0">
                  <a:moveTo>
                    <a:pt x="604" y="0"/>
                  </a:moveTo>
                  <a:lnTo>
                    <a:pt x="453" y="490"/>
                  </a:lnTo>
                  <a:lnTo>
                    <a:pt x="446" y="504"/>
                  </a:lnTo>
                  <a:lnTo>
                    <a:pt x="304" y="966"/>
                  </a:lnTo>
                  <a:lnTo>
                    <a:pt x="301" y="980"/>
                  </a:lnTo>
                  <a:lnTo>
                    <a:pt x="156" y="1442"/>
                  </a:lnTo>
                  <a:lnTo>
                    <a:pt x="152" y="1456"/>
                  </a:lnTo>
                  <a:lnTo>
                    <a:pt x="1" y="1946"/>
                  </a:lnTo>
                  <a:lnTo>
                    <a:pt x="14" y="1946"/>
                  </a:lnTo>
                  <a:lnTo>
                    <a:pt x="166" y="1460"/>
                  </a:lnTo>
                  <a:lnTo>
                    <a:pt x="170" y="1446"/>
                  </a:lnTo>
                  <a:lnTo>
                    <a:pt x="315" y="980"/>
                  </a:lnTo>
                  <a:lnTo>
                    <a:pt x="318" y="966"/>
                  </a:lnTo>
                  <a:lnTo>
                    <a:pt x="463" y="504"/>
                  </a:lnTo>
                  <a:lnTo>
                    <a:pt x="466" y="490"/>
                  </a:lnTo>
                  <a:lnTo>
                    <a:pt x="618" y="4"/>
                  </a:lnTo>
                  <a:lnTo>
                    <a:pt x="6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4" name="Google Shape;974;p41"/>
            <p:cNvSpPr/>
            <p:nvPr/>
          </p:nvSpPr>
          <p:spPr>
            <a:xfrm>
              <a:off x="1885346" y="2590995"/>
              <a:ext cx="81864" cy="257496"/>
            </a:xfrm>
            <a:custGeom>
              <a:avLst/>
              <a:gdLst/>
              <a:ahLst/>
              <a:cxnLst/>
              <a:rect l="l" t="t" r="r" b="b"/>
              <a:pathLst>
                <a:path w="619" h="1947" extrusionOk="0">
                  <a:moveTo>
                    <a:pt x="605" y="1"/>
                  </a:moveTo>
                  <a:lnTo>
                    <a:pt x="453" y="491"/>
                  </a:lnTo>
                  <a:lnTo>
                    <a:pt x="449" y="501"/>
                  </a:lnTo>
                  <a:lnTo>
                    <a:pt x="304" y="967"/>
                  </a:lnTo>
                  <a:lnTo>
                    <a:pt x="301" y="980"/>
                  </a:lnTo>
                  <a:lnTo>
                    <a:pt x="156" y="1443"/>
                  </a:lnTo>
                  <a:lnTo>
                    <a:pt x="153" y="1457"/>
                  </a:lnTo>
                  <a:lnTo>
                    <a:pt x="1" y="1947"/>
                  </a:lnTo>
                  <a:lnTo>
                    <a:pt x="15" y="1947"/>
                  </a:lnTo>
                  <a:lnTo>
                    <a:pt x="166" y="1460"/>
                  </a:lnTo>
                  <a:lnTo>
                    <a:pt x="170" y="1446"/>
                  </a:lnTo>
                  <a:lnTo>
                    <a:pt x="315" y="980"/>
                  </a:lnTo>
                  <a:lnTo>
                    <a:pt x="318" y="967"/>
                  </a:lnTo>
                  <a:lnTo>
                    <a:pt x="463" y="504"/>
                  </a:lnTo>
                  <a:lnTo>
                    <a:pt x="466" y="491"/>
                  </a:lnTo>
                  <a:lnTo>
                    <a:pt x="6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5" name="Google Shape;975;p41"/>
            <p:cNvSpPr/>
            <p:nvPr/>
          </p:nvSpPr>
          <p:spPr>
            <a:xfrm>
              <a:off x="1578250" y="2629745"/>
              <a:ext cx="442252" cy="33063"/>
            </a:xfrm>
            <a:custGeom>
              <a:avLst/>
              <a:gdLst/>
              <a:ahLst/>
              <a:cxnLst/>
              <a:rect l="l" t="t" r="r" b="b"/>
              <a:pathLst>
                <a:path w="3344" h="250" extrusionOk="0">
                  <a:moveTo>
                    <a:pt x="4" y="1"/>
                  </a:moveTo>
                  <a:cubicBezTo>
                    <a:pt x="4" y="8"/>
                    <a:pt x="1" y="11"/>
                    <a:pt x="1" y="18"/>
                  </a:cubicBezTo>
                  <a:lnTo>
                    <a:pt x="3341" y="249"/>
                  </a:lnTo>
                  <a:cubicBezTo>
                    <a:pt x="3344" y="246"/>
                    <a:pt x="3344" y="239"/>
                    <a:pt x="3344" y="236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6" name="Google Shape;976;p41"/>
            <p:cNvSpPr/>
            <p:nvPr/>
          </p:nvSpPr>
          <p:spPr>
            <a:xfrm>
              <a:off x="1558677" y="2693228"/>
              <a:ext cx="442781" cy="32534"/>
            </a:xfrm>
            <a:custGeom>
              <a:avLst/>
              <a:gdLst/>
              <a:ahLst/>
              <a:cxnLst/>
              <a:rect l="l" t="t" r="r" b="b"/>
              <a:pathLst>
                <a:path w="3348" h="246" extrusionOk="0">
                  <a:moveTo>
                    <a:pt x="7" y="0"/>
                  </a:moveTo>
                  <a:cubicBezTo>
                    <a:pt x="4" y="4"/>
                    <a:pt x="0" y="11"/>
                    <a:pt x="0" y="14"/>
                  </a:cubicBezTo>
                  <a:lnTo>
                    <a:pt x="3344" y="245"/>
                  </a:lnTo>
                  <a:cubicBezTo>
                    <a:pt x="3344" y="242"/>
                    <a:pt x="3347" y="239"/>
                    <a:pt x="3347" y="232"/>
                  </a:cubicBezTo>
                  <a:lnTo>
                    <a:pt x="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1539500" y="2756181"/>
              <a:ext cx="442781" cy="33063"/>
            </a:xfrm>
            <a:custGeom>
              <a:avLst/>
              <a:gdLst/>
              <a:ahLst/>
              <a:cxnLst/>
              <a:rect l="l" t="t" r="r" b="b"/>
              <a:pathLst>
                <a:path w="3348" h="250" extrusionOk="0">
                  <a:moveTo>
                    <a:pt x="4" y="1"/>
                  </a:moveTo>
                  <a:lnTo>
                    <a:pt x="0" y="14"/>
                  </a:lnTo>
                  <a:lnTo>
                    <a:pt x="3340" y="249"/>
                  </a:lnTo>
                  <a:cubicBezTo>
                    <a:pt x="3344" y="246"/>
                    <a:pt x="3347" y="239"/>
                    <a:pt x="3347" y="235"/>
                  </a:cubicBez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753091" y="2769406"/>
              <a:ext cx="110034" cy="94296"/>
            </a:xfrm>
            <a:custGeom>
              <a:avLst/>
              <a:gdLst/>
              <a:ahLst/>
              <a:cxnLst/>
              <a:rect l="l" t="t" r="r" b="b"/>
              <a:pathLst>
                <a:path w="832" h="713" extrusionOk="0">
                  <a:moveTo>
                    <a:pt x="476" y="1"/>
                  </a:moveTo>
                  <a:cubicBezTo>
                    <a:pt x="159" y="1"/>
                    <a:pt x="0" y="384"/>
                    <a:pt x="224" y="608"/>
                  </a:cubicBezTo>
                  <a:cubicBezTo>
                    <a:pt x="297" y="680"/>
                    <a:pt x="386" y="713"/>
                    <a:pt x="473" y="713"/>
                  </a:cubicBezTo>
                  <a:cubicBezTo>
                    <a:pt x="656" y="713"/>
                    <a:pt x="832" y="571"/>
                    <a:pt x="832" y="356"/>
                  </a:cubicBezTo>
                  <a:cubicBezTo>
                    <a:pt x="832" y="159"/>
                    <a:pt x="673" y="1"/>
                    <a:pt x="4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815516" y="2750758"/>
              <a:ext cx="110166" cy="94032"/>
            </a:xfrm>
            <a:custGeom>
              <a:avLst/>
              <a:gdLst/>
              <a:ahLst/>
              <a:cxnLst/>
              <a:rect l="l" t="t" r="r" b="b"/>
              <a:pathLst>
                <a:path w="833" h="711" extrusionOk="0">
                  <a:moveTo>
                    <a:pt x="477" y="0"/>
                  </a:moveTo>
                  <a:cubicBezTo>
                    <a:pt x="160" y="0"/>
                    <a:pt x="1" y="383"/>
                    <a:pt x="225" y="607"/>
                  </a:cubicBezTo>
                  <a:cubicBezTo>
                    <a:pt x="298" y="679"/>
                    <a:pt x="387" y="711"/>
                    <a:pt x="474" y="711"/>
                  </a:cubicBezTo>
                  <a:cubicBezTo>
                    <a:pt x="657" y="711"/>
                    <a:pt x="832" y="570"/>
                    <a:pt x="832" y="356"/>
                  </a:cubicBezTo>
                  <a:cubicBezTo>
                    <a:pt x="832" y="159"/>
                    <a:pt x="674" y="0"/>
                    <a:pt x="4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865773" y="2782235"/>
              <a:ext cx="110034" cy="93899"/>
            </a:xfrm>
            <a:custGeom>
              <a:avLst/>
              <a:gdLst/>
              <a:ahLst/>
              <a:cxnLst/>
              <a:rect l="l" t="t" r="r" b="b"/>
              <a:pathLst>
                <a:path w="832" h="710" extrusionOk="0">
                  <a:moveTo>
                    <a:pt x="476" y="0"/>
                  </a:moveTo>
                  <a:cubicBezTo>
                    <a:pt x="159" y="0"/>
                    <a:pt x="0" y="380"/>
                    <a:pt x="225" y="604"/>
                  </a:cubicBezTo>
                  <a:cubicBezTo>
                    <a:pt x="297" y="677"/>
                    <a:pt x="387" y="709"/>
                    <a:pt x="474" y="709"/>
                  </a:cubicBezTo>
                  <a:cubicBezTo>
                    <a:pt x="657" y="709"/>
                    <a:pt x="832" y="568"/>
                    <a:pt x="832" y="356"/>
                  </a:cubicBezTo>
                  <a:cubicBezTo>
                    <a:pt x="832" y="159"/>
                    <a:pt x="673" y="0"/>
                    <a:pt x="4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41"/>
            <p:cNvSpPr/>
            <p:nvPr/>
          </p:nvSpPr>
          <p:spPr>
            <a:xfrm>
              <a:off x="2799890" y="2109587"/>
              <a:ext cx="57530" cy="804624"/>
            </a:xfrm>
            <a:custGeom>
              <a:avLst/>
              <a:gdLst/>
              <a:ahLst/>
              <a:cxnLst/>
              <a:rect l="l" t="t" r="r" b="b"/>
              <a:pathLst>
                <a:path w="435" h="6084" extrusionOk="0">
                  <a:moveTo>
                    <a:pt x="66" y="1"/>
                  </a:moveTo>
                  <a:lnTo>
                    <a:pt x="0" y="6080"/>
                  </a:lnTo>
                  <a:lnTo>
                    <a:pt x="369" y="6083"/>
                  </a:lnTo>
                  <a:lnTo>
                    <a:pt x="435" y="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47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41"/>
            <p:cNvSpPr/>
            <p:nvPr/>
          </p:nvSpPr>
          <p:spPr>
            <a:xfrm>
              <a:off x="2821315" y="2237874"/>
              <a:ext cx="227739" cy="290691"/>
            </a:xfrm>
            <a:custGeom>
              <a:avLst/>
              <a:gdLst/>
              <a:ahLst/>
              <a:cxnLst/>
              <a:rect l="l" t="t" r="r" b="b"/>
              <a:pathLst>
                <a:path w="1722" h="2198" extrusionOk="0">
                  <a:moveTo>
                    <a:pt x="1601" y="0"/>
                  </a:moveTo>
                  <a:lnTo>
                    <a:pt x="0" y="2108"/>
                  </a:lnTo>
                  <a:lnTo>
                    <a:pt x="117" y="2198"/>
                  </a:lnTo>
                  <a:lnTo>
                    <a:pt x="1722" y="90"/>
                  </a:lnTo>
                  <a:lnTo>
                    <a:pt x="1601" y="0"/>
                  </a:lnTo>
                  <a:close/>
                </a:path>
              </a:pathLst>
            </a:custGeom>
            <a:solidFill>
              <a:srgbClr val="C47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2568047" y="2306779"/>
              <a:ext cx="267547" cy="280772"/>
            </a:xfrm>
            <a:custGeom>
              <a:avLst/>
              <a:gdLst/>
              <a:ahLst/>
              <a:cxnLst/>
              <a:rect l="l" t="t" r="r" b="b"/>
              <a:pathLst>
                <a:path w="2023" h="2123" extrusionOk="0">
                  <a:moveTo>
                    <a:pt x="107" y="0"/>
                  </a:moveTo>
                  <a:lnTo>
                    <a:pt x="0" y="100"/>
                  </a:lnTo>
                  <a:lnTo>
                    <a:pt x="1915" y="2122"/>
                  </a:lnTo>
                  <a:lnTo>
                    <a:pt x="2022" y="2019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C47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2507739" y="2411260"/>
              <a:ext cx="222845" cy="70887"/>
            </a:xfrm>
            <a:custGeom>
              <a:avLst/>
              <a:gdLst/>
              <a:ahLst/>
              <a:cxnLst/>
              <a:rect l="l" t="t" r="r" b="b"/>
              <a:pathLst>
                <a:path w="1685" h="536" extrusionOk="0">
                  <a:moveTo>
                    <a:pt x="35" y="0"/>
                  </a:moveTo>
                  <a:lnTo>
                    <a:pt x="1" y="142"/>
                  </a:lnTo>
                  <a:lnTo>
                    <a:pt x="1650" y="535"/>
                  </a:lnTo>
                  <a:lnTo>
                    <a:pt x="1685" y="39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C47E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2527445" y="2086839"/>
              <a:ext cx="1455" cy="2381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7" y="0"/>
                  </a:moveTo>
                  <a:cubicBezTo>
                    <a:pt x="4" y="4"/>
                    <a:pt x="0" y="10"/>
                    <a:pt x="0" y="14"/>
                  </a:cubicBezTo>
                  <a:lnTo>
                    <a:pt x="11" y="17"/>
                  </a:lnTo>
                  <a:cubicBezTo>
                    <a:pt x="11" y="14"/>
                    <a:pt x="7" y="7"/>
                    <a:pt x="7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2266902" y="2041608"/>
              <a:ext cx="454552" cy="447146"/>
            </a:xfrm>
            <a:custGeom>
              <a:avLst/>
              <a:gdLst/>
              <a:ahLst/>
              <a:cxnLst/>
              <a:rect l="l" t="t" r="r" b="b"/>
              <a:pathLst>
                <a:path w="3437" h="3381" extrusionOk="0">
                  <a:moveTo>
                    <a:pt x="1580" y="1"/>
                  </a:moveTo>
                  <a:cubicBezTo>
                    <a:pt x="1388" y="1"/>
                    <a:pt x="1196" y="130"/>
                    <a:pt x="1173" y="366"/>
                  </a:cubicBezTo>
                  <a:cubicBezTo>
                    <a:pt x="1101" y="335"/>
                    <a:pt x="1027" y="320"/>
                    <a:pt x="956" y="320"/>
                  </a:cubicBezTo>
                  <a:cubicBezTo>
                    <a:pt x="641" y="320"/>
                    <a:pt x="369" y="606"/>
                    <a:pt x="431" y="949"/>
                  </a:cubicBezTo>
                  <a:cubicBezTo>
                    <a:pt x="411" y="953"/>
                    <a:pt x="390" y="956"/>
                    <a:pt x="373" y="963"/>
                  </a:cubicBezTo>
                  <a:cubicBezTo>
                    <a:pt x="52" y="1074"/>
                    <a:pt x="0" y="1508"/>
                    <a:pt x="286" y="1691"/>
                  </a:cubicBezTo>
                  <a:cubicBezTo>
                    <a:pt x="138" y="1808"/>
                    <a:pt x="62" y="1995"/>
                    <a:pt x="76" y="2181"/>
                  </a:cubicBezTo>
                  <a:cubicBezTo>
                    <a:pt x="83" y="2229"/>
                    <a:pt x="90" y="2274"/>
                    <a:pt x="107" y="2323"/>
                  </a:cubicBezTo>
                  <a:cubicBezTo>
                    <a:pt x="186" y="2547"/>
                    <a:pt x="397" y="2699"/>
                    <a:pt x="635" y="2702"/>
                  </a:cubicBezTo>
                  <a:cubicBezTo>
                    <a:pt x="632" y="2750"/>
                    <a:pt x="638" y="2802"/>
                    <a:pt x="656" y="2847"/>
                  </a:cubicBezTo>
                  <a:cubicBezTo>
                    <a:pt x="717" y="3021"/>
                    <a:pt x="877" y="3121"/>
                    <a:pt x="1042" y="3121"/>
                  </a:cubicBezTo>
                  <a:cubicBezTo>
                    <a:pt x="1129" y="3121"/>
                    <a:pt x="1218" y="3093"/>
                    <a:pt x="1294" y="3033"/>
                  </a:cubicBezTo>
                  <a:cubicBezTo>
                    <a:pt x="1297" y="3057"/>
                    <a:pt x="1304" y="3082"/>
                    <a:pt x="1311" y="3106"/>
                  </a:cubicBezTo>
                  <a:cubicBezTo>
                    <a:pt x="1376" y="3292"/>
                    <a:pt x="1536" y="3381"/>
                    <a:pt x="1695" y="3381"/>
                  </a:cubicBezTo>
                  <a:cubicBezTo>
                    <a:pt x="1880" y="3381"/>
                    <a:pt x="2064" y="3260"/>
                    <a:pt x="2098" y="3033"/>
                  </a:cubicBezTo>
                  <a:cubicBezTo>
                    <a:pt x="2128" y="3040"/>
                    <a:pt x="2160" y="3044"/>
                    <a:pt x="2191" y="3044"/>
                  </a:cubicBezTo>
                  <a:cubicBezTo>
                    <a:pt x="2237" y="3044"/>
                    <a:pt x="2282" y="3036"/>
                    <a:pt x="2326" y="3020"/>
                  </a:cubicBezTo>
                  <a:cubicBezTo>
                    <a:pt x="2450" y="2978"/>
                    <a:pt x="2543" y="2878"/>
                    <a:pt x="2581" y="2754"/>
                  </a:cubicBezTo>
                  <a:cubicBezTo>
                    <a:pt x="2608" y="2757"/>
                    <a:pt x="2635" y="2759"/>
                    <a:pt x="2662" y="2759"/>
                  </a:cubicBezTo>
                  <a:cubicBezTo>
                    <a:pt x="3053" y="2759"/>
                    <a:pt x="3368" y="2413"/>
                    <a:pt x="3319" y="2015"/>
                  </a:cubicBezTo>
                  <a:cubicBezTo>
                    <a:pt x="3316" y="1967"/>
                    <a:pt x="3305" y="1919"/>
                    <a:pt x="3292" y="1874"/>
                  </a:cubicBezTo>
                  <a:cubicBezTo>
                    <a:pt x="3278" y="1840"/>
                    <a:pt x="3264" y="1808"/>
                    <a:pt x="3247" y="1777"/>
                  </a:cubicBezTo>
                  <a:cubicBezTo>
                    <a:pt x="3223" y="1733"/>
                    <a:pt x="3195" y="1695"/>
                    <a:pt x="3164" y="1657"/>
                  </a:cubicBezTo>
                  <a:cubicBezTo>
                    <a:pt x="3371" y="1501"/>
                    <a:pt x="3437" y="1222"/>
                    <a:pt x="3323" y="991"/>
                  </a:cubicBezTo>
                  <a:cubicBezTo>
                    <a:pt x="3232" y="806"/>
                    <a:pt x="3044" y="697"/>
                    <a:pt x="2846" y="697"/>
                  </a:cubicBezTo>
                  <a:cubicBezTo>
                    <a:pt x="2796" y="697"/>
                    <a:pt x="2745" y="704"/>
                    <a:pt x="2695" y="718"/>
                  </a:cubicBezTo>
                  <a:cubicBezTo>
                    <a:pt x="2726" y="632"/>
                    <a:pt x="2726" y="535"/>
                    <a:pt x="2695" y="449"/>
                  </a:cubicBezTo>
                  <a:cubicBezTo>
                    <a:pt x="2636" y="282"/>
                    <a:pt x="2481" y="175"/>
                    <a:pt x="2314" y="175"/>
                  </a:cubicBezTo>
                  <a:cubicBezTo>
                    <a:pt x="2274" y="175"/>
                    <a:pt x="2234" y="181"/>
                    <a:pt x="2194" y="194"/>
                  </a:cubicBezTo>
                  <a:lnTo>
                    <a:pt x="2177" y="197"/>
                  </a:lnTo>
                  <a:cubicBezTo>
                    <a:pt x="2098" y="225"/>
                    <a:pt x="2029" y="277"/>
                    <a:pt x="1981" y="346"/>
                  </a:cubicBezTo>
                  <a:lnTo>
                    <a:pt x="1981" y="359"/>
                  </a:lnTo>
                  <a:lnTo>
                    <a:pt x="1970" y="356"/>
                  </a:lnTo>
                  <a:cubicBezTo>
                    <a:pt x="1974" y="352"/>
                    <a:pt x="1977" y="349"/>
                    <a:pt x="1977" y="346"/>
                  </a:cubicBezTo>
                  <a:cubicBezTo>
                    <a:pt x="1974" y="321"/>
                    <a:pt x="1970" y="297"/>
                    <a:pt x="1960" y="273"/>
                  </a:cubicBezTo>
                  <a:cubicBezTo>
                    <a:pt x="1896" y="88"/>
                    <a:pt x="1738" y="1"/>
                    <a:pt x="15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2527445" y="2086839"/>
              <a:ext cx="1455" cy="2381"/>
            </a:xfrm>
            <a:custGeom>
              <a:avLst/>
              <a:gdLst/>
              <a:ahLst/>
              <a:cxnLst/>
              <a:rect l="l" t="t" r="r" b="b"/>
              <a:pathLst>
                <a:path w="11" h="18" extrusionOk="0">
                  <a:moveTo>
                    <a:pt x="7" y="0"/>
                  </a:moveTo>
                  <a:cubicBezTo>
                    <a:pt x="4" y="4"/>
                    <a:pt x="0" y="10"/>
                    <a:pt x="0" y="14"/>
                  </a:cubicBezTo>
                  <a:lnTo>
                    <a:pt x="11" y="17"/>
                  </a:lnTo>
                  <a:cubicBezTo>
                    <a:pt x="11" y="14"/>
                    <a:pt x="7" y="7"/>
                    <a:pt x="7" y="0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41"/>
            <p:cNvSpPr/>
            <p:nvPr/>
          </p:nvSpPr>
          <p:spPr>
            <a:xfrm>
              <a:off x="2264522" y="2354655"/>
              <a:ext cx="661" cy="1058"/>
            </a:xfrm>
            <a:custGeom>
              <a:avLst/>
              <a:gdLst/>
              <a:ahLst/>
              <a:cxnLst/>
              <a:rect l="l" t="t" r="r" b="b"/>
              <a:pathLst>
                <a:path w="5" h="8" extrusionOk="0">
                  <a:moveTo>
                    <a:pt x="4" y="0"/>
                  </a:moveTo>
                  <a:lnTo>
                    <a:pt x="1" y="7"/>
                  </a:lnTo>
                  <a:lnTo>
                    <a:pt x="4" y="7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6AB8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41"/>
            <p:cNvSpPr/>
            <p:nvPr/>
          </p:nvSpPr>
          <p:spPr>
            <a:xfrm>
              <a:off x="2274573" y="2064752"/>
              <a:ext cx="308677" cy="265431"/>
            </a:xfrm>
            <a:custGeom>
              <a:avLst/>
              <a:gdLst/>
              <a:ahLst/>
              <a:cxnLst/>
              <a:rect l="l" t="t" r="r" b="b"/>
              <a:pathLst>
                <a:path w="2334" h="2007" extrusionOk="0">
                  <a:moveTo>
                    <a:pt x="2252" y="0"/>
                  </a:moveTo>
                  <a:cubicBezTo>
                    <a:pt x="2210" y="0"/>
                    <a:pt x="2170" y="5"/>
                    <a:pt x="2130" y="19"/>
                  </a:cubicBezTo>
                  <a:cubicBezTo>
                    <a:pt x="2099" y="129"/>
                    <a:pt x="2043" y="233"/>
                    <a:pt x="1971" y="322"/>
                  </a:cubicBezTo>
                  <a:cubicBezTo>
                    <a:pt x="1843" y="467"/>
                    <a:pt x="1691" y="585"/>
                    <a:pt x="1522" y="671"/>
                  </a:cubicBezTo>
                  <a:cubicBezTo>
                    <a:pt x="1222" y="840"/>
                    <a:pt x="901" y="961"/>
                    <a:pt x="598" y="1123"/>
                  </a:cubicBezTo>
                  <a:cubicBezTo>
                    <a:pt x="432" y="1213"/>
                    <a:pt x="280" y="1320"/>
                    <a:pt x="139" y="1444"/>
                  </a:cubicBezTo>
                  <a:cubicBezTo>
                    <a:pt x="166" y="1471"/>
                    <a:pt x="194" y="1495"/>
                    <a:pt x="225" y="1516"/>
                  </a:cubicBezTo>
                  <a:cubicBezTo>
                    <a:pt x="80" y="1633"/>
                    <a:pt x="1" y="1820"/>
                    <a:pt x="18" y="2006"/>
                  </a:cubicBezTo>
                  <a:cubicBezTo>
                    <a:pt x="208" y="1689"/>
                    <a:pt x="536" y="1454"/>
                    <a:pt x="867" y="1275"/>
                  </a:cubicBezTo>
                  <a:cubicBezTo>
                    <a:pt x="1260" y="1064"/>
                    <a:pt x="1688" y="899"/>
                    <a:pt x="2036" y="616"/>
                  </a:cubicBezTo>
                  <a:cubicBezTo>
                    <a:pt x="2192" y="491"/>
                    <a:pt x="2333" y="319"/>
                    <a:pt x="2316" y="122"/>
                  </a:cubicBezTo>
                  <a:cubicBezTo>
                    <a:pt x="2312" y="81"/>
                    <a:pt x="2302" y="39"/>
                    <a:pt x="2288" y="2"/>
                  </a:cubicBezTo>
                  <a:cubicBezTo>
                    <a:pt x="2276" y="1"/>
                    <a:pt x="2264" y="0"/>
                    <a:pt x="2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2359877" y="2276625"/>
              <a:ext cx="346105" cy="177218"/>
            </a:xfrm>
            <a:custGeom>
              <a:avLst/>
              <a:gdLst/>
              <a:ahLst/>
              <a:cxnLst/>
              <a:rect l="l" t="t" r="r" b="b"/>
              <a:pathLst>
                <a:path w="2617" h="1340" extrusionOk="0">
                  <a:moveTo>
                    <a:pt x="2540" y="0"/>
                  </a:moveTo>
                  <a:cubicBezTo>
                    <a:pt x="2033" y="42"/>
                    <a:pt x="1519" y="31"/>
                    <a:pt x="1046" y="214"/>
                  </a:cubicBezTo>
                  <a:cubicBezTo>
                    <a:pt x="591" y="390"/>
                    <a:pt x="218" y="732"/>
                    <a:pt x="1" y="1167"/>
                  </a:cubicBezTo>
                  <a:cubicBezTo>
                    <a:pt x="63" y="1260"/>
                    <a:pt x="163" y="1322"/>
                    <a:pt x="277" y="1339"/>
                  </a:cubicBezTo>
                  <a:cubicBezTo>
                    <a:pt x="308" y="1056"/>
                    <a:pt x="491" y="797"/>
                    <a:pt x="729" y="639"/>
                  </a:cubicBezTo>
                  <a:cubicBezTo>
                    <a:pt x="988" y="463"/>
                    <a:pt x="1305" y="390"/>
                    <a:pt x="1619" y="370"/>
                  </a:cubicBezTo>
                  <a:cubicBezTo>
                    <a:pt x="1947" y="349"/>
                    <a:pt x="2285" y="380"/>
                    <a:pt x="2589" y="249"/>
                  </a:cubicBezTo>
                  <a:lnTo>
                    <a:pt x="2616" y="238"/>
                  </a:lnTo>
                  <a:cubicBezTo>
                    <a:pt x="2609" y="190"/>
                    <a:pt x="2599" y="145"/>
                    <a:pt x="2585" y="100"/>
                  </a:cubicBezTo>
                  <a:cubicBezTo>
                    <a:pt x="2571" y="66"/>
                    <a:pt x="2558" y="31"/>
                    <a:pt x="2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41"/>
            <p:cNvSpPr/>
            <p:nvPr/>
          </p:nvSpPr>
          <p:spPr>
            <a:xfrm>
              <a:off x="2518319" y="1779743"/>
              <a:ext cx="637589" cy="588656"/>
            </a:xfrm>
            <a:custGeom>
              <a:avLst/>
              <a:gdLst/>
              <a:ahLst/>
              <a:cxnLst/>
              <a:rect l="l" t="t" r="r" b="b"/>
              <a:pathLst>
                <a:path w="4821" h="4451" extrusionOk="0">
                  <a:moveTo>
                    <a:pt x="3330" y="649"/>
                  </a:moveTo>
                  <a:cubicBezTo>
                    <a:pt x="3326" y="656"/>
                    <a:pt x="3323" y="663"/>
                    <a:pt x="3323" y="669"/>
                  </a:cubicBezTo>
                  <a:lnTo>
                    <a:pt x="3312" y="659"/>
                  </a:lnTo>
                  <a:cubicBezTo>
                    <a:pt x="3316" y="656"/>
                    <a:pt x="3323" y="652"/>
                    <a:pt x="3330" y="649"/>
                  </a:cubicBezTo>
                  <a:close/>
                  <a:moveTo>
                    <a:pt x="2766" y="0"/>
                  </a:moveTo>
                  <a:cubicBezTo>
                    <a:pt x="2572" y="0"/>
                    <a:pt x="2380" y="96"/>
                    <a:pt x="2281" y="314"/>
                  </a:cubicBezTo>
                  <a:cubicBezTo>
                    <a:pt x="2148" y="180"/>
                    <a:pt x="1976" y="120"/>
                    <a:pt x="1803" y="120"/>
                  </a:cubicBezTo>
                  <a:cubicBezTo>
                    <a:pt x="1459" y="120"/>
                    <a:pt x="1112" y="358"/>
                    <a:pt x="1066" y="728"/>
                  </a:cubicBezTo>
                  <a:cubicBezTo>
                    <a:pt x="1034" y="722"/>
                    <a:pt x="1002" y="719"/>
                    <a:pt x="971" y="719"/>
                  </a:cubicBezTo>
                  <a:cubicBezTo>
                    <a:pt x="543" y="719"/>
                    <a:pt x="259" y="1271"/>
                    <a:pt x="549" y="1618"/>
                  </a:cubicBezTo>
                  <a:cubicBezTo>
                    <a:pt x="407" y="1663"/>
                    <a:pt x="287" y="1749"/>
                    <a:pt x="197" y="1867"/>
                  </a:cubicBezTo>
                  <a:cubicBezTo>
                    <a:pt x="42" y="2084"/>
                    <a:pt x="0" y="2364"/>
                    <a:pt x="86" y="2615"/>
                  </a:cubicBezTo>
                  <a:cubicBezTo>
                    <a:pt x="155" y="2833"/>
                    <a:pt x="325" y="3002"/>
                    <a:pt x="538" y="3074"/>
                  </a:cubicBezTo>
                  <a:cubicBezTo>
                    <a:pt x="511" y="3143"/>
                    <a:pt x="497" y="3219"/>
                    <a:pt x="500" y="3295"/>
                  </a:cubicBezTo>
                  <a:cubicBezTo>
                    <a:pt x="514" y="3485"/>
                    <a:pt x="621" y="3654"/>
                    <a:pt x="787" y="3751"/>
                  </a:cubicBezTo>
                  <a:cubicBezTo>
                    <a:pt x="868" y="3803"/>
                    <a:pt x="962" y="3828"/>
                    <a:pt x="1057" y="3828"/>
                  </a:cubicBezTo>
                  <a:cubicBezTo>
                    <a:pt x="1119" y="3828"/>
                    <a:pt x="1182" y="3817"/>
                    <a:pt x="1242" y="3795"/>
                  </a:cubicBezTo>
                  <a:lnTo>
                    <a:pt x="1242" y="3795"/>
                  </a:lnTo>
                  <a:cubicBezTo>
                    <a:pt x="1164" y="4186"/>
                    <a:pt x="1485" y="4450"/>
                    <a:pt x="1803" y="4450"/>
                  </a:cubicBezTo>
                  <a:cubicBezTo>
                    <a:pt x="1988" y="4450"/>
                    <a:pt x="2172" y="4361"/>
                    <a:pt x="2277" y="4158"/>
                  </a:cubicBezTo>
                  <a:cubicBezTo>
                    <a:pt x="2361" y="4216"/>
                    <a:pt x="2462" y="4243"/>
                    <a:pt x="2564" y="4243"/>
                  </a:cubicBezTo>
                  <a:cubicBezTo>
                    <a:pt x="2742" y="4243"/>
                    <a:pt x="2923" y="4161"/>
                    <a:pt x="3019" y="4016"/>
                  </a:cubicBezTo>
                  <a:cubicBezTo>
                    <a:pt x="3147" y="4084"/>
                    <a:pt x="3279" y="4114"/>
                    <a:pt x="3408" y="4114"/>
                  </a:cubicBezTo>
                  <a:cubicBezTo>
                    <a:pt x="3992" y="4114"/>
                    <a:pt x="4509" y="3493"/>
                    <a:pt x="4272" y="2891"/>
                  </a:cubicBezTo>
                  <a:cubicBezTo>
                    <a:pt x="4268" y="2885"/>
                    <a:pt x="4265" y="2878"/>
                    <a:pt x="4261" y="2867"/>
                  </a:cubicBezTo>
                  <a:cubicBezTo>
                    <a:pt x="4675" y="2747"/>
                    <a:pt x="4820" y="2343"/>
                    <a:pt x="4734" y="1998"/>
                  </a:cubicBezTo>
                  <a:cubicBezTo>
                    <a:pt x="4682" y="1756"/>
                    <a:pt x="4510" y="1563"/>
                    <a:pt x="4279" y="1484"/>
                  </a:cubicBezTo>
                  <a:cubicBezTo>
                    <a:pt x="4213" y="1463"/>
                    <a:pt x="4147" y="1453"/>
                    <a:pt x="4078" y="1449"/>
                  </a:cubicBezTo>
                  <a:cubicBezTo>
                    <a:pt x="4327" y="1146"/>
                    <a:pt x="4172" y="766"/>
                    <a:pt x="3896" y="614"/>
                  </a:cubicBezTo>
                  <a:cubicBezTo>
                    <a:pt x="3815" y="568"/>
                    <a:pt x="3726" y="545"/>
                    <a:pt x="3638" y="545"/>
                  </a:cubicBezTo>
                  <a:cubicBezTo>
                    <a:pt x="3528" y="545"/>
                    <a:pt x="3419" y="580"/>
                    <a:pt x="3330" y="649"/>
                  </a:cubicBezTo>
                  <a:cubicBezTo>
                    <a:pt x="3405" y="257"/>
                    <a:pt x="3083" y="0"/>
                    <a:pt x="27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41"/>
            <p:cNvSpPr/>
            <p:nvPr/>
          </p:nvSpPr>
          <p:spPr>
            <a:xfrm>
              <a:off x="2956348" y="1865444"/>
              <a:ext cx="2381" cy="2910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4"/>
                    <a:pt x="7" y="8"/>
                    <a:pt x="0" y="11"/>
                  </a:cubicBezTo>
                  <a:lnTo>
                    <a:pt x="14" y="21"/>
                  </a:lnTo>
                  <a:cubicBezTo>
                    <a:pt x="14" y="15"/>
                    <a:pt x="18" y="8"/>
                    <a:pt x="18" y="1"/>
                  </a:cubicBezTo>
                  <a:close/>
                </a:path>
              </a:pathLst>
            </a:custGeom>
            <a:solidFill>
              <a:srgbClr val="77C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2956348" y="1865444"/>
              <a:ext cx="2381" cy="2910"/>
            </a:xfrm>
            <a:custGeom>
              <a:avLst/>
              <a:gdLst/>
              <a:ahLst/>
              <a:cxnLst/>
              <a:rect l="l" t="t" r="r" b="b"/>
              <a:pathLst>
                <a:path w="18" h="22" extrusionOk="0">
                  <a:moveTo>
                    <a:pt x="18" y="1"/>
                  </a:moveTo>
                  <a:cubicBezTo>
                    <a:pt x="11" y="4"/>
                    <a:pt x="7" y="8"/>
                    <a:pt x="0" y="11"/>
                  </a:cubicBezTo>
                  <a:lnTo>
                    <a:pt x="14" y="21"/>
                  </a:lnTo>
                  <a:cubicBezTo>
                    <a:pt x="14" y="15"/>
                    <a:pt x="18" y="8"/>
                    <a:pt x="18" y="1"/>
                  </a:cubicBezTo>
                  <a:close/>
                </a:path>
              </a:pathLst>
            </a:custGeom>
            <a:solidFill>
              <a:srgbClr val="77CD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41"/>
            <p:cNvSpPr/>
            <p:nvPr/>
          </p:nvSpPr>
          <p:spPr>
            <a:xfrm>
              <a:off x="2518716" y="1860947"/>
              <a:ext cx="572389" cy="264770"/>
            </a:xfrm>
            <a:custGeom>
              <a:avLst/>
              <a:gdLst/>
              <a:ahLst/>
              <a:cxnLst/>
              <a:rect l="l" t="t" r="r" b="b"/>
              <a:pathLst>
                <a:path w="4328" h="2002" extrusionOk="0">
                  <a:moveTo>
                    <a:pt x="3896" y="0"/>
                  </a:moveTo>
                  <a:cubicBezTo>
                    <a:pt x="3844" y="76"/>
                    <a:pt x="3782" y="145"/>
                    <a:pt x="3710" y="204"/>
                  </a:cubicBezTo>
                  <a:cubicBezTo>
                    <a:pt x="3513" y="369"/>
                    <a:pt x="3272" y="469"/>
                    <a:pt x="3027" y="552"/>
                  </a:cubicBezTo>
                  <a:cubicBezTo>
                    <a:pt x="2564" y="708"/>
                    <a:pt x="2085" y="811"/>
                    <a:pt x="1602" y="859"/>
                  </a:cubicBezTo>
                  <a:cubicBezTo>
                    <a:pt x="1346" y="884"/>
                    <a:pt x="1084" y="894"/>
                    <a:pt x="836" y="959"/>
                  </a:cubicBezTo>
                  <a:cubicBezTo>
                    <a:pt x="611" y="1025"/>
                    <a:pt x="394" y="1125"/>
                    <a:pt x="197" y="1253"/>
                  </a:cubicBezTo>
                  <a:cubicBezTo>
                    <a:pt x="42" y="1470"/>
                    <a:pt x="1" y="1750"/>
                    <a:pt x="87" y="2001"/>
                  </a:cubicBezTo>
                  <a:cubicBezTo>
                    <a:pt x="356" y="1812"/>
                    <a:pt x="653" y="1653"/>
                    <a:pt x="963" y="1536"/>
                  </a:cubicBezTo>
                  <a:cubicBezTo>
                    <a:pt x="1843" y="1204"/>
                    <a:pt x="2385" y="1373"/>
                    <a:pt x="3479" y="1115"/>
                  </a:cubicBezTo>
                  <a:cubicBezTo>
                    <a:pt x="3751" y="1049"/>
                    <a:pt x="4017" y="966"/>
                    <a:pt x="4279" y="870"/>
                  </a:cubicBezTo>
                  <a:cubicBezTo>
                    <a:pt x="4213" y="849"/>
                    <a:pt x="4144" y="839"/>
                    <a:pt x="4075" y="835"/>
                  </a:cubicBezTo>
                  <a:cubicBezTo>
                    <a:pt x="4327" y="532"/>
                    <a:pt x="4172" y="152"/>
                    <a:pt x="38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41"/>
            <p:cNvSpPr/>
            <p:nvPr/>
          </p:nvSpPr>
          <p:spPr>
            <a:xfrm>
              <a:off x="2584843" y="2043856"/>
              <a:ext cx="571066" cy="231971"/>
            </a:xfrm>
            <a:custGeom>
              <a:avLst/>
              <a:gdLst/>
              <a:ahLst/>
              <a:cxnLst/>
              <a:rect l="l" t="t" r="r" b="b"/>
              <a:pathLst>
                <a:path w="4318" h="1754" extrusionOk="0">
                  <a:moveTo>
                    <a:pt x="4234" y="1"/>
                  </a:moveTo>
                  <a:cubicBezTo>
                    <a:pt x="4228" y="35"/>
                    <a:pt x="4214" y="70"/>
                    <a:pt x="4200" y="104"/>
                  </a:cubicBezTo>
                  <a:cubicBezTo>
                    <a:pt x="4083" y="380"/>
                    <a:pt x="3789" y="473"/>
                    <a:pt x="3379" y="605"/>
                  </a:cubicBezTo>
                  <a:cubicBezTo>
                    <a:pt x="2999" y="722"/>
                    <a:pt x="2744" y="739"/>
                    <a:pt x="1633" y="853"/>
                  </a:cubicBezTo>
                  <a:cubicBezTo>
                    <a:pt x="1077" y="908"/>
                    <a:pt x="1002" y="919"/>
                    <a:pt x="860" y="953"/>
                  </a:cubicBezTo>
                  <a:cubicBezTo>
                    <a:pt x="560" y="1026"/>
                    <a:pt x="270" y="1143"/>
                    <a:pt x="1" y="1298"/>
                  </a:cubicBezTo>
                  <a:cubicBezTo>
                    <a:pt x="15" y="1488"/>
                    <a:pt x="122" y="1657"/>
                    <a:pt x="287" y="1754"/>
                  </a:cubicBezTo>
                  <a:cubicBezTo>
                    <a:pt x="522" y="1602"/>
                    <a:pt x="774" y="1474"/>
                    <a:pt x="1036" y="1374"/>
                  </a:cubicBezTo>
                  <a:cubicBezTo>
                    <a:pt x="1916" y="1043"/>
                    <a:pt x="2458" y="1212"/>
                    <a:pt x="3551" y="953"/>
                  </a:cubicBezTo>
                  <a:cubicBezTo>
                    <a:pt x="3627" y="932"/>
                    <a:pt x="3696" y="915"/>
                    <a:pt x="3769" y="894"/>
                  </a:cubicBezTo>
                  <a:cubicBezTo>
                    <a:pt x="3765" y="888"/>
                    <a:pt x="3762" y="881"/>
                    <a:pt x="3758" y="870"/>
                  </a:cubicBezTo>
                  <a:cubicBezTo>
                    <a:pt x="4172" y="750"/>
                    <a:pt x="4317" y="346"/>
                    <a:pt x="42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41"/>
            <p:cNvSpPr/>
            <p:nvPr/>
          </p:nvSpPr>
          <p:spPr>
            <a:xfrm>
              <a:off x="1524422" y="2484662"/>
              <a:ext cx="12961" cy="341079"/>
            </a:xfrm>
            <a:custGeom>
              <a:avLst/>
              <a:gdLst/>
              <a:ahLst/>
              <a:cxnLst/>
              <a:rect l="l" t="t" r="r" b="b"/>
              <a:pathLst>
                <a:path w="98" h="2579" extrusionOk="0">
                  <a:moveTo>
                    <a:pt x="28" y="1"/>
                  </a:moveTo>
                  <a:lnTo>
                    <a:pt x="1" y="2575"/>
                  </a:lnTo>
                  <a:lnTo>
                    <a:pt x="66" y="2578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rgbClr val="E59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41"/>
            <p:cNvSpPr/>
            <p:nvPr/>
          </p:nvSpPr>
          <p:spPr>
            <a:xfrm>
              <a:off x="1527597" y="2628423"/>
              <a:ext cx="63084" cy="78558"/>
            </a:xfrm>
            <a:custGeom>
              <a:avLst/>
              <a:gdLst/>
              <a:ahLst/>
              <a:cxnLst/>
              <a:rect l="l" t="t" r="r" b="b"/>
              <a:pathLst>
                <a:path w="477" h="594" extrusionOk="0">
                  <a:moveTo>
                    <a:pt x="422" y="1"/>
                  </a:moveTo>
                  <a:lnTo>
                    <a:pt x="1" y="553"/>
                  </a:lnTo>
                  <a:lnTo>
                    <a:pt x="52" y="594"/>
                  </a:lnTo>
                  <a:lnTo>
                    <a:pt x="477" y="42"/>
                  </a:lnTo>
                  <a:lnTo>
                    <a:pt x="422" y="1"/>
                  </a:lnTo>
                  <a:close/>
                </a:path>
              </a:pathLst>
            </a:custGeom>
            <a:solidFill>
              <a:srgbClr val="E59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41"/>
            <p:cNvSpPr/>
            <p:nvPr/>
          </p:nvSpPr>
          <p:spPr>
            <a:xfrm>
              <a:off x="1435944" y="2582795"/>
              <a:ext cx="98131" cy="165712"/>
            </a:xfrm>
            <a:custGeom>
              <a:avLst/>
              <a:gdLst/>
              <a:ahLst/>
              <a:cxnLst/>
              <a:rect l="l" t="t" r="r" b="b"/>
              <a:pathLst>
                <a:path w="742" h="1253" extrusionOk="0">
                  <a:moveTo>
                    <a:pt x="59" y="1"/>
                  </a:moveTo>
                  <a:lnTo>
                    <a:pt x="0" y="32"/>
                  </a:lnTo>
                  <a:lnTo>
                    <a:pt x="683" y="1253"/>
                  </a:lnTo>
                  <a:lnTo>
                    <a:pt x="742" y="1222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rgbClr val="E59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41"/>
            <p:cNvSpPr/>
            <p:nvPr/>
          </p:nvSpPr>
          <p:spPr>
            <a:xfrm>
              <a:off x="1432241" y="2463765"/>
              <a:ext cx="188195" cy="194014"/>
            </a:xfrm>
            <a:custGeom>
              <a:avLst/>
              <a:gdLst/>
              <a:ahLst/>
              <a:cxnLst/>
              <a:rect l="l" t="t" r="r" b="b"/>
              <a:pathLst>
                <a:path w="1423" h="1467" extrusionOk="0">
                  <a:moveTo>
                    <a:pt x="711" y="0"/>
                  </a:moveTo>
                  <a:cubicBezTo>
                    <a:pt x="321" y="0"/>
                    <a:pt x="1" y="328"/>
                    <a:pt x="1" y="731"/>
                  </a:cubicBezTo>
                  <a:cubicBezTo>
                    <a:pt x="1" y="1139"/>
                    <a:pt x="321" y="1466"/>
                    <a:pt x="711" y="1466"/>
                  </a:cubicBezTo>
                  <a:cubicBezTo>
                    <a:pt x="1105" y="1466"/>
                    <a:pt x="1422" y="1139"/>
                    <a:pt x="1422" y="731"/>
                  </a:cubicBezTo>
                  <a:cubicBezTo>
                    <a:pt x="1422" y="328"/>
                    <a:pt x="1105" y="0"/>
                    <a:pt x="71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41"/>
            <p:cNvSpPr/>
            <p:nvPr/>
          </p:nvSpPr>
          <p:spPr>
            <a:xfrm>
              <a:off x="1487920" y="2381106"/>
              <a:ext cx="188195" cy="194014"/>
            </a:xfrm>
            <a:custGeom>
              <a:avLst/>
              <a:gdLst/>
              <a:ahLst/>
              <a:cxnLst/>
              <a:rect l="l" t="t" r="r" b="b"/>
              <a:pathLst>
                <a:path w="1423" h="1467" extrusionOk="0">
                  <a:moveTo>
                    <a:pt x="711" y="1"/>
                  </a:moveTo>
                  <a:cubicBezTo>
                    <a:pt x="318" y="1"/>
                    <a:pt x="1" y="328"/>
                    <a:pt x="1" y="732"/>
                  </a:cubicBezTo>
                  <a:cubicBezTo>
                    <a:pt x="1" y="1139"/>
                    <a:pt x="318" y="1467"/>
                    <a:pt x="711" y="1467"/>
                  </a:cubicBezTo>
                  <a:cubicBezTo>
                    <a:pt x="1105" y="1467"/>
                    <a:pt x="1422" y="1139"/>
                    <a:pt x="1422" y="732"/>
                  </a:cubicBezTo>
                  <a:cubicBezTo>
                    <a:pt x="1422" y="328"/>
                    <a:pt x="1105" y="1"/>
                    <a:pt x="71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41"/>
            <p:cNvSpPr/>
            <p:nvPr/>
          </p:nvSpPr>
          <p:spPr>
            <a:xfrm>
              <a:off x="1401161" y="2373303"/>
              <a:ext cx="141246" cy="145742"/>
            </a:xfrm>
            <a:custGeom>
              <a:avLst/>
              <a:gdLst/>
              <a:ahLst/>
              <a:cxnLst/>
              <a:rect l="l" t="t" r="r" b="b"/>
              <a:pathLst>
                <a:path w="1068" h="1102" extrusionOk="0">
                  <a:moveTo>
                    <a:pt x="536" y="1"/>
                  </a:moveTo>
                  <a:cubicBezTo>
                    <a:pt x="239" y="1"/>
                    <a:pt x="1" y="246"/>
                    <a:pt x="1" y="549"/>
                  </a:cubicBezTo>
                  <a:cubicBezTo>
                    <a:pt x="1" y="857"/>
                    <a:pt x="239" y="1101"/>
                    <a:pt x="536" y="1101"/>
                  </a:cubicBezTo>
                  <a:cubicBezTo>
                    <a:pt x="829" y="1101"/>
                    <a:pt x="1067" y="857"/>
                    <a:pt x="1067" y="549"/>
                  </a:cubicBezTo>
                  <a:cubicBezTo>
                    <a:pt x="1067" y="246"/>
                    <a:pt x="829" y="1"/>
                    <a:pt x="5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41"/>
            <p:cNvSpPr/>
            <p:nvPr/>
          </p:nvSpPr>
          <p:spPr>
            <a:xfrm>
              <a:off x="1179501" y="2659899"/>
              <a:ext cx="148387" cy="127095"/>
            </a:xfrm>
            <a:custGeom>
              <a:avLst/>
              <a:gdLst/>
              <a:ahLst/>
              <a:cxnLst/>
              <a:rect l="l" t="t" r="r" b="b"/>
              <a:pathLst>
                <a:path w="1122" h="961" extrusionOk="0">
                  <a:moveTo>
                    <a:pt x="642" y="1"/>
                  </a:moveTo>
                  <a:cubicBezTo>
                    <a:pt x="214" y="1"/>
                    <a:pt x="0" y="518"/>
                    <a:pt x="304" y="818"/>
                  </a:cubicBezTo>
                  <a:cubicBezTo>
                    <a:pt x="401" y="917"/>
                    <a:pt x="521" y="961"/>
                    <a:pt x="639" y="961"/>
                  </a:cubicBezTo>
                  <a:cubicBezTo>
                    <a:pt x="885" y="961"/>
                    <a:pt x="1121" y="769"/>
                    <a:pt x="1121" y="480"/>
                  </a:cubicBezTo>
                  <a:cubicBezTo>
                    <a:pt x="1121" y="215"/>
                    <a:pt x="908" y="1"/>
                    <a:pt x="6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41"/>
            <p:cNvSpPr/>
            <p:nvPr/>
          </p:nvSpPr>
          <p:spPr>
            <a:xfrm>
              <a:off x="1264277" y="2634771"/>
              <a:ext cx="147991" cy="126830"/>
            </a:xfrm>
            <a:custGeom>
              <a:avLst/>
              <a:gdLst/>
              <a:ahLst/>
              <a:cxnLst/>
              <a:rect l="l" t="t" r="r" b="b"/>
              <a:pathLst>
                <a:path w="1119" h="959" extrusionOk="0">
                  <a:moveTo>
                    <a:pt x="639" y="1"/>
                  </a:moveTo>
                  <a:cubicBezTo>
                    <a:pt x="215" y="1"/>
                    <a:pt x="1" y="515"/>
                    <a:pt x="301" y="819"/>
                  </a:cubicBezTo>
                  <a:cubicBezTo>
                    <a:pt x="399" y="915"/>
                    <a:pt x="519" y="959"/>
                    <a:pt x="636" y="959"/>
                  </a:cubicBezTo>
                  <a:cubicBezTo>
                    <a:pt x="883" y="959"/>
                    <a:pt x="1119" y="768"/>
                    <a:pt x="1119" y="480"/>
                  </a:cubicBezTo>
                  <a:cubicBezTo>
                    <a:pt x="1119" y="215"/>
                    <a:pt x="905" y="1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1331859" y="2676828"/>
              <a:ext cx="147991" cy="127095"/>
            </a:xfrm>
            <a:custGeom>
              <a:avLst/>
              <a:gdLst/>
              <a:ahLst/>
              <a:cxnLst/>
              <a:rect l="l" t="t" r="r" b="b"/>
              <a:pathLst>
                <a:path w="1119" h="961" extrusionOk="0">
                  <a:moveTo>
                    <a:pt x="639" y="0"/>
                  </a:moveTo>
                  <a:cubicBezTo>
                    <a:pt x="214" y="0"/>
                    <a:pt x="1" y="518"/>
                    <a:pt x="301" y="818"/>
                  </a:cubicBezTo>
                  <a:cubicBezTo>
                    <a:pt x="399" y="916"/>
                    <a:pt x="520" y="960"/>
                    <a:pt x="638" y="960"/>
                  </a:cubicBezTo>
                  <a:cubicBezTo>
                    <a:pt x="884" y="960"/>
                    <a:pt x="1118" y="769"/>
                    <a:pt x="1118" y="480"/>
                  </a:cubicBezTo>
                  <a:cubicBezTo>
                    <a:pt x="1118" y="214"/>
                    <a:pt x="905" y="0"/>
                    <a:pt x="6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1393887" y="2738856"/>
              <a:ext cx="147991" cy="127095"/>
            </a:xfrm>
            <a:custGeom>
              <a:avLst/>
              <a:gdLst/>
              <a:ahLst/>
              <a:cxnLst/>
              <a:rect l="l" t="t" r="r" b="b"/>
              <a:pathLst>
                <a:path w="1119" h="961" extrusionOk="0">
                  <a:moveTo>
                    <a:pt x="639" y="1"/>
                  </a:moveTo>
                  <a:cubicBezTo>
                    <a:pt x="215" y="1"/>
                    <a:pt x="1" y="518"/>
                    <a:pt x="301" y="818"/>
                  </a:cubicBezTo>
                  <a:cubicBezTo>
                    <a:pt x="399" y="917"/>
                    <a:pt x="520" y="961"/>
                    <a:pt x="638" y="961"/>
                  </a:cubicBezTo>
                  <a:cubicBezTo>
                    <a:pt x="884" y="961"/>
                    <a:pt x="1119" y="769"/>
                    <a:pt x="1119" y="480"/>
                  </a:cubicBezTo>
                  <a:cubicBezTo>
                    <a:pt x="1119" y="214"/>
                    <a:pt x="905" y="1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968687" y="2604220"/>
              <a:ext cx="2597307" cy="1298984"/>
            </a:xfrm>
            <a:custGeom>
              <a:avLst/>
              <a:gdLst/>
              <a:ahLst/>
              <a:cxnLst/>
              <a:rect l="l" t="t" r="r" b="b"/>
              <a:pathLst>
                <a:path w="19639" h="9822" extrusionOk="0">
                  <a:moveTo>
                    <a:pt x="19639" y="1"/>
                  </a:moveTo>
                  <a:cubicBezTo>
                    <a:pt x="19639" y="13"/>
                    <a:pt x="19639" y="26"/>
                    <a:pt x="19639" y="39"/>
                  </a:cubicBezTo>
                  <a:lnTo>
                    <a:pt x="19639" y="39"/>
                  </a:lnTo>
                  <a:cubicBezTo>
                    <a:pt x="19639" y="39"/>
                    <a:pt x="19639" y="39"/>
                    <a:pt x="19639" y="39"/>
                  </a:cubicBezTo>
                  <a:cubicBezTo>
                    <a:pt x="19639" y="28"/>
                    <a:pt x="19639" y="14"/>
                    <a:pt x="19639" y="1"/>
                  </a:cubicBezTo>
                  <a:close/>
                  <a:moveTo>
                    <a:pt x="0" y="4"/>
                  </a:moveTo>
                  <a:cubicBezTo>
                    <a:pt x="4" y="3899"/>
                    <a:pt x="2308" y="7429"/>
                    <a:pt x="5876" y="8999"/>
                  </a:cubicBezTo>
                  <a:cubicBezTo>
                    <a:pt x="6149" y="9116"/>
                    <a:pt x="6428" y="9223"/>
                    <a:pt x="6711" y="9320"/>
                  </a:cubicBezTo>
                  <a:cubicBezTo>
                    <a:pt x="7719" y="9655"/>
                    <a:pt x="8768" y="9822"/>
                    <a:pt x="9819" y="9822"/>
                  </a:cubicBezTo>
                  <a:cubicBezTo>
                    <a:pt x="10652" y="9822"/>
                    <a:pt x="11485" y="9717"/>
                    <a:pt x="12300" y="9506"/>
                  </a:cubicBezTo>
                  <a:cubicBezTo>
                    <a:pt x="12469" y="9461"/>
                    <a:pt x="12635" y="9413"/>
                    <a:pt x="12801" y="9361"/>
                  </a:cubicBezTo>
                  <a:cubicBezTo>
                    <a:pt x="16753" y="8102"/>
                    <a:pt x="19622" y="4404"/>
                    <a:pt x="19639" y="39"/>
                  </a:cubicBezTo>
                  <a:lnTo>
                    <a:pt x="19639" y="39"/>
                  </a:lnTo>
                  <a:cubicBezTo>
                    <a:pt x="19635" y="53"/>
                    <a:pt x="19632" y="66"/>
                    <a:pt x="19629" y="80"/>
                  </a:cubicBezTo>
                  <a:cubicBezTo>
                    <a:pt x="19625" y="87"/>
                    <a:pt x="19625" y="97"/>
                    <a:pt x="19622" y="104"/>
                  </a:cubicBezTo>
                  <a:cubicBezTo>
                    <a:pt x="19618" y="111"/>
                    <a:pt x="19615" y="118"/>
                    <a:pt x="19611" y="125"/>
                  </a:cubicBezTo>
                  <a:cubicBezTo>
                    <a:pt x="19604" y="139"/>
                    <a:pt x="19598" y="152"/>
                    <a:pt x="19591" y="170"/>
                  </a:cubicBezTo>
                  <a:cubicBezTo>
                    <a:pt x="19584" y="180"/>
                    <a:pt x="19577" y="190"/>
                    <a:pt x="19567" y="201"/>
                  </a:cubicBezTo>
                  <a:cubicBezTo>
                    <a:pt x="19567" y="204"/>
                    <a:pt x="19563" y="208"/>
                    <a:pt x="19563" y="211"/>
                  </a:cubicBezTo>
                  <a:cubicBezTo>
                    <a:pt x="19553" y="222"/>
                    <a:pt x="19549" y="225"/>
                    <a:pt x="19535" y="242"/>
                  </a:cubicBezTo>
                  <a:cubicBezTo>
                    <a:pt x="19525" y="256"/>
                    <a:pt x="19511" y="270"/>
                    <a:pt x="19498" y="284"/>
                  </a:cubicBezTo>
                  <a:lnTo>
                    <a:pt x="19484" y="297"/>
                  </a:lnTo>
                  <a:lnTo>
                    <a:pt x="19466" y="315"/>
                  </a:lnTo>
                  <a:cubicBezTo>
                    <a:pt x="19442" y="335"/>
                    <a:pt x="19418" y="356"/>
                    <a:pt x="19391" y="377"/>
                  </a:cubicBezTo>
                  <a:cubicBezTo>
                    <a:pt x="19377" y="384"/>
                    <a:pt x="19366" y="391"/>
                    <a:pt x="19349" y="401"/>
                  </a:cubicBezTo>
                  <a:cubicBezTo>
                    <a:pt x="19335" y="415"/>
                    <a:pt x="19311" y="429"/>
                    <a:pt x="19291" y="442"/>
                  </a:cubicBezTo>
                  <a:lnTo>
                    <a:pt x="19253" y="463"/>
                  </a:lnTo>
                  <a:lnTo>
                    <a:pt x="19235" y="473"/>
                  </a:lnTo>
                  <a:lnTo>
                    <a:pt x="19201" y="494"/>
                  </a:lnTo>
                  <a:lnTo>
                    <a:pt x="19156" y="518"/>
                  </a:lnTo>
                  <a:cubicBezTo>
                    <a:pt x="19128" y="532"/>
                    <a:pt x="19101" y="546"/>
                    <a:pt x="19073" y="560"/>
                  </a:cubicBezTo>
                  <a:cubicBezTo>
                    <a:pt x="19025" y="584"/>
                    <a:pt x="18970" y="608"/>
                    <a:pt x="18914" y="629"/>
                  </a:cubicBezTo>
                  <a:cubicBezTo>
                    <a:pt x="18880" y="646"/>
                    <a:pt x="18845" y="660"/>
                    <a:pt x="18811" y="673"/>
                  </a:cubicBezTo>
                  <a:cubicBezTo>
                    <a:pt x="18780" y="684"/>
                    <a:pt x="18752" y="694"/>
                    <a:pt x="18725" y="705"/>
                  </a:cubicBezTo>
                  <a:lnTo>
                    <a:pt x="18694" y="715"/>
                  </a:lnTo>
                  <a:cubicBezTo>
                    <a:pt x="18600" y="746"/>
                    <a:pt x="18504" y="780"/>
                    <a:pt x="18397" y="811"/>
                  </a:cubicBezTo>
                  <a:lnTo>
                    <a:pt x="18383" y="818"/>
                  </a:lnTo>
                  <a:cubicBezTo>
                    <a:pt x="18293" y="843"/>
                    <a:pt x="18200" y="870"/>
                    <a:pt x="18104" y="894"/>
                  </a:cubicBezTo>
                  <a:cubicBezTo>
                    <a:pt x="18052" y="908"/>
                    <a:pt x="18004" y="922"/>
                    <a:pt x="17952" y="936"/>
                  </a:cubicBezTo>
                  <a:cubicBezTo>
                    <a:pt x="17876" y="953"/>
                    <a:pt x="17800" y="970"/>
                    <a:pt x="17717" y="991"/>
                  </a:cubicBezTo>
                  <a:cubicBezTo>
                    <a:pt x="17665" y="1001"/>
                    <a:pt x="17610" y="1015"/>
                    <a:pt x="17555" y="1025"/>
                  </a:cubicBezTo>
                  <a:cubicBezTo>
                    <a:pt x="17469" y="1046"/>
                    <a:pt x="17383" y="1063"/>
                    <a:pt x="17296" y="1081"/>
                  </a:cubicBezTo>
                  <a:cubicBezTo>
                    <a:pt x="17210" y="1098"/>
                    <a:pt x="17120" y="1115"/>
                    <a:pt x="17027" y="1132"/>
                  </a:cubicBezTo>
                  <a:lnTo>
                    <a:pt x="16927" y="1150"/>
                  </a:lnTo>
                  <a:lnTo>
                    <a:pt x="16748" y="1181"/>
                  </a:lnTo>
                  <a:cubicBezTo>
                    <a:pt x="16530" y="1219"/>
                    <a:pt x="16303" y="1253"/>
                    <a:pt x="16065" y="1284"/>
                  </a:cubicBezTo>
                  <a:cubicBezTo>
                    <a:pt x="16006" y="1295"/>
                    <a:pt x="15944" y="1301"/>
                    <a:pt x="15882" y="1312"/>
                  </a:cubicBezTo>
                  <a:lnTo>
                    <a:pt x="15837" y="1315"/>
                  </a:lnTo>
                  <a:cubicBezTo>
                    <a:pt x="15768" y="1326"/>
                    <a:pt x="15699" y="1336"/>
                    <a:pt x="15626" y="1343"/>
                  </a:cubicBezTo>
                  <a:lnTo>
                    <a:pt x="15357" y="1377"/>
                  </a:lnTo>
                  <a:lnTo>
                    <a:pt x="15333" y="1377"/>
                  </a:lnTo>
                  <a:cubicBezTo>
                    <a:pt x="15061" y="1405"/>
                    <a:pt x="14778" y="1436"/>
                    <a:pt x="14488" y="1464"/>
                  </a:cubicBezTo>
                  <a:lnTo>
                    <a:pt x="14232" y="1484"/>
                  </a:lnTo>
                  <a:cubicBezTo>
                    <a:pt x="14191" y="1488"/>
                    <a:pt x="14150" y="1491"/>
                    <a:pt x="14108" y="1495"/>
                  </a:cubicBezTo>
                  <a:cubicBezTo>
                    <a:pt x="14098" y="1495"/>
                    <a:pt x="14088" y="1498"/>
                    <a:pt x="14077" y="1498"/>
                  </a:cubicBezTo>
                  <a:lnTo>
                    <a:pt x="13987" y="1505"/>
                  </a:lnTo>
                  <a:lnTo>
                    <a:pt x="13739" y="1526"/>
                  </a:lnTo>
                  <a:cubicBezTo>
                    <a:pt x="13404" y="1550"/>
                    <a:pt x="13059" y="1571"/>
                    <a:pt x="12707" y="1588"/>
                  </a:cubicBezTo>
                  <a:cubicBezTo>
                    <a:pt x="12480" y="1602"/>
                    <a:pt x="12245" y="1612"/>
                    <a:pt x="12014" y="1619"/>
                  </a:cubicBezTo>
                  <a:cubicBezTo>
                    <a:pt x="11900" y="1626"/>
                    <a:pt x="11786" y="1629"/>
                    <a:pt x="11672" y="1633"/>
                  </a:cubicBezTo>
                  <a:cubicBezTo>
                    <a:pt x="11521" y="1636"/>
                    <a:pt x="11369" y="1643"/>
                    <a:pt x="11217" y="1646"/>
                  </a:cubicBezTo>
                  <a:cubicBezTo>
                    <a:pt x="11124" y="1646"/>
                    <a:pt x="11031" y="1650"/>
                    <a:pt x="10934" y="1650"/>
                  </a:cubicBezTo>
                  <a:cubicBezTo>
                    <a:pt x="10817" y="1653"/>
                    <a:pt x="10696" y="1657"/>
                    <a:pt x="10575" y="1657"/>
                  </a:cubicBezTo>
                  <a:cubicBezTo>
                    <a:pt x="10327" y="1660"/>
                    <a:pt x="10075" y="1664"/>
                    <a:pt x="9820" y="1664"/>
                  </a:cubicBezTo>
                  <a:lnTo>
                    <a:pt x="9261" y="1664"/>
                  </a:lnTo>
                  <a:cubicBezTo>
                    <a:pt x="9074" y="1660"/>
                    <a:pt x="8891" y="1657"/>
                    <a:pt x="8709" y="1653"/>
                  </a:cubicBezTo>
                  <a:lnTo>
                    <a:pt x="8702" y="1653"/>
                  </a:lnTo>
                  <a:cubicBezTo>
                    <a:pt x="8412" y="1650"/>
                    <a:pt x="8122" y="1640"/>
                    <a:pt x="7839" y="1633"/>
                  </a:cubicBezTo>
                  <a:cubicBezTo>
                    <a:pt x="7808" y="1629"/>
                    <a:pt x="7774" y="1629"/>
                    <a:pt x="7743" y="1629"/>
                  </a:cubicBezTo>
                  <a:cubicBezTo>
                    <a:pt x="7439" y="1615"/>
                    <a:pt x="7142" y="1605"/>
                    <a:pt x="6849" y="1588"/>
                  </a:cubicBezTo>
                  <a:lnTo>
                    <a:pt x="6718" y="1581"/>
                  </a:lnTo>
                  <a:cubicBezTo>
                    <a:pt x="5838" y="1529"/>
                    <a:pt x="5017" y="1460"/>
                    <a:pt x="4268" y="1374"/>
                  </a:cubicBezTo>
                  <a:cubicBezTo>
                    <a:pt x="4244" y="1370"/>
                    <a:pt x="4223" y="1370"/>
                    <a:pt x="4203" y="1367"/>
                  </a:cubicBezTo>
                  <a:cubicBezTo>
                    <a:pt x="3651" y="1301"/>
                    <a:pt x="3140" y="1226"/>
                    <a:pt x="2681" y="1146"/>
                  </a:cubicBezTo>
                  <a:cubicBezTo>
                    <a:pt x="2567" y="1122"/>
                    <a:pt x="2453" y="1101"/>
                    <a:pt x="2343" y="1081"/>
                  </a:cubicBezTo>
                  <a:cubicBezTo>
                    <a:pt x="2264" y="1063"/>
                    <a:pt x="2191" y="1050"/>
                    <a:pt x="2119" y="1032"/>
                  </a:cubicBezTo>
                  <a:lnTo>
                    <a:pt x="2088" y="1025"/>
                  </a:lnTo>
                  <a:cubicBezTo>
                    <a:pt x="2015" y="1012"/>
                    <a:pt x="1943" y="994"/>
                    <a:pt x="1874" y="981"/>
                  </a:cubicBezTo>
                  <a:lnTo>
                    <a:pt x="1863" y="977"/>
                  </a:lnTo>
                  <a:lnTo>
                    <a:pt x="1784" y="956"/>
                  </a:lnTo>
                  <a:lnTo>
                    <a:pt x="1698" y="936"/>
                  </a:lnTo>
                  <a:lnTo>
                    <a:pt x="1611" y="915"/>
                  </a:lnTo>
                  <a:cubicBezTo>
                    <a:pt x="804" y="708"/>
                    <a:pt x="262" y="466"/>
                    <a:pt x="73" y="208"/>
                  </a:cubicBezTo>
                  <a:cubicBezTo>
                    <a:pt x="28" y="149"/>
                    <a:pt x="4" y="77"/>
                    <a:pt x="0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41"/>
            <p:cNvSpPr/>
            <p:nvPr/>
          </p:nvSpPr>
          <p:spPr>
            <a:xfrm>
              <a:off x="968158" y="2604220"/>
              <a:ext cx="669065" cy="977610"/>
            </a:xfrm>
            <a:custGeom>
              <a:avLst/>
              <a:gdLst/>
              <a:ahLst/>
              <a:cxnLst/>
              <a:rect l="l" t="t" r="r" b="b"/>
              <a:pathLst>
                <a:path w="5059" h="7392" extrusionOk="0">
                  <a:moveTo>
                    <a:pt x="4" y="1"/>
                  </a:moveTo>
                  <a:lnTo>
                    <a:pt x="4" y="1"/>
                  </a:lnTo>
                  <a:cubicBezTo>
                    <a:pt x="1" y="2833"/>
                    <a:pt x="1226" y="5531"/>
                    <a:pt x="3361" y="7391"/>
                  </a:cubicBezTo>
                  <a:cubicBezTo>
                    <a:pt x="3575" y="7001"/>
                    <a:pt x="3710" y="6473"/>
                    <a:pt x="3648" y="6014"/>
                  </a:cubicBezTo>
                  <a:cubicBezTo>
                    <a:pt x="3586" y="5600"/>
                    <a:pt x="3351" y="5121"/>
                    <a:pt x="3499" y="5017"/>
                  </a:cubicBezTo>
                  <a:cubicBezTo>
                    <a:pt x="3516" y="5007"/>
                    <a:pt x="3534" y="5002"/>
                    <a:pt x="3556" y="5002"/>
                  </a:cubicBezTo>
                  <a:cubicBezTo>
                    <a:pt x="3646" y="5002"/>
                    <a:pt x="3783" y="5080"/>
                    <a:pt x="3999" y="5080"/>
                  </a:cubicBezTo>
                  <a:cubicBezTo>
                    <a:pt x="4043" y="5080"/>
                    <a:pt x="4090" y="5077"/>
                    <a:pt x="4141" y="5069"/>
                  </a:cubicBezTo>
                  <a:cubicBezTo>
                    <a:pt x="4224" y="5062"/>
                    <a:pt x="4303" y="5028"/>
                    <a:pt x="4365" y="4972"/>
                  </a:cubicBezTo>
                  <a:cubicBezTo>
                    <a:pt x="4431" y="4907"/>
                    <a:pt x="4448" y="4807"/>
                    <a:pt x="4458" y="4714"/>
                  </a:cubicBezTo>
                  <a:cubicBezTo>
                    <a:pt x="4507" y="4351"/>
                    <a:pt x="4541" y="3972"/>
                    <a:pt x="4738" y="3665"/>
                  </a:cubicBezTo>
                  <a:cubicBezTo>
                    <a:pt x="4814" y="3544"/>
                    <a:pt x="4917" y="3434"/>
                    <a:pt x="4976" y="3303"/>
                  </a:cubicBezTo>
                  <a:cubicBezTo>
                    <a:pt x="5059" y="3116"/>
                    <a:pt x="5048" y="2902"/>
                    <a:pt x="4952" y="2723"/>
                  </a:cubicBezTo>
                  <a:cubicBezTo>
                    <a:pt x="4924" y="2671"/>
                    <a:pt x="4879" y="2626"/>
                    <a:pt x="4824" y="2602"/>
                  </a:cubicBezTo>
                  <a:cubicBezTo>
                    <a:pt x="4805" y="2595"/>
                    <a:pt x="4787" y="2592"/>
                    <a:pt x="4769" y="2592"/>
                  </a:cubicBezTo>
                  <a:cubicBezTo>
                    <a:pt x="4622" y="2592"/>
                    <a:pt x="4497" y="2795"/>
                    <a:pt x="4334" y="2816"/>
                  </a:cubicBezTo>
                  <a:cubicBezTo>
                    <a:pt x="4323" y="2818"/>
                    <a:pt x="4312" y="2819"/>
                    <a:pt x="4301" y="2819"/>
                  </a:cubicBezTo>
                  <a:cubicBezTo>
                    <a:pt x="4181" y="2819"/>
                    <a:pt x="4077" y="2717"/>
                    <a:pt x="4013" y="2609"/>
                  </a:cubicBezTo>
                  <a:cubicBezTo>
                    <a:pt x="3944" y="2492"/>
                    <a:pt x="3906" y="2357"/>
                    <a:pt x="3817" y="2257"/>
                  </a:cubicBezTo>
                  <a:cubicBezTo>
                    <a:pt x="3485" y="1895"/>
                    <a:pt x="2768" y="2226"/>
                    <a:pt x="2443" y="1860"/>
                  </a:cubicBezTo>
                  <a:cubicBezTo>
                    <a:pt x="2261" y="1653"/>
                    <a:pt x="2312" y="1367"/>
                    <a:pt x="2347" y="1077"/>
                  </a:cubicBezTo>
                  <a:cubicBezTo>
                    <a:pt x="2085" y="1025"/>
                    <a:pt x="1840" y="970"/>
                    <a:pt x="1615" y="915"/>
                  </a:cubicBezTo>
                  <a:cubicBezTo>
                    <a:pt x="805" y="708"/>
                    <a:pt x="266" y="466"/>
                    <a:pt x="77" y="208"/>
                  </a:cubicBezTo>
                  <a:cubicBezTo>
                    <a:pt x="32" y="149"/>
                    <a:pt x="8" y="77"/>
                    <a:pt x="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41"/>
            <p:cNvSpPr/>
            <p:nvPr/>
          </p:nvSpPr>
          <p:spPr>
            <a:xfrm>
              <a:off x="2648722" y="2687276"/>
              <a:ext cx="821024" cy="1020460"/>
            </a:xfrm>
            <a:custGeom>
              <a:avLst/>
              <a:gdLst/>
              <a:ahLst/>
              <a:cxnLst/>
              <a:rect l="l" t="t" r="r" b="b"/>
              <a:pathLst>
                <a:path w="6208" h="7716" extrusionOk="0">
                  <a:moveTo>
                    <a:pt x="6208" y="1"/>
                  </a:moveTo>
                  <a:lnTo>
                    <a:pt x="6208" y="1"/>
                  </a:lnTo>
                  <a:cubicBezTo>
                    <a:pt x="5104" y="460"/>
                    <a:pt x="2823" y="818"/>
                    <a:pt x="1" y="963"/>
                  </a:cubicBezTo>
                  <a:cubicBezTo>
                    <a:pt x="163" y="1084"/>
                    <a:pt x="287" y="1250"/>
                    <a:pt x="349" y="1439"/>
                  </a:cubicBezTo>
                  <a:cubicBezTo>
                    <a:pt x="412" y="1639"/>
                    <a:pt x="387" y="1857"/>
                    <a:pt x="446" y="2060"/>
                  </a:cubicBezTo>
                  <a:cubicBezTo>
                    <a:pt x="556" y="2457"/>
                    <a:pt x="957" y="2747"/>
                    <a:pt x="981" y="3154"/>
                  </a:cubicBezTo>
                  <a:cubicBezTo>
                    <a:pt x="1012" y="3637"/>
                    <a:pt x="501" y="4010"/>
                    <a:pt x="470" y="4493"/>
                  </a:cubicBezTo>
                  <a:cubicBezTo>
                    <a:pt x="446" y="4903"/>
                    <a:pt x="777" y="5269"/>
                    <a:pt x="774" y="5683"/>
                  </a:cubicBezTo>
                  <a:cubicBezTo>
                    <a:pt x="774" y="5949"/>
                    <a:pt x="636" y="6190"/>
                    <a:pt x="574" y="6449"/>
                  </a:cubicBezTo>
                  <a:cubicBezTo>
                    <a:pt x="515" y="6708"/>
                    <a:pt x="515" y="6884"/>
                    <a:pt x="581" y="7063"/>
                  </a:cubicBezTo>
                  <a:cubicBezTo>
                    <a:pt x="698" y="7405"/>
                    <a:pt x="1067" y="7615"/>
                    <a:pt x="1343" y="7684"/>
                  </a:cubicBezTo>
                  <a:cubicBezTo>
                    <a:pt x="1430" y="7706"/>
                    <a:pt x="1519" y="7716"/>
                    <a:pt x="1608" y="7716"/>
                  </a:cubicBezTo>
                  <a:cubicBezTo>
                    <a:pt x="2268" y="7716"/>
                    <a:pt x="2956" y="7168"/>
                    <a:pt x="3303" y="6591"/>
                  </a:cubicBezTo>
                  <a:cubicBezTo>
                    <a:pt x="3606" y="6087"/>
                    <a:pt x="3393" y="5983"/>
                    <a:pt x="3710" y="5411"/>
                  </a:cubicBezTo>
                  <a:cubicBezTo>
                    <a:pt x="4190" y="4548"/>
                    <a:pt x="4786" y="4572"/>
                    <a:pt x="4935" y="3913"/>
                  </a:cubicBezTo>
                  <a:cubicBezTo>
                    <a:pt x="5049" y="3416"/>
                    <a:pt x="4731" y="3299"/>
                    <a:pt x="4800" y="2688"/>
                  </a:cubicBezTo>
                  <a:cubicBezTo>
                    <a:pt x="4866" y="2102"/>
                    <a:pt x="5194" y="1902"/>
                    <a:pt x="5615" y="1236"/>
                  </a:cubicBezTo>
                  <a:cubicBezTo>
                    <a:pt x="5860" y="849"/>
                    <a:pt x="6060" y="435"/>
                    <a:pt x="6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41"/>
            <p:cNvSpPr/>
            <p:nvPr/>
          </p:nvSpPr>
          <p:spPr>
            <a:xfrm>
              <a:off x="1856118" y="3621525"/>
              <a:ext cx="805550" cy="281566"/>
            </a:xfrm>
            <a:custGeom>
              <a:avLst/>
              <a:gdLst/>
              <a:ahLst/>
              <a:cxnLst/>
              <a:rect l="l" t="t" r="r" b="b"/>
              <a:pathLst>
                <a:path w="6091" h="2129" extrusionOk="0">
                  <a:moveTo>
                    <a:pt x="3134" y="1"/>
                  </a:moveTo>
                  <a:cubicBezTo>
                    <a:pt x="2965" y="1"/>
                    <a:pt x="2790" y="51"/>
                    <a:pt x="2633" y="117"/>
                  </a:cubicBezTo>
                  <a:cubicBezTo>
                    <a:pt x="2364" y="226"/>
                    <a:pt x="2098" y="382"/>
                    <a:pt x="1805" y="382"/>
                  </a:cubicBezTo>
                  <a:cubicBezTo>
                    <a:pt x="1801" y="382"/>
                    <a:pt x="1798" y="382"/>
                    <a:pt x="1795" y="382"/>
                  </a:cubicBezTo>
                  <a:cubicBezTo>
                    <a:pt x="1522" y="379"/>
                    <a:pt x="1267" y="241"/>
                    <a:pt x="998" y="186"/>
                  </a:cubicBezTo>
                  <a:cubicBezTo>
                    <a:pt x="946" y="175"/>
                    <a:pt x="894" y="169"/>
                    <a:pt x="841" y="169"/>
                  </a:cubicBezTo>
                  <a:cubicBezTo>
                    <a:pt x="728" y="169"/>
                    <a:pt x="615" y="194"/>
                    <a:pt x="512" y="241"/>
                  </a:cubicBezTo>
                  <a:cubicBezTo>
                    <a:pt x="415" y="286"/>
                    <a:pt x="339" y="372"/>
                    <a:pt x="308" y="475"/>
                  </a:cubicBezTo>
                  <a:cubicBezTo>
                    <a:pt x="260" y="627"/>
                    <a:pt x="318" y="796"/>
                    <a:pt x="294" y="952"/>
                  </a:cubicBezTo>
                  <a:cubicBezTo>
                    <a:pt x="249" y="1224"/>
                    <a:pt x="108" y="1338"/>
                    <a:pt x="42" y="1483"/>
                  </a:cubicBezTo>
                  <a:cubicBezTo>
                    <a:pt x="22" y="1528"/>
                    <a:pt x="8" y="1576"/>
                    <a:pt x="1" y="1628"/>
                  </a:cubicBezTo>
                  <a:cubicBezTo>
                    <a:pt x="1009" y="1961"/>
                    <a:pt x="2058" y="2128"/>
                    <a:pt x="3108" y="2128"/>
                  </a:cubicBezTo>
                  <a:cubicBezTo>
                    <a:pt x="3941" y="2128"/>
                    <a:pt x="4775" y="2023"/>
                    <a:pt x="5590" y="1811"/>
                  </a:cubicBezTo>
                  <a:cubicBezTo>
                    <a:pt x="5759" y="1769"/>
                    <a:pt x="5925" y="1721"/>
                    <a:pt x="6091" y="1666"/>
                  </a:cubicBezTo>
                  <a:cubicBezTo>
                    <a:pt x="5908" y="1366"/>
                    <a:pt x="5642" y="1103"/>
                    <a:pt x="5349" y="983"/>
                  </a:cubicBezTo>
                  <a:cubicBezTo>
                    <a:pt x="4842" y="779"/>
                    <a:pt x="4345" y="1021"/>
                    <a:pt x="3934" y="634"/>
                  </a:cubicBezTo>
                  <a:cubicBezTo>
                    <a:pt x="3765" y="472"/>
                    <a:pt x="3679" y="230"/>
                    <a:pt x="3486" y="99"/>
                  </a:cubicBezTo>
                  <a:cubicBezTo>
                    <a:pt x="3380" y="29"/>
                    <a:pt x="3259" y="1"/>
                    <a:pt x="3134" y="1"/>
                  </a:cubicBezTo>
                  <a:close/>
                </a:path>
              </a:pathLst>
            </a:custGeom>
            <a:solidFill>
              <a:srgbClr val="62A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1906375" y="2741236"/>
              <a:ext cx="862551" cy="1049953"/>
            </a:xfrm>
            <a:custGeom>
              <a:avLst/>
              <a:gdLst/>
              <a:ahLst/>
              <a:cxnLst/>
              <a:rect l="l" t="t" r="r" b="b"/>
              <a:pathLst>
                <a:path w="6522" h="7939" extrusionOk="0">
                  <a:moveTo>
                    <a:pt x="4760" y="1"/>
                  </a:moveTo>
                  <a:cubicBezTo>
                    <a:pt x="4258" y="1"/>
                    <a:pt x="3673" y="96"/>
                    <a:pt x="3164" y="448"/>
                  </a:cubicBezTo>
                  <a:cubicBezTo>
                    <a:pt x="2233" y="1090"/>
                    <a:pt x="2115" y="2198"/>
                    <a:pt x="1667" y="3778"/>
                  </a:cubicBezTo>
                  <a:cubicBezTo>
                    <a:pt x="1253" y="5217"/>
                    <a:pt x="694" y="6610"/>
                    <a:pt x="0" y="7939"/>
                  </a:cubicBezTo>
                  <a:lnTo>
                    <a:pt x="3996" y="7770"/>
                  </a:lnTo>
                  <a:cubicBezTo>
                    <a:pt x="4296" y="6904"/>
                    <a:pt x="4517" y="6014"/>
                    <a:pt x="4662" y="5110"/>
                  </a:cubicBezTo>
                  <a:cubicBezTo>
                    <a:pt x="4869" y="3788"/>
                    <a:pt x="4789" y="3174"/>
                    <a:pt x="5162" y="2280"/>
                  </a:cubicBezTo>
                  <a:cubicBezTo>
                    <a:pt x="5528" y="1397"/>
                    <a:pt x="6104" y="797"/>
                    <a:pt x="6521" y="431"/>
                  </a:cubicBezTo>
                  <a:lnTo>
                    <a:pt x="5404" y="76"/>
                  </a:lnTo>
                  <a:lnTo>
                    <a:pt x="5266" y="31"/>
                  </a:lnTo>
                  <a:cubicBezTo>
                    <a:pt x="5113" y="13"/>
                    <a:pt x="4942" y="1"/>
                    <a:pt x="47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2414234" y="3101102"/>
              <a:ext cx="65862" cy="330102"/>
            </a:xfrm>
            <a:custGeom>
              <a:avLst/>
              <a:gdLst/>
              <a:ahLst/>
              <a:cxnLst/>
              <a:rect l="l" t="t" r="r" b="b"/>
              <a:pathLst>
                <a:path w="498" h="2496" fill="none" extrusionOk="0">
                  <a:moveTo>
                    <a:pt x="497" y="1"/>
                  </a:moveTo>
                  <a:lnTo>
                    <a:pt x="1" y="2496"/>
                  </a:lnTo>
                </a:path>
              </a:pathLst>
            </a:custGeom>
            <a:noFill/>
            <a:ln w="250" cap="flat" cmpd="sng">
              <a:solidFill>
                <a:srgbClr val="6AB9DE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2133589" y="2888568"/>
              <a:ext cx="183566" cy="593285"/>
            </a:xfrm>
            <a:custGeom>
              <a:avLst/>
              <a:gdLst/>
              <a:ahLst/>
              <a:cxnLst/>
              <a:rect l="l" t="t" r="r" b="b"/>
              <a:pathLst>
                <a:path w="1388" h="4486" fill="none" extrusionOk="0">
                  <a:moveTo>
                    <a:pt x="1388" y="0"/>
                  </a:moveTo>
                  <a:cubicBezTo>
                    <a:pt x="1143" y="221"/>
                    <a:pt x="939" y="483"/>
                    <a:pt x="791" y="776"/>
                  </a:cubicBezTo>
                  <a:cubicBezTo>
                    <a:pt x="477" y="1394"/>
                    <a:pt x="532" y="1905"/>
                    <a:pt x="456" y="2609"/>
                  </a:cubicBezTo>
                  <a:cubicBezTo>
                    <a:pt x="387" y="3250"/>
                    <a:pt x="235" y="3882"/>
                    <a:pt x="1" y="4485"/>
                  </a:cubicBezTo>
                </a:path>
              </a:pathLst>
            </a:custGeom>
            <a:noFill/>
            <a:ln w="250" cap="flat" cmpd="sng">
              <a:solidFill>
                <a:srgbClr val="6AB9DE"/>
              </a:solidFill>
              <a:prstDash val="solid"/>
              <a:miter lim="345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1733385" y="3620467"/>
              <a:ext cx="863080" cy="282756"/>
            </a:xfrm>
            <a:custGeom>
              <a:avLst/>
              <a:gdLst/>
              <a:ahLst/>
              <a:cxnLst/>
              <a:rect l="l" t="t" r="r" b="b"/>
              <a:pathLst>
                <a:path w="6526" h="2138" extrusionOk="0">
                  <a:moveTo>
                    <a:pt x="797" y="1"/>
                  </a:moveTo>
                  <a:cubicBezTo>
                    <a:pt x="707" y="1"/>
                    <a:pt x="620" y="16"/>
                    <a:pt x="539" y="49"/>
                  </a:cubicBezTo>
                  <a:cubicBezTo>
                    <a:pt x="222" y="180"/>
                    <a:pt x="1" y="566"/>
                    <a:pt x="32" y="1001"/>
                  </a:cubicBezTo>
                  <a:cubicBezTo>
                    <a:pt x="39" y="1108"/>
                    <a:pt x="59" y="1211"/>
                    <a:pt x="94" y="1311"/>
                  </a:cubicBezTo>
                  <a:cubicBezTo>
                    <a:pt x="367" y="1432"/>
                    <a:pt x="646" y="1539"/>
                    <a:pt x="929" y="1636"/>
                  </a:cubicBezTo>
                  <a:cubicBezTo>
                    <a:pt x="1937" y="1970"/>
                    <a:pt x="2987" y="2137"/>
                    <a:pt x="4039" y="2137"/>
                  </a:cubicBezTo>
                  <a:cubicBezTo>
                    <a:pt x="4866" y="2137"/>
                    <a:pt x="5695" y="2034"/>
                    <a:pt x="6505" y="1826"/>
                  </a:cubicBezTo>
                  <a:cubicBezTo>
                    <a:pt x="6508" y="1822"/>
                    <a:pt x="6515" y="1819"/>
                    <a:pt x="6518" y="1819"/>
                  </a:cubicBezTo>
                  <a:cubicBezTo>
                    <a:pt x="6525" y="1674"/>
                    <a:pt x="6473" y="1529"/>
                    <a:pt x="6373" y="1422"/>
                  </a:cubicBezTo>
                  <a:cubicBezTo>
                    <a:pt x="6276" y="1322"/>
                    <a:pt x="6136" y="1269"/>
                    <a:pt x="5989" y="1269"/>
                  </a:cubicBezTo>
                  <a:cubicBezTo>
                    <a:pt x="5862" y="1269"/>
                    <a:pt x="5728" y="1309"/>
                    <a:pt x="5611" y="1394"/>
                  </a:cubicBezTo>
                  <a:cubicBezTo>
                    <a:pt x="5549" y="1160"/>
                    <a:pt x="5366" y="977"/>
                    <a:pt x="5131" y="922"/>
                  </a:cubicBezTo>
                  <a:cubicBezTo>
                    <a:pt x="5081" y="910"/>
                    <a:pt x="5033" y="905"/>
                    <a:pt x="4987" y="905"/>
                  </a:cubicBezTo>
                  <a:cubicBezTo>
                    <a:pt x="4712" y="905"/>
                    <a:pt x="4522" y="1089"/>
                    <a:pt x="4510" y="1101"/>
                  </a:cubicBezTo>
                  <a:cubicBezTo>
                    <a:pt x="4415" y="1040"/>
                    <a:pt x="4306" y="1010"/>
                    <a:pt x="4197" y="1010"/>
                  </a:cubicBezTo>
                  <a:cubicBezTo>
                    <a:pt x="4085" y="1010"/>
                    <a:pt x="3973" y="1041"/>
                    <a:pt x="3875" y="1104"/>
                  </a:cubicBezTo>
                  <a:cubicBezTo>
                    <a:pt x="3803" y="1156"/>
                    <a:pt x="3744" y="1225"/>
                    <a:pt x="3703" y="1305"/>
                  </a:cubicBezTo>
                  <a:cubicBezTo>
                    <a:pt x="3710" y="1191"/>
                    <a:pt x="3655" y="1080"/>
                    <a:pt x="3555" y="1018"/>
                  </a:cubicBezTo>
                  <a:cubicBezTo>
                    <a:pt x="3517" y="1000"/>
                    <a:pt x="3476" y="990"/>
                    <a:pt x="3433" y="990"/>
                  </a:cubicBezTo>
                  <a:cubicBezTo>
                    <a:pt x="3349" y="990"/>
                    <a:pt x="3260" y="1026"/>
                    <a:pt x="3189" y="1094"/>
                  </a:cubicBezTo>
                  <a:cubicBezTo>
                    <a:pt x="3182" y="1084"/>
                    <a:pt x="3040" y="825"/>
                    <a:pt x="2751" y="808"/>
                  </a:cubicBezTo>
                  <a:cubicBezTo>
                    <a:pt x="2742" y="807"/>
                    <a:pt x="2733" y="807"/>
                    <a:pt x="2724" y="807"/>
                  </a:cubicBezTo>
                  <a:cubicBezTo>
                    <a:pt x="2599" y="807"/>
                    <a:pt x="2478" y="851"/>
                    <a:pt x="2385" y="932"/>
                  </a:cubicBezTo>
                  <a:cubicBezTo>
                    <a:pt x="2361" y="949"/>
                    <a:pt x="2340" y="970"/>
                    <a:pt x="2323" y="991"/>
                  </a:cubicBezTo>
                  <a:cubicBezTo>
                    <a:pt x="2535" y="590"/>
                    <a:pt x="2211" y="186"/>
                    <a:pt x="1840" y="186"/>
                  </a:cubicBezTo>
                  <a:cubicBezTo>
                    <a:pt x="1728" y="186"/>
                    <a:pt x="1612" y="223"/>
                    <a:pt x="1505" y="307"/>
                  </a:cubicBezTo>
                  <a:cubicBezTo>
                    <a:pt x="1484" y="287"/>
                    <a:pt x="1464" y="266"/>
                    <a:pt x="1440" y="249"/>
                  </a:cubicBezTo>
                  <a:cubicBezTo>
                    <a:pt x="1245" y="90"/>
                    <a:pt x="1013" y="1"/>
                    <a:pt x="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1737485" y="3641231"/>
              <a:ext cx="856203" cy="261992"/>
            </a:xfrm>
            <a:custGeom>
              <a:avLst/>
              <a:gdLst/>
              <a:ahLst/>
              <a:cxnLst/>
              <a:rect l="l" t="t" r="r" b="b"/>
              <a:pathLst>
                <a:path w="6474" h="1981" extrusionOk="0">
                  <a:moveTo>
                    <a:pt x="771" y="0"/>
                  </a:moveTo>
                  <a:cubicBezTo>
                    <a:pt x="680" y="0"/>
                    <a:pt x="591" y="16"/>
                    <a:pt x="508" y="50"/>
                  </a:cubicBezTo>
                  <a:cubicBezTo>
                    <a:pt x="229" y="161"/>
                    <a:pt x="25" y="475"/>
                    <a:pt x="1" y="844"/>
                  </a:cubicBezTo>
                  <a:cubicBezTo>
                    <a:pt x="8" y="951"/>
                    <a:pt x="28" y="1054"/>
                    <a:pt x="63" y="1154"/>
                  </a:cubicBezTo>
                  <a:cubicBezTo>
                    <a:pt x="336" y="1275"/>
                    <a:pt x="615" y="1382"/>
                    <a:pt x="898" y="1479"/>
                  </a:cubicBezTo>
                  <a:cubicBezTo>
                    <a:pt x="1906" y="1813"/>
                    <a:pt x="2956" y="1980"/>
                    <a:pt x="4008" y="1980"/>
                  </a:cubicBezTo>
                  <a:cubicBezTo>
                    <a:pt x="4835" y="1980"/>
                    <a:pt x="5664" y="1877"/>
                    <a:pt x="6474" y="1669"/>
                  </a:cubicBezTo>
                  <a:cubicBezTo>
                    <a:pt x="6453" y="1575"/>
                    <a:pt x="6411" y="1489"/>
                    <a:pt x="6346" y="1420"/>
                  </a:cubicBezTo>
                  <a:cubicBezTo>
                    <a:pt x="6246" y="1320"/>
                    <a:pt x="6107" y="1267"/>
                    <a:pt x="5960" y="1267"/>
                  </a:cubicBezTo>
                  <a:cubicBezTo>
                    <a:pt x="5832" y="1267"/>
                    <a:pt x="5699" y="1307"/>
                    <a:pt x="5580" y="1393"/>
                  </a:cubicBezTo>
                  <a:cubicBezTo>
                    <a:pt x="5518" y="1158"/>
                    <a:pt x="5335" y="978"/>
                    <a:pt x="5100" y="920"/>
                  </a:cubicBezTo>
                  <a:cubicBezTo>
                    <a:pt x="5050" y="908"/>
                    <a:pt x="5002" y="903"/>
                    <a:pt x="4956" y="903"/>
                  </a:cubicBezTo>
                  <a:cubicBezTo>
                    <a:pt x="4681" y="903"/>
                    <a:pt x="4491" y="1087"/>
                    <a:pt x="4479" y="1099"/>
                  </a:cubicBezTo>
                  <a:cubicBezTo>
                    <a:pt x="4383" y="1039"/>
                    <a:pt x="4274" y="1009"/>
                    <a:pt x="4164" y="1009"/>
                  </a:cubicBezTo>
                  <a:cubicBezTo>
                    <a:pt x="4053" y="1009"/>
                    <a:pt x="3942" y="1040"/>
                    <a:pt x="3844" y="1103"/>
                  </a:cubicBezTo>
                  <a:cubicBezTo>
                    <a:pt x="3772" y="1154"/>
                    <a:pt x="3713" y="1223"/>
                    <a:pt x="3672" y="1306"/>
                  </a:cubicBezTo>
                  <a:cubicBezTo>
                    <a:pt x="3682" y="1189"/>
                    <a:pt x="3624" y="1079"/>
                    <a:pt x="3524" y="1020"/>
                  </a:cubicBezTo>
                  <a:cubicBezTo>
                    <a:pt x="3486" y="1001"/>
                    <a:pt x="3445" y="992"/>
                    <a:pt x="3402" y="992"/>
                  </a:cubicBezTo>
                  <a:cubicBezTo>
                    <a:pt x="3318" y="992"/>
                    <a:pt x="3229" y="1027"/>
                    <a:pt x="3158" y="1096"/>
                  </a:cubicBezTo>
                  <a:cubicBezTo>
                    <a:pt x="3151" y="1082"/>
                    <a:pt x="3009" y="823"/>
                    <a:pt x="2720" y="806"/>
                  </a:cubicBezTo>
                  <a:lnTo>
                    <a:pt x="2720" y="806"/>
                  </a:lnTo>
                  <a:cubicBezTo>
                    <a:pt x="2748" y="960"/>
                    <a:pt x="2625" y="1089"/>
                    <a:pt x="2484" y="1089"/>
                  </a:cubicBezTo>
                  <a:cubicBezTo>
                    <a:pt x="2455" y="1089"/>
                    <a:pt x="2425" y="1083"/>
                    <a:pt x="2395" y="1072"/>
                  </a:cubicBezTo>
                  <a:cubicBezTo>
                    <a:pt x="2219" y="999"/>
                    <a:pt x="2195" y="761"/>
                    <a:pt x="2350" y="654"/>
                  </a:cubicBezTo>
                  <a:cubicBezTo>
                    <a:pt x="2330" y="523"/>
                    <a:pt x="2264" y="399"/>
                    <a:pt x="2161" y="316"/>
                  </a:cubicBezTo>
                  <a:cubicBezTo>
                    <a:pt x="2058" y="231"/>
                    <a:pt x="1935" y="189"/>
                    <a:pt x="1811" y="189"/>
                  </a:cubicBezTo>
                  <a:cubicBezTo>
                    <a:pt x="1692" y="189"/>
                    <a:pt x="1574" y="228"/>
                    <a:pt x="1474" y="306"/>
                  </a:cubicBezTo>
                  <a:cubicBezTo>
                    <a:pt x="1453" y="285"/>
                    <a:pt x="1433" y="268"/>
                    <a:pt x="1409" y="250"/>
                  </a:cubicBezTo>
                  <a:cubicBezTo>
                    <a:pt x="1215" y="90"/>
                    <a:pt x="987" y="0"/>
                    <a:pt x="7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2091135" y="3517837"/>
              <a:ext cx="77235" cy="66259"/>
            </a:xfrm>
            <a:custGeom>
              <a:avLst/>
              <a:gdLst/>
              <a:ahLst/>
              <a:cxnLst/>
              <a:rect l="l" t="t" r="r" b="b"/>
              <a:pathLst>
                <a:path w="584" h="501" extrusionOk="0">
                  <a:moveTo>
                    <a:pt x="335" y="0"/>
                  </a:moveTo>
                  <a:cubicBezTo>
                    <a:pt x="111" y="0"/>
                    <a:pt x="1" y="269"/>
                    <a:pt x="156" y="428"/>
                  </a:cubicBezTo>
                  <a:cubicBezTo>
                    <a:pt x="207" y="478"/>
                    <a:pt x="270" y="500"/>
                    <a:pt x="331" y="500"/>
                  </a:cubicBezTo>
                  <a:cubicBezTo>
                    <a:pt x="460" y="500"/>
                    <a:pt x="584" y="401"/>
                    <a:pt x="584" y="248"/>
                  </a:cubicBezTo>
                  <a:cubicBezTo>
                    <a:pt x="584" y="110"/>
                    <a:pt x="470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2359084" y="3761847"/>
              <a:ext cx="66259" cy="66391"/>
            </a:xfrm>
            <a:custGeom>
              <a:avLst/>
              <a:gdLst/>
              <a:ahLst/>
              <a:cxnLst/>
              <a:rect l="l" t="t" r="r" b="b"/>
              <a:pathLst>
                <a:path w="501" h="502" extrusionOk="0">
                  <a:moveTo>
                    <a:pt x="248" y="1"/>
                  </a:moveTo>
                  <a:cubicBezTo>
                    <a:pt x="110" y="1"/>
                    <a:pt x="0" y="115"/>
                    <a:pt x="0" y="253"/>
                  </a:cubicBezTo>
                  <a:cubicBezTo>
                    <a:pt x="0" y="391"/>
                    <a:pt x="110" y="501"/>
                    <a:pt x="248" y="501"/>
                  </a:cubicBezTo>
                  <a:cubicBezTo>
                    <a:pt x="386" y="501"/>
                    <a:pt x="500" y="391"/>
                    <a:pt x="500" y="253"/>
                  </a:cubicBezTo>
                  <a:cubicBezTo>
                    <a:pt x="500" y="115"/>
                    <a:pt x="386" y="1"/>
                    <a:pt x="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2333030" y="3718071"/>
              <a:ext cx="26186" cy="22086"/>
            </a:xfrm>
            <a:custGeom>
              <a:avLst/>
              <a:gdLst/>
              <a:ahLst/>
              <a:cxnLst/>
              <a:rect l="l" t="t" r="r" b="b"/>
              <a:pathLst>
                <a:path w="198" h="167" extrusionOk="0">
                  <a:moveTo>
                    <a:pt x="114" y="1"/>
                  </a:moveTo>
                  <a:cubicBezTo>
                    <a:pt x="38" y="1"/>
                    <a:pt x="0" y="90"/>
                    <a:pt x="56" y="142"/>
                  </a:cubicBezTo>
                  <a:cubicBezTo>
                    <a:pt x="73" y="159"/>
                    <a:pt x="94" y="167"/>
                    <a:pt x="114" y="167"/>
                  </a:cubicBezTo>
                  <a:cubicBezTo>
                    <a:pt x="157" y="167"/>
                    <a:pt x="197" y="135"/>
                    <a:pt x="197" y="84"/>
                  </a:cubicBezTo>
                  <a:cubicBezTo>
                    <a:pt x="197" y="39"/>
                    <a:pt x="159" y="1"/>
                    <a:pt x="1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2212149" y="3605787"/>
              <a:ext cx="22483" cy="22086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83" y="1"/>
                  </a:moveTo>
                  <a:cubicBezTo>
                    <a:pt x="38" y="1"/>
                    <a:pt x="0" y="39"/>
                    <a:pt x="0" y="84"/>
                  </a:cubicBezTo>
                  <a:cubicBezTo>
                    <a:pt x="0" y="129"/>
                    <a:pt x="38" y="167"/>
                    <a:pt x="83" y="167"/>
                  </a:cubicBezTo>
                  <a:cubicBezTo>
                    <a:pt x="131" y="167"/>
                    <a:pt x="169" y="129"/>
                    <a:pt x="169" y="84"/>
                  </a:cubicBezTo>
                  <a:cubicBezTo>
                    <a:pt x="169" y="39"/>
                    <a:pt x="131" y="1"/>
                    <a:pt x="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2014031" y="3650092"/>
              <a:ext cx="22483" cy="22086"/>
            </a:xfrm>
            <a:custGeom>
              <a:avLst/>
              <a:gdLst/>
              <a:ahLst/>
              <a:cxnLst/>
              <a:rect l="l" t="t" r="r" b="b"/>
              <a:pathLst>
                <a:path w="170" h="167" extrusionOk="0">
                  <a:moveTo>
                    <a:pt x="83" y="1"/>
                  </a:moveTo>
                  <a:cubicBezTo>
                    <a:pt x="39" y="1"/>
                    <a:pt x="1" y="35"/>
                    <a:pt x="1" y="83"/>
                  </a:cubicBezTo>
                  <a:cubicBezTo>
                    <a:pt x="1" y="128"/>
                    <a:pt x="39" y="166"/>
                    <a:pt x="83" y="166"/>
                  </a:cubicBezTo>
                  <a:cubicBezTo>
                    <a:pt x="132" y="166"/>
                    <a:pt x="170" y="128"/>
                    <a:pt x="170" y="83"/>
                  </a:cubicBezTo>
                  <a:cubicBezTo>
                    <a:pt x="170" y="35"/>
                    <a:pt x="132" y="1"/>
                    <a:pt x="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2274573" y="3517837"/>
              <a:ext cx="25657" cy="22086"/>
            </a:xfrm>
            <a:custGeom>
              <a:avLst/>
              <a:gdLst/>
              <a:ahLst/>
              <a:cxnLst/>
              <a:rect l="l" t="t" r="r" b="b"/>
              <a:pathLst>
                <a:path w="194" h="167" extrusionOk="0">
                  <a:moveTo>
                    <a:pt x="111" y="0"/>
                  </a:moveTo>
                  <a:cubicBezTo>
                    <a:pt x="39" y="0"/>
                    <a:pt x="1" y="90"/>
                    <a:pt x="53" y="142"/>
                  </a:cubicBezTo>
                  <a:cubicBezTo>
                    <a:pt x="70" y="158"/>
                    <a:pt x="91" y="166"/>
                    <a:pt x="111" y="166"/>
                  </a:cubicBezTo>
                  <a:cubicBezTo>
                    <a:pt x="153" y="166"/>
                    <a:pt x="194" y="134"/>
                    <a:pt x="194" y="83"/>
                  </a:cubicBezTo>
                  <a:cubicBezTo>
                    <a:pt x="194" y="38"/>
                    <a:pt x="156" y="0"/>
                    <a:pt x="1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41"/>
            <p:cNvSpPr/>
            <p:nvPr/>
          </p:nvSpPr>
          <p:spPr>
            <a:xfrm>
              <a:off x="2274573" y="3627741"/>
              <a:ext cx="25657" cy="22351"/>
            </a:xfrm>
            <a:custGeom>
              <a:avLst/>
              <a:gdLst/>
              <a:ahLst/>
              <a:cxnLst/>
              <a:rect l="l" t="t" r="r" b="b"/>
              <a:pathLst>
                <a:path w="194" h="169" extrusionOk="0">
                  <a:moveTo>
                    <a:pt x="111" y="1"/>
                  </a:moveTo>
                  <a:cubicBezTo>
                    <a:pt x="39" y="1"/>
                    <a:pt x="1" y="90"/>
                    <a:pt x="53" y="142"/>
                  </a:cubicBezTo>
                  <a:cubicBezTo>
                    <a:pt x="70" y="160"/>
                    <a:pt x="91" y="168"/>
                    <a:pt x="111" y="168"/>
                  </a:cubicBezTo>
                  <a:cubicBezTo>
                    <a:pt x="154" y="168"/>
                    <a:pt x="194" y="134"/>
                    <a:pt x="194" y="83"/>
                  </a:cubicBezTo>
                  <a:cubicBezTo>
                    <a:pt x="194" y="39"/>
                    <a:pt x="156" y="1"/>
                    <a:pt x="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41"/>
            <p:cNvSpPr/>
            <p:nvPr/>
          </p:nvSpPr>
          <p:spPr>
            <a:xfrm>
              <a:off x="2425211" y="3696249"/>
              <a:ext cx="21954" cy="21954"/>
            </a:xfrm>
            <a:custGeom>
              <a:avLst/>
              <a:gdLst/>
              <a:ahLst/>
              <a:cxnLst/>
              <a:rect l="l" t="t" r="r" b="b"/>
              <a:pathLst>
                <a:path w="166" h="166" extrusionOk="0">
                  <a:moveTo>
                    <a:pt x="83" y="0"/>
                  </a:moveTo>
                  <a:cubicBezTo>
                    <a:pt x="35" y="0"/>
                    <a:pt x="0" y="38"/>
                    <a:pt x="0" y="83"/>
                  </a:cubicBezTo>
                  <a:cubicBezTo>
                    <a:pt x="0" y="128"/>
                    <a:pt x="35" y="166"/>
                    <a:pt x="83" y="166"/>
                  </a:cubicBezTo>
                  <a:cubicBezTo>
                    <a:pt x="128" y="166"/>
                    <a:pt x="166" y="128"/>
                    <a:pt x="166" y="83"/>
                  </a:cubicBezTo>
                  <a:cubicBezTo>
                    <a:pt x="166" y="38"/>
                    <a:pt x="128" y="0"/>
                    <a:pt x="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41"/>
            <p:cNvSpPr/>
            <p:nvPr/>
          </p:nvSpPr>
          <p:spPr>
            <a:xfrm>
              <a:off x="1940629" y="3693868"/>
              <a:ext cx="51711" cy="44172"/>
            </a:xfrm>
            <a:custGeom>
              <a:avLst/>
              <a:gdLst/>
              <a:ahLst/>
              <a:cxnLst/>
              <a:rect l="l" t="t" r="r" b="b"/>
              <a:pathLst>
                <a:path w="391" h="334" extrusionOk="0">
                  <a:moveTo>
                    <a:pt x="224" y="1"/>
                  </a:moveTo>
                  <a:cubicBezTo>
                    <a:pt x="76" y="1"/>
                    <a:pt x="0" y="180"/>
                    <a:pt x="107" y="284"/>
                  </a:cubicBezTo>
                  <a:cubicBezTo>
                    <a:pt x="141" y="318"/>
                    <a:pt x="182" y="334"/>
                    <a:pt x="223" y="334"/>
                  </a:cubicBezTo>
                  <a:cubicBezTo>
                    <a:pt x="308" y="334"/>
                    <a:pt x="390" y="267"/>
                    <a:pt x="390" y="166"/>
                  </a:cubicBezTo>
                  <a:cubicBezTo>
                    <a:pt x="390" y="73"/>
                    <a:pt x="314" y="1"/>
                    <a:pt x="2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41"/>
            <p:cNvSpPr/>
            <p:nvPr/>
          </p:nvSpPr>
          <p:spPr>
            <a:xfrm>
              <a:off x="1483423" y="3265759"/>
              <a:ext cx="497931" cy="309735"/>
            </a:xfrm>
            <a:custGeom>
              <a:avLst/>
              <a:gdLst/>
              <a:ahLst/>
              <a:cxnLst/>
              <a:rect l="l" t="t" r="r" b="b"/>
              <a:pathLst>
                <a:path w="3765" h="2342" extrusionOk="0">
                  <a:moveTo>
                    <a:pt x="2687" y="1"/>
                  </a:moveTo>
                  <a:cubicBezTo>
                    <a:pt x="1972" y="1"/>
                    <a:pt x="1208" y="545"/>
                    <a:pt x="662" y="1409"/>
                  </a:cubicBezTo>
                  <a:cubicBezTo>
                    <a:pt x="457" y="1376"/>
                    <a:pt x="301" y="1360"/>
                    <a:pt x="193" y="1360"/>
                  </a:cubicBezTo>
                  <a:cubicBezTo>
                    <a:pt x="85" y="1360"/>
                    <a:pt x="26" y="1376"/>
                    <a:pt x="14" y="1409"/>
                  </a:cubicBezTo>
                  <a:cubicBezTo>
                    <a:pt x="0" y="1458"/>
                    <a:pt x="76" y="1533"/>
                    <a:pt x="248" y="1640"/>
                  </a:cubicBezTo>
                  <a:lnTo>
                    <a:pt x="480" y="1782"/>
                  </a:lnTo>
                  <a:lnTo>
                    <a:pt x="386" y="2134"/>
                  </a:lnTo>
                  <a:cubicBezTo>
                    <a:pt x="380" y="2251"/>
                    <a:pt x="393" y="2320"/>
                    <a:pt x="431" y="2337"/>
                  </a:cubicBezTo>
                  <a:cubicBezTo>
                    <a:pt x="437" y="2340"/>
                    <a:pt x="444" y="2341"/>
                    <a:pt x="451" y="2341"/>
                  </a:cubicBezTo>
                  <a:cubicBezTo>
                    <a:pt x="542" y="2341"/>
                    <a:pt x="721" y="2140"/>
                    <a:pt x="987" y="1734"/>
                  </a:cubicBezTo>
                  <a:cubicBezTo>
                    <a:pt x="1111" y="1727"/>
                    <a:pt x="1308" y="1709"/>
                    <a:pt x="1542" y="1689"/>
                  </a:cubicBezTo>
                  <a:cubicBezTo>
                    <a:pt x="2795" y="1575"/>
                    <a:pt x="3116" y="1475"/>
                    <a:pt x="3395" y="1271"/>
                  </a:cubicBezTo>
                  <a:cubicBezTo>
                    <a:pt x="3543" y="1164"/>
                    <a:pt x="3754" y="1006"/>
                    <a:pt x="3764" y="764"/>
                  </a:cubicBezTo>
                  <a:cubicBezTo>
                    <a:pt x="3764" y="733"/>
                    <a:pt x="3761" y="702"/>
                    <a:pt x="3757" y="671"/>
                  </a:cubicBezTo>
                  <a:cubicBezTo>
                    <a:pt x="3754" y="657"/>
                    <a:pt x="3750" y="643"/>
                    <a:pt x="3747" y="629"/>
                  </a:cubicBezTo>
                  <a:cubicBezTo>
                    <a:pt x="3747" y="629"/>
                    <a:pt x="3747" y="626"/>
                    <a:pt x="3747" y="626"/>
                  </a:cubicBezTo>
                  <a:cubicBezTo>
                    <a:pt x="3747" y="626"/>
                    <a:pt x="3747" y="623"/>
                    <a:pt x="3747" y="623"/>
                  </a:cubicBezTo>
                  <a:cubicBezTo>
                    <a:pt x="3695" y="426"/>
                    <a:pt x="3530" y="288"/>
                    <a:pt x="3485" y="253"/>
                  </a:cubicBezTo>
                  <a:cubicBezTo>
                    <a:pt x="3319" y="136"/>
                    <a:pt x="3129" y="60"/>
                    <a:pt x="2929" y="22"/>
                  </a:cubicBezTo>
                  <a:cubicBezTo>
                    <a:pt x="2850" y="8"/>
                    <a:pt x="2769" y="1"/>
                    <a:pt x="2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41"/>
            <p:cNvSpPr/>
            <p:nvPr/>
          </p:nvSpPr>
          <p:spPr>
            <a:xfrm>
              <a:off x="1613827" y="3348022"/>
              <a:ext cx="367530" cy="147065"/>
            </a:xfrm>
            <a:custGeom>
              <a:avLst/>
              <a:gdLst/>
              <a:ahLst/>
              <a:cxnLst/>
              <a:rect l="l" t="t" r="r" b="b"/>
              <a:pathLst>
                <a:path w="2779" h="1112" extrusionOk="0">
                  <a:moveTo>
                    <a:pt x="2764" y="1"/>
                  </a:moveTo>
                  <a:cubicBezTo>
                    <a:pt x="2478" y="35"/>
                    <a:pt x="2206" y="139"/>
                    <a:pt x="1967" y="301"/>
                  </a:cubicBezTo>
                  <a:cubicBezTo>
                    <a:pt x="1760" y="449"/>
                    <a:pt x="1743" y="535"/>
                    <a:pt x="1553" y="625"/>
                  </a:cubicBezTo>
                  <a:cubicBezTo>
                    <a:pt x="1411" y="693"/>
                    <a:pt x="1296" y="704"/>
                    <a:pt x="1177" y="704"/>
                  </a:cubicBezTo>
                  <a:cubicBezTo>
                    <a:pt x="1118" y="704"/>
                    <a:pt x="1059" y="701"/>
                    <a:pt x="995" y="701"/>
                  </a:cubicBezTo>
                  <a:cubicBezTo>
                    <a:pt x="925" y="701"/>
                    <a:pt x="851" y="704"/>
                    <a:pt x="767" y="718"/>
                  </a:cubicBezTo>
                  <a:cubicBezTo>
                    <a:pt x="577" y="749"/>
                    <a:pt x="308" y="839"/>
                    <a:pt x="1" y="1112"/>
                  </a:cubicBezTo>
                  <a:cubicBezTo>
                    <a:pt x="125" y="1105"/>
                    <a:pt x="322" y="1087"/>
                    <a:pt x="556" y="1067"/>
                  </a:cubicBezTo>
                  <a:cubicBezTo>
                    <a:pt x="1809" y="953"/>
                    <a:pt x="2130" y="853"/>
                    <a:pt x="2409" y="649"/>
                  </a:cubicBezTo>
                  <a:cubicBezTo>
                    <a:pt x="2557" y="542"/>
                    <a:pt x="2768" y="384"/>
                    <a:pt x="2778" y="142"/>
                  </a:cubicBezTo>
                  <a:cubicBezTo>
                    <a:pt x="2778" y="108"/>
                    <a:pt x="2778" y="76"/>
                    <a:pt x="2771" y="49"/>
                  </a:cubicBezTo>
                  <a:cubicBezTo>
                    <a:pt x="2768" y="35"/>
                    <a:pt x="2768" y="21"/>
                    <a:pt x="2764" y="7"/>
                  </a:cubicBezTo>
                  <a:cubicBezTo>
                    <a:pt x="2764" y="4"/>
                    <a:pt x="2764" y="4"/>
                    <a:pt x="2764" y="4"/>
                  </a:cubicBezTo>
                  <a:lnTo>
                    <a:pt x="27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41"/>
            <p:cNvSpPr/>
            <p:nvPr/>
          </p:nvSpPr>
          <p:spPr>
            <a:xfrm>
              <a:off x="1583276" y="3261791"/>
              <a:ext cx="189915" cy="86361"/>
            </a:xfrm>
            <a:custGeom>
              <a:avLst/>
              <a:gdLst/>
              <a:ahLst/>
              <a:cxnLst/>
              <a:rect l="l" t="t" r="r" b="b"/>
              <a:pathLst>
                <a:path w="1436" h="653" extrusionOk="0">
                  <a:moveTo>
                    <a:pt x="748" y="0"/>
                  </a:moveTo>
                  <a:cubicBezTo>
                    <a:pt x="715" y="0"/>
                    <a:pt x="682" y="1"/>
                    <a:pt x="649" y="4"/>
                  </a:cubicBezTo>
                  <a:cubicBezTo>
                    <a:pt x="415" y="21"/>
                    <a:pt x="194" y="101"/>
                    <a:pt x="1" y="235"/>
                  </a:cubicBezTo>
                  <a:cubicBezTo>
                    <a:pt x="11" y="235"/>
                    <a:pt x="21" y="234"/>
                    <a:pt x="32" y="234"/>
                  </a:cubicBezTo>
                  <a:cubicBezTo>
                    <a:pt x="186" y="234"/>
                    <a:pt x="337" y="283"/>
                    <a:pt x="463" y="373"/>
                  </a:cubicBezTo>
                  <a:cubicBezTo>
                    <a:pt x="563" y="446"/>
                    <a:pt x="642" y="542"/>
                    <a:pt x="694" y="653"/>
                  </a:cubicBezTo>
                  <a:lnTo>
                    <a:pt x="1436" y="190"/>
                  </a:lnTo>
                  <a:cubicBezTo>
                    <a:pt x="1227" y="66"/>
                    <a:pt x="988" y="0"/>
                    <a:pt x="7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41"/>
            <p:cNvSpPr/>
            <p:nvPr/>
          </p:nvSpPr>
          <p:spPr>
            <a:xfrm>
              <a:off x="1711960" y="3403304"/>
              <a:ext cx="134765" cy="183566"/>
            </a:xfrm>
            <a:custGeom>
              <a:avLst/>
              <a:gdLst/>
              <a:ahLst/>
              <a:cxnLst/>
              <a:rect l="l" t="t" r="r" b="b"/>
              <a:pathLst>
                <a:path w="1019" h="1388" extrusionOk="0">
                  <a:moveTo>
                    <a:pt x="1018" y="0"/>
                  </a:moveTo>
                  <a:lnTo>
                    <a:pt x="463" y="90"/>
                  </a:lnTo>
                  <a:cubicBezTo>
                    <a:pt x="435" y="297"/>
                    <a:pt x="390" y="497"/>
                    <a:pt x="325" y="694"/>
                  </a:cubicBezTo>
                  <a:cubicBezTo>
                    <a:pt x="242" y="935"/>
                    <a:pt x="135" y="1170"/>
                    <a:pt x="1" y="1387"/>
                  </a:cubicBezTo>
                  <a:cubicBezTo>
                    <a:pt x="587" y="1170"/>
                    <a:pt x="987" y="625"/>
                    <a:pt x="1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41"/>
            <p:cNvSpPr/>
            <p:nvPr/>
          </p:nvSpPr>
          <p:spPr>
            <a:xfrm>
              <a:off x="1827685" y="3349873"/>
              <a:ext cx="42982" cy="36766"/>
            </a:xfrm>
            <a:custGeom>
              <a:avLst/>
              <a:gdLst/>
              <a:ahLst/>
              <a:cxnLst/>
              <a:rect l="l" t="t" r="r" b="b"/>
              <a:pathLst>
                <a:path w="325" h="278" extrusionOk="0">
                  <a:moveTo>
                    <a:pt x="186" y="0"/>
                  </a:moveTo>
                  <a:cubicBezTo>
                    <a:pt x="62" y="0"/>
                    <a:pt x="0" y="149"/>
                    <a:pt x="90" y="235"/>
                  </a:cubicBezTo>
                  <a:cubicBezTo>
                    <a:pt x="118" y="264"/>
                    <a:pt x="153" y="277"/>
                    <a:pt x="187" y="277"/>
                  </a:cubicBezTo>
                  <a:cubicBezTo>
                    <a:pt x="257" y="277"/>
                    <a:pt x="324" y="222"/>
                    <a:pt x="324" y="138"/>
                  </a:cubicBezTo>
                  <a:cubicBezTo>
                    <a:pt x="324" y="63"/>
                    <a:pt x="262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1881776" y="3309271"/>
              <a:ext cx="33857" cy="47611"/>
            </a:xfrm>
            <a:custGeom>
              <a:avLst/>
              <a:gdLst/>
              <a:ahLst/>
              <a:cxnLst/>
              <a:rect l="l" t="t" r="r" b="b"/>
              <a:pathLst>
                <a:path w="256" h="360" extrusionOk="0">
                  <a:moveTo>
                    <a:pt x="115" y="0"/>
                  </a:moveTo>
                  <a:cubicBezTo>
                    <a:pt x="114" y="0"/>
                    <a:pt x="112" y="0"/>
                    <a:pt x="111" y="0"/>
                  </a:cubicBezTo>
                  <a:cubicBezTo>
                    <a:pt x="45" y="7"/>
                    <a:pt x="0" y="93"/>
                    <a:pt x="7" y="190"/>
                  </a:cubicBezTo>
                  <a:cubicBezTo>
                    <a:pt x="14" y="286"/>
                    <a:pt x="71" y="360"/>
                    <a:pt x="133" y="360"/>
                  </a:cubicBezTo>
                  <a:cubicBezTo>
                    <a:pt x="136" y="360"/>
                    <a:pt x="139" y="359"/>
                    <a:pt x="142" y="359"/>
                  </a:cubicBezTo>
                  <a:cubicBezTo>
                    <a:pt x="207" y="356"/>
                    <a:pt x="255" y="269"/>
                    <a:pt x="249" y="173"/>
                  </a:cubicBezTo>
                  <a:cubicBezTo>
                    <a:pt x="238" y="75"/>
                    <a:pt x="182" y="0"/>
                    <a:pt x="1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1890901" y="3319719"/>
              <a:ext cx="21954" cy="30683"/>
            </a:xfrm>
            <a:custGeom>
              <a:avLst/>
              <a:gdLst/>
              <a:ahLst/>
              <a:cxnLst/>
              <a:rect l="l" t="t" r="r" b="b"/>
              <a:pathLst>
                <a:path w="166" h="232" extrusionOk="0">
                  <a:moveTo>
                    <a:pt x="77" y="0"/>
                  </a:moveTo>
                  <a:cubicBezTo>
                    <a:pt x="76" y="0"/>
                    <a:pt x="74" y="1"/>
                    <a:pt x="73" y="1"/>
                  </a:cubicBezTo>
                  <a:cubicBezTo>
                    <a:pt x="31" y="4"/>
                    <a:pt x="0" y="56"/>
                    <a:pt x="7" y="121"/>
                  </a:cubicBezTo>
                  <a:cubicBezTo>
                    <a:pt x="10" y="185"/>
                    <a:pt x="46" y="232"/>
                    <a:pt x="89" y="232"/>
                  </a:cubicBezTo>
                  <a:cubicBezTo>
                    <a:pt x="90" y="232"/>
                    <a:pt x="92" y="232"/>
                    <a:pt x="93" y="232"/>
                  </a:cubicBezTo>
                  <a:cubicBezTo>
                    <a:pt x="135" y="228"/>
                    <a:pt x="166" y="173"/>
                    <a:pt x="159" y="111"/>
                  </a:cubicBezTo>
                  <a:cubicBezTo>
                    <a:pt x="155" y="48"/>
                    <a:pt x="120" y="0"/>
                    <a:pt x="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1896324" y="3150433"/>
              <a:ext cx="148387" cy="55811"/>
            </a:xfrm>
            <a:custGeom>
              <a:avLst/>
              <a:gdLst/>
              <a:ahLst/>
              <a:cxnLst/>
              <a:rect l="l" t="t" r="r" b="b"/>
              <a:pathLst>
                <a:path w="1122" h="422" extrusionOk="0">
                  <a:moveTo>
                    <a:pt x="563" y="1"/>
                  </a:moveTo>
                  <a:cubicBezTo>
                    <a:pt x="252" y="1"/>
                    <a:pt x="1" y="94"/>
                    <a:pt x="1" y="211"/>
                  </a:cubicBezTo>
                  <a:cubicBezTo>
                    <a:pt x="1" y="328"/>
                    <a:pt x="252" y="422"/>
                    <a:pt x="563" y="422"/>
                  </a:cubicBezTo>
                  <a:cubicBezTo>
                    <a:pt x="873" y="422"/>
                    <a:pt x="1122" y="328"/>
                    <a:pt x="1122" y="211"/>
                  </a:cubicBezTo>
                  <a:cubicBezTo>
                    <a:pt x="1122" y="97"/>
                    <a:pt x="873" y="1"/>
                    <a:pt x="5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2029108" y="3160087"/>
              <a:ext cx="43511" cy="37031"/>
            </a:xfrm>
            <a:custGeom>
              <a:avLst/>
              <a:gdLst/>
              <a:ahLst/>
              <a:cxnLst/>
              <a:rect l="l" t="t" r="r" b="b"/>
              <a:pathLst>
                <a:path w="329" h="280" extrusionOk="0">
                  <a:moveTo>
                    <a:pt x="328" y="0"/>
                  </a:moveTo>
                  <a:lnTo>
                    <a:pt x="49" y="69"/>
                  </a:lnTo>
                  <a:lnTo>
                    <a:pt x="1" y="207"/>
                  </a:lnTo>
                  <a:lnTo>
                    <a:pt x="328" y="280"/>
                  </a:lnTo>
                  <a:cubicBezTo>
                    <a:pt x="283" y="231"/>
                    <a:pt x="235" y="186"/>
                    <a:pt x="190" y="138"/>
                  </a:cubicBezTo>
                  <a:cubicBezTo>
                    <a:pt x="235" y="93"/>
                    <a:pt x="283" y="45"/>
                    <a:pt x="32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2515938" y="3615441"/>
              <a:ext cx="94164" cy="35311"/>
            </a:xfrm>
            <a:custGeom>
              <a:avLst/>
              <a:gdLst/>
              <a:ahLst/>
              <a:cxnLst/>
              <a:rect l="l" t="t" r="r" b="b"/>
              <a:pathLst>
                <a:path w="712" h="267" extrusionOk="0">
                  <a:moveTo>
                    <a:pt x="356" y="0"/>
                  </a:moveTo>
                  <a:cubicBezTo>
                    <a:pt x="160" y="0"/>
                    <a:pt x="1" y="59"/>
                    <a:pt x="1" y="132"/>
                  </a:cubicBezTo>
                  <a:cubicBezTo>
                    <a:pt x="1" y="204"/>
                    <a:pt x="160" y="266"/>
                    <a:pt x="356" y="266"/>
                  </a:cubicBezTo>
                  <a:cubicBezTo>
                    <a:pt x="553" y="266"/>
                    <a:pt x="712" y="204"/>
                    <a:pt x="712" y="132"/>
                  </a:cubicBezTo>
                  <a:cubicBezTo>
                    <a:pt x="712" y="59"/>
                    <a:pt x="553" y="0"/>
                    <a:pt x="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2599920" y="3621393"/>
              <a:ext cx="27509" cy="22880"/>
            </a:xfrm>
            <a:custGeom>
              <a:avLst/>
              <a:gdLst/>
              <a:ahLst/>
              <a:cxnLst/>
              <a:rect l="l" t="t" r="r" b="b"/>
              <a:pathLst>
                <a:path w="208" h="173" extrusionOk="0">
                  <a:moveTo>
                    <a:pt x="208" y="0"/>
                  </a:moveTo>
                  <a:lnTo>
                    <a:pt x="32" y="42"/>
                  </a:lnTo>
                  <a:lnTo>
                    <a:pt x="1" y="131"/>
                  </a:lnTo>
                  <a:lnTo>
                    <a:pt x="208" y="173"/>
                  </a:lnTo>
                  <a:lnTo>
                    <a:pt x="122" y="87"/>
                  </a:lnTo>
                  <a:lnTo>
                    <a:pt x="2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1688286" y="2964747"/>
              <a:ext cx="129211" cy="109373"/>
            </a:xfrm>
            <a:custGeom>
              <a:avLst/>
              <a:gdLst/>
              <a:ahLst/>
              <a:cxnLst/>
              <a:rect l="l" t="t" r="r" b="b"/>
              <a:pathLst>
                <a:path w="977" h="827" extrusionOk="0">
                  <a:moveTo>
                    <a:pt x="814" y="1"/>
                  </a:moveTo>
                  <a:cubicBezTo>
                    <a:pt x="700" y="1"/>
                    <a:pt x="516" y="99"/>
                    <a:pt x="345" y="259"/>
                  </a:cubicBezTo>
                  <a:cubicBezTo>
                    <a:pt x="118" y="473"/>
                    <a:pt x="0" y="711"/>
                    <a:pt x="80" y="797"/>
                  </a:cubicBezTo>
                  <a:cubicBezTo>
                    <a:pt x="98" y="817"/>
                    <a:pt x="126" y="826"/>
                    <a:pt x="161" y="826"/>
                  </a:cubicBezTo>
                  <a:cubicBezTo>
                    <a:pt x="274" y="826"/>
                    <a:pt x="458" y="729"/>
                    <a:pt x="632" y="566"/>
                  </a:cubicBezTo>
                  <a:cubicBezTo>
                    <a:pt x="859" y="356"/>
                    <a:pt x="977" y="114"/>
                    <a:pt x="897" y="31"/>
                  </a:cubicBezTo>
                  <a:cubicBezTo>
                    <a:pt x="878" y="11"/>
                    <a:pt x="849" y="1"/>
                    <a:pt x="8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1789065" y="2936048"/>
              <a:ext cx="50785" cy="45759"/>
            </a:xfrm>
            <a:custGeom>
              <a:avLst/>
              <a:gdLst/>
              <a:ahLst/>
              <a:cxnLst/>
              <a:rect l="l" t="t" r="r" b="b"/>
              <a:pathLst>
                <a:path w="384" h="346" extrusionOk="0">
                  <a:moveTo>
                    <a:pt x="194" y="0"/>
                  </a:moveTo>
                  <a:lnTo>
                    <a:pt x="1" y="276"/>
                  </a:lnTo>
                  <a:lnTo>
                    <a:pt x="132" y="345"/>
                  </a:lnTo>
                  <a:lnTo>
                    <a:pt x="384" y="207"/>
                  </a:lnTo>
                  <a:lnTo>
                    <a:pt x="187" y="200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7" name="Google Shape;1037;p41"/>
          <p:cNvSpPr/>
          <p:nvPr/>
        </p:nvSpPr>
        <p:spPr>
          <a:xfrm>
            <a:off x="6417100" y="10127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8" name="Google Shape;1038;p41"/>
          <p:cNvSpPr/>
          <p:nvPr/>
        </p:nvSpPr>
        <p:spPr>
          <a:xfrm>
            <a:off x="8006850" y="1121510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9" name="Google Shape;1039;p41"/>
          <p:cNvSpPr/>
          <p:nvPr/>
        </p:nvSpPr>
        <p:spPr>
          <a:xfrm>
            <a:off x="5965375" y="8000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0" name="Google Shape;1040;p41"/>
          <p:cNvSpPr/>
          <p:nvPr/>
        </p:nvSpPr>
        <p:spPr>
          <a:xfrm>
            <a:off x="5792275" y="42095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1" name="Google Shape;1041;p41"/>
          <p:cNvSpPr/>
          <p:nvPr/>
        </p:nvSpPr>
        <p:spPr>
          <a:xfrm>
            <a:off x="7780325" y="39671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2" name="Google Shape;1042;p41"/>
          <p:cNvSpPr/>
          <p:nvPr/>
        </p:nvSpPr>
        <p:spPr>
          <a:xfrm>
            <a:off x="6105337" y="4259608"/>
            <a:ext cx="1674988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>
                <a:solidFill>
                  <a:schemeClr val="tx1"/>
                </a:solidFill>
              </a:rPr>
              <a:t>JAVASCRIPT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1043" name="Google Shape;1043;p41"/>
          <p:cNvSpPr/>
          <p:nvPr/>
        </p:nvSpPr>
        <p:spPr>
          <a:xfrm>
            <a:off x="4153400" y="4468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8" name="Google Shape;1056;p42"/>
          <p:cNvSpPr/>
          <p:nvPr/>
        </p:nvSpPr>
        <p:spPr>
          <a:xfrm>
            <a:off x="4729327" y="2570029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3" name="Google Shape;1057;p42"/>
          <p:cNvSpPr/>
          <p:nvPr/>
        </p:nvSpPr>
        <p:spPr>
          <a:xfrm>
            <a:off x="4737571" y="3317996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057;p42"/>
          <p:cNvSpPr/>
          <p:nvPr/>
        </p:nvSpPr>
        <p:spPr>
          <a:xfrm>
            <a:off x="4746349" y="4117834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5" name="Google Shape;1083;p42"/>
          <p:cNvGrpSpPr/>
          <p:nvPr/>
        </p:nvGrpSpPr>
        <p:grpSpPr>
          <a:xfrm>
            <a:off x="4890779" y="3454074"/>
            <a:ext cx="328725" cy="328754"/>
            <a:chOff x="3497300" y="3227275"/>
            <a:chExt cx="296175" cy="296175"/>
          </a:xfrm>
        </p:grpSpPr>
        <p:sp>
          <p:nvSpPr>
            <p:cNvPr id="186" name="Google Shape;1084;p42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7" name="Google Shape;1085;p42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8" name="Google Shape;1086;p42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9" name="Google Shape;1087;p42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0" name="Google Shape;1088;p42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1" name="Google Shape;1089;p42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2" name="Google Shape;1090;p42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3" name="Google Shape;1091;p42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4" name="Google Shape;1079;p42"/>
          <p:cNvGrpSpPr/>
          <p:nvPr/>
        </p:nvGrpSpPr>
        <p:grpSpPr>
          <a:xfrm>
            <a:off x="4864247" y="2687384"/>
            <a:ext cx="354382" cy="351585"/>
            <a:chOff x="3133425" y="3955025"/>
            <a:chExt cx="297750" cy="295400"/>
          </a:xfrm>
        </p:grpSpPr>
        <p:sp>
          <p:nvSpPr>
            <p:cNvPr id="195" name="Google Shape;108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6" name="Google Shape;108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" name="Google Shape;108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98" name="Google Shape;1079;p42"/>
          <p:cNvGrpSpPr/>
          <p:nvPr/>
        </p:nvGrpSpPr>
        <p:grpSpPr>
          <a:xfrm>
            <a:off x="4864247" y="4234550"/>
            <a:ext cx="354382" cy="351585"/>
            <a:chOff x="3133425" y="3955025"/>
            <a:chExt cx="297750" cy="295400"/>
          </a:xfrm>
        </p:grpSpPr>
        <p:sp>
          <p:nvSpPr>
            <p:cNvPr id="199" name="Google Shape;108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0" name="Google Shape;108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1" name="Google Shape;108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5965547" y="3485043"/>
            <a:ext cx="16236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1800" b="1" dirty="0">
                <a:solidFill>
                  <a:schemeClr val="tx1"/>
                </a:solidFill>
              </a:rPr>
              <a:t>CSS</a:t>
            </a:r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5837454" y="2724291"/>
            <a:ext cx="173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1800" b="1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28060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42"/>
          <p:cNvSpPr/>
          <p:nvPr/>
        </p:nvSpPr>
        <p:spPr>
          <a:xfrm>
            <a:off x="-1351804" y="307585"/>
            <a:ext cx="8823000" cy="8136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9" name="Google Shape;1049;p42"/>
          <p:cNvSpPr txBox="1">
            <a:spLocks noGrp="1"/>
          </p:cNvSpPr>
          <p:nvPr>
            <p:ph type="title"/>
          </p:nvPr>
        </p:nvSpPr>
        <p:spPr>
          <a:xfrm>
            <a:off x="621100" y="445025"/>
            <a:ext cx="790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Methodology</a:t>
            </a:r>
            <a:endParaRPr dirty="0"/>
          </a:p>
        </p:txBody>
      </p:sp>
      <p:sp>
        <p:nvSpPr>
          <p:cNvPr id="1050" name="Google Shape;1050;p42"/>
          <p:cNvSpPr txBox="1">
            <a:spLocks noGrp="1"/>
          </p:cNvSpPr>
          <p:nvPr>
            <p:ph type="subTitle" idx="3"/>
          </p:nvPr>
        </p:nvSpPr>
        <p:spPr>
          <a:xfrm>
            <a:off x="1034250" y="27510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Sevices</a:t>
            </a:r>
            <a:endParaRPr dirty="0"/>
          </a:p>
        </p:txBody>
      </p:sp>
      <p:sp>
        <p:nvSpPr>
          <p:cNvPr id="1051" name="Google Shape;1051;p42"/>
          <p:cNvSpPr txBox="1">
            <a:spLocks noGrp="1"/>
          </p:cNvSpPr>
          <p:nvPr>
            <p:ph type="subTitle" idx="1"/>
          </p:nvPr>
        </p:nvSpPr>
        <p:spPr>
          <a:xfrm>
            <a:off x="3452900" y="27510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Projects</a:t>
            </a:r>
            <a:endParaRPr dirty="0"/>
          </a:p>
        </p:txBody>
      </p:sp>
      <p:sp>
        <p:nvSpPr>
          <p:cNvPr id="1052" name="Google Shape;1052;p42"/>
          <p:cNvSpPr txBox="1">
            <a:spLocks noGrp="1"/>
          </p:cNvSpPr>
          <p:nvPr>
            <p:ph type="subTitle" idx="2"/>
          </p:nvPr>
        </p:nvSpPr>
        <p:spPr>
          <a:xfrm>
            <a:off x="3452875" y="3064088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3" name="Google Shape;1053;p42"/>
          <p:cNvSpPr txBox="1">
            <a:spLocks noGrp="1"/>
          </p:cNvSpPr>
          <p:nvPr>
            <p:ph type="subTitle" idx="4"/>
          </p:nvPr>
        </p:nvSpPr>
        <p:spPr>
          <a:xfrm>
            <a:off x="1034225" y="3064088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4" name="Google Shape;1054;p42"/>
          <p:cNvSpPr txBox="1">
            <a:spLocks noGrp="1"/>
          </p:cNvSpPr>
          <p:nvPr>
            <p:ph type="subTitle" idx="5"/>
          </p:nvPr>
        </p:nvSpPr>
        <p:spPr>
          <a:xfrm>
            <a:off x="5871625" y="2751063"/>
            <a:ext cx="22383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</a:t>
            </a:r>
            <a:r>
              <a:rPr lang="en" dirty="0"/>
              <a:t>ecent posts</a:t>
            </a:r>
            <a:endParaRPr dirty="0"/>
          </a:p>
        </p:txBody>
      </p:sp>
      <p:sp>
        <p:nvSpPr>
          <p:cNvPr id="1055" name="Google Shape;1055;p42"/>
          <p:cNvSpPr txBox="1">
            <a:spLocks noGrp="1"/>
          </p:cNvSpPr>
          <p:nvPr>
            <p:ph type="subTitle" idx="6"/>
          </p:nvPr>
        </p:nvSpPr>
        <p:spPr>
          <a:xfrm>
            <a:off x="5871600" y="3064088"/>
            <a:ext cx="2238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6" name="Google Shape;1056;p42"/>
          <p:cNvSpPr/>
          <p:nvPr/>
        </p:nvSpPr>
        <p:spPr>
          <a:xfrm>
            <a:off x="1909095" y="2035200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7" name="Google Shape;1057;p42"/>
          <p:cNvSpPr/>
          <p:nvPr/>
        </p:nvSpPr>
        <p:spPr>
          <a:xfrm>
            <a:off x="4255888" y="2035200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8" name="Google Shape;1058;p42"/>
          <p:cNvSpPr/>
          <p:nvPr/>
        </p:nvSpPr>
        <p:spPr>
          <a:xfrm>
            <a:off x="6674513" y="2035200"/>
            <a:ext cx="632400" cy="63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9" name="Google Shape;1059;p42"/>
          <p:cNvSpPr/>
          <p:nvPr/>
        </p:nvSpPr>
        <p:spPr>
          <a:xfrm>
            <a:off x="457475" y="3907843"/>
            <a:ext cx="1477045" cy="632698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0" name="Google Shape;1060;p42"/>
          <p:cNvSpPr/>
          <p:nvPr/>
        </p:nvSpPr>
        <p:spPr>
          <a:xfrm>
            <a:off x="457475" y="2175738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1" name="Google Shape;1061;p42"/>
          <p:cNvSpPr/>
          <p:nvPr/>
        </p:nvSpPr>
        <p:spPr>
          <a:xfrm>
            <a:off x="-1950950" y="2707663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42"/>
          <p:cNvSpPr/>
          <p:nvPr/>
        </p:nvSpPr>
        <p:spPr>
          <a:xfrm>
            <a:off x="3013225" y="4540538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3" name="Google Shape;1063;p42"/>
          <p:cNvSpPr/>
          <p:nvPr/>
        </p:nvSpPr>
        <p:spPr>
          <a:xfrm>
            <a:off x="-1226975" y="1951210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42"/>
          <p:cNvSpPr/>
          <p:nvPr/>
        </p:nvSpPr>
        <p:spPr>
          <a:xfrm>
            <a:off x="385650" y="3382960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5" name="Google Shape;1065;p42"/>
          <p:cNvSpPr/>
          <p:nvPr/>
        </p:nvSpPr>
        <p:spPr>
          <a:xfrm>
            <a:off x="1202600" y="1488785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6" name="Google Shape;1066;p42"/>
          <p:cNvSpPr/>
          <p:nvPr/>
        </p:nvSpPr>
        <p:spPr>
          <a:xfrm>
            <a:off x="8889425" y="3568210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7" name="Google Shape;1067;p42"/>
          <p:cNvSpPr/>
          <p:nvPr/>
        </p:nvSpPr>
        <p:spPr>
          <a:xfrm>
            <a:off x="6375750" y="4132985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8" name="Google Shape;1068;p42"/>
          <p:cNvSpPr/>
          <p:nvPr/>
        </p:nvSpPr>
        <p:spPr>
          <a:xfrm>
            <a:off x="8214125" y="1674035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9" name="Google Shape;1069;p42"/>
          <p:cNvSpPr/>
          <p:nvPr/>
        </p:nvSpPr>
        <p:spPr>
          <a:xfrm>
            <a:off x="8838525" y="2325188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0" name="Google Shape;1070;p42"/>
          <p:cNvSpPr/>
          <p:nvPr/>
        </p:nvSpPr>
        <p:spPr>
          <a:xfrm>
            <a:off x="2282825" y="4207835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071" name="Google Shape;1071;p42"/>
          <p:cNvGrpSpPr/>
          <p:nvPr/>
        </p:nvGrpSpPr>
        <p:grpSpPr>
          <a:xfrm>
            <a:off x="6813649" y="2173049"/>
            <a:ext cx="357009" cy="357009"/>
            <a:chOff x="583100" y="3982600"/>
            <a:chExt cx="296175" cy="296175"/>
          </a:xfrm>
        </p:grpSpPr>
        <p:sp>
          <p:nvSpPr>
            <p:cNvPr id="1072" name="Google Shape;1072;p42"/>
            <p:cNvSpPr/>
            <p:nvPr/>
          </p:nvSpPr>
          <p:spPr>
            <a:xfrm>
              <a:off x="694925" y="3982600"/>
              <a:ext cx="70925" cy="68550"/>
            </a:xfrm>
            <a:custGeom>
              <a:avLst/>
              <a:gdLst/>
              <a:ahLst/>
              <a:cxnLst/>
              <a:rect l="l" t="t" r="r" b="b"/>
              <a:pathLst>
                <a:path w="2837" h="2742" extrusionOk="0">
                  <a:moveTo>
                    <a:pt x="1419" y="1"/>
                  </a:moveTo>
                  <a:cubicBezTo>
                    <a:pt x="631" y="1"/>
                    <a:pt x="1" y="599"/>
                    <a:pt x="1" y="1355"/>
                  </a:cubicBezTo>
                  <a:cubicBezTo>
                    <a:pt x="1" y="2143"/>
                    <a:pt x="631" y="2742"/>
                    <a:pt x="1419" y="2742"/>
                  </a:cubicBezTo>
                  <a:cubicBezTo>
                    <a:pt x="2206" y="2742"/>
                    <a:pt x="2836" y="2143"/>
                    <a:pt x="2836" y="1355"/>
                  </a:cubicBezTo>
                  <a:cubicBezTo>
                    <a:pt x="2836" y="599"/>
                    <a:pt x="2206" y="1"/>
                    <a:pt x="14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42"/>
            <p:cNvSpPr/>
            <p:nvPr/>
          </p:nvSpPr>
          <p:spPr>
            <a:xfrm>
              <a:off x="609075" y="4139350"/>
              <a:ext cx="69350" cy="68525"/>
            </a:xfrm>
            <a:custGeom>
              <a:avLst/>
              <a:gdLst/>
              <a:ahLst/>
              <a:cxnLst/>
              <a:rect l="l" t="t" r="r" b="b"/>
              <a:pathLst>
                <a:path w="2774" h="2741" extrusionOk="0">
                  <a:moveTo>
                    <a:pt x="1387" y="0"/>
                  </a:moveTo>
                  <a:cubicBezTo>
                    <a:pt x="631" y="0"/>
                    <a:pt x="1" y="630"/>
                    <a:pt x="1" y="1355"/>
                  </a:cubicBezTo>
                  <a:cubicBezTo>
                    <a:pt x="1" y="2111"/>
                    <a:pt x="631" y="2741"/>
                    <a:pt x="1387" y="2741"/>
                  </a:cubicBezTo>
                  <a:cubicBezTo>
                    <a:pt x="2143" y="2741"/>
                    <a:pt x="2773" y="2111"/>
                    <a:pt x="2773" y="1355"/>
                  </a:cubicBezTo>
                  <a:cubicBezTo>
                    <a:pt x="2773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42"/>
            <p:cNvSpPr/>
            <p:nvPr/>
          </p:nvSpPr>
          <p:spPr>
            <a:xfrm>
              <a:off x="783925" y="41401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6" y="1"/>
                  </a:moveTo>
                  <a:cubicBezTo>
                    <a:pt x="631" y="1"/>
                    <a:pt x="1" y="631"/>
                    <a:pt x="1" y="1387"/>
                  </a:cubicBezTo>
                  <a:cubicBezTo>
                    <a:pt x="1" y="2111"/>
                    <a:pt x="631" y="2741"/>
                    <a:pt x="1356" y="2741"/>
                  </a:cubicBezTo>
                  <a:cubicBezTo>
                    <a:pt x="2112" y="2741"/>
                    <a:pt x="2742" y="2111"/>
                    <a:pt x="2742" y="1387"/>
                  </a:cubicBezTo>
                  <a:cubicBezTo>
                    <a:pt x="2742" y="631"/>
                    <a:pt x="2112" y="1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42"/>
            <p:cNvSpPr/>
            <p:nvPr/>
          </p:nvSpPr>
          <p:spPr>
            <a:xfrm>
              <a:off x="583100" y="4207075"/>
              <a:ext cx="122100" cy="71700"/>
            </a:xfrm>
            <a:custGeom>
              <a:avLst/>
              <a:gdLst/>
              <a:ahLst/>
              <a:cxnLst/>
              <a:rect l="l" t="t" r="r" b="b"/>
              <a:pathLst>
                <a:path w="4884" h="2868" extrusionOk="0">
                  <a:moveTo>
                    <a:pt x="819" y="0"/>
                  </a:moveTo>
                  <a:cubicBezTo>
                    <a:pt x="347" y="442"/>
                    <a:pt x="0" y="1072"/>
                    <a:pt x="0" y="1796"/>
                  </a:cubicBezTo>
                  <a:lnTo>
                    <a:pt x="0" y="2521"/>
                  </a:lnTo>
                  <a:cubicBezTo>
                    <a:pt x="0" y="2710"/>
                    <a:pt x="158" y="2867"/>
                    <a:pt x="347" y="2867"/>
                  </a:cubicBezTo>
                  <a:lnTo>
                    <a:pt x="4505" y="2867"/>
                  </a:lnTo>
                  <a:cubicBezTo>
                    <a:pt x="4726" y="2867"/>
                    <a:pt x="4883" y="2710"/>
                    <a:pt x="4883" y="2521"/>
                  </a:cubicBezTo>
                  <a:lnTo>
                    <a:pt x="4883" y="1796"/>
                  </a:lnTo>
                  <a:cubicBezTo>
                    <a:pt x="4883" y="1103"/>
                    <a:pt x="4568" y="442"/>
                    <a:pt x="4033" y="0"/>
                  </a:cubicBezTo>
                  <a:cubicBezTo>
                    <a:pt x="3655" y="473"/>
                    <a:pt x="3088" y="788"/>
                    <a:pt x="2426" y="788"/>
                  </a:cubicBezTo>
                  <a:cubicBezTo>
                    <a:pt x="1796" y="788"/>
                    <a:pt x="1197" y="473"/>
                    <a:pt x="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42"/>
            <p:cNvSpPr/>
            <p:nvPr/>
          </p:nvSpPr>
          <p:spPr>
            <a:xfrm>
              <a:off x="669725" y="4049550"/>
              <a:ext cx="122900" cy="72475"/>
            </a:xfrm>
            <a:custGeom>
              <a:avLst/>
              <a:gdLst/>
              <a:ahLst/>
              <a:cxnLst/>
              <a:rect l="l" t="t" r="r" b="b"/>
              <a:pathLst>
                <a:path w="4916" h="2899" extrusionOk="0">
                  <a:moveTo>
                    <a:pt x="851" y="1"/>
                  </a:moveTo>
                  <a:cubicBezTo>
                    <a:pt x="347" y="442"/>
                    <a:pt x="1" y="1103"/>
                    <a:pt x="1" y="1796"/>
                  </a:cubicBezTo>
                  <a:lnTo>
                    <a:pt x="1" y="2552"/>
                  </a:lnTo>
                  <a:cubicBezTo>
                    <a:pt x="1" y="2741"/>
                    <a:pt x="158" y="2899"/>
                    <a:pt x="347" y="2899"/>
                  </a:cubicBezTo>
                  <a:lnTo>
                    <a:pt x="4537" y="2899"/>
                  </a:lnTo>
                  <a:cubicBezTo>
                    <a:pt x="4758" y="2899"/>
                    <a:pt x="4915" y="2741"/>
                    <a:pt x="4915" y="2552"/>
                  </a:cubicBezTo>
                  <a:lnTo>
                    <a:pt x="4915" y="1796"/>
                  </a:lnTo>
                  <a:cubicBezTo>
                    <a:pt x="4915" y="1103"/>
                    <a:pt x="4600" y="442"/>
                    <a:pt x="4065" y="1"/>
                  </a:cubicBezTo>
                  <a:cubicBezTo>
                    <a:pt x="3687" y="473"/>
                    <a:pt x="3088" y="788"/>
                    <a:pt x="2458" y="788"/>
                  </a:cubicBezTo>
                  <a:cubicBezTo>
                    <a:pt x="1828" y="788"/>
                    <a:pt x="1198" y="473"/>
                    <a:pt x="8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42"/>
            <p:cNvSpPr/>
            <p:nvPr/>
          </p:nvSpPr>
          <p:spPr>
            <a:xfrm>
              <a:off x="757150" y="4207075"/>
              <a:ext cx="122125" cy="71700"/>
            </a:xfrm>
            <a:custGeom>
              <a:avLst/>
              <a:gdLst/>
              <a:ahLst/>
              <a:cxnLst/>
              <a:rect l="l" t="t" r="r" b="b"/>
              <a:pathLst>
                <a:path w="4885" h="2868" extrusionOk="0">
                  <a:moveTo>
                    <a:pt x="820" y="0"/>
                  </a:moveTo>
                  <a:cubicBezTo>
                    <a:pt x="316" y="442"/>
                    <a:pt x="1" y="1103"/>
                    <a:pt x="1" y="1796"/>
                  </a:cubicBezTo>
                  <a:lnTo>
                    <a:pt x="1" y="2521"/>
                  </a:lnTo>
                  <a:cubicBezTo>
                    <a:pt x="1" y="2710"/>
                    <a:pt x="158" y="2867"/>
                    <a:pt x="347" y="2867"/>
                  </a:cubicBezTo>
                  <a:lnTo>
                    <a:pt x="4506" y="2867"/>
                  </a:lnTo>
                  <a:cubicBezTo>
                    <a:pt x="4727" y="2867"/>
                    <a:pt x="4884" y="2710"/>
                    <a:pt x="4884" y="2521"/>
                  </a:cubicBezTo>
                  <a:lnTo>
                    <a:pt x="4884" y="1796"/>
                  </a:lnTo>
                  <a:cubicBezTo>
                    <a:pt x="4884" y="1103"/>
                    <a:pt x="4569" y="442"/>
                    <a:pt x="4033" y="0"/>
                  </a:cubicBezTo>
                  <a:cubicBezTo>
                    <a:pt x="3655" y="473"/>
                    <a:pt x="3088" y="788"/>
                    <a:pt x="2427" y="788"/>
                  </a:cubicBezTo>
                  <a:cubicBezTo>
                    <a:pt x="1797" y="788"/>
                    <a:pt x="1198" y="473"/>
                    <a:pt x="8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42"/>
            <p:cNvSpPr/>
            <p:nvPr/>
          </p:nvSpPr>
          <p:spPr>
            <a:xfrm>
              <a:off x="691775" y="4139350"/>
              <a:ext cx="77225" cy="64600"/>
            </a:xfrm>
            <a:custGeom>
              <a:avLst/>
              <a:gdLst/>
              <a:ahLst/>
              <a:cxnLst/>
              <a:rect l="l" t="t" r="r" b="b"/>
              <a:pathLst>
                <a:path w="3089" h="2584" extrusionOk="0">
                  <a:moveTo>
                    <a:pt x="1198" y="0"/>
                  </a:moveTo>
                  <a:lnTo>
                    <a:pt x="1198" y="882"/>
                  </a:lnTo>
                  <a:lnTo>
                    <a:pt x="1" y="2079"/>
                  </a:lnTo>
                  <a:cubicBezTo>
                    <a:pt x="221" y="2237"/>
                    <a:pt x="284" y="2300"/>
                    <a:pt x="473" y="2583"/>
                  </a:cubicBezTo>
                  <a:lnTo>
                    <a:pt x="1545" y="1575"/>
                  </a:lnTo>
                  <a:lnTo>
                    <a:pt x="2616" y="2583"/>
                  </a:lnTo>
                  <a:cubicBezTo>
                    <a:pt x="2773" y="2394"/>
                    <a:pt x="2931" y="2237"/>
                    <a:pt x="3088" y="2111"/>
                  </a:cubicBezTo>
                  <a:lnTo>
                    <a:pt x="1891" y="882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79" name="Google Shape;1079;p42"/>
          <p:cNvGrpSpPr/>
          <p:nvPr/>
        </p:nvGrpSpPr>
        <p:grpSpPr>
          <a:xfrm>
            <a:off x="2048104" y="2165318"/>
            <a:ext cx="354382" cy="351585"/>
            <a:chOff x="3133425" y="3955025"/>
            <a:chExt cx="297750" cy="295400"/>
          </a:xfrm>
        </p:grpSpPr>
        <p:sp>
          <p:nvSpPr>
            <p:cNvPr id="1080" name="Google Shape;1080;p42"/>
            <p:cNvSpPr/>
            <p:nvPr/>
          </p:nvSpPr>
          <p:spPr>
            <a:xfrm>
              <a:off x="3133425" y="4058225"/>
              <a:ext cx="297750" cy="192200"/>
            </a:xfrm>
            <a:custGeom>
              <a:avLst/>
              <a:gdLst/>
              <a:ahLst/>
              <a:cxnLst/>
              <a:rect l="l" t="t" r="r" b="b"/>
              <a:pathLst>
                <a:path w="11910" h="7688" extrusionOk="0">
                  <a:moveTo>
                    <a:pt x="5923" y="0"/>
                  </a:moveTo>
                  <a:cubicBezTo>
                    <a:pt x="5325" y="0"/>
                    <a:pt x="4821" y="347"/>
                    <a:pt x="4631" y="914"/>
                  </a:cubicBezTo>
                  <a:cubicBezTo>
                    <a:pt x="4505" y="1166"/>
                    <a:pt x="4505" y="1449"/>
                    <a:pt x="4568" y="1764"/>
                  </a:cubicBezTo>
                  <a:cubicBezTo>
                    <a:pt x="4884" y="1922"/>
                    <a:pt x="5199" y="2016"/>
                    <a:pt x="5577" y="2048"/>
                  </a:cubicBezTo>
                  <a:lnTo>
                    <a:pt x="5577" y="2741"/>
                  </a:lnTo>
                  <a:lnTo>
                    <a:pt x="2458" y="2741"/>
                  </a:lnTo>
                  <a:cubicBezTo>
                    <a:pt x="1859" y="2741"/>
                    <a:pt x="1418" y="3214"/>
                    <a:pt x="1418" y="3781"/>
                  </a:cubicBezTo>
                  <a:lnTo>
                    <a:pt x="1418" y="4190"/>
                  </a:lnTo>
                  <a:cubicBezTo>
                    <a:pt x="630" y="4316"/>
                    <a:pt x="0" y="5041"/>
                    <a:pt x="0" y="5891"/>
                  </a:cubicBezTo>
                  <a:cubicBezTo>
                    <a:pt x="0" y="6837"/>
                    <a:pt x="788" y="7687"/>
                    <a:pt x="1765" y="7687"/>
                  </a:cubicBezTo>
                  <a:cubicBezTo>
                    <a:pt x="2710" y="7687"/>
                    <a:pt x="3497" y="6900"/>
                    <a:pt x="3497" y="5891"/>
                  </a:cubicBezTo>
                  <a:cubicBezTo>
                    <a:pt x="3497" y="5072"/>
                    <a:pt x="2930" y="4316"/>
                    <a:pt x="2143" y="4190"/>
                  </a:cubicBezTo>
                  <a:lnTo>
                    <a:pt x="2143" y="3781"/>
                  </a:lnTo>
                  <a:cubicBezTo>
                    <a:pt x="2143" y="3592"/>
                    <a:pt x="2300" y="3434"/>
                    <a:pt x="2489" y="3434"/>
                  </a:cubicBezTo>
                  <a:lnTo>
                    <a:pt x="5608" y="3434"/>
                  </a:lnTo>
                  <a:lnTo>
                    <a:pt x="5608" y="4127"/>
                  </a:lnTo>
                  <a:cubicBezTo>
                    <a:pt x="4821" y="4285"/>
                    <a:pt x="4222" y="5009"/>
                    <a:pt x="4222" y="5860"/>
                  </a:cubicBezTo>
                  <a:cubicBezTo>
                    <a:pt x="4222" y="6805"/>
                    <a:pt x="5010" y="7656"/>
                    <a:pt x="5955" y="7656"/>
                  </a:cubicBezTo>
                  <a:cubicBezTo>
                    <a:pt x="6900" y="7656"/>
                    <a:pt x="7687" y="6868"/>
                    <a:pt x="7687" y="5860"/>
                  </a:cubicBezTo>
                  <a:cubicBezTo>
                    <a:pt x="7687" y="5041"/>
                    <a:pt x="7089" y="4285"/>
                    <a:pt x="6301" y="4127"/>
                  </a:cubicBezTo>
                  <a:lnTo>
                    <a:pt x="6301" y="3434"/>
                  </a:lnTo>
                  <a:lnTo>
                    <a:pt x="9452" y="3434"/>
                  </a:lnTo>
                  <a:cubicBezTo>
                    <a:pt x="9641" y="3434"/>
                    <a:pt x="9798" y="3592"/>
                    <a:pt x="9798" y="3781"/>
                  </a:cubicBezTo>
                  <a:lnTo>
                    <a:pt x="9798" y="4190"/>
                  </a:lnTo>
                  <a:cubicBezTo>
                    <a:pt x="9011" y="4316"/>
                    <a:pt x="8444" y="5041"/>
                    <a:pt x="8444" y="5891"/>
                  </a:cubicBezTo>
                  <a:cubicBezTo>
                    <a:pt x="8444" y="6837"/>
                    <a:pt x="9231" y="7687"/>
                    <a:pt x="10176" y="7687"/>
                  </a:cubicBezTo>
                  <a:cubicBezTo>
                    <a:pt x="11121" y="7687"/>
                    <a:pt x="11909" y="6900"/>
                    <a:pt x="11909" y="5891"/>
                  </a:cubicBezTo>
                  <a:cubicBezTo>
                    <a:pt x="11783" y="5135"/>
                    <a:pt x="11185" y="4379"/>
                    <a:pt x="10397" y="4222"/>
                  </a:cubicBezTo>
                  <a:lnTo>
                    <a:pt x="10397" y="3812"/>
                  </a:lnTo>
                  <a:cubicBezTo>
                    <a:pt x="10397" y="3245"/>
                    <a:pt x="9924" y="2804"/>
                    <a:pt x="9389" y="2804"/>
                  </a:cubicBezTo>
                  <a:lnTo>
                    <a:pt x="6238" y="2804"/>
                  </a:lnTo>
                  <a:lnTo>
                    <a:pt x="6238" y="2079"/>
                  </a:lnTo>
                  <a:cubicBezTo>
                    <a:pt x="6585" y="2048"/>
                    <a:pt x="6900" y="1922"/>
                    <a:pt x="7215" y="1827"/>
                  </a:cubicBezTo>
                  <a:cubicBezTo>
                    <a:pt x="7341" y="1418"/>
                    <a:pt x="7246" y="977"/>
                    <a:pt x="7057" y="630"/>
                  </a:cubicBezTo>
                  <a:cubicBezTo>
                    <a:pt x="6774" y="221"/>
                    <a:pt x="6396" y="0"/>
                    <a:pt x="5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2"/>
            <p:cNvSpPr/>
            <p:nvPr/>
          </p:nvSpPr>
          <p:spPr>
            <a:xfrm>
              <a:off x="3263375" y="40070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284" y="0"/>
                    <a:pt x="1" y="315"/>
                    <a:pt x="1" y="725"/>
                  </a:cubicBezTo>
                  <a:cubicBezTo>
                    <a:pt x="1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42"/>
            <p:cNvSpPr/>
            <p:nvPr/>
          </p:nvSpPr>
          <p:spPr>
            <a:xfrm>
              <a:off x="3203525" y="3955025"/>
              <a:ext cx="155175" cy="135500"/>
            </a:xfrm>
            <a:custGeom>
              <a:avLst/>
              <a:gdLst/>
              <a:ahLst/>
              <a:cxnLst/>
              <a:rect l="l" t="t" r="r" b="b"/>
              <a:pathLst>
                <a:path w="6207" h="5420" extrusionOk="0">
                  <a:moveTo>
                    <a:pt x="3119" y="1"/>
                  </a:moveTo>
                  <a:cubicBezTo>
                    <a:pt x="1386" y="1"/>
                    <a:pt x="0" y="1387"/>
                    <a:pt x="0" y="3120"/>
                  </a:cubicBezTo>
                  <a:cubicBezTo>
                    <a:pt x="0" y="4002"/>
                    <a:pt x="410" y="4853"/>
                    <a:pt x="1071" y="5420"/>
                  </a:cubicBezTo>
                  <a:cubicBezTo>
                    <a:pt x="1071" y="5231"/>
                    <a:pt x="1103" y="5042"/>
                    <a:pt x="1197" y="4853"/>
                  </a:cubicBezTo>
                  <a:cubicBezTo>
                    <a:pt x="1323" y="4380"/>
                    <a:pt x="1701" y="3971"/>
                    <a:pt x="2111" y="3750"/>
                  </a:cubicBezTo>
                  <a:cubicBezTo>
                    <a:pt x="1890" y="3498"/>
                    <a:pt x="1733" y="3151"/>
                    <a:pt x="1733" y="2805"/>
                  </a:cubicBezTo>
                  <a:cubicBezTo>
                    <a:pt x="1733" y="2049"/>
                    <a:pt x="2363" y="1419"/>
                    <a:pt x="3119" y="1419"/>
                  </a:cubicBezTo>
                  <a:cubicBezTo>
                    <a:pt x="3844" y="1419"/>
                    <a:pt x="4474" y="2049"/>
                    <a:pt x="4474" y="2805"/>
                  </a:cubicBezTo>
                  <a:cubicBezTo>
                    <a:pt x="4474" y="3151"/>
                    <a:pt x="4348" y="3498"/>
                    <a:pt x="4096" y="3750"/>
                  </a:cubicBezTo>
                  <a:cubicBezTo>
                    <a:pt x="4379" y="3876"/>
                    <a:pt x="4600" y="4097"/>
                    <a:pt x="4789" y="4380"/>
                  </a:cubicBezTo>
                  <a:cubicBezTo>
                    <a:pt x="5009" y="4695"/>
                    <a:pt x="5135" y="5042"/>
                    <a:pt x="5167" y="5420"/>
                  </a:cubicBezTo>
                  <a:cubicBezTo>
                    <a:pt x="5797" y="4853"/>
                    <a:pt x="6207" y="4065"/>
                    <a:pt x="6207" y="3120"/>
                  </a:cubicBezTo>
                  <a:cubicBezTo>
                    <a:pt x="6207" y="1387"/>
                    <a:pt x="4852" y="1"/>
                    <a:pt x="3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3" name="Google Shape;1083;p42"/>
          <p:cNvGrpSpPr/>
          <p:nvPr/>
        </p:nvGrpSpPr>
        <p:grpSpPr>
          <a:xfrm>
            <a:off x="4407691" y="2187180"/>
            <a:ext cx="328725" cy="328754"/>
            <a:chOff x="3497300" y="3227275"/>
            <a:chExt cx="296175" cy="296175"/>
          </a:xfrm>
        </p:grpSpPr>
        <p:sp>
          <p:nvSpPr>
            <p:cNvPr id="1084" name="Google Shape;1084;p42"/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2"/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2"/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42"/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42"/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42"/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42"/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42"/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92" name="Google Shape;1092;p42"/>
          <p:cNvSpPr/>
          <p:nvPr/>
        </p:nvSpPr>
        <p:spPr>
          <a:xfrm>
            <a:off x="4844585" y="4274291"/>
            <a:ext cx="1336966" cy="572698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3" name="Google Shape;1093;p42"/>
          <p:cNvSpPr/>
          <p:nvPr/>
        </p:nvSpPr>
        <p:spPr>
          <a:xfrm>
            <a:off x="551125" y="4781535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4" name="Google Shape;1094;p42"/>
          <p:cNvSpPr/>
          <p:nvPr/>
        </p:nvSpPr>
        <p:spPr>
          <a:xfrm>
            <a:off x="4367800" y="4781535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44"/>
          <p:cNvSpPr/>
          <p:nvPr/>
        </p:nvSpPr>
        <p:spPr>
          <a:xfrm>
            <a:off x="2066500" y="552741"/>
            <a:ext cx="4954800" cy="7101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6" name="Google Shape;1156;p44"/>
          <p:cNvSpPr txBox="1">
            <a:spLocks noGrp="1"/>
          </p:cNvSpPr>
          <p:nvPr>
            <p:ph type="title"/>
          </p:nvPr>
        </p:nvSpPr>
        <p:spPr>
          <a:xfrm>
            <a:off x="2221911" y="622994"/>
            <a:ext cx="4739319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R</a:t>
            </a:r>
            <a:r>
              <a:rPr lang="en" sz="2800" dirty="0"/>
              <a:t>eprentation of website</a:t>
            </a:r>
            <a:endParaRPr sz="2800" dirty="0"/>
          </a:p>
        </p:txBody>
      </p:sp>
      <p:sp>
        <p:nvSpPr>
          <p:cNvPr id="1157" name="Google Shape;1157;p44"/>
          <p:cNvSpPr txBox="1">
            <a:spLocks noGrp="1"/>
          </p:cNvSpPr>
          <p:nvPr>
            <p:ph type="subTitle" idx="1"/>
          </p:nvPr>
        </p:nvSpPr>
        <p:spPr>
          <a:xfrm>
            <a:off x="1188571" y="2335438"/>
            <a:ext cx="661405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>
                <a:hlinkClick r:id="rId3" action="ppaction://hlinkfile"/>
              </a:rPr>
              <a:t>nature website\index.html</a:t>
            </a:r>
            <a:endParaRPr dirty="0"/>
          </a:p>
        </p:txBody>
      </p:sp>
      <p:sp>
        <p:nvSpPr>
          <p:cNvPr id="1158" name="Google Shape;1158;p44"/>
          <p:cNvSpPr/>
          <p:nvPr/>
        </p:nvSpPr>
        <p:spPr>
          <a:xfrm>
            <a:off x="7923750" y="5862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9" name="Google Shape;1159;p44"/>
          <p:cNvSpPr/>
          <p:nvPr/>
        </p:nvSpPr>
        <p:spPr>
          <a:xfrm>
            <a:off x="7203475" y="14390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0" name="Google Shape;1160;p44"/>
          <p:cNvSpPr/>
          <p:nvPr/>
        </p:nvSpPr>
        <p:spPr>
          <a:xfrm>
            <a:off x="8348125" y="12203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1" name="Google Shape;1161;p44"/>
          <p:cNvSpPr/>
          <p:nvPr/>
        </p:nvSpPr>
        <p:spPr>
          <a:xfrm>
            <a:off x="6316500" y="12203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2" name="Google Shape;1162;p44"/>
          <p:cNvSpPr/>
          <p:nvPr/>
        </p:nvSpPr>
        <p:spPr>
          <a:xfrm>
            <a:off x="7541875" y="7829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3" name="Google Shape;1163;p44"/>
          <p:cNvSpPr/>
          <p:nvPr/>
        </p:nvSpPr>
        <p:spPr>
          <a:xfrm>
            <a:off x="288800" y="1727250"/>
            <a:ext cx="1507574" cy="645781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4" name="Google Shape;1164;p44"/>
          <p:cNvSpPr/>
          <p:nvPr/>
        </p:nvSpPr>
        <p:spPr>
          <a:xfrm>
            <a:off x="2453100" y="10065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5" name="Google Shape;1165;p44"/>
          <p:cNvSpPr/>
          <p:nvPr/>
        </p:nvSpPr>
        <p:spPr>
          <a:xfrm>
            <a:off x="589425" y="10065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6" name="Google Shape;1166;p44"/>
          <p:cNvSpPr/>
          <p:nvPr/>
        </p:nvSpPr>
        <p:spPr>
          <a:xfrm>
            <a:off x="589425" y="33288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7" name="Google Shape;1167;p44"/>
          <p:cNvSpPr/>
          <p:nvPr/>
        </p:nvSpPr>
        <p:spPr>
          <a:xfrm>
            <a:off x="2081950" y="45525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8" name="Google Shape;1168;p44"/>
          <p:cNvSpPr/>
          <p:nvPr/>
        </p:nvSpPr>
        <p:spPr>
          <a:xfrm>
            <a:off x="1612025" y="380967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9" name="Google Shape;1169;p44"/>
          <p:cNvSpPr/>
          <p:nvPr/>
        </p:nvSpPr>
        <p:spPr>
          <a:xfrm>
            <a:off x="5188800" y="3908725"/>
            <a:ext cx="1035003" cy="443352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0" name="Google Shape;1170;p44"/>
          <p:cNvSpPr/>
          <p:nvPr/>
        </p:nvSpPr>
        <p:spPr>
          <a:xfrm>
            <a:off x="8634975" y="45811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1" name="Google Shape;1171;p44"/>
          <p:cNvSpPr/>
          <p:nvPr/>
        </p:nvSpPr>
        <p:spPr>
          <a:xfrm>
            <a:off x="6692375" y="42471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2" name="Google Shape;1172;p44"/>
          <p:cNvSpPr/>
          <p:nvPr/>
        </p:nvSpPr>
        <p:spPr>
          <a:xfrm>
            <a:off x="5227300" y="45811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3" name="Google Shape;1173;p44"/>
          <p:cNvSpPr/>
          <p:nvPr/>
        </p:nvSpPr>
        <p:spPr>
          <a:xfrm>
            <a:off x="7831575" y="35855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4" name="Google Shape;1174;p44"/>
          <p:cNvSpPr/>
          <p:nvPr/>
        </p:nvSpPr>
        <p:spPr>
          <a:xfrm>
            <a:off x="4941625" y="5394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5" name="Google Shape;1175;p44"/>
          <p:cNvSpPr/>
          <p:nvPr/>
        </p:nvSpPr>
        <p:spPr>
          <a:xfrm>
            <a:off x="2730900" y="390872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6" name="Google Shape;1176;p44"/>
          <p:cNvSpPr/>
          <p:nvPr/>
        </p:nvSpPr>
        <p:spPr>
          <a:xfrm>
            <a:off x="3303425" y="4225122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43"/>
          <p:cNvSpPr/>
          <p:nvPr/>
        </p:nvSpPr>
        <p:spPr>
          <a:xfrm>
            <a:off x="-540568" y="476200"/>
            <a:ext cx="4584600" cy="990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1" name="Google Shape;1101;p43"/>
          <p:cNvSpPr txBox="1">
            <a:spLocks noGrp="1"/>
          </p:cNvSpPr>
          <p:nvPr>
            <p:ph type="title"/>
          </p:nvPr>
        </p:nvSpPr>
        <p:spPr>
          <a:xfrm>
            <a:off x="996901" y="550450"/>
            <a:ext cx="3357194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Thanks!</a:t>
            </a:r>
            <a:endParaRPr dirty="0"/>
          </a:p>
        </p:txBody>
      </p:sp>
      <p:sp>
        <p:nvSpPr>
          <p:cNvPr id="1103" name="Google Shape;1103;p43"/>
          <p:cNvSpPr txBox="1">
            <a:spLocks noGrp="1"/>
          </p:cNvSpPr>
          <p:nvPr>
            <p:ph type="subTitle" idx="1"/>
          </p:nvPr>
        </p:nvSpPr>
        <p:spPr>
          <a:xfrm>
            <a:off x="251520" y="4281033"/>
            <a:ext cx="2841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Chivo"/>
              </a:rPr>
              <a:t>Made by: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hivo"/>
              </a:rPr>
              <a:t>Aarya-21124001</a:t>
            </a:r>
          </a:p>
          <a:p>
            <a:pPr marL="285750" lvl="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hivo"/>
              </a:rPr>
              <a:t>Aanal-21124004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hivo"/>
              </a:rPr>
              <a:t>Khushi-21124022</a:t>
            </a:r>
          </a:p>
          <a:p>
            <a:pPr marL="285750" lvl="0" indent="-285750"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Chivo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</a:pPr>
            <a:endParaRPr lang="en-US" dirty="0">
              <a:solidFill>
                <a:schemeClr val="tx1"/>
              </a:solidFill>
              <a:latin typeface="Chivo"/>
            </a:endParaRPr>
          </a:p>
        </p:txBody>
      </p:sp>
      <p:sp>
        <p:nvSpPr>
          <p:cNvPr id="1104" name="Google Shape;1104;p43"/>
          <p:cNvSpPr/>
          <p:nvPr/>
        </p:nvSpPr>
        <p:spPr>
          <a:xfrm>
            <a:off x="7953425" y="7147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5" name="Google Shape;1105;p43"/>
          <p:cNvSpPr/>
          <p:nvPr/>
        </p:nvSpPr>
        <p:spPr>
          <a:xfrm>
            <a:off x="3629975" y="45707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6" name="Google Shape;1106;p43"/>
          <p:cNvSpPr/>
          <p:nvPr/>
        </p:nvSpPr>
        <p:spPr>
          <a:xfrm>
            <a:off x="6444650" y="45707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7" name="Google Shape;1107;p43"/>
          <p:cNvSpPr/>
          <p:nvPr/>
        </p:nvSpPr>
        <p:spPr>
          <a:xfrm>
            <a:off x="4753375" y="74840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8" name="Google Shape;1108;p43"/>
          <p:cNvSpPr/>
          <p:nvPr/>
        </p:nvSpPr>
        <p:spPr>
          <a:xfrm>
            <a:off x="7683088" y="45706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9" name="Google Shape;1109;p43"/>
          <p:cNvSpPr/>
          <p:nvPr/>
        </p:nvSpPr>
        <p:spPr>
          <a:xfrm>
            <a:off x="4727875" y="48273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0" name="Google Shape;1110;p43"/>
          <p:cNvSpPr/>
          <p:nvPr/>
        </p:nvSpPr>
        <p:spPr>
          <a:xfrm>
            <a:off x="6035275" y="3185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1" name="Google Shape;1111;p43"/>
          <p:cNvSpPr/>
          <p:nvPr/>
        </p:nvSpPr>
        <p:spPr>
          <a:xfrm>
            <a:off x="6014825" y="43854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2" name="Google Shape;1112;p43"/>
          <p:cNvSpPr/>
          <p:nvPr/>
        </p:nvSpPr>
        <p:spPr>
          <a:xfrm>
            <a:off x="7482525" y="104504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113" name="Google Shape;1113;p43"/>
          <p:cNvGrpSpPr/>
          <p:nvPr/>
        </p:nvGrpSpPr>
        <p:grpSpPr>
          <a:xfrm>
            <a:off x="4577450" y="1435867"/>
            <a:ext cx="4043035" cy="2686745"/>
            <a:chOff x="4780225" y="1435867"/>
            <a:chExt cx="4043035" cy="2686745"/>
          </a:xfrm>
        </p:grpSpPr>
        <p:sp>
          <p:nvSpPr>
            <p:cNvPr id="1114" name="Google Shape;1114;p43"/>
            <p:cNvSpPr/>
            <p:nvPr/>
          </p:nvSpPr>
          <p:spPr>
            <a:xfrm>
              <a:off x="7160801" y="2224927"/>
              <a:ext cx="1662460" cy="1806610"/>
            </a:xfrm>
            <a:custGeom>
              <a:avLst/>
              <a:gdLst/>
              <a:ahLst/>
              <a:cxnLst/>
              <a:rect l="l" t="t" r="r" b="b"/>
              <a:pathLst>
                <a:path w="14762" h="16042" extrusionOk="0">
                  <a:moveTo>
                    <a:pt x="7385" y="0"/>
                  </a:moveTo>
                  <a:cubicBezTo>
                    <a:pt x="6989" y="0"/>
                    <a:pt x="6594" y="216"/>
                    <a:pt x="6415" y="647"/>
                  </a:cubicBezTo>
                  <a:lnTo>
                    <a:pt x="4328" y="5657"/>
                  </a:lnTo>
                  <a:lnTo>
                    <a:pt x="1" y="16042"/>
                  </a:lnTo>
                  <a:lnTo>
                    <a:pt x="14761" y="16042"/>
                  </a:lnTo>
                  <a:lnTo>
                    <a:pt x="10728" y="6347"/>
                  </a:lnTo>
                  <a:lnTo>
                    <a:pt x="8354" y="647"/>
                  </a:lnTo>
                  <a:cubicBezTo>
                    <a:pt x="8175" y="216"/>
                    <a:pt x="7780" y="0"/>
                    <a:pt x="7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5" name="Google Shape;1115;p43"/>
            <p:cNvSpPr/>
            <p:nvPr/>
          </p:nvSpPr>
          <p:spPr>
            <a:xfrm>
              <a:off x="7648087" y="2224927"/>
              <a:ext cx="720865" cy="1022004"/>
            </a:xfrm>
            <a:custGeom>
              <a:avLst/>
              <a:gdLst/>
              <a:ahLst/>
              <a:cxnLst/>
              <a:rect l="l" t="t" r="r" b="b"/>
              <a:pathLst>
                <a:path w="6401" h="9075" extrusionOk="0">
                  <a:moveTo>
                    <a:pt x="3058" y="0"/>
                  </a:moveTo>
                  <a:cubicBezTo>
                    <a:pt x="2662" y="0"/>
                    <a:pt x="2267" y="216"/>
                    <a:pt x="2088" y="647"/>
                  </a:cubicBezTo>
                  <a:lnTo>
                    <a:pt x="1" y="5657"/>
                  </a:lnTo>
                  <a:cubicBezTo>
                    <a:pt x="453" y="5874"/>
                    <a:pt x="1018" y="5884"/>
                    <a:pt x="1467" y="6136"/>
                  </a:cubicBezTo>
                  <a:cubicBezTo>
                    <a:pt x="1788" y="6316"/>
                    <a:pt x="2026" y="6609"/>
                    <a:pt x="2147" y="6954"/>
                  </a:cubicBezTo>
                  <a:cubicBezTo>
                    <a:pt x="2278" y="7351"/>
                    <a:pt x="2233" y="7782"/>
                    <a:pt x="2312" y="8193"/>
                  </a:cubicBezTo>
                  <a:cubicBezTo>
                    <a:pt x="2392" y="8603"/>
                    <a:pt x="2657" y="9038"/>
                    <a:pt x="3078" y="9072"/>
                  </a:cubicBezTo>
                  <a:cubicBezTo>
                    <a:pt x="3094" y="9074"/>
                    <a:pt x="3110" y="9074"/>
                    <a:pt x="3125" y="9074"/>
                  </a:cubicBezTo>
                  <a:cubicBezTo>
                    <a:pt x="3524" y="9074"/>
                    <a:pt x="3840" y="8699"/>
                    <a:pt x="3999" y="8324"/>
                  </a:cubicBezTo>
                  <a:cubicBezTo>
                    <a:pt x="4162" y="7930"/>
                    <a:pt x="4244" y="7492"/>
                    <a:pt x="4524" y="7175"/>
                  </a:cubicBezTo>
                  <a:cubicBezTo>
                    <a:pt x="4986" y="6661"/>
                    <a:pt x="5794" y="6661"/>
                    <a:pt x="6401" y="6347"/>
                  </a:cubicBezTo>
                  <a:lnTo>
                    <a:pt x="4027" y="647"/>
                  </a:lnTo>
                  <a:cubicBezTo>
                    <a:pt x="3848" y="216"/>
                    <a:pt x="3453" y="0"/>
                    <a:pt x="30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6" name="Google Shape;1116;p43"/>
            <p:cNvSpPr/>
            <p:nvPr/>
          </p:nvSpPr>
          <p:spPr>
            <a:xfrm>
              <a:off x="4780225" y="2224921"/>
              <a:ext cx="1662347" cy="1806610"/>
            </a:xfrm>
            <a:custGeom>
              <a:avLst/>
              <a:gdLst/>
              <a:ahLst/>
              <a:cxnLst/>
              <a:rect l="l" t="t" r="r" b="b"/>
              <a:pathLst>
                <a:path w="14761" h="16042" extrusionOk="0">
                  <a:moveTo>
                    <a:pt x="7382" y="0"/>
                  </a:moveTo>
                  <a:cubicBezTo>
                    <a:pt x="6987" y="0"/>
                    <a:pt x="6592" y="216"/>
                    <a:pt x="6411" y="647"/>
                  </a:cubicBezTo>
                  <a:lnTo>
                    <a:pt x="4910" y="4259"/>
                  </a:lnTo>
                  <a:lnTo>
                    <a:pt x="0" y="16042"/>
                  </a:lnTo>
                  <a:lnTo>
                    <a:pt x="14760" y="16042"/>
                  </a:lnTo>
                  <a:lnTo>
                    <a:pt x="11345" y="7830"/>
                  </a:lnTo>
                  <a:lnTo>
                    <a:pt x="8353" y="647"/>
                  </a:lnTo>
                  <a:cubicBezTo>
                    <a:pt x="8172" y="216"/>
                    <a:pt x="7777" y="0"/>
                    <a:pt x="73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7" name="Google Shape;1117;p43"/>
            <p:cNvSpPr/>
            <p:nvPr/>
          </p:nvSpPr>
          <p:spPr>
            <a:xfrm>
              <a:off x="5332716" y="2224921"/>
              <a:ext cx="724806" cy="887764"/>
            </a:xfrm>
            <a:custGeom>
              <a:avLst/>
              <a:gdLst/>
              <a:ahLst/>
              <a:cxnLst/>
              <a:rect l="l" t="t" r="r" b="b"/>
              <a:pathLst>
                <a:path w="6436" h="7883" extrusionOk="0">
                  <a:moveTo>
                    <a:pt x="2474" y="0"/>
                  </a:moveTo>
                  <a:cubicBezTo>
                    <a:pt x="2079" y="0"/>
                    <a:pt x="1684" y="216"/>
                    <a:pt x="1505" y="647"/>
                  </a:cubicBezTo>
                  <a:lnTo>
                    <a:pt x="1" y="4259"/>
                  </a:lnTo>
                  <a:cubicBezTo>
                    <a:pt x="63" y="4304"/>
                    <a:pt x="135" y="4339"/>
                    <a:pt x="208" y="4360"/>
                  </a:cubicBezTo>
                  <a:cubicBezTo>
                    <a:pt x="297" y="4387"/>
                    <a:pt x="389" y="4396"/>
                    <a:pt x="482" y="4396"/>
                  </a:cubicBezTo>
                  <a:cubicBezTo>
                    <a:pt x="672" y="4396"/>
                    <a:pt x="866" y="4357"/>
                    <a:pt x="1056" y="4353"/>
                  </a:cubicBezTo>
                  <a:cubicBezTo>
                    <a:pt x="1063" y="4353"/>
                    <a:pt x="1069" y="4352"/>
                    <a:pt x="1076" y="4352"/>
                  </a:cubicBezTo>
                  <a:cubicBezTo>
                    <a:pt x="1637" y="4352"/>
                    <a:pt x="2157" y="4651"/>
                    <a:pt x="2440" y="5143"/>
                  </a:cubicBezTo>
                  <a:cubicBezTo>
                    <a:pt x="2643" y="5508"/>
                    <a:pt x="2702" y="5960"/>
                    <a:pt x="3002" y="6254"/>
                  </a:cubicBezTo>
                  <a:cubicBezTo>
                    <a:pt x="3320" y="6568"/>
                    <a:pt x="3810" y="6606"/>
                    <a:pt x="4213" y="6799"/>
                  </a:cubicBezTo>
                  <a:cubicBezTo>
                    <a:pt x="4624" y="6992"/>
                    <a:pt x="4938" y="7351"/>
                    <a:pt x="5314" y="7606"/>
                  </a:cubicBezTo>
                  <a:cubicBezTo>
                    <a:pt x="5556" y="7765"/>
                    <a:pt x="5854" y="7883"/>
                    <a:pt x="6135" y="7883"/>
                  </a:cubicBezTo>
                  <a:cubicBezTo>
                    <a:pt x="6239" y="7883"/>
                    <a:pt x="6340" y="7867"/>
                    <a:pt x="6435" y="7830"/>
                  </a:cubicBezTo>
                  <a:lnTo>
                    <a:pt x="3444" y="647"/>
                  </a:lnTo>
                  <a:cubicBezTo>
                    <a:pt x="3264" y="216"/>
                    <a:pt x="2869" y="0"/>
                    <a:pt x="24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8" name="Google Shape;1118;p43"/>
            <p:cNvSpPr/>
            <p:nvPr/>
          </p:nvSpPr>
          <p:spPr>
            <a:xfrm>
              <a:off x="5596911" y="1539874"/>
              <a:ext cx="2331520" cy="2494815"/>
            </a:xfrm>
            <a:custGeom>
              <a:avLst/>
              <a:gdLst/>
              <a:ahLst/>
              <a:cxnLst/>
              <a:rect l="l" t="t" r="r" b="b"/>
              <a:pathLst>
                <a:path w="20703" h="22153" extrusionOk="0">
                  <a:moveTo>
                    <a:pt x="10351" y="0"/>
                  </a:moveTo>
                  <a:cubicBezTo>
                    <a:pt x="9716" y="0"/>
                    <a:pt x="9080" y="347"/>
                    <a:pt x="8792" y="1041"/>
                  </a:cubicBezTo>
                  <a:lnTo>
                    <a:pt x="6977" y="5395"/>
                  </a:lnTo>
                  <a:lnTo>
                    <a:pt x="1" y="22153"/>
                  </a:lnTo>
                  <a:lnTo>
                    <a:pt x="20702" y="22153"/>
                  </a:lnTo>
                  <a:lnTo>
                    <a:pt x="13816" y="5619"/>
                  </a:lnTo>
                  <a:lnTo>
                    <a:pt x="11911" y="1041"/>
                  </a:lnTo>
                  <a:cubicBezTo>
                    <a:pt x="11623" y="347"/>
                    <a:pt x="10987" y="0"/>
                    <a:pt x="103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9" name="Google Shape;1119;p43"/>
            <p:cNvSpPr/>
            <p:nvPr/>
          </p:nvSpPr>
          <p:spPr>
            <a:xfrm>
              <a:off x="6382629" y="1539874"/>
              <a:ext cx="770191" cy="717486"/>
            </a:xfrm>
            <a:custGeom>
              <a:avLst/>
              <a:gdLst/>
              <a:ahLst/>
              <a:cxnLst/>
              <a:rect l="l" t="t" r="r" b="b"/>
              <a:pathLst>
                <a:path w="6839" h="6371" extrusionOk="0">
                  <a:moveTo>
                    <a:pt x="3373" y="0"/>
                  </a:moveTo>
                  <a:cubicBezTo>
                    <a:pt x="2738" y="0"/>
                    <a:pt x="2103" y="347"/>
                    <a:pt x="1815" y="1041"/>
                  </a:cubicBezTo>
                  <a:lnTo>
                    <a:pt x="0" y="5395"/>
                  </a:lnTo>
                  <a:cubicBezTo>
                    <a:pt x="138" y="5560"/>
                    <a:pt x="324" y="5674"/>
                    <a:pt x="535" y="5719"/>
                  </a:cubicBezTo>
                  <a:cubicBezTo>
                    <a:pt x="596" y="5731"/>
                    <a:pt x="657" y="5737"/>
                    <a:pt x="717" y="5737"/>
                  </a:cubicBezTo>
                  <a:cubicBezTo>
                    <a:pt x="1397" y="5737"/>
                    <a:pt x="2024" y="5037"/>
                    <a:pt x="2695" y="5037"/>
                  </a:cubicBezTo>
                  <a:cubicBezTo>
                    <a:pt x="2772" y="5037"/>
                    <a:pt x="2851" y="5046"/>
                    <a:pt x="2929" y="5067"/>
                  </a:cubicBezTo>
                  <a:cubicBezTo>
                    <a:pt x="3368" y="5181"/>
                    <a:pt x="3633" y="5612"/>
                    <a:pt x="3940" y="5943"/>
                  </a:cubicBezTo>
                  <a:cubicBezTo>
                    <a:pt x="4154" y="6176"/>
                    <a:pt x="4480" y="6371"/>
                    <a:pt x="4776" y="6371"/>
                  </a:cubicBezTo>
                  <a:cubicBezTo>
                    <a:pt x="4905" y="6371"/>
                    <a:pt x="5028" y="6334"/>
                    <a:pt x="5134" y="6247"/>
                  </a:cubicBezTo>
                  <a:cubicBezTo>
                    <a:pt x="5383" y="6043"/>
                    <a:pt x="5417" y="5647"/>
                    <a:pt x="5686" y="5474"/>
                  </a:cubicBezTo>
                  <a:cubicBezTo>
                    <a:pt x="5778" y="5417"/>
                    <a:pt x="5877" y="5395"/>
                    <a:pt x="5981" y="5395"/>
                  </a:cubicBezTo>
                  <a:cubicBezTo>
                    <a:pt x="6254" y="5395"/>
                    <a:pt x="6559" y="5547"/>
                    <a:pt x="6839" y="5619"/>
                  </a:cubicBezTo>
                  <a:lnTo>
                    <a:pt x="4931" y="1041"/>
                  </a:lnTo>
                  <a:cubicBezTo>
                    <a:pt x="4642" y="347"/>
                    <a:pt x="4008" y="0"/>
                    <a:pt x="33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0" name="Google Shape;1120;p43"/>
            <p:cNvSpPr/>
            <p:nvPr/>
          </p:nvSpPr>
          <p:spPr>
            <a:xfrm>
              <a:off x="6011949" y="1667202"/>
              <a:ext cx="122689" cy="2065560"/>
            </a:xfrm>
            <a:custGeom>
              <a:avLst/>
              <a:gdLst/>
              <a:ahLst/>
              <a:cxnLst/>
              <a:rect l="l" t="t" r="r" b="b"/>
              <a:pathLst>
                <a:path w="895" h="15068" extrusionOk="0">
                  <a:moveTo>
                    <a:pt x="235" y="0"/>
                  </a:moveTo>
                  <a:lnTo>
                    <a:pt x="1" y="14488"/>
                  </a:lnTo>
                  <a:lnTo>
                    <a:pt x="894" y="15068"/>
                  </a:lnTo>
                  <a:lnTo>
                    <a:pt x="894" y="15068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1" name="Google Shape;1121;p43"/>
            <p:cNvSpPr/>
            <p:nvPr/>
          </p:nvSpPr>
          <p:spPr>
            <a:xfrm>
              <a:off x="6106536" y="1435867"/>
              <a:ext cx="244692" cy="2068850"/>
            </a:xfrm>
            <a:custGeom>
              <a:avLst/>
              <a:gdLst/>
              <a:ahLst/>
              <a:cxnLst/>
              <a:rect l="l" t="t" r="r" b="b"/>
              <a:pathLst>
                <a:path w="1785" h="15092" extrusionOk="0">
                  <a:moveTo>
                    <a:pt x="1784" y="1"/>
                  </a:moveTo>
                  <a:lnTo>
                    <a:pt x="1784" y="1"/>
                  </a:lnTo>
                  <a:cubicBezTo>
                    <a:pt x="504" y="4728"/>
                    <a:pt x="1" y="9627"/>
                    <a:pt x="290" y="14512"/>
                  </a:cubicBezTo>
                  <a:lnTo>
                    <a:pt x="1181" y="15092"/>
                  </a:lnTo>
                  <a:cubicBezTo>
                    <a:pt x="497" y="10065"/>
                    <a:pt x="701" y="4959"/>
                    <a:pt x="1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2" name="Google Shape;1122;p43"/>
            <p:cNvSpPr/>
            <p:nvPr/>
          </p:nvSpPr>
          <p:spPr>
            <a:xfrm>
              <a:off x="6211542" y="1653964"/>
              <a:ext cx="244692" cy="2068850"/>
            </a:xfrm>
            <a:custGeom>
              <a:avLst/>
              <a:gdLst/>
              <a:ahLst/>
              <a:cxnLst/>
              <a:rect l="l" t="t" r="r" b="b"/>
              <a:pathLst>
                <a:path w="1785" h="15092" extrusionOk="0">
                  <a:moveTo>
                    <a:pt x="1784" y="0"/>
                  </a:moveTo>
                  <a:lnTo>
                    <a:pt x="1784" y="0"/>
                  </a:lnTo>
                  <a:cubicBezTo>
                    <a:pt x="504" y="4727"/>
                    <a:pt x="1" y="9626"/>
                    <a:pt x="294" y="14515"/>
                  </a:cubicBezTo>
                  <a:lnTo>
                    <a:pt x="1184" y="15092"/>
                  </a:lnTo>
                  <a:cubicBezTo>
                    <a:pt x="497" y="10065"/>
                    <a:pt x="701" y="4958"/>
                    <a:pt x="1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3" name="Google Shape;1123;p43"/>
            <p:cNvSpPr/>
            <p:nvPr/>
          </p:nvSpPr>
          <p:spPr>
            <a:xfrm>
              <a:off x="6410175" y="1803383"/>
              <a:ext cx="180812" cy="2045683"/>
            </a:xfrm>
            <a:custGeom>
              <a:avLst/>
              <a:gdLst/>
              <a:ahLst/>
              <a:cxnLst/>
              <a:rect l="l" t="t" r="r" b="b"/>
              <a:pathLst>
                <a:path w="1319" h="14923" extrusionOk="0">
                  <a:moveTo>
                    <a:pt x="1015" y="1"/>
                  </a:moveTo>
                  <a:cubicBezTo>
                    <a:pt x="969" y="1"/>
                    <a:pt x="376" y="2941"/>
                    <a:pt x="163" y="6532"/>
                  </a:cubicBezTo>
                  <a:cubicBezTo>
                    <a:pt x="1" y="9330"/>
                    <a:pt x="87" y="12138"/>
                    <a:pt x="428" y="14923"/>
                  </a:cubicBezTo>
                  <a:lnTo>
                    <a:pt x="1319" y="14347"/>
                  </a:lnTo>
                  <a:cubicBezTo>
                    <a:pt x="732" y="11600"/>
                    <a:pt x="460" y="8795"/>
                    <a:pt x="504" y="5987"/>
                  </a:cubicBezTo>
                  <a:cubicBezTo>
                    <a:pt x="563" y="2650"/>
                    <a:pt x="1063" y="7"/>
                    <a:pt x="1015" y="1"/>
                  </a:cubicBezTo>
                  <a:cubicBezTo>
                    <a:pt x="1015" y="1"/>
                    <a:pt x="1015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4" name="Google Shape;1124;p43"/>
            <p:cNvSpPr/>
            <p:nvPr/>
          </p:nvSpPr>
          <p:spPr>
            <a:xfrm>
              <a:off x="5639220" y="1677131"/>
              <a:ext cx="180812" cy="2045683"/>
            </a:xfrm>
            <a:custGeom>
              <a:avLst/>
              <a:gdLst/>
              <a:ahLst/>
              <a:cxnLst/>
              <a:rect l="l" t="t" r="r" b="b"/>
              <a:pathLst>
                <a:path w="1319" h="14923" extrusionOk="0">
                  <a:moveTo>
                    <a:pt x="304" y="0"/>
                  </a:moveTo>
                  <a:cubicBezTo>
                    <a:pt x="304" y="0"/>
                    <a:pt x="304" y="0"/>
                    <a:pt x="304" y="0"/>
                  </a:cubicBezTo>
                  <a:cubicBezTo>
                    <a:pt x="256" y="7"/>
                    <a:pt x="756" y="2650"/>
                    <a:pt x="815" y="5986"/>
                  </a:cubicBezTo>
                  <a:cubicBezTo>
                    <a:pt x="860" y="8795"/>
                    <a:pt x="587" y="11600"/>
                    <a:pt x="1" y="14346"/>
                  </a:cubicBezTo>
                  <a:lnTo>
                    <a:pt x="891" y="14923"/>
                  </a:lnTo>
                  <a:cubicBezTo>
                    <a:pt x="1232" y="12138"/>
                    <a:pt x="1319" y="9330"/>
                    <a:pt x="1157" y="6528"/>
                  </a:cubicBezTo>
                  <a:cubicBezTo>
                    <a:pt x="943" y="2941"/>
                    <a:pt x="351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5" name="Google Shape;1125;p43"/>
            <p:cNvSpPr/>
            <p:nvPr/>
          </p:nvSpPr>
          <p:spPr>
            <a:xfrm>
              <a:off x="5761772" y="1624577"/>
              <a:ext cx="226597" cy="2068850"/>
            </a:xfrm>
            <a:custGeom>
              <a:avLst/>
              <a:gdLst/>
              <a:ahLst/>
              <a:cxnLst/>
              <a:rect l="l" t="t" r="r" b="b"/>
              <a:pathLst>
                <a:path w="1653" h="15092" extrusionOk="0">
                  <a:moveTo>
                    <a:pt x="0" y="1"/>
                  </a:moveTo>
                  <a:lnTo>
                    <a:pt x="0" y="1"/>
                  </a:lnTo>
                  <a:cubicBezTo>
                    <a:pt x="1084" y="4959"/>
                    <a:pt x="1287" y="10065"/>
                    <a:pt x="601" y="15092"/>
                  </a:cubicBezTo>
                  <a:lnTo>
                    <a:pt x="1491" y="14512"/>
                  </a:lnTo>
                  <a:cubicBezTo>
                    <a:pt x="1653" y="11780"/>
                    <a:pt x="1567" y="9040"/>
                    <a:pt x="1236" y="6322"/>
                  </a:cubicBezTo>
                  <a:cubicBezTo>
                    <a:pt x="973" y="4189"/>
                    <a:pt x="563" y="2078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6" name="Google Shape;1126;p43"/>
            <p:cNvSpPr/>
            <p:nvPr/>
          </p:nvSpPr>
          <p:spPr>
            <a:xfrm>
              <a:off x="6423744" y="3183914"/>
              <a:ext cx="532155" cy="852379"/>
            </a:xfrm>
            <a:custGeom>
              <a:avLst/>
              <a:gdLst/>
              <a:ahLst/>
              <a:cxnLst/>
              <a:rect l="l" t="t" r="r" b="b"/>
              <a:pathLst>
                <a:path w="3882" h="6218" extrusionOk="0">
                  <a:moveTo>
                    <a:pt x="2829" y="1"/>
                  </a:moveTo>
                  <a:lnTo>
                    <a:pt x="0" y="6218"/>
                  </a:lnTo>
                  <a:lnTo>
                    <a:pt x="3882" y="6218"/>
                  </a:lnTo>
                  <a:lnTo>
                    <a:pt x="28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7" name="Google Shape;1127;p43"/>
            <p:cNvSpPr/>
            <p:nvPr/>
          </p:nvSpPr>
          <p:spPr>
            <a:xfrm>
              <a:off x="5173684" y="3183914"/>
              <a:ext cx="1638000" cy="851968"/>
            </a:xfrm>
            <a:custGeom>
              <a:avLst/>
              <a:gdLst/>
              <a:ahLst/>
              <a:cxnLst/>
              <a:rect l="l" t="t" r="r" b="b"/>
              <a:pathLst>
                <a:path w="11949" h="6215" extrusionOk="0">
                  <a:moveTo>
                    <a:pt x="11948" y="1"/>
                  </a:moveTo>
                  <a:cubicBezTo>
                    <a:pt x="11828" y="522"/>
                    <a:pt x="11707" y="1039"/>
                    <a:pt x="11586" y="1560"/>
                  </a:cubicBezTo>
                  <a:cubicBezTo>
                    <a:pt x="11583" y="1574"/>
                    <a:pt x="11579" y="1588"/>
                    <a:pt x="11576" y="1601"/>
                  </a:cubicBezTo>
                  <a:lnTo>
                    <a:pt x="11231" y="3085"/>
                  </a:lnTo>
                  <a:lnTo>
                    <a:pt x="11220" y="3130"/>
                  </a:lnTo>
                  <a:lnTo>
                    <a:pt x="10875" y="4610"/>
                  </a:lnTo>
                  <a:lnTo>
                    <a:pt x="10865" y="4655"/>
                  </a:lnTo>
                  <a:lnTo>
                    <a:pt x="10506" y="6214"/>
                  </a:lnTo>
                  <a:lnTo>
                    <a:pt x="0" y="6214"/>
                  </a:lnTo>
                  <a:lnTo>
                    <a:pt x="359" y="4655"/>
                  </a:lnTo>
                  <a:lnTo>
                    <a:pt x="369" y="4610"/>
                  </a:lnTo>
                  <a:lnTo>
                    <a:pt x="714" y="3130"/>
                  </a:lnTo>
                  <a:lnTo>
                    <a:pt x="725" y="3085"/>
                  </a:lnTo>
                  <a:lnTo>
                    <a:pt x="1070" y="1601"/>
                  </a:lnTo>
                  <a:cubicBezTo>
                    <a:pt x="1070" y="1588"/>
                    <a:pt x="1077" y="1574"/>
                    <a:pt x="1077" y="1560"/>
                  </a:cubicBezTo>
                  <a:cubicBezTo>
                    <a:pt x="1197" y="1039"/>
                    <a:pt x="1318" y="518"/>
                    <a:pt x="1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8" name="Google Shape;1128;p43"/>
            <p:cNvSpPr/>
            <p:nvPr/>
          </p:nvSpPr>
          <p:spPr>
            <a:xfrm>
              <a:off x="5358609" y="3183914"/>
              <a:ext cx="206721" cy="852379"/>
            </a:xfrm>
            <a:custGeom>
              <a:avLst/>
              <a:gdLst/>
              <a:ahLst/>
              <a:cxnLst/>
              <a:rect l="l" t="t" r="r" b="b"/>
              <a:pathLst>
                <a:path w="1508" h="6218" extrusionOk="0">
                  <a:moveTo>
                    <a:pt x="1463" y="1"/>
                  </a:moveTo>
                  <a:lnTo>
                    <a:pt x="1094" y="1560"/>
                  </a:lnTo>
                  <a:lnTo>
                    <a:pt x="1083" y="1605"/>
                  </a:lnTo>
                  <a:lnTo>
                    <a:pt x="735" y="3085"/>
                  </a:lnTo>
                  <a:lnTo>
                    <a:pt x="725" y="3130"/>
                  </a:lnTo>
                  <a:lnTo>
                    <a:pt x="376" y="4614"/>
                  </a:lnTo>
                  <a:lnTo>
                    <a:pt x="366" y="4658"/>
                  </a:lnTo>
                  <a:lnTo>
                    <a:pt x="0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1" y="4614"/>
                  </a:lnTo>
                  <a:lnTo>
                    <a:pt x="773" y="3130"/>
                  </a:lnTo>
                  <a:lnTo>
                    <a:pt x="783" y="3085"/>
                  </a:lnTo>
                  <a:lnTo>
                    <a:pt x="1132" y="1605"/>
                  </a:lnTo>
                  <a:lnTo>
                    <a:pt x="1142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29" name="Google Shape;1129;p43"/>
            <p:cNvSpPr/>
            <p:nvPr/>
          </p:nvSpPr>
          <p:spPr>
            <a:xfrm>
              <a:off x="5610157" y="3183914"/>
              <a:ext cx="206858" cy="852379"/>
            </a:xfrm>
            <a:custGeom>
              <a:avLst/>
              <a:gdLst/>
              <a:ahLst/>
              <a:cxnLst/>
              <a:rect l="l" t="t" r="r" b="b"/>
              <a:pathLst>
                <a:path w="1509" h="6218" extrusionOk="0">
                  <a:moveTo>
                    <a:pt x="1464" y="1"/>
                  </a:moveTo>
                  <a:lnTo>
                    <a:pt x="1098" y="1560"/>
                  </a:lnTo>
                  <a:lnTo>
                    <a:pt x="1087" y="1605"/>
                  </a:lnTo>
                  <a:lnTo>
                    <a:pt x="739" y="3085"/>
                  </a:lnTo>
                  <a:lnTo>
                    <a:pt x="729" y="3130"/>
                  </a:lnTo>
                  <a:lnTo>
                    <a:pt x="380" y="4614"/>
                  </a:lnTo>
                  <a:lnTo>
                    <a:pt x="370" y="4658"/>
                  </a:lnTo>
                  <a:lnTo>
                    <a:pt x="1" y="6218"/>
                  </a:lnTo>
                  <a:lnTo>
                    <a:pt x="45" y="6218"/>
                  </a:lnTo>
                  <a:lnTo>
                    <a:pt x="415" y="4658"/>
                  </a:lnTo>
                  <a:lnTo>
                    <a:pt x="425" y="4614"/>
                  </a:lnTo>
                  <a:lnTo>
                    <a:pt x="773" y="3130"/>
                  </a:lnTo>
                  <a:lnTo>
                    <a:pt x="784" y="3085"/>
                  </a:lnTo>
                  <a:lnTo>
                    <a:pt x="1132" y="1605"/>
                  </a:lnTo>
                  <a:lnTo>
                    <a:pt x="1143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0" name="Google Shape;1130;p43"/>
            <p:cNvSpPr/>
            <p:nvPr/>
          </p:nvSpPr>
          <p:spPr>
            <a:xfrm>
              <a:off x="5862252" y="3183914"/>
              <a:ext cx="206858" cy="852379"/>
            </a:xfrm>
            <a:custGeom>
              <a:avLst/>
              <a:gdLst/>
              <a:ahLst/>
              <a:cxnLst/>
              <a:rect l="l" t="t" r="r" b="b"/>
              <a:pathLst>
                <a:path w="1509" h="6218" extrusionOk="0">
                  <a:moveTo>
                    <a:pt x="1460" y="1"/>
                  </a:moveTo>
                  <a:lnTo>
                    <a:pt x="1094" y="1560"/>
                  </a:lnTo>
                  <a:lnTo>
                    <a:pt x="1084" y="1605"/>
                  </a:lnTo>
                  <a:lnTo>
                    <a:pt x="736" y="3085"/>
                  </a:lnTo>
                  <a:lnTo>
                    <a:pt x="725" y="3130"/>
                  </a:lnTo>
                  <a:lnTo>
                    <a:pt x="377" y="4614"/>
                  </a:lnTo>
                  <a:lnTo>
                    <a:pt x="366" y="4658"/>
                  </a:lnTo>
                  <a:lnTo>
                    <a:pt x="1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2" y="4614"/>
                  </a:lnTo>
                  <a:lnTo>
                    <a:pt x="770" y="3130"/>
                  </a:lnTo>
                  <a:lnTo>
                    <a:pt x="780" y="3085"/>
                  </a:lnTo>
                  <a:lnTo>
                    <a:pt x="1129" y="1605"/>
                  </a:lnTo>
                  <a:lnTo>
                    <a:pt x="1139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1" name="Google Shape;1131;p43"/>
            <p:cNvSpPr/>
            <p:nvPr/>
          </p:nvSpPr>
          <p:spPr>
            <a:xfrm>
              <a:off x="6113937" y="3183914"/>
              <a:ext cx="206721" cy="852379"/>
            </a:xfrm>
            <a:custGeom>
              <a:avLst/>
              <a:gdLst/>
              <a:ahLst/>
              <a:cxnLst/>
              <a:rect l="l" t="t" r="r" b="b"/>
              <a:pathLst>
                <a:path w="1508" h="6218" extrusionOk="0">
                  <a:moveTo>
                    <a:pt x="1463" y="1"/>
                  </a:moveTo>
                  <a:lnTo>
                    <a:pt x="1094" y="1560"/>
                  </a:lnTo>
                  <a:lnTo>
                    <a:pt x="1084" y="1605"/>
                  </a:lnTo>
                  <a:lnTo>
                    <a:pt x="735" y="3085"/>
                  </a:lnTo>
                  <a:lnTo>
                    <a:pt x="725" y="3130"/>
                  </a:lnTo>
                  <a:lnTo>
                    <a:pt x="376" y="4614"/>
                  </a:lnTo>
                  <a:lnTo>
                    <a:pt x="366" y="4658"/>
                  </a:lnTo>
                  <a:lnTo>
                    <a:pt x="0" y="6218"/>
                  </a:lnTo>
                  <a:lnTo>
                    <a:pt x="45" y="6218"/>
                  </a:lnTo>
                  <a:lnTo>
                    <a:pt x="411" y="4658"/>
                  </a:lnTo>
                  <a:lnTo>
                    <a:pt x="421" y="4614"/>
                  </a:lnTo>
                  <a:lnTo>
                    <a:pt x="773" y="3130"/>
                  </a:lnTo>
                  <a:lnTo>
                    <a:pt x="783" y="3085"/>
                  </a:lnTo>
                  <a:lnTo>
                    <a:pt x="1132" y="1605"/>
                  </a:lnTo>
                  <a:lnTo>
                    <a:pt x="1142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2" name="Google Shape;1132;p43"/>
            <p:cNvSpPr/>
            <p:nvPr/>
          </p:nvSpPr>
          <p:spPr>
            <a:xfrm>
              <a:off x="6365484" y="3183914"/>
              <a:ext cx="206858" cy="852379"/>
            </a:xfrm>
            <a:custGeom>
              <a:avLst/>
              <a:gdLst/>
              <a:ahLst/>
              <a:cxnLst/>
              <a:rect l="l" t="t" r="r" b="b"/>
              <a:pathLst>
                <a:path w="1509" h="6218" extrusionOk="0">
                  <a:moveTo>
                    <a:pt x="1464" y="1"/>
                  </a:moveTo>
                  <a:lnTo>
                    <a:pt x="1098" y="1560"/>
                  </a:lnTo>
                  <a:lnTo>
                    <a:pt x="1088" y="1605"/>
                  </a:lnTo>
                  <a:lnTo>
                    <a:pt x="739" y="3085"/>
                  </a:lnTo>
                  <a:lnTo>
                    <a:pt x="729" y="3130"/>
                  </a:lnTo>
                  <a:lnTo>
                    <a:pt x="380" y="4614"/>
                  </a:lnTo>
                  <a:lnTo>
                    <a:pt x="370" y="4658"/>
                  </a:lnTo>
                  <a:lnTo>
                    <a:pt x="1" y="6218"/>
                  </a:lnTo>
                  <a:lnTo>
                    <a:pt x="46" y="6218"/>
                  </a:lnTo>
                  <a:lnTo>
                    <a:pt x="415" y="4658"/>
                  </a:lnTo>
                  <a:lnTo>
                    <a:pt x="425" y="4614"/>
                  </a:lnTo>
                  <a:lnTo>
                    <a:pt x="774" y="3130"/>
                  </a:lnTo>
                  <a:lnTo>
                    <a:pt x="784" y="3085"/>
                  </a:lnTo>
                  <a:lnTo>
                    <a:pt x="1132" y="1605"/>
                  </a:lnTo>
                  <a:lnTo>
                    <a:pt x="1143" y="1560"/>
                  </a:lnTo>
                  <a:lnTo>
                    <a:pt x="15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3" name="Google Shape;1133;p43"/>
            <p:cNvSpPr/>
            <p:nvPr/>
          </p:nvSpPr>
          <p:spPr>
            <a:xfrm>
              <a:off x="5319815" y="3397761"/>
              <a:ext cx="1442109" cy="5757"/>
            </a:xfrm>
            <a:custGeom>
              <a:avLst/>
              <a:gdLst/>
              <a:ahLst/>
              <a:cxnLst/>
              <a:rect l="l" t="t" r="r" b="b"/>
              <a:pathLst>
                <a:path w="10520" h="42" extrusionOk="0">
                  <a:moveTo>
                    <a:pt x="11" y="0"/>
                  </a:moveTo>
                  <a:cubicBezTo>
                    <a:pt x="7" y="14"/>
                    <a:pt x="4" y="28"/>
                    <a:pt x="0" y="41"/>
                  </a:cubicBezTo>
                  <a:lnTo>
                    <a:pt x="10510" y="41"/>
                  </a:lnTo>
                  <a:cubicBezTo>
                    <a:pt x="10513" y="28"/>
                    <a:pt x="10517" y="14"/>
                    <a:pt x="10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4" name="Google Shape;1134;p43"/>
            <p:cNvSpPr/>
            <p:nvPr/>
          </p:nvSpPr>
          <p:spPr>
            <a:xfrm>
              <a:off x="5271561" y="3606811"/>
              <a:ext cx="1442246" cy="6169"/>
            </a:xfrm>
            <a:custGeom>
              <a:avLst/>
              <a:gdLst/>
              <a:ahLst/>
              <a:cxnLst/>
              <a:rect l="l" t="t" r="r" b="b"/>
              <a:pathLst>
                <a:path w="10521" h="45" extrusionOk="0">
                  <a:moveTo>
                    <a:pt x="11" y="0"/>
                  </a:moveTo>
                  <a:lnTo>
                    <a:pt x="0" y="45"/>
                  </a:lnTo>
                  <a:lnTo>
                    <a:pt x="10510" y="45"/>
                  </a:lnTo>
                  <a:lnTo>
                    <a:pt x="105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5" name="Google Shape;1135;p43"/>
            <p:cNvSpPr/>
            <p:nvPr/>
          </p:nvSpPr>
          <p:spPr>
            <a:xfrm>
              <a:off x="5222760" y="3816272"/>
              <a:ext cx="1442794" cy="6306"/>
            </a:xfrm>
            <a:custGeom>
              <a:avLst/>
              <a:gdLst/>
              <a:ahLst/>
              <a:cxnLst/>
              <a:rect l="l" t="t" r="r" b="b"/>
              <a:pathLst>
                <a:path w="10525" h="46" extrusionOk="0">
                  <a:moveTo>
                    <a:pt x="11" y="1"/>
                  </a:moveTo>
                  <a:lnTo>
                    <a:pt x="1" y="45"/>
                  </a:lnTo>
                  <a:lnTo>
                    <a:pt x="10514" y="45"/>
                  </a:lnTo>
                  <a:lnTo>
                    <a:pt x="105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6" name="Google Shape;1136;p43"/>
            <p:cNvSpPr/>
            <p:nvPr/>
          </p:nvSpPr>
          <p:spPr>
            <a:xfrm>
              <a:off x="7990603" y="3180624"/>
              <a:ext cx="532292" cy="852928"/>
            </a:xfrm>
            <a:custGeom>
              <a:avLst/>
              <a:gdLst/>
              <a:ahLst/>
              <a:cxnLst/>
              <a:rect l="l" t="t" r="r" b="b"/>
              <a:pathLst>
                <a:path w="3883" h="6222" extrusionOk="0">
                  <a:moveTo>
                    <a:pt x="2830" y="0"/>
                  </a:moveTo>
                  <a:lnTo>
                    <a:pt x="1" y="6221"/>
                  </a:lnTo>
                  <a:lnTo>
                    <a:pt x="3882" y="6221"/>
                  </a:lnTo>
                  <a:lnTo>
                    <a:pt x="2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7" name="Google Shape;1137;p43"/>
            <p:cNvSpPr/>
            <p:nvPr/>
          </p:nvSpPr>
          <p:spPr>
            <a:xfrm>
              <a:off x="6740132" y="3180624"/>
              <a:ext cx="1638411" cy="852379"/>
            </a:xfrm>
            <a:custGeom>
              <a:avLst/>
              <a:gdLst/>
              <a:ahLst/>
              <a:cxnLst/>
              <a:rect l="l" t="t" r="r" b="b"/>
              <a:pathLst>
                <a:path w="11952" h="6218" extrusionOk="0">
                  <a:moveTo>
                    <a:pt x="11952" y="0"/>
                  </a:moveTo>
                  <a:cubicBezTo>
                    <a:pt x="11831" y="521"/>
                    <a:pt x="11710" y="1042"/>
                    <a:pt x="11590" y="1563"/>
                  </a:cubicBezTo>
                  <a:cubicBezTo>
                    <a:pt x="11586" y="1577"/>
                    <a:pt x="11583" y="1591"/>
                    <a:pt x="11579" y="1605"/>
                  </a:cubicBezTo>
                  <a:lnTo>
                    <a:pt x="11234" y="3088"/>
                  </a:lnTo>
                  <a:lnTo>
                    <a:pt x="11224" y="3130"/>
                  </a:lnTo>
                  <a:lnTo>
                    <a:pt x="10882" y="4613"/>
                  </a:lnTo>
                  <a:lnTo>
                    <a:pt x="10872" y="4655"/>
                  </a:lnTo>
                  <a:lnTo>
                    <a:pt x="10510" y="6218"/>
                  </a:lnTo>
                  <a:lnTo>
                    <a:pt x="0" y="6218"/>
                  </a:lnTo>
                  <a:lnTo>
                    <a:pt x="363" y="4655"/>
                  </a:lnTo>
                  <a:lnTo>
                    <a:pt x="373" y="4613"/>
                  </a:lnTo>
                  <a:lnTo>
                    <a:pt x="714" y="3130"/>
                  </a:lnTo>
                  <a:lnTo>
                    <a:pt x="725" y="3088"/>
                  </a:lnTo>
                  <a:lnTo>
                    <a:pt x="1070" y="1605"/>
                  </a:lnTo>
                  <a:cubicBezTo>
                    <a:pt x="1073" y="1591"/>
                    <a:pt x="1077" y="1577"/>
                    <a:pt x="1080" y="1563"/>
                  </a:cubicBezTo>
                  <a:cubicBezTo>
                    <a:pt x="1201" y="1042"/>
                    <a:pt x="1322" y="521"/>
                    <a:pt x="14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8" name="Google Shape;1138;p43"/>
            <p:cNvSpPr/>
            <p:nvPr/>
          </p:nvSpPr>
          <p:spPr>
            <a:xfrm>
              <a:off x="6925468" y="3180624"/>
              <a:ext cx="206858" cy="852928"/>
            </a:xfrm>
            <a:custGeom>
              <a:avLst/>
              <a:gdLst/>
              <a:ahLst/>
              <a:cxnLst/>
              <a:rect l="l" t="t" r="r" b="b"/>
              <a:pathLst>
                <a:path w="1509" h="6222" extrusionOk="0">
                  <a:moveTo>
                    <a:pt x="1464" y="0"/>
                  </a:moveTo>
                  <a:lnTo>
                    <a:pt x="1095" y="1563"/>
                  </a:lnTo>
                  <a:lnTo>
                    <a:pt x="1084" y="1605"/>
                  </a:lnTo>
                  <a:lnTo>
                    <a:pt x="736" y="3088"/>
                  </a:lnTo>
                  <a:lnTo>
                    <a:pt x="725" y="3133"/>
                  </a:lnTo>
                  <a:lnTo>
                    <a:pt x="377" y="4617"/>
                  </a:lnTo>
                  <a:lnTo>
                    <a:pt x="367" y="4658"/>
                  </a:lnTo>
                  <a:lnTo>
                    <a:pt x="1" y="6221"/>
                  </a:lnTo>
                  <a:lnTo>
                    <a:pt x="46" y="6221"/>
                  </a:lnTo>
                  <a:lnTo>
                    <a:pt x="411" y="4658"/>
                  </a:lnTo>
                  <a:lnTo>
                    <a:pt x="422" y="4617"/>
                  </a:lnTo>
                  <a:lnTo>
                    <a:pt x="770" y="3133"/>
                  </a:lnTo>
                  <a:lnTo>
                    <a:pt x="781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39" name="Google Shape;1139;p43"/>
            <p:cNvSpPr/>
            <p:nvPr/>
          </p:nvSpPr>
          <p:spPr>
            <a:xfrm>
              <a:off x="7177153" y="3180624"/>
              <a:ext cx="206858" cy="852928"/>
            </a:xfrm>
            <a:custGeom>
              <a:avLst/>
              <a:gdLst/>
              <a:ahLst/>
              <a:cxnLst/>
              <a:rect l="l" t="t" r="r" b="b"/>
              <a:pathLst>
                <a:path w="1509" h="6222" extrusionOk="0">
                  <a:moveTo>
                    <a:pt x="1463" y="0"/>
                  </a:moveTo>
                  <a:lnTo>
                    <a:pt x="1097" y="1563"/>
                  </a:lnTo>
                  <a:lnTo>
                    <a:pt x="1087" y="1605"/>
                  </a:lnTo>
                  <a:lnTo>
                    <a:pt x="739" y="3088"/>
                  </a:lnTo>
                  <a:lnTo>
                    <a:pt x="728" y="3133"/>
                  </a:lnTo>
                  <a:lnTo>
                    <a:pt x="380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4" y="4658"/>
                  </a:lnTo>
                  <a:lnTo>
                    <a:pt x="425" y="4617"/>
                  </a:lnTo>
                  <a:lnTo>
                    <a:pt x="773" y="3133"/>
                  </a:lnTo>
                  <a:lnTo>
                    <a:pt x="784" y="3088"/>
                  </a:lnTo>
                  <a:lnTo>
                    <a:pt x="1132" y="1605"/>
                  </a:lnTo>
                  <a:lnTo>
                    <a:pt x="1142" y="156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0" name="Google Shape;1140;p43"/>
            <p:cNvSpPr/>
            <p:nvPr/>
          </p:nvSpPr>
          <p:spPr>
            <a:xfrm>
              <a:off x="7429248" y="3180624"/>
              <a:ext cx="206309" cy="852928"/>
            </a:xfrm>
            <a:custGeom>
              <a:avLst/>
              <a:gdLst/>
              <a:ahLst/>
              <a:cxnLst/>
              <a:rect l="l" t="t" r="r" b="b"/>
              <a:pathLst>
                <a:path w="1505" h="6222" extrusionOk="0">
                  <a:moveTo>
                    <a:pt x="1460" y="0"/>
                  </a:moveTo>
                  <a:lnTo>
                    <a:pt x="1094" y="1563"/>
                  </a:lnTo>
                  <a:lnTo>
                    <a:pt x="1084" y="1605"/>
                  </a:lnTo>
                  <a:lnTo>
                    <a:pt x="735" y="3088"/>
                  </a:lnTo>
                  <a:lnTo>
                    <a:pt x="725" y="3133"/>
                  </a:lnTo>
                  <a:lnTo>
                    <a:pt x="376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1" y="4658"/>
                  </a:lnTo>
                  <a:lnTo>
                    <a:pt x="421" y="4617"/>
                  </a:lnTo>
                  <a:lnTo>
                    <a:pt x="770" y="3133"/>
                  </a:lnTo>
                  <a:lnTo>
                    <a:pt x="780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1" name="Google Shape;1141;p43"/>
            <p:cNvSpPr/>
            <p:nvPr/>
          </p:nvSpPr>
          <p:spPr>
            <a:xfrm>
              <a:off x="7680796" y="3180624"/>
              <a:ext cx="206858" cy="852928"/>
            </a:xfrm>
            <a:custGeom>
              <a:avLst/>
              <a:gdLst/>
              <a:ahLst/>
              <a:cxnLst/>
              <a:rect l="l" t="t" r="r" b="b"/>
              <a:pathLst>
                <a:path w="1509" h="6222" extrusionOk="0">
                  <a:moveTo>
                    <a:pt x="1464" y="0"/>
                  </a:moveTo>
                  <a:lnTo>
                    <a:pt x="1095" y="1563"/>
                  </a:lnTo>
                  <a:lnTo>
                    <a:pt x="1084" y="1605"/>
                  </a:lnTo>
                  <a:lnTo>
                    <a:pt x="736" y="3088"/>
                  </a:lnTo>
                  <a:lnTo>
                    <a:pt x="725" y="3133"/>
                  </a:lnTo>
                  <a:lnTo>
                    <a:pt x="377" y="4617"/>
                  </a:lnTo>
                  <a:lnTo>
                    <a:pt x="367" y="4658"/>
                  </a:lnTo>
                  <a:lnTo>
                    <a:pt x="1" y="6221"/>
                  </a:lnTo>
                  <a:lnTo>
                    <a:pt x="46" y="6221"/>
                  </a:lnTo>
                  <a:lnTo>
                    <a:pt x="411" y="4658"/>
                  </a:lnTo>
                  <a:lnTo>
                    <a:pt x="422" y="4617"/>
                  </a:lnTo>
                  <a:lnTo>
                    <a:pt x="770" y="3133"/>
                  </a:lnTo>
                  <a:lnTo>
                    <a:pt x="781" y="3088"/>
                  </a:lnTo>
                  <a:lnTo>
                    <a:pt x="1129" y="1605"/>
                  </a:lnTo>
                  <a:lnTo>
                    <a:pt x="1139" y="1563"/>
                  </a:lnTo>
                  <a:lnTo>
                    <a:pt x="15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2" name="Google Shape;1142;p43"/>
            <p:cNvSpPr/>
            <p:nvPr/>
          </p:nvSpPr>
          <p:spPr>
            <a:xfrm>
              <a:off x="7932480" y="3180624"/>
              <a:ext cx="206858" cy="852928"/>
            </a:xfrm>
            <a:custGeom>
              <a:avLst/>
              <a:gdLst/>
              <a:ahLst/>
              <a:cxnLst/>
              <a:rect l="l" t="t" r="r" b="b"/>
              <a:pathLst>
                <a:path w="1509" h="6222" extrusionOk="0">
                  <a:moveTo>
                    <a:pt x="1463" y="0"/>
                  </a:moveTo>
                  <a:lnTo>
                    <a:pt x="1098" y="1563"/>
                  </a:lnTo>
                  <a:lnTo>
                    <a:pt x="1087" y="1605"/>
                  </a:lnTo>
                  <a:lnTo>
                    <a:pt x="739" y="3088"/>
                  </a:lnTo>
                  <a:lnTo>
                    <a:pt x="728" y="3133"/>
                  </a:lnTo>
                  <a:lnTo>
                    <a:pt x="380" y="4617"/>
                  </a:lnTo>
                  <a:lnTo>
                    <a:pt x="366" y="4658"/>
                  </a:lnTo>
                  <a:lnTo>
                    <a:pt x="0" y="6221"/>
                  </a:lnTo>
                  <a:lnTo>
                    <a:pt x="45" y="6221"/>
                  </a:lnTo>
                  <a:lnTo>
                    <a:pt x="414" y="4658"/>
                  </a:lnTo>
                  <a:lnTo>
                    <a:pt x="425" y="4617"/>
                  </a:lnTo>
                  <a:lnTo>
                    <a:pt x="773" y="3133"/>
                  </a:lnTo>
                  <a:lnTo>
                    <a:pt x="784" y="3088"/>
                  </a:lnTo>
                  <a:lnTo>
                    <a:pt x="1132" y="1605"/>
                  </a:lnTo>
                  <a:lnTo>
                    <a:pt x="1142" y="1563"/>
                  </a:lnTo>
                  <a:lnTo>
                    <a:pt x="15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3" name="Google Shape;1143;p43"/>
            <p:cNvSpPr/>
            <p:nvPr/>
          </p:nvSpPr>
          <p:spPr>
            <a:xfrm>
              <a:off x="6886674" y="3394883"/>
              <a:ext cx="1442246" cy="5757"/>
            </a:xfrm>
            <a:custGeom>
              <a:avLst/>
              <a:gdLst/>
              <a:ahLst/>
              <a:cxnLst/>
              <a:rect l="l" t="t" r="r" b="b"/>
              <a:pathLst>
                <a:path w="10521" h="42" extrusionOk="0">
                  <a:moveTo>
                    <a:pt x="11" y="0"/>
                  </a:moveTo>
                  <a:cubicBezTo>
                    <a:pt x="8" y="14"/>
                    <a:pt x="4" y="28"/>
                    <a:pt x="1" y="42"/>
                  </a:cubicBezTo>
                  <a:lnTo>
                    <a:pt x="10510" y="42"/>
                  </a:lnTo>
                  <a:cubicBezTo>
                    <a:pt x="10514" y="28"/>
                    <a:pt x="10517" y="14"/>
                    <a:pt x="105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4" name="Google Shape;1144;p43"/>
            <p:cNvSpPr/>
            <p:nvPr/>
          </p:nvSpPr>
          <p:spPr>
            <a:xfrm>
              <a:off x="6838009" y="3603932"/>
              <a:ext cx="1442657" cy="6306"/>
            </a:xfrm>
            <a:custGeom>
              <a:avLst/>
              <a:gdLst/>
              <a:ahLst/>
              <a:cxnLst/>
              <a:rect l="l" t="t" r="r" b="b"/>
              <a:pathLst>
                <a:path w="10524" h="46" extrusionOk="0">
                  <a:moveTo>
                    <a:pt x="11" y="0"/>
                  </a:moveTo>
                  <a:lnTo>
                    <a:pt x="0" y="45"/>
                  </a:lnTo>
                  <a:lnTo>
                    <a:pt x="10513" y="45"/>
                  </a:lnTo>
                  <a:lnTo>
                    <a:pt x="105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3"/>
            <p:cNvSpPr/>
            <p:nvPr/>
          </p:nvSpPr>
          <p:spPr>
            <a:xfrm>
              <a:off x="6789756" y="3813393"/>
              <a:ext cx="1442657" cy="5895"/>
            </a:xfrm>
            <a:custGeom>
              <a:avLst/>
              <a:gdLst/>
              <a:ahLst/>
              <a:cxnLst/>
              <a:rect l="l" t="t" r="r" b="b"/>
              <a:pathLst>
                <a:path w="10524" h="43" extrusionOk="0">
                  <a:moveTo>
                    <a:pt x="11" y="1"/>
                  </a:moveTo>
                  <a:lnTo>
                    <a:pt x="1" y="42"/>
                  </a:lnTo>
                  <a:lnTo>
                    <a:pt x="10513" y="42"/>
                  </a:lnTo>
                  <a:lnTo>
                    <a:pt x="10524" y="1"/>
                  </a:lnTo>
                  <a:close/>
                </a:path>
              </a:pathLst>
            </a:custGeom>
            <a:solidFill>
              <a:srgbClr val="2B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3"/>
            <p:cNvSpPr/>
            <p:nvPr/>
          </p:nvSpPr>
          <p:spPr>
            <a:xfrm>
              <a:off x="5820029" y="3422846"/>
              <a:ext cx="1192209" cy="652442"/>
            </a:xfrm>
            <a:custGeom>
              <a:avLst/>
              <a:gdLst/>
              <a:ahLst/>
              <a:cxnLst/>
              <a:rect l="l" t="t" r="r" b="b"/>
              <a:pathLst>
                <a:path w="5787" h="3167" extrusionOk="0">
                  <a:moveTo>
                    <a:pt x="2423" y="1"/>
                  </a:moveTo>
                  <a:cubicBezTo>
                    <a:pt x="2413" y="1"/>
                    <a:pt x="2402" y="1"/>
                    <a:pt x="2392" y="2"/>
                  </a:cubicBezTo>
                  <a:cubicBezTo>
                    <a:pt x="2102" y="33"/>
                    <a:pt x="1815" y="492"/>
                    <a:pt x="1757" y="1096"/>
                  </a:cubicBezTo>
                  <a:cubicBezTo>
                    <a:pt x="1167" y="717"/>
                    <a:pt x="638" y="511"/>
                    <a:pt x="349" y="511"/>
                  </a:cubicBezTo>
                  <a:cubicBezTo>
                    <a:pt x="254" y="511"/>
                    <a:pt x="186" y="533"/>
                    <a:pt x="149" y="578"/>
                  </a:cubicBezTo>
                  <a:cubicBezTo>
                    <a:pt x="1" y="761"/>
                    <a:pt x="325" y="1369"/>
                    <a:pt x="953" y="2017"/>
                  </a:cubicBezTo>
                  <a:cubicBezTo>
                    <a:pt x="480" y="2055"/>
                    <a:pt x="118" y="2262"/>
                    <a:pt x="90" y="2476"/>
                  </a:cubicBezTo>
                  <a:cubicBezTo>
                    <a:pt x="59" y="2721"/>
                    <a:pt x="456" y="3097"/>
                    <a:pt x="1125" y="3166"/>
                  </a:cubicBezTo>
                  <a:lnTo>
                    <a:pt x="4914" y="3166"/>
                  </a:lnTo>
                  <a:lnTo>
                    <a:pt x="5438" y="2707"/>
                  </a:lnTo>
                  <a:cubicBezTo>
                    <a:pt x="5690" y="2414"/>
                    <a:pt x="5787" y="2224"/>
                    <a:pt x="5725" y="2131"/>
                  </a:cubicBezTo>
                  <a:cubicBezTo>
                    <a:pt x="5698" y="2089"/>
                    <a:pt x="5638" y="2068"/>
                    <a:pt x="5546" y="2068"/>
                  </a:cubicBezTo>
                  <a:cubicBezTo>
                    <a:pt x="5329" y="2068"/>
                    <a:pt x="4928" y="2185"/>
                    <a:pt x="4345" y="2417"/>
                  </a:cubicBezTo>
                  <a:cubicBezTo>
                    <a:pt x="4821" y="1865"/>
                    <a:pt x="4714" y="1179"/>
                    <a:pt x="4403" y="982"/>
                  </a:cubicBezTo>
                  <a:cubicBezTo>
                    <a:pt x="4326" y="933"/>
                    <a:pt x="4228" y="908"/>
                    <a:pt x="4118" y="908"/>
                  </a:cubicBezTo>
                  <a:cubicBezTo>
                    <a:pt x="3854" y="908"/>
                    <a:pt x="3525" y="1052"/>
                    <a:pt x="3272" y="1344"/>
                  </a:cubicBezTo>
                  <a:cubicBezTo>
                    <a:pt x="3218" y="512"/>
                    <a:pt x="2754" y="1"/>
                    <a:pt x="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43"/>
            <p:cNvSpPr/>
            <p:nvPr/>
          </p:nvSpPr>
          <p:spPr>
            <a:xfrm>
              <a:off x="5260735" y="3688609"/>
              <a:ext cx="793296" cy="434003"/>
            </a:xfrm>
            <a:custGeom>
              <a:avLst/>
              <a:gdLst/>
              <a:ahLst/>
              <a:cxnLst/>
              <a:rect l="l" t="t" r="r" b="b"/>
              <a:pathLst>
                <a:path w="5787" h="3166" extrusionOk="0">
                  <a:moveTo>
                    <a:pt x="2424" y="0"/>
                  </a:moveTo>
                  <a:cubicBezTo>
                    <a:pt x="2413" y="0"/>
                    <a:pt x="2402" y="1"/>
                    <a:pt x="2392" y="2"/>
                  </a:cubicBezTo>
                  <a:cubicBezTo>
                    <a:pt x="2105" y="33"/>
                    <a:pt x="1816" y="492"/>
                    <a:pt x="1760" y="1096"/>
                  </a:cubicBezTo>
                  <a:cubicBezTo>
                    <a:pt x="1169" y="715"/>
                    <a:pt x="640" y="511"/>
                    <a:pt x="351" y="511"/>
                  </a:cubicBezTo>
                  <a:cubicBezTo>
                    <a:pt x="255" y="511"/>
                    <a:pt x="186" y="533"/>
                    <a:pt x="149" y="578"/>
                  </a:cubicBezTo>
                  <a:cubicBezTo>
                    <a:pt x="1" y="761"/>
                    <a:pt x="329" y="1368"/>
                    <a:pt x="953" y="2014"/>
                  </a:cubicBezTo>
                  <a:cubicBezTo>
                    <a:pt x="484" y="2055"/>
                    <a:pt x="118" y="2259"/>
                    <a:pt x="90" y="2476"/>
                  </a:cubicBezTo>
                  <a:cubicBezTo>
                    <a:pt x="63" y="2721"/>
                    <a:pt x="456" y="3094"/>
                    <a:pt x="1126" y="3166"/>
                  </a:cubicBezTo>
                  <a:lnTo>
                    <a:pt x="4914" y="3166"/>
                  </a:lnTo>
                  <a:lnTo>
                    <a:pt x="5438" y="2704"/>
                  </a:lnTo>
                  <a:cubicBezTo>
                    <a:pt x="5690" y="2414"/>
                    <a:pt x="5787" y="2221"/>
                    <a:pt x="5728" y="2131"/>
                  </a:cubicBezTo>
                  <a:cubicBezTo>
                    <a:pt x="5700" y="2088"/>
                    <a:pt x="5639" y="2067"/>
                    <a:pt x="5545" y="2067"/>
                  </a:cubicBezTo>
                  <a:cubicBezTo>
                    <a:pt x="5326" y="2067"/>
                    <a:pt x="4928" y="2183"/>
                    <a:pt x="4348" y="2417"/>
                  </a:cubicBezTo>
                  <a:cubicBezTo>
                    <a:pt x="4824" y="1865"/>
                    <a:pt x="4714" y="1179"/>
                    <a:pt x="4403" y="979"/>
                  </a:cubicBezTo>
                  <a:cubicBezTo>
                    <a:pt x="4327" y="930"/>
                    <a:pt x="4229" y="906"/>
                    <a:pt x="4119" y="906"/>
                  </a:cubicBezTo>
                  <a:cubicBezTo>
                    <a:pt x="3855" y="906"/>
                    <a:pt x="3525" y="1049"/>
                    <a:pt x="3272" y="1344"/>
                  </a:cubicBezTo>
                  <a:cubicBezTo>
                    <a:pt x="3218" y="509"/>
                    <a:pt x="2754" y="0"/>
                    <a:pt x="24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48" name="Google Shape;1148;p43"/>
          <p:cNvSpPr/>
          <p:nvPr/>
        </p:nvSpPr>
        <p:spPr>
          <a:xfrm>
            <a:off x="6721950" y="318550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9" name="Google Shape;1149;p43"/>
          <p:cNvSpPr/>
          <p:nvPr/>
        </p:nvSpPr>
        <p:spPr>
          <a:xfrm>
            <a:off x="3682750" y="575197"/>
            <a:ext cx="139962" cy="185247"/>
          </a:xfrm>
          <a:custGeom>
            <a:avLst/>
            <a:gdLst/>
            <a:ahLst/>
            <a:cxnLst/>
            <a:rect l="l" t="t" r="r" b="b"/>
            <a:pathLst>
              <a:path w="1857" h="2458" extrusionOk="0">
                <a:moveTo>
                  <a:pt x="904" y="1"/>
                </a:moveTo>
                <a:cubicBezTo>
                  <a:pt x="849" y="329"/>
                  <a:pt x="794" y="656"/>
                  <a:pt x="735" y="984"/>
                </a:cubicBezTo>
                <a:lnTo>
                  <a:pt x="0" y="1205"/>
                </a:lnTo>
                <a:lnTo>
                  <a:pt x="735" y="1495"/>
                </a:lnTo>
                <a:cubicBezTo>
                  <a:pt x="794" y="1816"/>
                  <a:pt x="849" y="2137"/>
                  <a:pt x="904" y="2457"/>
                </a:cubicBezTo>
                <a:lnTo>
                  <a:pt x="1101" y="1495"/>
                </a:lnTo>
                <a:lnTo>
                  <a:pt x="1856" y="1205"/>
                </a:lnTo>
                <a:lnTo>
                  <a:pt x="1101" y="984"/>
                </a:lnTo>
                <a:lnTo>
                  <a:pt x="904" y="1"/>
                </a:lnTo>
                <a:close/>
              </a:path>
            </a:pathLst>
          </a:custGeom>
          <a:solidFill>
            <a:srgbClr val="78CF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0" name="Google Shape;1150;p43"/>
          <p:cNvSpPr/>
          <p:nvPr/>
        </p:nvSpPr>
        <p:spPr>
          <a:xfrm>
            <a:off x="3526850" y="1653475"/>
            <a:ext cx="599146" cy="256650"/>
          </a:xfrm>
          <a:custGeom>
            <a:avLst/>
            <a:gdLst/>
            <a:ahLst/>
            <a:cxnLst/>
            <a:rect l="l" t="t" r="r" b="b"/>
            <a:pathLst>
              <a:path w="4928" h="2111" extrusionOk="0">
                <a:moveTo>
                  <a:pt x="1236" y="0"/>
                </a:moveTo>
                <a:cubicBezTo>
                  <a:pt x="1220" y="0"/>
                  <a:pt x="1203" y="1"/>
                  <a:pt x="1187" y="2"/>
                </a:cubicBezTo>
                <a:cubicBezTo>
                  <a:pt x="1028" y="12"/>
                  <a:pt x="873" y="71"/>
                  <a:pt x="749" y="175"/>
                </a:cubicBezTo>
                <a:cubicBezTo>
                  <a:pt x="489" y="408"/>
                  <a:pt x="618" y="827"/>
                  <a:pt x="835" y="1196"/>
                </a:cubicBezTo>
                <a:lnTo>
                  <a:pt x="835" y="1196"/>
                </a:lnTo>
                <a:cubicBezTo>
                  <a:pt x="709" y="1158"/>
                  <a:pt x="572" y="1137"/>
                  <a:pt x="452" y="1137"/>
                </a:cubicBezTo>
                <a:cubicBezTo>
                  <a:pt x="338" y="1137"/>
                  <a:pt x="239" y="1156"/>
                  <a:pt x="180" y="1199"/>
                </a:cubicBezTo>
                <a:cubicBezTo>
                  <a:pt x="0" y="1334"/>
                  <a:pt x="183" y="1700"/>
                  <a:pt x="649" y="2110"/>
                </a:cubicBezTo>
                <a:lnTo>
                  <a:pt x="4765" y="2048"/>
                </a:lnTo>
                <a:cubicBezTo>
                  <a:pt x="4927" y="1575"/>
                  <a:pt x="4886" y="1203"/>
                  <a:pt x="4651" y="1130"/>
                </a:cubicBezTo>
                <a:cubicBezTo>
                  <a:pt x="4610" y="1121"/>
                  <a:pt x="4567" y="1116"/>
                  <a:pt x="4526" y="1116"/>
                </a:cubicBezTo>
                <a:cubicBezTo>
                  <a:pt x="4460" y="1116"/>
                  <a:pt x="4395" y="1128"/>
                  <a:pt x="4334" y="1151"/>
                </a:cubicBezTo>
                <a:cubicBezTo>
                  <a:pt x="4047" y="1258"/>
                  <a:pt x="4068" y="1572"/>
                  <a:pt x="3996" y="1572"/>
                </a:cubicBezTo>
                <a:cubicBezTo>
                  <a:pt x="3913" y="1572"/>
                  <a:pt x="3961" y="1165"/>
                  <a:pt x="3613" y="789"/>
                </a:cubicBezTo>
                <a:cubicBezTo>
                  <a:pt x="3454" y="616"/>
                  <a:pt x="3319" y="571"/>
                  <a:pt x="3202" y="557"/>
                </a:cubicBezTo>
                <a:cubicBezTo>
                  <a:pt x="3176" y="555"/>
                  <a:pt x="3151" y="553"/>
                  <a:pt x="3125" y="553"/>
                </a:cubicBezTo>
                <a:cubicBezTo>
                  <a:pt x="3022" y="553"/>
                  <a:pt x="2920" y="575"/>
                  <a:pt x="2826" y="620"/>
                </a:cubicBezTo>
                <a:cubicBezTo>
                  <a:pt x="2671" y="687"/>
                  <a:pt x="2559" y="800"/>
                  <a:pt x="2510" y="923"/>
                </a:cubicBezTo>
                <a:lnTo>
                  <a:pt x="2510" y="923"/>
                </a:lnTo>
                <a:cubicBezTo>
                  <a:pt x="2468" y="864"/>
                  <a:pt x="2422" y="804"/>
                  <a:pt x="2374" y="747"/>
                </a:cubicBezTo>
                <a:cubicBezTo>
                  <a:pt x="2177" y="516"/>
                  <a:pt x="1746" y="0"/>
                  <a:pt x="1236" y="0"/>
                </a:cubicBezTo>
                <a:close/>
              </a:path>
            </a:pathLst>
          </a:custGeom>
          <a:solidFill>
            <a:srgbClr val="FFFFFF">
              <a:alpha val="486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nvironment &amp; Ecology Newsletter by Slidesgo">
  <a:themeElements>
    <a:clrScheme name="Simple Light">
      <a:dk1>
        <a:srgbClr val="19AA82"/>
      </a:dk1>
      <a:lt1>
        <a:srgbClr val="C5F7E7"/>
      </a:lt1>
      <a:dk2>
        <a:srgbClr val="000000"/>
      </a:dk2>
      <a:lt2>
        <a:srgbClr val="FFFFFF"/>
      </a:lt2>
      <a:accent1>
        <a:srgbClr val="86DDF0"/>
      </a:accent1>
      <a:accent2>
        <a:srgbClr val="A791D1"/>
      </a:accent2>
      <a:accent3>
        <a:srgbClr val="F9C1BA"/>
      </a:accent3>
      <a:accent4>
        <a:srgbClr val="FFE4A9"/>
      </a:accent4>
      <a:accent5>
        <a:srgbClr val="FAC99F"/>
      </a:accent5>
      <a:accent6>
        <a:srgbClr val="81DEA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66</Words>
  <Application>Microsoft Office PowerPoint</Application>
  <PresentationFormat>On-screen Show (16:9)</PresentationFormat>
  <Paragraphs>31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Environment &amp; Ecology Newsletter by Slidesgo</vt:lpstr>
      <vt:lpstr>Problem Statement :   Website</vt:lpstr>
      <vt:lpstr>Table of contents</vt:lpstr>
      <vt:lpstr>Save Earth Save Life </vt:lpstr>
      <vt:lpstr>Objective </vt:lpstr>
      <vt:lpstr>Methodology</vt:lpstr>
      <vt:lpstr>Methodology</vt:lpstr>
      <vt:lpstr>Reprentation of website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:  Nature Website</dc:title>
  <dc:creator>Mayuri Gajjar</dc:creator>
  <cp:lastModifiedBy>AARYA MEHTA</cp:lastModifiedBy>
  <cp:revision>17</cp:revision>
  <dcterms:modified xsi:type="dcterms:W3CDTF">2022-10-09T06:56:32Z</dcterms:modified>
</cp:coreProperties>
</file>