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ya Bakhai" initials="DB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1368" y="1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B138-6E5E-4A2D-99B6-DCE5678A39FF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07A4FEB-CB23-4B29-81ED-C6B7A141664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90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B138-6E5E-4A2D-99B6-DCE5678A39FF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4FEB-CB23-4B29-81ED-C6B7A141664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5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B138-6E5E-4A2D-99B6-DCE5678A39FF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4FEB-CB23-4B29-81ED-C6B7A141664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47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B138-6E5E-4A2D-99B6-DCE5678A39FF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4FEB-CB23-4B29-81ED-C6B7A141664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43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B138-6E5E-4A2D-99B6-DCE5678A39FF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4FEB-CB23-4B29-81ED-C6B7A141664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71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B138-6E5E-4A2D-99B6-DCE5678A39FF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4FEB-CB23-4B29-81ED-C6B7A141664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55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B138-6E5E-4A2D-99B6-DCE5678A39FF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4FEB-CB23-4B29-81ED-C6B7A141664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77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B138-6E5E-4A2D-99B6-DCE5678A39FF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4FEB-CB23-4B29-81ED-C6B7A141664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38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B138-6E5E-4A2D-99B6-DCE5678A39FF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4FEB-CB23-4B29-81ED-C6B7A1416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36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B138-6E5E-4A2D-99B6-DCE5678A39FF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4FEB-CB23-4B29-81ED-C6B7A141664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81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68FB138-6E5E-4A2D-99B6-DCE5678A39FF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4FEB-CB23-4B29-81ED-C6B7A141664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32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FB138-6E5E-4A2D-99B6-DCE5678A39FF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07A4FEB-CB23-4B29-81ED-C6B7A141664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37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D2C58E-2139-3685-3C2F-E1B416E16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3535" y="2580640"/>
            <a:ext cx="10009505" cy="977621"/>
          </a:xfrm>
        </p:spPr>
        <p:txBody>
          <a:bodyPr>
            <a:noAutofit/>
          </a:bodyPr>
          <a:lstStyle/>
          <a:p>
            <a:pPr algn="ctr"/>
            <a:r>
              <a:rPr lang="en-US" sz="4800" b="1" i="0" dirty="0">
                <a:effectLst/>
                <a:latin typeface="arial" panose="020B0604020202020204" pitchFamily="34" charset="0"/>
              </a:rPr>
              <a:t>Cover's theorem on separability of patterns</a:t>
            </a:r>
            <a:endParaRPr lang="en-IN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B6A71B-FA25-A07C-C64C-208B96B76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92900" y="3558261"/>
            <a:ext cx="2713020" cy="61407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055198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842BF6-FA48-8EDC-55FE-7CEFC5EE25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67" t="42074" r="30416" b="21333"/>
          <a:stretch/>
        </p:blipFill>
        <p:spPr>
          <a:xfrm>
            <a:off x="2229205" y="225398"/>
            <a:ext cx="8255915" cy="587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90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CB5A1E-2F6A-2556-E6B4-88902445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49959"/>
            <a:ext cx="9603275" cy="1049235"/>
          </a:xfrm>
        </p:spPr>
        <p:txBody>
          <a:bodyPr/>
          <a:lstStyle/>
          <a:p>
            <a:pPr algn="ctr"/>
            <a:r>
              <a:rPr lang="en-IN" dirty="0"/>
              <a:t>What is Cover’s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3DBEE0-834F-25C5-1100-981EE6508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Cover’s Theorem gives a detailed description of the separability of patterns. This theorem explains how a radial basis function network can perform a complex pattern classification task. Considering the Cover’s Theorem, Haykin declares that a radial basis function network performs a complex pattern-classification task by transforming the problem into a high-dimensional space in a nonlinear manner.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128777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16F7FA-D1A0-F172-6523-874C29CC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0BBE42F-06AD-7A28-E068-A77D10B49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36052"/>
            <a:ext cx="9603275" cy="3450613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Cover’s Theorem on separability of Patterns</a:t>
            </a:r>
          </a:p>
          <a:p>
            <a:pPr marL="0" indent="0" algn="ctr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complex pattern-classification problem , cast in a high-dimensional spacenonlineary, is more likely to be linearly separable than in a low-dimensional space, provided that the space is not densely populated. </a:t>
            </a:r>
          </a:p>
        </p:txBody>
      </p:sp>
    </p:spTree>
    <p:extLst>
      <p:ext uri="{BB962C8B-B14F-4D97-AF65-F5344CB8AC3E}">
        <p14:creationId xmlns:p14="http://schemas.microsoft.com/office/powerpoint/2010/main" val="195895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ural Networks: Radial Bases Functions (RBF)">
            <a:extLst>
              <a:ext uri="{FF2B5EF4-FFF2-40B4-BE49-F238E27FC236}">
                <a16:creationId xmlns:a16="http://schemas.microsoft.com/office/drawing/2014/main" xmlns="" id="{BEF5C64C-7395-C232-C758-C4B9D6FC45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" t="18506" r="6322" b="10602"/>
          <a:stretch/>
        </p:blipFill>
        <p:spPr bwMode="auto">
          <a:xfrm>
            <a:off x="1208125" y="453554"/>
            <a:ext cx="10120275" cy="595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20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9790F51-7DE4-ABC1-1FC6-8ADFA4A7A7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00" t="20296" r="25000" b="22964"/>
          <a:stretch/>
        </p:blipFill>
        <p:spPr>
          <a:xfrm>
            <a:off x="3319378" y="953161"/>
            <a:ext cx="5553244" cy="571745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407FF567-AD21-B17B-822E-0899DA0F1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259" y="406400"/>
            <a:ext cx="10933461" cy="648361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He gives a detailed definition of Cover’s Theorem as follows: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6832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9D8D8E-11DE-FEC2-C19E-3BF862BB0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98087"/>
            <a:ext cx="9603275" cy="587136"/>
          </a:xfrm>
        </p:spPr>
        <p:txBody>
          <a:bodyPr>
            <a:normAutofit/>
          </a:bodyPr>
          <a:lstStyle/>
          <a:p>
            <a:r>
              <a:rPr lang="en-US" sz="2000" dirty="0"/>
              <a:t>mathematical explanation for the class of mapping explained above: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F4570D-5EA7-4760-52AD-000C9E9E0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7179" y="2076692"/>
            <a:ext cx="9603275" cy="345061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separating surfaces corresponding to such mappings are referred to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-order rational varieties. A rational variety of order r in a space of dimension p is defined by the rth-degree homogenous equation in the coordinates of the input vector x, as illustrated by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0925D42-D396-C9F5-5983-800BFCA98C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32" t="46222" r="32417" b="47493"/>
          <a:stretch/>
        </p:blipFill>
        <p:spPr>
          <a:xfrm>
            <a:off x="2867579" y="3801999"/>
            <a:ext cx="6456842" cy="6074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99D9BAA-245B-F92E-BAC7-6B1B5A2A5D95}"/>
              </a:ext>
            </a:extLst>
          </p:cNvPr>
          <p:cNvSpPr txBox="1"/>
          <p:nvPr/>
        </p:nvSpPr>
        <p:spPr>
          <a:xfrm>
            <a:off x="2123440" y="4645207"/>
            <a:ext cx="8931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xi is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of the input vector x, and x0 is set equal to unity in order to express the equation in a homogenous form.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2918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D9E26B-FA8F-27AA-E627-561CAFDB2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589" y="716954"/>
            <a:ext cx="11817381" cy="98364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examples of this type of separating 28 surfaces are hyperplanes (first-order rational varieties), quadrics (second-order rational varieties), and hyperspheres (quadrics with certain linear constraints on the coefficients).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1E42C9-8F09-7AE6-504F-9B19A008E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examples of j-separable dichotomies of different sets of five points in two dimensions: (a) linearly separable dichotomy; (b) spherically separable dichotomy; (c) quadratically separable dichotomy.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E0BAC79-EBD5-5DE9-C451-8A0BACD0AB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50" t="34075" r="15584" b="24296"/>
          <a:stretch/>
        </p:blipFill>
        <p:spPr>
          <a:xfrm>
            <a:off x="2915920" y="3286086"/>
            <a:ext cx="6360160" cy="285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386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E4C257-9878-C89C-2CB4-375A102C9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Polynomial separability, as defined here, can be considered as a natural generalization of linear separability. Haykin provides an important point, which states that given a set of patterns x in an input space of random dimension p, a non-linear mapping (x) of high enough dimension M can be found so that linear separability in the space is obtained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1236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6A2FA8-EA14-8833-06CD-65C3A8AE3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136"/>
          </a:xfrm>
        </p:spPr>
        <p:txBody>
          <a:bodyPr/>
          <a:lstStyle/>
          <a:p>
            <a:r>
              <a:rPr lang="en-IN" dirty="0"/>
              <a:t>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9D7FD3-6C07-3228-B435-775BCCE21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proof of Cover's counting function theorem can be obtained from the recursive relation.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To show that, with fixed {\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displaystyle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N}N, increasing {\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displaystyle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D}D may turn a set of points from non-separable to separable, a deterministic mapping may be used: suppose there are {\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displaystyle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N}N points. Lift them onto the vertices of the simplex in the {\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displaystyle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N-1}N-1 dimensional real space. Since every partition of the samples into two sets is separable by a linear separator, the property follows.</a:t>
            </a:r>
          </a:p>
          <a:p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AF6D309A-9CE8-48D1-4ED9-0ABC2773D7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0" t="31999" r="66666" b="63408"/>
          <a:stretch/>
        </p:blipFill>
        <p:spPr>
          <a:xfrm>
            <a:off x="3301736" y="5222239"/>
            <a:ext cx="5902960" cy="73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7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268</TotalTime>
  <Words>435</Words>
  <Application>Microsoft Office PowerPoint</Application>
  <PresentationFormat>Custom</PresentationFormat>
  <Paragraphs>15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Gallery</vt:lpstr>
      <vt:lpstr>Cover's theorem on separability of patterns</vt:lpstr>
      <vt:lpstr>What is Cover’s Theorem</vt:lpstr>
      <vt:lpstr>PowerPoint Presentation</vt:lpstr>
      <vt:lpstr>PowerPoint Presentation</vt:lpstr>
      <vt:lpstr>He gives a detailed definition of Cover’s Theorem as follows:</vt:lpstr>
      <vt:lpstr>mathematical explanation for the class of mapping explained above:</vt:lpstr>
      <vt:lpstr>Some examples of this type of separating 28 surfaces are hyperplanes (first-order rational varieties), quadrics (second-order rational varieties), and hyperspheres (quadrics with certain linear constraints on the coefficients).</vt:lpstr>
      <vt:lpstr>PowerPoint Presentation</vt:lpstr>
      <vt:lpstr>Proof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Cover's theorem on separability of patterns</dc:title>
  <dc:creator>Diya Bakhai</dc:creator>
  <cp:lastModifiedBy>Admin</cp:lastModifiedBy>
  <cp:revision>4</cp:revision>
  <dcterms:created xsi:type="dcterms:W3CDTF">2022-11-01T04:21:56Z</dcterms:created>
  <dcterms:modified xsi:type="dcterms:W3CDTF">2022-12-02T05:07:59Z</dcterms:modified>
</cp:coreProperties>
</file>