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Candara" panose="020E05020303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wWHpXD/dBlf/6Qx4fM3JCqgZF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Sonune" userId="a84d000b-e407-4958-bec6-a75de855f8bf" providerId="ADAL" clId="{F9F9D423-3FAF-4FB1-9FB5-507695BA71F9}"/>
    <pc:docChg chg="modSld">
      <pc:chgData name="Gopal Sonune" userId="a84d000b-e407-4958-bec6-a75de855f8bf" providerId="ADAL" clId="{F9F9D423-3FAF-4FB1-9FB5-507695BA71F9}" dt="2023-08-03T03:43:27.580" v="10" actId="20577"/>
      <pc:docMkLst>
        <pc:docMk/>
      </pc:docMkLst>
      <pc:sldChg chg="modSp mod">
        <pc:chgData name="Gopal Sonune" userId="a84d000b-e407-4958-bec6-a75de855f8bf" providerId="ADAL" clId="{F9F9D423-3FAF-4FB1-9FB5-507695BA71F9}" dt="2023-08-03T03:43:27.580" v="10" actId="20577"/>
        <pc:sldMkLst>
          <pc:docMk/>
          <pc:sldMk cId="0" sldId="256"/>
        </pc:sldMkLst>
        <pc:spChg chg="mod">
          <ac:chgData name="Gopal Sonune" userId="a84d000b-e407-4958-bec6-a75de855f8bf" providerId="ADAL" clId="{F9F9D423-3FAF-4FB1-9FB5-507695BA71F9}" dt="2023-08-03T03:43:27.580" v="10" actId="20577"/>
          <ac:spMkLst>
            <pc:docMk/>
            <pc:sldMk cId="0" sldId="256"/>
            <ac:spMk id="137" creationId="{00000000-0000-0000-0000-000000000000}"/>
          </ac:spMkLst>
        </pc:spChg>
      </pc:sldChg>
    </pc:docChg>
  </pc:docChgLst>
  <pc:docChgLst>
    <pc:chgData name="Gopal Sonune" userId="ec87eac466625a64" providerId="LiveId" clId="{54FCCCF4-5030-4292-BE36-F5EC937C52AB}"/>
    <pc:docChg chg="modSld">
      <pc:chgData name="Gopal Sonune" userId="ec87eac466625a64" providerId="LiveId" clId="{54FCCCF4-5030-4292-BE36-F5EC937C52AB}" dt="2021-09-02T03:44:03.695" v="0" actId="14100"/>
      <pc:docMkLst>
        <pc:docMk/>
      </pc:docMkLst>
      <pc:sldChg chg="modSp mod">
        <pc:chgData name="Gopal Sonune" userId="ec87eac466625a64" providerId="LiveId" clId="{54FCCCF4-5030-4292-BE36-F5EC937C52AB}" dt="2021-09-02T03:44:03.695" v="0" actId="14100"/>
        <pc:sldMkLst>
          <pc:docMk/>
          <pc:sldMk cId="0" sldId="272"/>
        </pc:sldMkLst>
        <pc:picChg chg="mod">
          <ac:chgData name="Gopal Sonune" userId="ec87eac466625a64" providerId="LiveId" clId="{54FCCCF4-5030-4292-BE36-F5EC937C52AB}" dt="2021-09-02T03:44:03.695" v="0" actId="14100"/>
          <ac:picMkLst>
            <pc:docMk/>
            <pc:sldMk cId="0" sldId="272"/>
            <ac:picMk id="24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0" i="0">
                <a:solidFill>
                  <a:schemeClr val="dk1"/>
                </a:solidFill>
                <a:latin typeface="Calibri"/>
                <a:ea typeface="Calibri"/>
                <a:cs typeface="Calibri"/>
                <a:sym typeface="Calibri"/>
              </a:rPr>
              <a:t>A JIT compiler converts program source code into native machine code just before program execution.</a:t>
            </a:r>
            <a:endParaRPr/>
          </a:p>
          <a:p>
            <a:pPr marL="0" lvl="0" indent="0" algn="l" rtl="0">
              <a:spcBef>
                <a:spcPts val="0"/>
              </a:spcBef>
              <a:spcAft>
                <a:spcPts val="0"/>
              </a:spcAft>
              <a:buNone/>
            </a:pPr>
            <a:r>
              <a:rPr lang="en-IN" sz="1200" b="0" i="0">
                <a:solidFill>
                  <a:schemeClr val="dk1"/>
                </a:solidFill>
                <a:latin typeface="Calibri"/>
                <a:ea typeface="Calibri"/>
                <a:cs typeface="Calibri"/>
                <a:sym typeface="Calibri"/>
              </a:rPr>
              <a:t>The Dart VM has a just-in-time compiler (JIT) that supports both pure interpretation (as required on iOS devices, for example) and runtime optimization. This is necessary for a fast development cycle, readily switching between writing the codes and testing on devices on the fly.</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IN" sz="1200" b="0" i="0">
                <a:solidFill>
                  <a:schemeClr val="dk1"/>
                </a:solidFill>
                <a:latin typeface="Calibri"/>
                <a:ea typeface="Calibri"/>
                <a:cs typeface="Calibri"/>
                <a:sym typeface="Calibri"/>
              </a:rPr>
              <a:t>The AOT compiler works by compiling your code before it is “delivered” to whatever runtime environment runs the code. The AOT compiler is typically used when the app is ready to be deployed to either an appstore or an in-house production backend.</a:t>
            </a:r>
            <a:endParaRPr/>
          </a:p>
          <a:p>
            <a:pPr marL="0" lvl="0" indent="0" algn="l" rtl="0">
              <a:spcBef>
                <a:spcPts val="0"/>
              </a:spcBef>
              <a:spcAft>
                <a:spcPts val="0"/>
              </a:spcAft>
              <a:buNone/>
            </a:pPr>
            <a:r>
              <a:rPr lang="en-IN" sz="1200" b="0" i="0">
                <a:solidFill>
                  <a:schemeClr val="dk1"/>
                </a:solidFill>
                <a:latin typeface="Calibri"/>
                <a:ea typeface="Calibri"/>
                <a:cs typeface="Calibri"/>
                <a:sym typeface="Calibri"/>
              </a:rPr>
              <a:t>The AOT-compiled code runs inside an efficient Dart runtime that enforces the sound Dart type system and manages memory using fast object allocation and a </a:t>
            </a:r>
            <a:r>
              <a:rPr lang="en-IN" sz="1200" b="0" i="0" u="none" strike="noStrike">
                <a:solidFill>
                  <a:schemeClr val="dk1"/>
                </a:solidFill>
                <a:latin typeface="Calibri"/>
                <a:ea typeface="Calibri"/>
                <a:cs typeface="Calibri"/>
                <a:sym typeface="Calibri"/>
              </a:rPr>
              <a:t>generational garbage collector</a:t>
            </a:r>
            <a:r>
              <a:rPr lang="en-IN" sz="1200" b="0" i="0">
                <a:solidFill>
                  <a:schemeClr val="dk1"/>
                </a:solidFill>
                <a:latin typeface="Calibri"/>
                <a:ea typeface="Calibri"/>
                <a:cs typeface="Calibri"/>
                <a:sym typeface="Calibri"/>
              </a:rPr>
              <a:t> as specified on the dart documentation website.</a:t>
            </a:r>
            <a:endParaRPr/>
          </a:p>
          <a:p>
            <a:pPr marL="0" lvl="0" indent="0" algn="l" rtl="0">
              <a:spcBef>
                <a:spcPts val="0"/>
              </a:spcBef>
              <a:spcAft>
                <a:spcPts val="0"/>
              </a:spcAft>
              <a:buNone/>
            </a:pPr>
            <a:endParaRPr/>
          </a:p>
        </p:txBody>
      </p:sp>
      <p:sp>
        <p:nvSpPr>
          <p:cNvPr id="165" name="Google Shape;165;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sp>
        <p:nvSpPr>
          <p:cNvPr id="23" name="Google Shape;23;p26"/>
          <p:cNvSpPr/>
          <p:nvPr/>
        </p:nvSpPr>
        <p:spPr>
          <a:xfrm>
            <a:off x="228600" y="228600"/>
            <a:ext cx="8695944" cy="6035040"/>
          </a:xfrm>
          <a:prstGeom prst="roundRect">
            <a:avLst>
              <a:gd name="adj" fmla="val 1272"/>
            </a:avLst>
          </a:prstGeom>
          <a:gradFill>
            <a:gsLst>
              <a:gs pos="0">
                <a:srgbClr val="0293E0"/>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grpSp>
        <p:nvGrpSpPr>
          <p:cNvPr id="24" name="Google Shape;24;p26"/>
          <p:cNvGrpSpPr/>
          <p:nvPr/>
        </p:nvGrpSpPr>
        <p:grpSpPr>
          <a:xfrm>
            <a:off x="211665" y="5353963"/>
            <a:ext cx="8723376" cy="1331580"/>
            <a:chOff x="-3905250" y="4294188"/>
            <a:chExt cx="13011150" cy="1892300"/>
          </a:xfrm>
        </p:grpSpPr>
        <p:sp>
          <p:nvSpPr>
            <p:cNvPr id="25" name="Google Shape;25;p26"/>
            <p:cNvSpPr/>
            <p:nvPr/>
          </p:nvSpPr>
          <p:spPr>
            <a:xfrm>
              <a:off x="4810125" y="4500563"/>
              <a:ext cx="4295775" cy="101600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26" name="Google Shape;26;p26"/>
            <p:cNvSpPr/>
            <p:nvPr/>
          </p:nvSpPr>
          <p:spPr>
            <a:xfrm>
              <a:off x="-309563" y="4318000"/>
              <a:ext cx="8280401" cy="1209675"/>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27" name="Google Shape;27;p26"/>
            <p:cNvSpPr/>
            <p:nvPr/>
          </p:nvSpPr>
          <p:spPr>
            <a:xfrm>
              <a:off x="3175" y="4335463"/>
              <a:ext cx="8166100" cy="1101725"/>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28" name="Google Shape;28;p26"/>
            <p:cNvSpPr/>
            <p:nvPr/>
          </p:nvSpPr>
          <p:spPr>
            <a:xfrm>
              <a:off x="4156075" y="4316413"/>
              <a:ext cx="4940300" cy="927100"/>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29" name="Google Shape;29;p26"/>
            <p:cNvSpPr/>
            <p:nvPr/>
          </p:nvSpPr>
          <p:spPr>
            <a:xfrm>
              <a:off x="-3905250" y="4294188"/>
              <a:ext cx="13011150" cy="1892300"/>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grpSp>
      <p:sp>
        <p:nvSpPr>
          <p:cNvPr id="30" name="Google Shape;30;p26"/>
          <p:cNvSpPr txBox="1">
            <a:spLocks noGrp="1"/>
          </p:cNvSpPr>
          <p:nvPr>
            <p:ph type="ctrTitle"/>
          </p:nvPr>
        </p:nvSpPr>
        <p:spPr>
          <a:xfrm>
            <a:off x="685800" y="1600200"/>
            <a:ext cx="7772400" cy="178010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FFFFFF"/>
              </a:buClr>
              <a:buSzPts val="4400"/>
              <a:buFont typeface="Candara"/>
              <a:buNone/>
              <a:defRPr sz="4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subTitle" idx="1"/>
          </p:nvPr>
        </p:nvSpPr>
        <p:spPr>
          <a:xfrm>
            <a:off x="1371600" y="3556001"/>
            <a:ext cx="6400800" cy="14732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SzPts val="2000"/>
              <a:buNone/>
              <a:defRPr sz="2000">
                <a:solidFill>
                  <a:srgbClr val="FFFFFF"/>
                </a:solidFill>
              </a:defRPr>
            </a:lvl1pPr>
            <a:lvl2pPr lvl="1" algn="ctr">
              <a:spcBef>
                <a:spcPts val="440"/>
              </a:spcBef>
              <a:spcAft>
                <a:spcPts val="0"/>
              </a:spcAft>
              <a:buSzPts val="22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384"/>
              </a:spcBef>
              <a:spcAft>
                <a:spcPts val="0"/>
              </a:spcAft>
              <a:buSzPts val="1400"/>
              <a:buNone/>
              <a:defRPr>
                <a:solidFill>
                  <a:srgbClr val="888888"/>
                </a:solidFill>
              </a:defRPr>
            </a:lvl6pPr>
            <a:lvl7pPr lvl="6" algn="ctr">
              <a:spcBef>
                <a:spcPts val="384"/>
              </a:spcBef>
              <a:spcAft>
                <a:spcPts val="0"/>
              </a:spcAft>
              <a:buSzPts val="1400"/>
              <a:buNone/>
              <a:defRPr>
                <a:solidFill>
                  <a:srgbClr val="888888"/>
                </a:solidFill>
              </a:defRPr>
            </a:lvl7pPr>
            <a:lvl8pPr lvl="7" algn="ctr">
              <a:spcBef>
                <a:spcPts val="384"/>
              </a:spcBef>
              <a:spcAft>
                <a:spcPts val="0"/>
              </a:spcAft>
              <a:buSzPts val="1400"/>
              <a:buNone/>
              <a:defRPr>
                <a:solidFill>
                  <a:srgbClr val="888888"/>
                </a:solidFill>
              </a:defRPr>
            </a:lvl8pPr>
            <a:lvl9pPr lvl="8" algn="ctr">
              <a:spcBef>
                <a:spcPts val="384"/>
              </a:spcBef>
              <a:spcAft>
                <a:spcPts val="0"/>
              </a:spcAft>
              <a:buSzPts val="1400"/>
              <a:buNone/>
              <a:defRPr>
                <a:solidFill>
                  <a:srgbClr val="888888"/>
                </a:solidFill>
              </a:defRPr>
            </a:lvl9pPr>
          </a:lstStyle>
          <a:p>
            <a:endParaRPr/>
          </a:p>
        </p:txBody>
      </p:sp>
      <p:sp>
        <p:nvSpPr>
          <p:cNvPr id="32" name="Google Shape;32;p26"/>
          <p:cNvSpPr txBox="1">
            <a:spLocks noGrp="1"/>
          </p:cNvSpPr>
          <p:nvPr>
            <p:ph type="dt" idx="10"/>
          </p:nvPr>
        </p:nvSpPr>
        <p:spPr>
          <a:xfrm>
            <a:off x="5163672" y="6250164"/>
            <a:ext cx="378669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6"/>
          <p:cNvSpPr txBox="1">
            <a:spLocks noGrp="1"/>
          </p:cNvSpPr>
          <p:nvPr>
            <p:ph type="ftr" idx="11"/>
          </p:nvPr>
        </p:nvSpPr>
        <p:spPr>
          <a:xfrm>
            <a:off x="193638" y="6250164"/>
            <a:ext cx="378669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sldNum" idx="12"/>
          </p:nvPr>
        </p:nvSpPr>
        <p:spPr>
          <a:xfrm>
            <a:off x="3991088" y="6250163"/>
            <a:ext cx="1161826"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35"/>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5"/>
          <p:cNvSpPr txBox="1">
            <a:spLocks noGrp="1"/>
          </p:cNvSpPr>
          <p:nvPr>
            <p:ph type="body" idx="1"/>
          </p:nvPr>
        </p:nvSpPr>
        <p:spPr>
          <a:xfrm rot="5400000">
            <a:off x="2850886" y="696649"/>
            <a:ext cx="3450696" cy="7408333"/>
          </a:xfrm>
          <a:prstGeom prst="rect">
            <a:avLst/>
          </a:prstGeom>
          <a:noFill/>
          <a:ln>
            <a:noFill/>
          </a:ln>
        </p:spPr>
        <p:txBody>
          <a:bodyPr spcFirstLastPara="1" wrap="square" lIns="91425" tIns="45700" rIns="91425" bIns="45700" anchor="ctr" anchorCtr="0">
            <a:normAutofit/>
          </a:bodyPr>
          <a:lstStyle>
            <a:lvl1pPr marL="457200" lvl="0" indent="-381000" algn="l">
              <a:spcBef>
                <a:spcPts val="480"/>
              </a:spcBef>
              <a:spcAft>
                <a:spcPts val="0"/>
              </a:spcAft>
              <a:buSzPts val="2400"/>
              <a:buChar char="*"/>
              <a:defRPr/>
            </a:lvl1pPr>
            <a:lvl2pPr marL="914400" lvl="1" indent="-368300" algn="l">
              <a:spcBef>
                <a:spcPts val="440"/>
              </a:spcBef>
              <a:spcAft>
                <a:spcPts val="0"/>
              </a:spcAft>
              <a:buSzPts val="2200"/>
              <a:buChar char="*"/>
              <a:defRPr/>
            </a:lvl2pPr>
            <a:lvl3pPr marL="1371600" lvl="2" indent="-355600" algn="l">
              <a:spcBef>
                <a:spcPts val="400"/>
              </a:spcBef>
              <a:spcAft>
                <a:spcPts val="0"/>
              </a:spcAft>
              <a:buSzPts val="2000"/>
              <a:buChar char="*"/>
              <a:defRPr/>
            </a:lvl3pPr>
            <a:lvl4pPr marL="1828800" lvl="3" indent="-342900" algn="l">
              <a:spcBef>
                <a:spcPts val="360"/>
              </a:spcBef>
              <a:spcAft>
                <a:spcPts val="0"/>
              </a:spcAft>
              <a:buSzPts val="1800"/>
              <a:buChar char="*"/>
              <a:defRPr/>
            </a:lvl4pPr>
            <a:lvl5pPr marL="2286000" lvl="4" indent="-330200" algn="l">
              <a:spcBef>
                <a:spcPts val="320"/>
              </a:spcBef>
              <a:spcAft>
                <a:spcPts val="0"/>
              </a:spcAft>
              <a:buSzPts val="1600"/>
              <a:buChar char="*"/>
              <a:defRPr/>
            </a:lvl5pPr>
            <a:lvl6pPr marL="2743200" lvl="5" indent="-342900" algn="l">
              <a:spcBef>
                <a:spcPts val="384"/>
              </a:spcBef>
              <a:spcAft>
                <a:spcPts val="0"/>
              </a:spcAft>
              <a:buSzPts val="1800"/>
              <a:buChar char="●"/>
              <a:defRPr/>
            </a:lvl6pPr>
            <a:lvl7pPr marL="3200400" lvl="6" indent="-342900" algn="l">
              <a:spcBef>
                <a:spcPts val="384"/>
              </a:spcBef>
              <a:spcAft>
                <a:spcPts val="0"/>
              </a:spcAft>
              <a:buSzPts val="1800"/>
              <a:buChar char="●"/>
              <a:defRPr/>
            </a:lvl7pPr>
            <a:lvl8pPr marL="3657600" lvl="7" indent="-342900" algn="l">
              <a:spcBef>
                <a:spcPts val="384"/>
              </a:spcBef>
              <a:spcAft>
                <a:spcPts val="0"/>
              </a:spcAft>
              <a:buSzPts val="1800"/>
              <a:buChar char="●"/>
              <a:defRPr/>
            </a:lvl8pPr>
            <a:lvl9pPr marL="4114800" lvl="8" indent="-342900" algn="l">
              <a:spcBef>
                <a:spcPts val="384"/>
              </a:spcBef>
              <a:spcAft>
                <a:spcPts val="0"/>
              </a:spcAft>
              <a:buSzPts val="1800"/>
              <a:buChar char="●"/>
              <a:defRPr/>
            </a:lvl9pPr>
          </a:lstStyle>
          <a:p>
            <a:endParaRPr/>
          </a:p>
        </p:txBody>
      </p:sp>
      <p:sp>
        <p:nvSpPr>
          <p:cNvPr id="116" name="Google Shape;116;p35"/>
          <p:cNvSpPr txBox="1">
            <a:spLocks noGrp="1"/>
          </p:cNvSpPr>
          <p:nvPr>
            <p:ph type="dt" idx="10"/>
          </p:nvPr>
        </p:nvSpPr>
        <p:spPr>
          <a:xfrm>
            <a:off x="5163672" y="6250164"/>
            <a:ext cx="378669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5"/>
          <p:cNvSpPr txBox="1">
            <a:spLocks noGrp="1"/>
          </p:cNvSpPr>
          <p:nvPr>
            <p:ph type="ftr" idx="11"/>
          </p:nvPr>
        </p:nvSpPr>
        <p:spPr>
          <a:xfrm>
            <a:off x="193638" y="6250164"/>
            <a:ext cx="378669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5"/>
          <p:cNvSpPr txBox="1">
            <a:spLocks noGrp="1"/>
          </p:cNvSpPr>
          <p:nvPr>
            <p:ph type="sldNum" idx="12"/>
          </p:nvPr>
        </p:nvSpPr>
        <p:spPr>
          <a:xfrm>
            <a:off x="3991088" y="6250163"/>
            <a:ext cx="1161826"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36"/>
          <p:cNvSpPr/>
          <p:nvPr/>
        </p:nvSpPr>
        <p:spPr>
          <a:xfrm>
            <a:off x="228600" y="228600"/>
            <a:ext cx="8695944" cy="1426464"/>
          </a:xfrm>
          <a:prstGeom prst="roundRect">
            <a:avLst>
              <a:gd name="adj" fmla="val 7136"/>
            </a:avLst>
          </a:prstGeom>
          <a:gradFill>
            <a:gsLst>
              <a:gs pos="0">
                <a:srgbClr val="0293E0"/>
              </a:gs>
              <a:gs pos="90000">
                <a:srgbClr val="81D2FE"/>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sp>
        <p:nvSpPr>
          <p:cNvPr id="121" name="Google Shape;121;p36"/>
          <p:cNvSpPr txBox="1">
            <a:spLocks noGrp="1"/>
          </p:cNvSpPr>
          <p:nvPr>
            <p:ph type="dt" idx="10"/>
          </p:nvPr>
        </p:nvSpPr>
        <p:spPr>
          <a:xfrm>
            <a:off x="5163672" y="6250164"/>
            <a:ext cx="378669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6"/>
          <p:cNvSpPr txBox="1">
            <a:spLocks noGrp="1"/>
          </p:cNvSpPr>
          <p:nvPr>
            <p:ph type="ftr" idx="11"/>
          </p:nvPr>
        </p:nvSpPr>
        <p:spPr>
          <a:xfrm>
            <a:off x="193638" y="6250164"/>
            <a:ext cx="378669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6"/>
          <p:cNvSpPr txBox="1">
            <a:spLocks noGrp="1"/>
          </p:cNvSpPr>
          <p:nvPr>
            <p:ph type="sldNum" idx="12"/>
          </p:nvPr>
        </p:nvSpPr>
        <p:spPr>
          <a:xfrm>
            <a:off x="3991088" y="6250163"/>
            <a:ext cx="1161826"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grpSp>
        <p:nvGrpSpPr>
          <p:cNvPr id="124" name="Google Shape;124;p36"/>
          <p:cNvGrpSpPr/>
          <p:nvPr/>
        </p:nvGrpSpPr>
        <p:grpSpPr>
          <a:xfrm>
            <a:off x="211665" y="714191"/>
            <a:ext cx="8723376" cy="1331580"/>
            <a:chOff x="-3905250" y="4294188"/>
            <a:chExt cx="13011150" cy="1892300"/>
          </a:xfrm>
        </p:grpSpPr>
        <p:sp>
          <p:nvSpPr>
            <p:cNvPr id="125" name="Google Shape;125;p36"/>
            <p:cNvSpPr/>
            <p:nvPr/>
          </p:nvSpPr>
          <p:spPr>
            <a:xfrm>
              <a:off x="4810125" y="4500563"/>
              <a:ext cx="4295775" cy="101600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126" name="Google Shape;126;p36"/>
            <p:cNvSpPr/>
            <p:nvPr/>
          </p:nvSpPr>
          <p:spPr>
            <a:xfrm>
              <a:off x="-309563" y="4318000"/>
              <a:ext cx="8280401" cy="1209675"/>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127" name="Google Shape;127;p36"/>
            <p:cNvSpPr/>
            <p:nvPr/>
          </p:nvSpPr>
          <p:spPr>
            <a:xfrm>
              <a:off x="3175" y="4335463"/>
              <a:ext cx="8166100" cy="1101725"/>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128" name="Google Shape;128;p36"/>
            <p:cNvSpPr/>
            <p:nvPr/>
          </p:nvSpPr>
          <p:spPr>
            <a:xfrm>
              <a:off x="4156075" y="4316413"/>
              <a:ext cx="4940300" cy="927100"/>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129" name="Google Shape;129;p36"/>
            <p:cNvSpPr/>
            <p:nvPr/>
          </p:nvSpPr>
          <p:spPr>
            <a:xfrm>
              <a:off x="-3905250" y="4294188"/>
              <a:ext cx="13011150" cy="1892300"/>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grpSp>
      <p:sp>
        <p:nvSpPr>
          <p:cNvPr id="130" name="Google Shape;130;p36"/>
          <p:cNvSpPr txBox="1">
            <a:spLocks noGrp="1"/>
          </p:cNvSpPr>
          <p:nvPr>
            <p:ph type="title"/>
          </p:nvPr>
        </p:nvSpPr>
        <p:spPr>
          <a:xfrm rot="5400000">
            <a:off x="5414433" y="2662767"/>
            <a:ext cx="4487333"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400"/>
              <a:buFont typeface="Candara"/>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6"/>
          <p:cNvSpPr txBox="1">
            <a:spLocks noGrp="1"/>
          </p:cNvSpPr>
          <p:nvPr>
            <p:ph type="body" idx="1"/>
          </p:nvPr>
        </p:nvSpPr>
        <p:spPr>
          <a:xfrm rot="5400000">
            <a:off x="1223433" y="681567"/>
            <a:ext cx="4487334" cy="60198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1"/>
              </a:buClr>
              <a:buSzPts val="2400"/>
              <a:buChar char="*"/>
              <a:defRPr/>
            </a:lvl1pPr>
            <a:lvl2pPr marL="914400" lvl="1" indent="-368300" algn="l">
              <a:spcBef>
                <a:spcPts val="440"/>
              </a:spcBef>
              <a:spcAft>
                <a:spcPts val="0"/>
              </a:spcAft>
              <a:buClr>
                <a:schemeClr val="accent1"/>
              </a:buClr>
              <a:buSzPts val="2200"/>
              <a:buChar char="*"/>
              <a:defRPr/>
            </a:lvl2pPr>
            <a:lvl3pPr marL="1371600" lvl="2" indent="-355600" algn="l">
              <a:spcBef>
                <a:spcPts val="400"/>
              </a:spcBef>
              <a:spcAft>
                <a:spcPts val="0"/>
              </a:spcAft>
              <a:buClr>
                <a:schemeClr val="accent1"/>
              </a:buClr>
              <a:buSzPts val="2000"/>
              <a:buChar char="*"/>
              <a:defRPr/>
            </a:lvl3pPr>
            <a:lvl4pPr marL="1828800" lvl="3" indent="-342900" algn="l">
              <a:spcBef>
                <a:spcPts val="360"/>
              </a:spcBef>
              <a:spcAft>
                <a:spcPts val="0"/>
              </a:spcAft>
              <a:buClr>
                <a:schemeClr val="accent1"/>
              </a:buClr>
              <a:buSzPts val="1800"/>
              <a:buChar char="*"/>
              <a:defRPr/>
            </a:lvl4pPr>
            <a:lvl5pPr marL="2286000" lvl="4" indent="-330200" algn="l">
              <a:spcBef>
                <a:spcPts val="320"/>
              </a:spcBef>
              <a:spcAft>
                <a:spcPts val="0"/>
              </a:spcAft>
              <a:buClr>
                <a:schemeClr val="accent1"/>
              </a:buClr>
              <a:buSzPts val="1600"/>
              <a:buChar char="*"/>
              <a:defRPr/>
            </a:lvl5pPr>
            <a:lvl6pPr marL="2743200" lvl="5" indent="-342900" algn="l">
              <a:spcBef>
                <a:spcPts val="384"/>
              </a:spcBef>
              <a:spcAft>
                <a:spcPts val="0"/>
              </a:spcAft>
              <a:buSzPts val="1800"/>
              <a:buChar char="●"/>
              <a:defRPr/>
            </a:lvl6pPr>
            <a:lvl7pPr marL="3200400" lvl="6" indent="-342900" algn="l">
              <a:spcBef>
                <a:spcPts val="384"/>
              </a:spcBef>
              <a:spcAft>
                <a:spcPts val="0"/>
              </a:spcAft>
              <a:buSzPts val="1800"/>
              <a:buChar char="●"/>
              <a:defRPr/>
            </a:lvl7pPr>
            <a:lvl8pPr marL="3657600" lvl="7" indent="-342900" algn="l">
              <a:spcBef>
                <a:spcPts val="384"/>
              </a:spcBef>
              <a:spcAft>
                <a:spcPts val="0"/>
              </a:spcAft>
              <a:buSzPts val="1800"/>
              <a:buChar char="●"/>
              <a:defRPr/>
            </a:lvl8pPr>
            <a:lvl9pPr marL="4114800" lvl="8" indent="-342900" algn="l">
              <a:spcBef>
                <a:spcPts val="384"/>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27"/>
          <p:cNvSpPr txBox="1">
            <a:spLocks noGrp="1"/>
          </p:cNvSpPr>
          <p:nvPr>
            <p:ph type="body" idx="1"/>
          </p:nvPr>
        </p:nvSpPr>
        <p:spPr>
          <a:xfrm>
            <a:off x="872067" y="2675467"/>
            <a:ext cx="7408333" cy="345069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84"/>
              </a:spcBef>
              <a:spcAft>
                <a:spcPts val="0"/>
              </a:spcAft>
              <a:buSzPts val="1800"/>
              <a:buChar char="●"/>
              <a:defRPr/>
            </a:lvl6pPr>
            <a:lvl7pPr marL="3200400" lvl="6" indent="-342900" algn="l">
              <a:spcBef>
                <a:spcPts val="384"/>
              </a:spcBef>
              <a:spcAft>
                <a:spcPts val="0"/>
              </a:spcAft>
              <a:buSzPts val="1800"/>
              <a:buChar char="●"/>
              <a:defRPr/>
            </a:lvl7pPr>
            <a:lvl8pPr marL="3657600" lvl="7" indent="-342900" algn="l">
              <a:spcBef>
                <a:spcPts val="384"/>
              </a:spcBef>
              <a:spcAft>
                <a:spcPts val="0"/>
              </a:spcAft>
              <a:buSzPts val="1800"/>
              <a:buChar char="●"/>
              <a:defRPr/>
            </a:lvl8pPr>
            <a:lvl9pPr marL="4114800" lvl="8" indent="-342900" algn="l">
              <a:spcBef>
                <a:spcPts val="384"/>
              </a:spcBef>
              <a:spcAft>
                <a:spcPts val="0"/>
              </a:spcAft>
              <a:buSzPts val="1800"/>
              <a:buChar char="●"/>
              <a:defRPr/>
            </a:lvl9pPr>
          </a:lstStyle>
          <a:p>
            <a:endParaRPr/>
          </a:p>
        </p:txBody>
      </p:sp>
      <p:sp>
        <p:nvSpPr>
          <p:cNvPr id="37" name="Google Shape;37;p27"/>
          <p:cNvSpPr txBox="1">
            <a:spLocks noGrp="1"/>
          </p:cNvSpPr>
          <p:nvPr>
            <p:ph type="dt" idx="10"/>
          </p:nvPr>
        </p:nvSpPr>
        <p:spPr>
          <a:xfrm>
            <a:off x="5163672" y="6250164"/>
            <a:ext cx="378669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ftr" idx="11"/>
          </p:nvPr>
        </p:nvSpPr>
        <p:spPr>
          <a:xfrm>
            <a:off x="193638" y="6250164"/>
            <a:ext cx="378669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sldNum" idx="12"/>
          </p:nvPr>
        </p:nvSpPr>
        <p:spPr>
          <a:xfrm>
            <a:off x="3991088" y="6250163"/>
            <a:ext cx="1161826"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40" name="Google Shape;40;p27"/>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dt" idx="10"/>
          </p:nvPr>
        </p:nvSpPr>
        <p:spPr>
          <a:xfrm>
            <a:off x="5163672" y="6250164"/>
            <a:ext cx="378669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8"/>
          <p:cNvSpPr txBox="1">
            <a:spLocks noGrp="1"/>
          </p:cNvSpPr>
          <p:nvPr>
            <p:ph type="ftr" idx="11"/>
          </p:nvPr>
        </p:nvSpPr>
        <p:spPr>
          <a:xfrm>
            <a:off x="193638" y="6250164"/>
            <a:ext cx="378669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8"/>
          <p:cNvSpPr txBox="1">
            <a:spLocks noGrp="1"/>
          </p:cNvSpPr>
          <p:nvPr>
            <p:ph type="sldNum" idx="12"/>
          </p:nvPr>
        </p:nvSpPr>
        <p:spPr>
          <a:xfrm>
            <a:off x="3991088" y="6250163"/>
            <a:ext cx="1161826"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6"/>
        <p:cNvGrpSpPr/>
        <p:nvPr/>
      </p:nvGrpSpPr>
      <p:grpSpPr>
        <a:xfrm>
          <a:off x="0" y="0"/>
          <a:ext cx="0" cy="0"/>
          <a:chOff x="0" y="0"/>
          <a:chExt cx="0" cy="0"/>
        </a:xfrm>
      </p:grpSpPr>
      <p:sp>
        <p:nvSpPr>
          <p:cNvPr id="47" name="Google Shape;47;p29"/>
          <p:cNvSpPr/>
          <p:nvPr/>
        </p:nvSpPr>
        <p:spPr>
          <a:xfrm>
            <a:off x="228600" y="228600"/>
            <a:ext cx="8695944" cy="1426464"/>
          </a:xfrm>
          <a:prstGeom prst="roundRect">
            <a:avLst>
              <a:gd name="adj" fmla="val 7136"/>
            </a:avLst>
          </a:prstGeom>
          <a:gradFill>
            <a:gsLst>
              <a:gs pos="0">
                <a:srgbClr val="0293E0"/>
              </a:gs>
              <a:gs pos="90000">
                <a:srgbClr val="81D2FE"/>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grpSp>
        <p:nvGrpSpPr>
          <p:cNvPr id="48" name="Google Shape;48;p29"/>
          <p:cNvGrpSpPr/>
          <p:nvPr/>
        </p:nvGrpSpPr>
        <p:grpSpPr>
          <a:xfrm>
            <a:off x="211665" y="714191"/>
            <a:ext cx="8723376" cy="1329874"/>
            <a:chOff x="-3905251" y="4294188"/>
            <a:chExt cx="13027839" cy="1892300"/>
          </a:xfrm>
        </p:grpSpPr>
        <p:sp>
          <p:nvSpPr>
            <p:cNvPr id="49" name="Google Shape;49;p29"/>
            <p:cNvSpPr/>
            <p:nvPr/>
          </p:nvSpPr>
          <p:spPr>
            <a:xfrm>
              <a:off x="4810125" y="4500563"/>
              <a:ext cx="4295775" cy="101600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50" name="Google Shape;50;p29"/>
            <p:cNvSpPr/>
            <p:nvPr/>
          </p:nvSpPr>
          <p:spPr>
            <a:xfrm>
              <a:off x="-309563" y="4318000"/>
              <a:ext cx="8280401" cy="1209675"/>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51" name="Google Shape;51;p29"/>
            <p:cNvSpPr/>
            <p:nvPr/>
          </p:nvSpPr>
          <p:spPr>
            <a:xfrm>
              <a:off x="3175" y="4335463"/>
              <a:ext cx="8166100" cy="1101725"/>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52" name="Google Shape;52;p29"/>
            <p:cNvSpPr/>
            <p:nvPr/>
          </p:nvSpPr>
          <p:spPr>
            <a:xfrm>
              <a:off x="4156075" y="4316413"/>
              <a:ext cx="4940300" cy="927100"/>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53" name="Google Shape;53;p29"/>
            <p:cNvSpPr/>
            <p:nvPr/>
          </p:nvSpPr>
          <p:spPr>
            <a:xfrm>
              <a:off x="-3905251" y="4294188"/>
              <a:ext cx="13027839" cy="1892300"/>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grpSp>
      <p:sp>
        <p:nvSpPr>
          <p:cNvPr id="54" name="Google Shape;54;p29"/>
          <p:cNvSpPr txBox="1">
            <a:spLocks noGrp="1"/>
          </p:cNvSpPr>
          <p:nvPr>
            <p:ph type="dt" idx="10"/>
          </p:nvPr>
        </p:nvSpPr>
        <p:spPr>
          <a:xfrm>
            <a:off x="5163672" y="6250164"/>
            <a:ext cx="378669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9"/>
          <p:cNvSpPr txBox="1">
            <a:spLocks noGrp="1"/>
          </p:cNvSpPr>
          <p:nvPr>
            <p:ph type="ftr" idx="11"/>
          </p:nvPr>
        </p:nvSpPr>
        <p:spPr>
          <a:xfrm>
            <a:off x="193638" y="6250164"/>
            <a:ext cx="378669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sldNum" idx="12"/>
          </p:nvPr>
        </p:nvSpPr>
        <p:spPr>
          <a:xfrm>
            <a:off x="3991088" y="6250163"/>
            <a:ext cx="1161826"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7"/>
        <p:cNvGrpSpPr/>
        <p:nvPr/>
      </p:nvGrpSpPr>
      <p:grpSpPr>
        <a:xfrm>
          <a:off x="0" y="0"/>
          <a:ext cx="0" cy="0"/>
          <a:chOff x="0" y="0"/>
          <a:chExt cx="0" cy="0"/>
        </a:xfrm>
      </p:grpSpPr>
      <p:sp>
        <p:nvSpPr>
          <p:cNvPr id="58" name="Google Shape;58;p30"/>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dt" idx="10"/>
          </p:nvPr>
        </p:nvSpPr>
        <p:spPr>
          <a:xfrm>
            <a:off x="5163672" y="6250164"/>
            <a:ext cx="378669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ftr" idx="11"/>
          </p:nvPr>
        </p:nvSpPr>
        <p:spPr>
          <a:xfrm>
            <a:off x="193638" y="6250164"/>
            <a:ext cx="378669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0"/>
          <p:cNvSpPr txBox="1">
            <a:spLocks noGrp="1"/>
          </p:cNvSpPr>
          <p:nvPr>
            <p:ph type="sldNum" idx="12"/>
          </p:nvPr>
        </p:nvSpPr>
        <p:spPr>
          <a:xfrm>
            <a:off x="3991088" y="6250163"/>
            <a:ext cx="1161826"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62" name="Google Shape;62;p30"/>
          <p:cNvSpPr txBox="1">
            <a:spLocks noGrp="1"/>
          </p:cNvSpPr>
          <p:nvPr>
            <p:ph type="body" idx="1"/>
          </p:nvPr>
        </p:nvSpPr>
        <p:spPr>
          <a:xfrm>
            <a:off x="676655" y="2679192"/>
            <a:ext cx="3822192" cy="344728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84"/>
              </a:spcBef>
              <a:spcAft>
                <a:spcPts val="0"/>
              </a:spcAft>
              <a:buSzPts val="1800"/>
              <a:buChar char="●"/>
              <a:defRPr/>
            </a:lvl6pPr>
            <a:lvl7pPr marL="3200400" lvl="6" indent="-342900" algn="l">
              <a:spcBef>
                <a:spcPts val="384"/>
              </a:spcBef>
              <a:spcAft>
                <a:spcPts val="0"/>
              </a:spcAft>
              <a:buSzPts val="1800"/>
              <a:buChar char="●"/>
              <a:defRPr/>
            </a:lvl7pPr>
            <a:lvl8pPr marL="3657600" lvl="7" indent="-342900" algn="l">
              <a:spcBef>
                <a:spcPts val="384"/>
              </a:spcBef>
              <a:spcAft>
                <a:spcPts val="0"/>
              </a:spcAft>
              <a:buSzPts val="1800"/>
              <a:buChar char="●"/>
              <a:defRPr/>
            </a:lvl8pPr>
            <a:lvl9pPr marL="4114800" lvl="8" indent="-342900" algn="l">
              <a:spcBef>
                <a:spcPts val="384"/>
              </a:spcBef>
              <a:spcAft>
                <a:spcPts val="0"/>
              </a:spcAft>
              <a:buSzPts val="1800"/>
              <a:buChar char="●"/>
              <a:defRPr/>
            </a:lvl9pPr>
          </a:lstStyle>
          <a:p>
            <a:endParaRPr/>
          </a:p>
        </p:txBody>
      </p:sp>
      <p:sp>
        <p:nvSpPr>
          <p:cNvPr id="63" name="Google Shape;63;p30"/>
          <p:cNvSpPr txBox="1">
            <a:spLocks noGrp="1"/>
          </p:cNvSpPr>
          <p:nvPr>
            <p:ph type="body" idx="2"/>
          </p:nvPr>
        </p:nvSpPr>
        <p:spPr>
          <a:xfrm>
            <a:off x="4645152" y="2679192"/>
            <a:ext cx="3822192" cy="344728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84"/>
              </a:spcBef>
              <a:spcAft>
                <a:spcPts val="0"/>
              </a:spcAft>
              <a:buSzPts val="1800"/>
              <a:buChar char="●"/>
              <a:defRPr/>
            </a:lvl6pPr>
            <a:lvl7pPr marL="3200400" lvl="6" indent="-342900" algn="l">
              <a:spcBef>
                <a:spcPts val="384"/>
              </a:spcBef>
              <a:spcAft>
                <a:spcPts val="0"/>
              </a:spcAft>
              <a:buSzPts val="1800"/>
              <a:buChar char="●"/>
              <a:defRPr/>
            </a:lvl7pPr>
            <a:lvl8pPr marL="3657600" lvl="7" indent="-342900" algn="l">
              <a:spcBef>
                <a:spcPts val="384"/>
              </a:spcBef>
              <a:spcAft>
                <a:spcPts val="0"/>
              </a:spcAft>
              <a:buSzPts val="1800"/>
              <a:buChar char="●"/>
              <a:defRPr/>
            </a:lvl8pPr>
            <a:lvl9pPr marL="4114800" lvl="8" indent="-342900" algn="l">
              <a:spcBef>
                <a:spcPts val="384"/>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4"/>
        <p:cNvGrpSpPr/>
        <p:nvPr/>
      </p:nvGrpSpPr>
      <p:grpSpPr>
        <a:xfrm>
          <a:off x="0" y="0"/>
          <a:ext cx="0" cy="0"/>
          <a:chOff x="0" y="0"/>
          <a:chExt cx="0" cy="0"/>
        </a:xfrm>
      </p:grpSpPr>
      <p:sp>
        <p:nvSpPr>
          <p:cNvPr id="65" name="Google Shape;65;p31"/>
          <p:cNvSpPr/>
          <p:nvPr/>
        </p:nvSpPr>
        <p:spPr>
          <a:xfrm>
            <a:off x="228600" y="228600"/>
            <a:ext cx="8695944" cy="4736592"/>
          </a:xfrm>
          <a:prstGeom prst="roundRect">
            <a:avLst>
              <a:gd name="adj" fmla="val 1272"/>
            </a:avLst>
          </a:prstGeom>
          <a:gradFill>
            <a:gsLst>
              <a:gs pos="0">
                <a:srgbClr val="0293E0"/>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sp>
        <p:nvSpPr>
          <p:cNvPr id="66" name="Google Shape;66;p31"/>
          <p:cNvSpPr/>
          <p:nvPr/>
        </p:nvSpPr>
        <p:spPr>
          <a:xfrm>
            <a:off x="6047438" y="4203592"/>
            <a:ext cx="2876429" cy="714026"/>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67" name="Google Shape;67;p31"/>
          <p:cNvSpPr/>
          <p:nvPr/>
        </p:nvSpPr>
        <p:spPr>
          <a:xfrm>
            <a:off x="2619320" y="4075290"/>
            <a:ext cx="5544515" cy="850138"/>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68" name="Google Shape;68;p31"/>
          <p:cNvSpPr/>
          <p:nvPr/>
        </p:nvSpPr>
        <p:spPr>
          <a:xfrm>
            <a:off x="2828728" y="4087562"/>
            <a:ext cx="5467980" cy="774272"/>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69" name="Google Shape;69;p31"/>
          <p:cNvSpPr/>
          <p:nvPr/>
        </p:nvSpPr>
        <p:spPr>
          <a:xfrm>
            <a:off x="5609489" y="4074174"/>
            <a:ext cx="3308000" cy="651549"/>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70" name="Google Shape;70;p31"/>
          <p:cNvSpPr/>
          <p:nvPr/>
        </p:nvSpPr>
        <p:spPr>
          <a:xfrm>
            <a:off x="211665" y="4058555"/>
            <a:ext cx="8723376" cy="1329874"/>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71" name="Google Shape;71;p31"/>
          <p:cNvSpPr txBox="1">
            <a:spLocks noGrp="1"/>
          </p:cNvSpPr>
          <p:nvPr>
            <p:ph type="title"/>
          </p:nvPr>
        </p:nvSpPr>
        <p:spPr>
          <a:xfrm>
            <a:off x="690032" y="2463560"/>
            <a:ext cx="7772400" cy="1524000"/>
          </a:xfrm>
          <a:prstGeom prst="rect">
            <a:avLst/>
          </a:prstGeom>
          <a:noFill/>
          <a:ln>
            <a:noFill/>
          </a:ln>
        </p:spPr>
        <p:txBody>
          <a:bodyPr spcFirstLastPara="1" wrap="square" lIns="91425" tIns="45700" rIns="91425" bIns="45700" anchor="t" anchorCtr="0">
            <a:normAutofit/>
          </a:bodyPr>
          <a:lstStyle>
            <a:lvl1pPr lvl="0" algn="ctr">
              <a:spcBef>
                <a:spcPts val="0"/>
              </a:spcBef>
              <a:spcAft>
                <a:spcPts val="0"/>
              </a:spcAft>
              <a:buClr>
                <a:srgbClr val="FFFFFF"/>
              </a:buClr>
              <a:buSzPts val="4400"/>
              <a:buFont typeface="Candara"/>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1"/>
          <p:cNvSpPr txBox="1">
            <a:spLocks noGrp="1"/>
          </p:cNvSpPr>
          <p:nvPr>
            <p:ph type="body" idx="1"/>
          </p:nvPr>
        </p:nvSpPr>
        <p:spPr>
          <a:xfrm>
            <a:off x="1367365" y="1437448"/>
            <a:ext cx="6417734" cy="939801"/>
          </a:xfrm>
          <a:prstGeom prst="rect">
            <a:avLst/>
          </a:prstGeom>
          <a:noFill/>
          <a:ln>
            <a:noFill/>
          </a:ln>
        </p:spPr>
        <p:txBody>
          <a:bodyPr spcFirstLastPara="1" wrap="square" lIns="91425" tIns="45700" rIns="91425" bIns="45700" anchor="b" anchorCtr="0">
            <a:normAutofit/>
          </a:bodyPr>
          <a:lstStyle>
            <a:lvl1pPr marL="457200" lvl="0" indent="-228600" algn="ctr">
              <a:spcBef>
                <a:spcPts val="400"/>
              </a:spcBef>
              <a:spcAft>
                <a:spcPts val="0"/>
              </a:spcAft>
              <a:buSzPts val="2000"/>
              <a:buNone/>
              <a:defRPr sz="2000">
                <a:solidFill>
                  <a:srgbClr val="FFFFFF"/>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384"/>
              </a:spcBef>
              <a:spcAft>
                <a:spcPts val="0"/>
              </a:spcAft>
              <a:buSzPts val="1400"/>
              <a:buNone/>
              <a:defRPr sz="1400">
                <a:solidFill>
                  <a:srgbClr val="888888"/>
                </a:solidFill>
              </a:defRPr>
            </a:lvl6pPr>
            <a:lvl7pPr marL="3200400" lvl="6" indent="-228600" algn="l">
              <a:spcBef>
                <a:spcPts val="384"/>
              </a:spcBef>
              <a:spcAft>
                <a:spcPts val="0"/>
              </a:spcAft>
              <a:buSzPts val="1400"/>
              <a:buNone/>
              <a:defRPr sz="1400">
                <a:solidFill>
                  <a:srgbClr val="888888"/>
                </a:solidFill>
              </a:defRPr>
            </a:lvl7pPr>
            <a:lvl8pPr marL="3657600" lvl="7" indent="-228600" algn="l">
              <a:spcBef>
                <a:spcPts val="384"/>
              </a:spcBef>
              <a:spcAft>
                <a:spcPts val="0"/>
              </a:spcAft>
              <a:buSzPts val="1400"/>
              <a:buNone/>
              <a:defRPr sz="1400">
                <a:solidFill>
                  <a:srgbClr val="888888"/>
                </a:solidFill>
              </a:defRPr>
            </a:lvl8pPr>
            <a:lvl9pPr marL="4114800" lvl="8" indent="-228600" algn="l">
              <a:spcBef>
                <a:spcPts val="384"/>
              </a:spcBef>
              <a:spcAft>
                <a:spcPts val="0"/>
              </a:spcAft>
              <a:buSzPts val="1400"/>
              <a:buNone/>
              <a:defRPr sz="1400">
                <a:solidFill>
                  <a:srgbClr val="888888"/>
                </a:solidFill>
              </a:defRPr>
            </a:lvl9pPr>
          </a:lstStyle>
          <a:p>
            <a:endParaRPr/>
          </a:p>
        </p:txBody>
      </p:sp>
      <p:sp>
        <p:nvSpPr>
          <p:cNvPr id="73" name="Google Shape;73;p31"/>
          <p:cNvSpPr txBox="1">
            <a:spLocks noGrp="1"/>
          </p:cNvSpPr>
          <p:nvPr>
            <p:ph type="dt" idx="10"/>
          </p:nvPr>
        </p:nvSpPr>
        <p:spPr>
          <a:xfrm>
            <a:off x="5163672" y="6250164"/>
            <a:ext cx="378669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193638" y="6250164"/>
            <a:ext cx="378669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3991088" y="6250163"/>
            <a:ext cx="1161826"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FFFF"/>
              </a:buClr>
              <a:buSzPts val="4400"/>
              <a:buFont typeface="Candar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2"/>
          <p:cNvSpPr txBox="1">
            <a:spLocks noGrp="1"/>
          </p:cNvSpPr>
          <p:nvPr>
            <p:ph type="body" idx="1"/>
          </p:nvPr>
        </p:nvSpPr>
        <p:spPr>
          <a:xfrm>
            <a:off x="676656" y="2678114"/>
            <a:ext cx="3822192"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80"/>
              </a:spcBef>
              <a:spcAft>
                <a:spcPts val="0"/>
              </a:spcAft>
              <a:buSzPts val="2400"/>
              <a:buNone/>
              <a:defRPr sz="2400" b="0">
                <a:solidFill>
                  <a:schemeClr val="dk2"/>
                </a:solidFill>
                <a:latin typeface="Candara"/>
                <a:ea typeface="Candara"/>
                <a:cs typeface="Candara"/>
                <a:sym typeface="Candara"/>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84"/>
              </a:spcBef>
              <a:spcAft>
                <a:spcPts val="0"/>
              </a:spcAft>
              <a:buSzPts val="1600"/>
              <a:buNone/>
              <a:defRPr sz="1600" b="1"/>
            </a:lvl6pPr>
            <a:lvl7pPr marL="3200400" lvl="6" indent="-228600" algn="l">
              <a:spcBef>
                <a:spcPts val="384"/>
              </a:spcBef>
              <a:spcAft>
                <a:spcPts val="0"/>
              </a:spcAft>
              <a:buSzPts val="1600"/>
              <a:buNone/>
              <a:defRPr sz="1600" b="1"/>
            </a:lvl7pPr>
            <a:lvl8pPr marL="3657600" lvl="7" indent="-228600" algn="l">
              <a:spcBef>
                <a:spcPts val="384"/>
              </a:spcBef>
              <a:spcAft>
                <a:spcPts val="0"/>
              </a:spcAft>
              <a:buSzPts val="1600"/>
              <a:buNone/>
              <a:defRPr sz="1600" b="1"/>
            </a:lvl8pPr>
            <a:lvl9pPr marL="4114800" lvl="8" indent="-228600" algn="l">
              <a:spcBef>
                <a:spcPts val="384"/>
              </a:spcBef>
              <a:spcAft>
                <a:spcPts val="0"/>
              </a:spcAft>
              <a:buSzPts val="1600"/>
              <a:buNone/>
              <a:defRPr sz="1600" b="1"/>
            </a:lvl9pPr>
          </a:lstStyle>
          <a:p>
            <a:endParaRPr/>
          </a:p>
        </p:txBody>
      </p:sp>
      <p:sp>
        <p:nvSpPr>
          <p:cNvPr id="79" name="Google Shape;79;p32"/>
          <p:cNvSpPr txBox="1">
            <a:spLocks noGrp="1"/>
          </p:cNvSpPr>
          <p:nvPr>
            <p:ph type="body" idx="2"/>
          </p:nvPr>
        </p:nvSpPr>
        <p:spPr>
          <a:xfrm>
            <a:off x="677332" y="3429000"/>
            <a:ext cx="3820055" cy="2697163"/>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17500" algn="l">
              <a:spcBef>
                <a:spcPts val="280"/>
              </a:spcBef>
              <a:spcAft>
                <a:spcPts val="0"/>
              </a:spcAft>
              <a:buSzPts val="1400"/>
              <a:buChar char="*"/>
              <a:defRPr sz="1400"/>
            </a:lvl5pPr>
            <a:lvl6pPr marL="2743200" lvl="5" indent="-330200" algn="l">
              <a:spcBef>
                <a:spcPts val="384"/>
              </a:spcBef>
              <a:spcAft>
                <a:spcPts val="0"/>
              </a:spcAft>
              <a:buSzPts val="1600"/>
              <a:buChar char="●"/>
              <a:defRPr sz="1600"/>
            </a:lvl6pPr>
            <a:lvl7pPr marL="3200400" lvl="6" indent="-330200" algn="l">
              <a:spcBef>
                <a:spcPts val="384"/>
              </a:spcBef>
              <a:spcAft>
                <a:spcPts val="0"/>
              </a:spcAft>
              <a:buSzPts val="1600"/>
              <a:buChar char="●"/>
              <a:defRPr sz="1600"/>
            </a:lvl7pPr>
            <a:lvl8pPr marL="3657600" lvl="7" indent="-330200" algn="l">
              <a:spcBef>
                <a:spcPts val="384"/>
              </a:spcBef>
              <a:spcAft>
                <a:spcPts val="0"/>
              </a:spcAft>
              <a:buSzPts val="1600"/>
              <a:buChar char="●"/>
              <a:defRPr sz="1600"/>
            </a:lvl8pPr>
            <a:lvl9pPr marL="4114800" lvl="8" indent="-330200" algn="l">
              <a:spcBef>
                <a:spcPts val="384"/>
              </a:spcBef>
              <a:spcAft>
                <a:spcPts val="0"/>
              </a:spcAft>
              <a:buSzPts val="1600"/>
              <a:buChar char="●"/>
              <a:defRPr sz="1600"/>
            </a:lvl9pPr>
          </a:lstStyle>
          <a:p>
            <a:endParaRPr/>
          </a:p>
        </p:txBody>
      </p:sp>
      <p:sp>
        <p:nvSpPr>
          <p:cNvPr id="80" name="Google Shape;80;p32"/>
          <p:cNvSpPr txBox="1">
            <a:spLocks noGrp="1"/>
          </p:cNvSpPr>
          <p:nvPr>
            <p:ph type="body" idx="3"/>
          </p:nvPr>
        </p:nvSpPr>
        <p:spPr>
          <a:xfrm>
            <a:off x="4648200" y="2678113"/>
            <a:ext cx="3822192"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80"/>
              </a:spcBef>
              <a:spcAft>
                <a:spcPts val="0"/>
              </a:spcAft>
              <a:buSzPts val="2400"/>
              <a:buNone/>
              <a:defRPr sz="2400" b="0" i="0">
                <a:solidFill>
                  <a:schemeClr val="dk2"/>
                </a:solidFill>
                <a:latin typeface="Candara"/>
                <a:ea typeface="Candara"/>
                <a:cs typeface="Candara"/>
                <a:sym typeface="Candara"/>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84"/>
              </a:spcBef>
              <a:spcAft>
                <a:spcPts val="0"/>
              </a:spcAft>
              <a:buSzPts val="1600"/>
              <a:buNone/>
              <a:defRPr sz="1600" b="1"/>
            </a:lvl6pPr>
            <a:lvl7pPr marL="3200400" lvl="6" indent="-228600" algn="l">
              <a:spcBef>
                <a:spcPts val="384"/>
              </a:spcBef>
              <a:spcAft>
                <a:spcPts val="0"/>
              </a:spcAft>
              <a:buSzPts val="1600"/>
              <a:buNone/>
              <a:defRPr sz="1600" b="1"/>
            </a:lvl7pPr>
            <a:lvl8pPr marL="3657600" lvl="7" indent="-228600" algn="l">
              <a:spcBef>
                <a:spcPts val="384"/>
              </a:spcBef>
              <a:spcAft>
                <a:spcPts val="0"/>
              </a:spcAft>
              <a:buSzPts val="1600"/>
              <a:buNone/>
              <a:defRPr sz="1600" b="1"/>
            </a:lvl8pPr>
            <a:lvl9pPr marL="4114800" lvl="8" indent="-228600" algn="l">
              <a:spcBef>
                <a:spcPts val="384"/>
              </a:spcBef>
              <a:spcAft>
                <a:spcPts val="0"/>
              </a:spcAft>
              <a:buSzPts val="1600"/>
              <a:buNone/>
              <a:defRPr sz="1600" b="1"/>
            </a:lvl9pPr>
          </a:lstStyle>
          <a:p>
            <a:endParaRPr/>
          </a:p>
        </p:txBody>
      </p:sp>
      <p:sp>
        <p:nvSpPr>
          <p:cNvPr id="81" name="Google Shape;81;p32"/>
          <p:cNvSpPr txBox="1">
            <a:spLocks noGrp="1"/>
          </p:cNvSpPr>
          <p:nvPr>
            <p:ph type="body" idx="4"/>
          </p:nvPr>
        </p:nvSpPr>
        <p:spPr>
          <a:xfrm>
            <a:off x="4645025" y="3429000"/>
            <a:ext cx="3822192" cy="2697163"/>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17500" algn="l">
              <a:spcBef>
                <a:spcPts val="280"/>
              </a:spcBef>
              <a:spcAft>
                <a:spcPts val="0"/>
              </a:spcAft>
              <a:buSzPts val="1400"/>
              <a:buChar char="*"/>
              <a:defRPr sz="1400"/>
            </a:lvl5pPr>
            <a:lvl6pPr marL="2743200" lvl="5" indent="-330200" algn="l">
              <a:spcBef>
                <a:spcPts val="384"/>
              </a:spcBef>
              <a:spcAft>
                <a:spcPts val="0"/>
              </a:spcAft>
              <a:buSzPts val="1600"/>
              <a:buChar char="●"/>
              <a:defRPr sz="1600"/>
            </a:lvl6pPr>
            <a:lvl7pPr marL="3200400" lvl="6" indent="-330200" algn="l">
              <a:spcBef>
                <a:spcPts val="384"/>
              </a:spcBef>
              <a:spcAft>
                <a:spcPts val="0"/>
              </a:spcAft>
              <a:buSzPts val="1600"/>
              <a:buChar char="●"/>
              <a:defRPr sz="1600"/>
            </a:lvl7pPr>
            <a:lvl8pPr marL="3657600" lvl="7" indent="-330200" algn="l">
              <a:spcBef>
                <a:spcPts val="384"/>
              </a:spcBef>
              <a:spcAft>
                <a:spcPts val="0"/>
              </a:spcAft>
              <a:buSzPts val="1600"/>
              <a:buChar char="●"/>
              <a:defRPr sz="1600"/>
            </a:lvl8pPr>
            <a:lvl9pPr marL="4114800" lvl="8" indent="-330200" algn="l">
              <a:spcBef>
                <a:spcPts val="384"/>
              </a:spcBef>
              <a:spcAft>
                <a:spcPts val="0"/>
              </a:spcAft>
              <a:buSzPts val="1600"/>
              <a:buChar char="●"/>
              <a:defRPr sz="1600"/>
            </a:lvl9pPr>
          </a:lstStyle>
          <a:p>
            <a:endParaRPr/>
          </a:p>
        </p:txBody>
      </p:sp>
      <p:sp>
        <p:nvSpPr>
          <p:cNvPr id="82" name="Google Shape;82;p32"/>
          <p:cNvSpPr txBox="1">
            <a:spLocks noGrp="1"/>
          </p:cNvSpPr>
          <p:nvPr>
            <p:ph type="dt" idx="10"/>
          </p:nvPr>
        </p:nvSpPr>
        <p:spPr>
          <a:xfrm>
            <a:off x="5163672" y="6250164"/>
            <a:ext cx="378669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ftr" idx="11"/>
          </p:nvPr>
        </p:nvSpPr>
        <p:spPr>
          <a:xfrm>
            <a:off x="193638" y="6250164"/>
            <a:ext cx="378669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2"/>
          <p:cNvSpPr txBox="1">
            <a:spLocks noGrp="1"/>
          </p:cNvSpPr>
          <p:nvPr>
            <p:ph type="sldNum" idx="12"/>
          </p:nvPr>
        </p:nvSpPr>
        <p:spPr>
          <a:xfrm>
            <a:off x="3991088" y="6250163"/>
            <a:ext cx="1161826"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5"/>
        <p:cNvGrpSpPr/>
        <p:nvPr/>
      </p:nvGrpSpPr>
      <p:grpSpPr>
        <a:xfrm>
          <a:off x="0" y="0"/>
          <a:ext cx="0" cy="0"/>
          <a:chOff x="0" y="0"/>
          <a:chExt cx="0" cy="0"/>
        </a:xfrm>
      </p:grpSpPr>
      <p:sp>
        <p:nvSpPr>
          <p:cNvPr id="86" name="Google Shape;86;p33"/>
          <p:cNvSpPr/>
          <p:nvPr/>
        </p:nvSpPr>
        <p:spPr>
          <a:xfrm>
            <a:off x="228600" y="228600"/>
            <a:ext cx="8695944" cy="1426464"/>
          </a:xfrm>
          <a:prstGeom prst="roundRect">
            <a:avLst>
              <a:gd name="adj" fmla="val 7136"/>
            </a:avLst>
          </a:prstGeom>
          <a:gradFill>
            <a:gsLst>
              <a:gs pos="0">
                <a:srgbClr val="0293E0"/>
              </a:gs>
              <a:gs pos="90000">
                <a:srgbClr val="81D2FE"/>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sp>
        <p:nvSpPr>
          <p:cNvPr id="87" name="Google Shape;87;p33"/>
          <p:cNvSpPr txBox="1">
            <a:spLocks noGrp="1"/>
          </p:cNvSpPr>
          <p:nvPr>
            <p:ph type="dt" idx="10"/>
          </p:nvPr>
        </p:nvSpPr>
        <p:spPr>
          <a:xfrm>
            <a:off x="5163672" y="6250164"/>
            <a:ext cx="378669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3"/>
          <p:cNvSpPr txBox="1">
            <a:spLocks noGrp="1"/>
          </p:cNvSpPr>
          <p:nvPr>
            <p:ph type="ftr" idx="11"/>
          </p:nvPr>
        </p:nvSpPr>
        <p:spPr>
          <a:xfrm>
            <a:off x="193638" y="6250164"/>
            <a:ext cx="378669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3"/>
          <p:cNvSpPr txBox="1">
            <a:spLocks noGrp="1"/>
          </p:cNvSpPr>
          <p:nvPr>
            <p:ph type="sldNum" idx="12"/>
          </p:nvPr>
        </p:nvSpPr>
        <p:spPr>
          <a:xfrm>
            <a:off x="3991088" y="6250163"/>
            <a:ext cx="1161826"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90" name="Google Shape;90;p33"/>
          <p:cNvSpPr txBox="1">
            <a:spLocks noGrp="1"/>
          </p:cNvSpPr>
          <p:nvPr>
            <p:ph type="body" idx="1"/>
          </p:nvPr>
        </p:nvSpPr>
        <p:spPr>
          <a:xfrm>
            <a:off x="914400" y="3581400"/>
            <a:ext cx="3352800" cy="1905001"/>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dk2"/>
                </a:solidFill>
              </a:defRPr>
            </a:lvl1pPr>
            <a:lvl2pPr marL="914400" lvl="1" indent="-228600" algn="l">
              <a:spcBef>
                <a:spcPts val="60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384"/>
              </a:spcBef>
              <a:spcAft>
                <a:spcPts val="0"/>
              </a:spcAft>
              <a:buSzPts val="900"/>
              <a:buNone/>
              <a:defRPr sz="900"/>
            </a:lvl6pPr>
            <a:lvl7pPr marL="3200400" lvl="6" indent="-228600" algn="l">
              <a:spcBef>
                <a:spcPts val="384"/>
              </a:spcBef>
              <a:spcAft>
                <a:spcPts val="0"/>
              </a:spcAft>
              <a:buSzPts val="900"/>
              <a:buNone/>
              <a:defRPr sz="900"/>
            </a:lvl7pPr>
            <a:lvl8pPr marL="3657600" lvl="7" indent="-228600" algn="l">
              <a:spcBef>
                <a:spcPts val="384"/>
              </a:spcBef>
              <a:spcAft>
                <a:spcPts val="0"/>
              </a:spcAft>
              <a:buSzPts val="900"/>
              <a:buNone/>
              <a:defRPr sz="900"/>
            </a:lvl8pPr>
            <a:lvl9pPr marL="4114800" lvl="8" indent="-228600" algn="l">
              <a:spcBef>
                <a:spcPts val="384"/>
              </a:spcBef>
              <a:spcAft>
                <a:spcPts val="0"/>
              </a:spcAft>
              <a:buSzPts val="900"/>
              <a:buNone/>
              <a:defRPr sz="900"/>
            </a:lvl9pPr>
          </a:lstStyle>
          <a:p>
            <a:endParaRPr/>
          </a:p>
        </p:txBody>
      </p:sp>
      <p:grpSp>
        <p:nvGrpSpPr>
          <p:cNvPr id="91" name="Google Shape;91;p33"/>
          <p:cNvGrpSpPr/>
          <p:nvPr/>
        </p:nvGrpSpPr>
        <p:grpSpPr>
          <a:xfrm>
            <a:off x="211665" y="714191"/>
            <a:ext cx="8723376" cy="1331580"/>
            <a:chOff x="-3905250" y="4294188"/>
            <a:chExt cx="13011150" cy="1892300"/>
          </a:xfrm>
        </p:grpSpPr>
        <p:sp>
          <p:nvSpPr>
            <p:cNvPr id="92" name="Google Shape;92;p33"/>
            <p:cNvSpPr/>
            <p:nvPr/>
          </p:nvSpPr>
          <p:spPr>
            <a:xfrm>
              <a:off x="4810125" y="4500563"/>
              <a:ext cx="4295775" cy="101600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93" name="Google Shape;93;p33"/>
            <p:cNvSpPr/>
            <p:nvPr/>
          </p:nvSpPr>
          <p:spPr>
            <a:xfrm>
              <a:off x="-309563" y="4318000"/>
              <a:ext cx="8280401" cy="1209675"/>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94" name="Google Shape;94;p33"/>
            <p:cNvSpPr/>
            <p:nvPr/>
          </p:nvSpPr>
          <p:spPr>
            <a:xfrm>
              <a:off x="3175" y="4335463"/>
              <a:ext cx="8166100" cy="1101725"/>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95" name="Google Shape;95;p33"/>
            <p:cNvSpPr/>
            <p:nvPr/>
          </p:nvSpPr>
          <p:spPr>
            <a:xfrm>
              <a:off x="4156075" y="4316413"/>
              <a:ext cx="4940300" cy="927100"/>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96" name="Google Shape;96;p33"/>
            <p:cNvSpPr/>
            <p:nvPr/>
          </p:nvSpPr>
          <p:spPr>
            <a:xfrm>
              <a:off x="-3905250" y="4294188"/>
              <a:ext cx="13011150" cy="1892300"/>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grpSp>
      <p:sp>
        <p:nvSpPr>
          <p:cNvPr id="97" name="Google Shape;97;p33"/>
          <p:cNvSpPr txBox="1">
            <a:spLocks noGrp="1"/>
          </p:cNvSpPr>
          <p:nvPr>
            <p:ph type="title"/>
          </p:nvPr>
        </p:nvSpPr>
        <p:spPr>
          <a:xfrm>
            <a:off x="914400" y="2286000"/>
            <a:ext cx="3352800" cy="125272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3200"/>
              <a:buFont typeface="Candara"/>
              <a:buNone/>
              <a:defRPr sz="32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txBox="1">
            <a:spLocks noGrp="1"/>
          </p:cNvSpPr>
          <p:nvPr>
            <p:ph type="body" idx="2"/>
          </p:nvPr>
        </p:nvSpPr>
        <p:spPr>
          <a:xfrm>
            <a:off x="4651962" y="1828800"/>
            <a:ext cx="3904076" cy="3810000"/>
          </a:xfrm>
          <a:prstGeom prst="rect">
            <a:avLst/>
          </a:prstGeom>
          <a:noFill/>
          <a:ln>
            <a:noFill/>
          </a:ln>
        </p:spPr>
        <p:txBody>
          <a:bodyPr spcFirstLastPara="1" wrap="square" lIns="91425" tIns="45700" rIns="91425" bIns="45700" anchor="ctr" anchorCtr="0">
            <a:normAutofit/>
          </a:bodyPr>
          <a:lstStyle>
            <a:lvl1pPr marL="457200" lvl="0" indent="-368300" algn="l">
              <a:spcBef>
                <a:spcPts val="440"/>
              </a:spcBef>
              <a:spcAft>
                <a:spcPts val="0"/>
              </a:spcAft>
              <a:buClr>
                <a:schemeClr val="lt1"/>
              </a:buClr>
              <a:buSzPts val="2200"/>
              <a:buChar char="*"/>
              <a:defRPr sz="2200">
                <a:solidFill>
                  <a:schemeClr val="dk2"/>
                </a:solidFill>
              </a:defRPr>
            </a:lvl1pPr>
            <a:lvl2pPr marL="914400" lvl="1" indent="-355600" algn="l">
              <a:spcBef>
                <a:spcPts val="400"/>
              </a:spcBef>
              <a:spcAft>
                <a:spcPts val="0"/>
              </a:spcAft>
              <a:buClr>
                <a:schemeClr val="lt1"/>
              </a:buClr>
              <a:buSzPts val="2000"/>
              <a:buChar char="*"/>
              <a:defRPr sz="2000">
                <a:solidFill>
                  <a:schemeClr val="dk2"/>
                </a:solidFill>
              </a:defRPr>
            </a:lvl2pPr>
            <a:lvl3pPr marL="1371600" lvl="2" indent="-342900" algn="l">
              <a:spcBef>
                <a:spcPts val="360"/>
              </a:spcBef>
              <a:spcAft>
                <a:spcPts val="0"/>
              </a:spcAft>
              <a:buClr>
                <a:schemeClr val="lt1"/>
              </a:buClr>
              <a:buSzPts val="1800"/>
              <a:buChar char="*"/>
              <a:defRPr sz="1800">
                <a:solidFill>
                  <a:schemeClr val="dk2"/>
                </a:solidFill>
              </a:defRPr>
            </a:lvl3pPr>
            <a:lvl4pPr marL="1828800" lvl="3" indent="-330200" algn="l">
              <a:spcBef>
                <a:spcPts val="320"/>
              </a:spcBef>
              <a:spcAft>
                <a:spcPts val="0"/>
              </a:spcAft>
              <a:buClr>
                <a:schemeClr val="lt1"/>
              </a:buClr>
              <a:buSzPts val="1600"/>
              <a:buChar char="*"/>
              <a:defRPr sz="1600">
                <a:solidFill>
                  <a:schemeClr val="dk2"/>
                </a:solidFill>
              </a:defRPr>
            </a:lvl4pPr>
            <a:lvl5pPr marL="2286000" lvl="4" indent="-330200" algn="l">
              <a:spcBef>
                <a:spcPts val="320"/>
              </a:spcBef>
              <a:spcAft>
                <a:spcPts val="0"/>
              </a:spcAft>
              <a:buClr>
                <a:schemeClr val="lt1"/>
              </a:buClr>
              <a:buSzPts val="1600"/>
              <a:buChar char="*"/>
              <a:defRPr sz="1600">
                <a:solidFill>
                  <a:schemeClr val="dk2"/>
                </a:solidFill>
              </a:defRPr>
            </a:lvl5pPr>
            <a:lvl6pPr marL="2743200" lvl="5" indent="-355600" algn="l">
              <a:spcBef>
                <a:spcPts val="384"/>
              </a:spcBef>
              <a:spcAft>
                <a:spcPts val="0"/>
              </a:spcAft>
              <a:buSzPts val="2000"/>
              <a:buChar char="●"/>
              <a:defRPr sz="2000"/>
            </a:lvl6pPr>
            <a:lvl7pPr marL="3200400" lvl="6" indent="-355600" algn="l">
              <a:spcBef>
                <a:spcPts val="384"/>
              </a:spcBef>
              <a:spcAft>
                <a:spcPts val="0"/>
              </a:spcAft>
              <a:buSzPts val="2000"/>
              <a:buChar char="●"/>
              <a:defRPr sz="2000"/>
            </a:lvl7pPr>
            <a:lvl8pPr marL="3657600" lvl="7" indent="-355600" algn="l">
              <a:spcBef>
                <a:spcPts val="384"/>
              </a:spcBef>
              <a:spcAft>
                <a:spcPts val="0"/>
              </a:spcAft>
              <a:buSzPts val="2000"/>
              <a:buChar char="●"/>
              <a:defRPr sz="2000"/>
            </a:lvl8pPr>
            <a:lvl9pPr marL="4114800" lvl="8" indent="-355600" algn="l">
              <a:spcBef>
                <a:spcPts val="384"/>
              </a:spcBef>
              <a:spcAft>
                <a:spcPts val="0"/>
              </a:spcAft>
              <a:buSzPts val="2000"/>
              <a:buChar char="●"/>
              <a:defRPr sz="2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9"/>
        <p:cNvGrpSpPr/>
        <p:nvPr/>
      </p:nvGrpSpPr>
      <p:grpSpPr>
        <a:xfrm>
          <a:off x="0" y="0"/>
          <a:ext cx="0" cy="0"/>
          <a:chOff x="0" y="0"/>
          <a:chExt cx="0" cy="0"/>
        </a:xfrm>
      </p:grpSpPr>
      <p:sp>
        <p:nvSpPr>
          <p:cNvPr id="100" name="Google Shape;100;p34"/>
          <p:cNvSpPr/>
          <p:nvPr/>
        </p:nvSpPr>
        <p:spPr>
          <a:xfrm>
            <a:off x="228600" y="228600"/>
            <a:ext cx="8695944" cy="6035040"/>
          </a:xfrm>
          <a:prstGeom prst="roundRect">
            <a:avLst>
              <a:gd name="adj" fmla="val 1272"/>
            </a:avLst>
          </a:prstGeom>
          <a:gradFill>
            <a:gsLst>
              <a:gs pos="0">
                <a:srgbClr val="0293E0"/>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grpSp>
        <p:nvGrpSpPr>
          <p:cNvPr id="101" name="Google Shape;101;p34"/>
          <p:cNvGrpSpPr/>
          <p:nvPr/>
        </p:nvGrpSpPr>
        <p:grpSpPr>
          <a:xfrm>
            <a:off x="211665" y="5353963"/>
            <a:ext cx="8723376" cy="1331580"/>
            <a:chOff x="-3905250" y="4294188"/>
            <a:chExt cx="13011150" cy="1892300"/>
          </a:xfrm>
        </p:grpSpPr>
        <p:sp>
          <p:nvSpPr>
            <p:cNvPr id="102" name="Google Shape;102;p34"/>
            <p:cNvSpPr/>
            <p:nvPr/>
          </p:nvSpPr>
          <p:spPr>
            <a:xfrm>
              <a:off x="4810125" y="4500563"/>
              <a:ext cx="4295775" cy="101600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103" name="Google Shape;103;p34"/>
            <p:cNvSpPr/>
            <p:nvPr/>
          </p:nvSpPr>
          <p:spPr>
            <a:xfrm>
              <a:off x="-309563" y="4318000"/>
              <a:ext cx="8280401" cy="1209675"/>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104" name="Google Shape;104;p34"/>
            <p:cNvSpPr/>
            <p:nvPr/>
          </p:nvSpPr>
          <p:spPr>
            <a:xfrm>
              <a:off x="3175" y="4335463"/>
              <a:ext cx="8166100" cy="1101725"/>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105" name="Google Shape;105;p34"/>
            <p:cNvSpPr/>
            <p:nvPr/>
          </p:nvSpPr>
          <p:spPr>
            <a:xfrm>
              <a:off x="4156075" y="4316413"/>
              <a:ext cx="4940300" cy="927100"/>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106" name="Google Shape;106;p34"/>
            <p:cNvSpPr/>
            <p:nvPr/>
          </p:nvSpPr>
          <p:spPr>
            <a:xfrm>
              <a:off x="-3905250" y="4294188"/>
              <a:ext cx="13011150" cy="1892300"/>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grpSp>
      <p:sp>
        <p:nvSpPr>
          <p:cNvPr id="107" name="Google Shape;107;p34"/>
          <p:cNvSpPr txBox="1">
            <a:spLocks noGrp="1"/>
          </p:cNvSpPr>
          <p:nvPr>
            <p:ph type="title"/>
          </p:nvPr>
        </p:nvSpPr>
        <p:spPr>
          <a:xfrm>
            <a:off x="4874155" y="338667"/>
            <a:ext cx="3812645" cy="242993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FFFFF"/>
              </a:buClr>
              <a:buSzPts val="2800"/>
              <a:buFont typeface="Candara"/>
              <a:buNone/>
              <a:defRPr sz="28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4"/>
          <p:cNvSpPr txBox="1">
            <a:spLocks noGrp="1"/>
          </p:cNvSpPr>
          <p:nvPr>
            <p:ph type="body" idx="1"/>
          </p:nvPr>
        </p:nvSpPr>
        <p:spPr>
          <a:xfrm>
            <a:off x="4868333" y="2785533"/>
            <a:ext cx="3818467" cy="24214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800"/>
              <a:buNone/>
              <a:defRPr sz="1800">
                <a:solidFill>
                  <a:srgbClr val="FFFFFF"/>
                </a:solidFill>
              </a:defRPr>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384"/>
              </a:spcBef>
              <a:spcAft>
                <a:spcPts val="0"/>
              </a:spcAft>
              <a:buSzPts val="900"/>
              <a:buNone/>
              <a:defRPr sz="900"/>
            </a:lvl6pPr>
            <a:lvl7pPr marL="3200400" lvl="6" indent="-228600" algn="l">
              <a:spcBef>
                <a:spcPts val="384"/>
              </a:spcBef>
              <a:spcAft>
                <a:spcPts val="0"/>
              </a:spcAft>
              <a:buSzPts val="900"/>
              <a:buNone/>
              <a:defRPr sz="900"/>
            </a:lvl7pPr>
            <a:lvl8pPr marL="3657600" lvl="7" indent="-228600" algn="l">
              <a:spcBef>
                <a:spcPts val="384"/>
              </a:spcBef>
              <a:spcAft>
                <a:spcPts val="0"/>
              </a:spcAft>
              <a:buSzPts val="900"/>
              <a:buNone/>
              <a:defRPr sz="900"/>
            </a:lvl8pPr>
            <a:lvl9pPr marL="4114800" lvl="8" indent="-228600" algn="l">
              <a:spcBef>
                <a:spcPts val="384"/>
              </a:spcBef>
              <a:spcAft>
                <a:spcPts val="0"/>
              </a:spcAft>
              <a:buSzPts val="900"/>
              <a:buNone/>
              <a:defRPr sz="900"/>
            </a:lvl9pPr>
          </a:lstStyle>
          <a:p>
            <a:endParaRPr/>
          </a:p>
        </p:txBody>
      </p:sp>
      <p:sp>
        <p:nvSpPr>
          <p:cNvPr id="109" name="Google Shape;109;p34"/>
          <p:cNvSpPr txBox="1">
            <a:spLocks noGrp="1"/>
          </p:cNvSpPr>
          <p:nvPr>
            <p:ph type="dt" idx="10"/>
          </p:nvPr>
        </p:nvSpPr>
        <p:spPr>
          <a:xfrm>
            <a:off x="5163672" y="6250164"/>
            <a:ext cx="378669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4"/>
          <p:cNvSpPr txBox="1">
            <a:spLocks noGrp="1"/>
          </p:cNvSpPr>
          <p:nvPr>
            <p:ph type="ftr" idx="11"/>
          </p:nvPr>
        </p:nvSpPr>
        <p:spPr>
          <a:xfrm>
            <a:off x="193638" y="6250164"/>
            <a:ext cx="378669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4"/>
          <p:cNvSpPr txBox="1">
            <a:spLocks noGrp="1"/>
          </p:cNvSpPr>
          <p:nvPr>
            <p:ph type="sldNum" idx="12"/>
          </p:nvPr>
        </p:nvSpPr>
        <p:spPr>
          <a:xfrm>
            <a:off x="3991088" y="6250163"/>
            <a:ext cx="1161826"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112" name="Google Shape;112;p34"/>
          <p:cNvSpPr>
            <a:spLocks noGrp="1"/>
          </p:cNvSpPr>
          <p:nvPr>
            <p:ph type="pic" idx="2"/>
          </p:nvPr>
        </p:nvSpPr>
        <p:spPr>
          <a:xfrm>
            <a:off x="838200" y="1371600"/>
            <a:ext cx="3566160" cy="2926080"/>
          </a:xfrm>
          <a:prstGeom prst="roundRect">
            <a:avLst>
              <a:gd name="adj" fmla="val 3924"/>
            </a:avLst>
          </a:prstGeom>
          <a:solidFill>
            <a:schemeClr val="accent1"/>
          </a:solidFill>
          <a:ln>
            <a:noFill/>
          </a:ln>
          <a:effectLst>
            <a:reflection stA="30000" endPos="30000" dist="5000" dir="5400000" sy="-100000" algn="bl" rotWithShape="0"/>
          </a:effectLst>
        </p:spPr>
        <p:txBody>
          <a:bodyPr spcFirstLastPara="1" wrap="square" lIns="91425" tIns="45700" rIns="91425" bIns="45700" anchor="t" anchorCtr="0">
            <a:normAutofit/>
          </a:bodyPr>
          <a:lstStyle>
            <a:lvl1pPr marR="0" lvl="0" algn="ctr" rtl="0">
              <a:spcBef>
                <a:spcPts val="640"/>
              </a:spcBef>
              <a:spcAft>
                <a:spcPts val="0"/>
              </a:spcAft>
              <a:buClr>
                <a:schemeClr val="accent1"/>
              </a:buClr>
              <a:buSzPts val="3200"/>
              <a:buFont typeface="Noto Sans Symbols"/>
              <a:buNone/>
              <a:defRPr sz="3200" b="0" i="0" u="none" strike="noStrike" cap="none">
                <a:solidFill>
                  <a:schemeClr val="lt1"/>
                </a:solidFill>
                <a:latin typeface="Candara"/>
                <a:ea typeface="Candara"/>
                <a:cs typeface="Candara"/>
                <a:sym typeface="Candara"/>
              </a:defRPr>
            </a:lvl1pPr>
            <a:lvl2pPr marR="0" lvl="1" algn="l" rtl="0">
              <a:spcBef>
                <a:spcPts val="560"/>
              </a:spcBef>
              <a:spcAft>
                <a:spcPts val="0"/>
              </a:spcAft>
              <a:buClr>
                <a:schemeClr val="accent1"/>
              </a:buClr>
              <a:buSzPts val="2800"/>
              <a:buFont typeface="Noto Sans Symbols"/>
              <a:buNone/>
              <a:defRPr sz="2800" b="0" i="0" u="none" strike="noStrike" cap="none">
                <a:solidFill>
                  <a:schemeClr val="dk2"/>
                </a:solidFill>
                <a:latin typeface="Candara"/>
                <a:ea typeface="Candara"/>
                <a:cs typeface="Candara"/>
                <a:sym typeface="Candara"/>
              </a:defRPr>
            </a:lvl2pPr>
            <a:lvl3pPr marR="0" lvl="2" algn="l" rtl="0">
              <a:spcBef>
                <a:spcPts val="480"/>
              </a:spcBef>
              <a:spcAft>
                <a:spcPts val="0"/>
              </a:spcAft>
              <a:buClr>
                <a:schemeClr val="accent1"/>
              </a:buClr>
              <a:buSzPts val="2400"/>
              <a:buFont typeface="Noto Sans Symbols"/>
              <a:buNone/>
              <a:defRPr sz="2400" b="0" i="0" u="none" strike="noStrike" cap="none">
                <a:solidFill>
                  <a:schemeClr val="dk2"/>
                </a:solidFill>
                <a:latin typeface="Candara"/>
                <a:ea typeface="Candara"/>
                <a:cs typeface="Candara"/>
                <a:sym typeface="Candara"/>
              </a:defRPr>
            </a:lvl3pPr>
            <a:lvl4pPr marR="0" lvl="3" algn="l" rtl="0">
              <a:spcBef>
                <a:spcPts val="400"/>
              </a:spcBef>
              <a:spcAft>
                <a:spcPts val="0"/>
              </a:spcAft>
              <a:buClr>
                <a:schemeClr val="accent1"/>
              </a:buClr>
              <a:buSzPts val="2000"/>
              <a:buFont typeface="Noto Sans Symbols"/>
              <a:buNone/>
              <a:defRPr sz="2000" b="0" i="0" u="none" strike="noStrike" cap="none">
                <a:solidFill>
                  <a:schemeClr val="dk2"/>
                </a:solidFill>
                <a:latin typeface="Candara"/>
                <a:ea typeface="Candara"/>
                <a:cs typeface="Candara"/>
                <a:sym typeface="Candara"/>
              </a:defRPr>
            </a:lvl4pPr>
            <a:lvl5pPr marR="0" lvl="4" algn="l" rtl="0">
              <a:spcBef>
                <a:spcPts val="400"/>
              </a:spcBef>
              <a:spcAft>
                <a:spcPts val="0"/>
              </a:spcAft>
              <a:buClr>
                <a:schemeClr val="accent1"/>
              </a:buClr>
              <a:buSzPts val="2000"/>
              <a:buFont typeface="Noto Sans Symbols"/>
              <a:buNone/>
              <a:defRPr sz="2000" b="0" i="0" u="none" strike="noStrike" cap="none">
                <a:solidFill>
                  <a:schemeClr val="dk2"/>
                </a:solidFill>
                <a:latin typeface="Candara"/>
                <a:ea typeface="Candara"/>
                <a:cs typeface="Candara"/>
                <a:sym typeface="Candara"/>
              </a:defRPr>
            </a:lvl5pPr>
            <a:lvl6pPr marR="0" lvl="5" algn="l" rtl="0">
              <a:spcBef>
                <a:spcPts val="384"/>
              </a:spcBef>
              <a:spcAft>
                <a:spcPts val="0"/>
              </a:spcAft>
              <a:buClr>
                <a:schemeClr val="accent1"/>
              </a:buClr>
              <a:buSzPts val="2000"/>
              <a:buFont typeface="Noto Sans Symbols"/>
              <a:buNone/>
              <a:defRPr sz="2000" b="0" i="0" u="none" strike="noStrike" cap="none">
                <a:solidFill>
                  <a:schemeClr val="dk2"/>
                </a:solidFill>
                <a:latin typeface="Candara"/>
                <a:ea typeface="Candara"/>
                <a:cs typeface="Candara"/>
                <a:sym typeface="Candara"/>
              </a:defRPr>
            </a:lvl6pPr>
            <a:lvl7pPr marR="0" lvl="6" algn="l" rtl="0">
              <a:spcBef>
                <a:spcPts val="384"/>
              </a:spcBef>
              <a:spcAft>
                <a:spcPts val="0"/>
              </a:spcAft>
              <a:buClr>
                <a:schemeClr val="accent1"/>
              </a:buClr>
              <a:buSzPts val="2000"/>
              <a:buFont typeface="Noto Sans Symbols"/>
              <a:buNone/>
              <a:defRPr sz="2000" b="0" i="0" u="none" strike="noStrike" cap="none">
                <a:solidFill>
                  <a:schemeClr val="dk2"/>
                </a:solidFill>
                <a:latin typeface="Candara"/>
                <a:ea typeface="Candara"/>
                <a:cs typeface="Candara"/>
                <a:sym typeface="Candara"/>
              </a:defRPr>
            </a:lvl7pPr>
            <a:lvl8pPr marR="0" lvl="7" algn="l" rtl="0">
              <a:spcBef>
                <a:spcPts val="384"/>
              </a:spcBef>
              <a:spcAft>
                <a:spcPts val="0"/>
              </a:spcAft>
              <a:buClr>
                <a:schemeClr val="accent1"/>
              </a:buClr>
              <a:buSzPts val="2000"/>
              <a:buFont typeface="Noto Sans Symbols"/>
              <a:buNone/>
              <a:defRPr sz="2000" b="0" i="0" u="none" strike="noStrike" cap="none">
                <a:solidFill>
                  <a:schemeClr val="dk2"/>
                </a:solidFill>
                <a:latin typeface="Candara"/>
                <a:ea typeface="Candara"/>
                <a:cs typeface="Candara"/>
                <a:sym typeface="Candara"/>
              </a:defRPr>
            </a:lvl8pPr>
            <a:lvl9pPr marR="0" lvl="8" algn="l" rtl="0">
              <a:spcBef>
                <a:spcPts val="384"/>
              </a:spcBef>
              <a:spcAft>
                <a:spcPts val="0"/>
              </a:spcAft>
              <a:buClr>
                <a:schemeClr val="accent1"/>
              </a:buClr>
              <a:buSzPts val="2000"/>
              <a:buFont typeface="Noto Sans Symbols"/>
              <a:buNone/>
              <a:defRPr sz="2000" b="0" i="0" u="none" strike="noStrike" cap="none">
                <a:solidFill>
                  <a:schemeClr val="dk2"/>
                </a:solidFill>
                <a:latin typeface="Candara"/>
                <a:ea typeface="Candara"/>
                <a:cs typeface="Candara"/>
                <a:sym typeface="Candar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p:nvPr/>
        </p:nvSpPr>
        <p:spPr>
          <a:xfrm>
            <a:off x="228600" y="228600"/>
            <a:ext cx="8695944" cy="2468880"/>
          </a:xfrm>
          <a:prstGeom prst="roundRect">
            <a:avLst>
              <a:gd name="adj" fmla="val 3362"/>
            </a:avLst>
          </a:prstGeom>
          <a:gradFill>
            <a:gsLst>
              <a:gs pos="0">
                <a:srgbClr val="0293E0"/>
              </a:gs>
              <a:gs pos="90000">
                <a:srgbClr val="81D2FE"/>
              </a:gs>
              <a:gs pos="100000">
                <a:srgbClr val="81D2FE"/>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grpSp>
        <p:nvGrpSpPr>
          <p:cNvPr id="11" name="Google Shape;11;p25"/>
          <p:cNvGrpSpPr/>
          <p:nvPr/>
        </p:nvGrpSpPr>
        <p:grpSpPr>
          <a:xfrm>
            <a:off x="211665" y="1679429"/>
            <a:ext cx="8723376" cy="1329874"/>
            <a:chOff x="-3905251" y="4294188"/>
            <a:chExt cx="13027839" cy="1892300"/>
          </a:xfrm>
        </p:grpSpPr>
        <p:sp>
          <p:nvSpPr>
            <p:cNvPr id="12" name="Google Shape;12;p25"/>
            <p:cNvSpPr/>
            <p:nvPr/>
          </p:nvSpPr>
          <p:spPr>
            <a:xfrm>
              <a:off x="4810125" y="4500563"/>
              <a:ext cx="4295775" cy="1016000"/>
            </a:xfrm>
            <a:custGeom>
              <a:avLst/>
              <a:gdLst/>
              <a:ahLst/>
              <a:cxnLst/>
              <a:rect l="l" t="t" r="r" b="b"/>
              <a:pathLst>
                <a:path w="2706" h="640" extrusionOk="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13" name="Google Shape;13;p25"/>
            <p:cNvSpPr/>
            <p:nvPr/>
          </p:nvSpPr>
          <p:spPr>
            <a:xfrm>
              <a:off x="-309563" y="4318000"/>
              <a:ext cx="8280401" cy="1209675"/>
            </a:xfrm>
            <a:custGeom>
              <a:avLst/>
              <a:gdLst/>
              <a:ahLst/>
              <a:cxnLst/>
              <a:rect l="l" t="t" r="r" b="b"/>
              <a:pathLst>
                <a:path w="5216" h="762" extrusionOk="0">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14" name="Google Shape;14;p25"/>
            <p:cNvSpPr/>
            <p:nvPr/>
          </p:nvSpPr>
          <p:spPr>
            <a:xfrm>
              <a:off x="3175" y="4335463"/>
              <a:ext cx="8166100" cy="1101725"/>
            </a:xfrm>
            <a:custGeom>
              <a:avLst/>
              <a:gdLst/>
              <a:ahLst/>
              <a:cxnLst/>
              <a:rect l="l" t="t" r="r" b="b"/>
              <a:pathLst>
                <a:path w="5144" h="694" extrusionOk="0">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15" name="Google Shape;15;p25"/>
            <p:cNvSpPr/>
            <p:nvPr/>
          </p:nvSpPr>
          <p:spPr>
            <a:xfrm>
              <a:off x="4156075" y="4316413"/>
              <a:ext cx="4940300" cy="927100"/>
            </a:xfrm>
            <a:custGeom>
              <a:avLst/>
              <a:gdLst/>
              <a:ahLst/>
              <a:cxnLst/>
              <a:rect l="l" t="t" r="r" b="b"/>
              <a:pathLst>
                <a:path w="3112" h="584" extrusionOk="0">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sp>
          <p:nvSpPr>
            <p:cNvPr id="16" name="Google Shape;16;p25"/>
            <p:cNvSpPr/>
            <p:nvPr/>
          </p:nvSpPr>
          <p:spPr>
            <a:xfrm>
              <a:off x="-3905251" y="4294188"/>
              <a:ext cx="13027839" cy="1892300"/>
            </a:xfrm>
            <a:custGeom>
              <a:avLst/>
              <a:gdLst/>
              <a:ahLst/>
              <a:cxnLst/>
              <a:rect l="l" t="t" r="r" b="b"/>
              <a:pathLst>
                <a:path w="8196" h="1192" extrusionOk="0">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ndara"/>
                <a:ea typeface="Candara"/>
                <a:cs typeface="Candara"/>
                <a:sym typeface="Candara"/>
              </a:endParaRPr>
            </a:p>
          </p:txBody>
        </p:sp>
      </p:grpSp>
      <p:sp>
        <p:nvSpPr>
          <p:cNvPr id="17" name="Google Shape;17;p25"/>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FFFFFF"/>
              </a:buClr>
              <a:buSzPts val="4400"/>
              <a:buFont typeface="Candara"/>
              <a:buNone/>
              <a:defRPr sz="4400" b="0" i="0" u="none" strike="noStrike" cap="none">
                <a:solidFill>
                  <a:srgbClr val="FFFFFF"/>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25"/>
          <p:cNvSpPr txBox="1">
            <a:spLocks noGrp="1"/>
          </p:cNvSpPr>
          <p:nvPr>
            <p:ph type="dt" idx="10"/>
          </p:nvPr>
        </p:nvSpPr>
        <p:spPr>
          <a:xfrm>
            <a:off x="5163672" y="6250164"/>
            <a:ext cx="378669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a:solidFill>
                  <a:schemeClr val="dk2"/>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19" name="Google Shape;19;p25"/>
          <p:cNvSpPr txBox="1">
            <a:spLocks noGrp="1"/>
          </p:cNvSpPr>
          <p:nvPr>
            <p:ph type="ftr" idx="11"/>
          </p:nvPr>
        </p:nvSpPr>
        <p:spPr>
          <a:xfrm>
            <a:off x="193638" y="6250164"/>
            <a:ext cx="378669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a:solidFill>
                  <a:schemeClr val="dk2"/>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20" name="Google Shape;20;p25"/>
          <p:cNvSpPr txBox="1">
            <a:spLocks noGrp="1"/>
          </p:cNvSpPr>
          <p:nvPr>
            <p:ph type="sldNum" idx="12"/>
          </p:nvPr>
        </p:nvSpPr>
        <p:spPr>
          <a:xfrm>
            <a:off x="3991088" y="6250163"/>
            <a:ext cx="116182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u="none">
                <a:solidFill>
                  <a:schemeClr val="dk2"/>
                </a:solidFill>
                <a:latin typeface="Candara"/>
                <a:ea typeface="Candara"/>
                <a:cs typeface="Candara"/>
                <a:sym typeface="Candara"/>
              </a:defRPr>
            </a:lvl1pPr>
            <a:lvl2pPr marL="0" marR="0" lvl="1" indent="0" algn="ctr" rtl="0">
              <a:spcBef>
                <a:spcPts val="0"/>
              </a:spcBef>
              <a:buNone/>
              <a:defRPr sz="1000" b="0" u="none">
                <a:solidFill>
                  <a:schemeClr val="dk2"/>
                </a:solidFill>
                <a:latin typeface="Candara"/>
                <a:ea typeface="Candara"/>
                <a:cs typeface="Candara"/>
                <a:sym typeface="Candara"/>
              </a:defRPr>
            </a:lvl2pPr>
            <a:lvl3pPr marL="0" marR="0" lvl="2" indent="0" algn="ctr" rtl="0">
              <a:spcBef>
                <a:spcPts val="0"/>
              </a:spcBef>
              <a:buNone/>
              <a:defRPr sz="1000" b="0" u="none">
                <a:solidFill>
                  <a:schemeClr val="dk2"/>
                </a:solidFill>
                <a:latin typeface="Candara"/>
                <a:ea typeface="Candara"/>
                <a:cs typeface="Candara"/>
                <a:sym typeface="Candara"/>
              </a:defRPr>
            </a:lvl3pPr>
            <a:lvl4pPr marL="0" marR="0" lvl="3" indent="0" algn="ctr" rtl="0">
              <a:spcBef>
                <a:spcPts val="0"/>
              </a:spcBef>
              <a:buNone/>
              <a:defRPr sz="1000" b="0" u="none">
                <a:solidFill>
                  <a:schemeClr val="dk2"/>
                </a:solidFill>
                <a:latin typeface="Candara"/>
                <a:ea typeface="Candara"/>
                <a:cs typeface="Candara"/>
                <a:sym typeface="Candara"/>
              </a:defRPr>
            </a:lvl4pPr>
            <a:lvl5pPr marL="0" marR="0" lvl="4" indent="0" algn="ctr" rtl="0">
              <a:spcBef>
                <a:spcPts val="0"/>
              </a:spcBef>
              <a:buNone/>
              <a:defRPr sz="1000" b="0" u="none">
                <a:solidFill>
                  <a:schemeClr val="dk2"/>
                </a:solidFill>
                <a:latin typeface="Candara"/>
                <a:ea typeface="Candara"/>
                <a:cs typeface="Candara"/>
                <a:sym typeface="Candara"/>
              </a:defRPr>
            </a:lvl5pPr>
            <a:lvl6pPr marL="0" marR="0" lvl="5" indent="0" algn="ctr" rtl="0">
              <a:spcBef>
                <a:spcPts val="0"/>
              </a:spcBef>
              <a:buNone/>
              <a:defRPr sz="1000" b="0" u="none">
                <a:solidFill>
                  <a:schemeClr val="dk2"/>
                </a:solidFill>
                <a:latin typeface="Candara"/>
                <a:ea typeface="Candara"/>
                <a:cs typeface="Candara"/>
                <a:sym typeface="Candara"/>
              </a:defRPr>
            </a:lvl6pPr>
            <a:lvl7pPr marL="0" marR="0" lvl="6" indent="0" algn="ctr" rtl="0">
              <a:spcBef>
                <a:spcPts val="0"/>
              </a:spcBef>
              <a:buNone/>
              <a:defRPr sz="1000" b="0" u="none">
                <a:solidFill>
                  <a:schemeClr val="dk2"/>
                </a:solidFill>
                <a:latin typeface="Candara"/>
                <a:ea typeface="Candara"/>
                <a:cs typeface="Candara"/>
                <a:sym typeface="Candara"/>
              </a:defRPr>
            </a:lvl7pPr>
            <a:lvl8pPr marL="0" marR="0" lvl="7" indent="0" algn="ctr" rtl="0">
              <a:spcBef>
                <a:spcPts val="0"/>
              </a:spcBef>
              <a:buNone/>
              <a:defRPr sz="1000" b="0" u="none">
                <a:solidFill>
                  <a:schemeClr val="dk2"/>
                </a:solidFill>
                <a:latin typeface="Candara"/>
                <a:ea typeface="Candara"/>
                <a:cs typeface="Candara"/>
                <a:sym typeface="Candara"/>
              </a:defRPr>
            </a:lvl8pPr>
            <a:lvl9pPr marL="0" marR="0" lvl="8" indent="0" algn="ctr" rtl="0">
              <a:spcBef>
                <a:spcPts val="0"/>
              </a:spcBef>
              <a:buNone/>
              <a:defRPr sz="1000" b="0" u="none">
                <a:solidFill>
                  <a:schemeClr val="dk2"/>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
        <p:nvSpPr>
          <p:cNvPr id="21" name="Google Shape;21;p25"/>
          <p:cNvSpPr txBox="1">
            <a:spLocks noGrp="1"/>
          </p:cNvSpPr>
          <p:nvPr>
            <p:ph type="body" idx="1"/>
          </p:nvPr>
        </p:nvSpPr>
        <p:spPr>
          <a:xfrm>
            <a:off x="872067" y="2675467"/>
            <a:ext cx="7408333" cy="3450696"/>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accent1"/>
              </a:buClr>
              <a:buSzPts val="2400"/>
              <a:buFont typeface="Noto Sans Symbols"/>
              <a:buChar char="*"/>
              <a:defRPr sz="2400" b="0" i="0" u="none" strike="noStrike" cap="none">
                <a:solidFill>
                  <a:schemeClr val="dk2"/>
                </a:solidFill>
                <a:latin typeface="Candara"/>
                <a:ea typeface="Candara"/>
                <a:cs typeface="Candara"/>
                <a:sym typeface="Candara"/>
              </a:defRPr>
            </a:lvl1pPr>
            <a:lvl2pPr marL="914400" marR="0" lvl="1" indent="-368300" algn="l" rtl="0">
              <a:spcBef>
                <a:spcPts val="440"/>
              </a:spcBef>
              <a:spcAft>
                <a:spcPts val="0"/>
              </a:spcAft>
              <a:buClr>
                <a:schemeClr val="accent1"/>
              </a:buClr>
              <a:buSzPts val="2200"/>
              <a:buFont typeface="Noto Sans Symbols"/>
              <a:buChar char="*"/>
              <a:defRPr sz="2200" b="0" i="0" u="none" strike="noStrike" cap="none">
                <a:solidFill>
                  <a:schemeClr val="dk2"/>
                </a:solidFill>
                <a:latin typeface="Candara"/>
                <a:ea typeface="Candara"/>
                <a:cs typeface="Candara"/>
                <a:sym typeface="Candara"/>
              </a:defRPr>
            </a:lvl2pPr>
            <a:lvl3pPr marL="1371600" marR="0" lvl="2" indent="-355600" algn="l" rtl="0">
              <a:spcBef>
                <a:spcPts val="400"/>
              </a:spcBef>
              <a:spcAft>
                <a:spcPts val="0"/>
              </a:spcAft>
              <a:buClr>
                <a:schemeClr val="accent1"/>
              </a:buClr>
              <a:buSzPts val="2000"/>
              <a:buFont typeface="Noto Sans Symbols"/>
              <a:buChar char="*"/>
              <a:defRPr sz="2000" b="0" i="0" u="none" strike="noStrike" cap="none">
                <a:solidFill>
                  <a:schemeClr val="dk2"/>
                </a:solidFill>
                <a:latin typeface="Candara"/>
                <a:ea typeface="Candara"/>
                <a:cs typeface="Candara"/>
                <a:sym typeface="Candara"/>
              </a:defRPr>
            </a:lvl3pPr>
            <a:lvl4pPr marL="1828800" marR="0" lvl="3" indent="-342900" algn="l" rtl="0">
              <a:spcBef>
                <a:spcPts val="360"/>
              </a:spcBef>
              <a:spcAft>
                <a:spcPts val="0"/>
              </a:spcAft>
              <a:buClr>
                <a:schemeClr val="accent1"/>
              </a:buClr>
              <a:buSzPts val="1800"/>
              <a:buFont typeface="Noto Sans Symbols"/>
              <a:buChar char="*"/>
              <a:defRPr sz="1800" b="0" i="0" u="none" strike="noStrike" cap="none">
                <a:solidFill>
                  <a:schemeClr val="dk2"/>
                </a:solidFill>
                <a:latin typeface="Candara"/>
                <a:ea typeface="Candara"/>
                <a:cs typeface="Candara"/>
                <a:sym typeface="Candara"/>
              </a:defRPr>
            </a:lvl4pPr>
            <a:lvl5pPr marL="2286000" marR="0" lvl="4" indent="-330200" algn="l" rtl="0">
              <a:spcBef>
                <a:spcPts val="320"/>
              </a:spcBef>
              <a:spcAft>
                <a:spcPts val="0"/>
              </a:spcAft>
              <a:buClr>
                <a:schemeClr val="accent1"/>
              </a:buClr>
              <a:buSzPts val="1600"/>
              <a:buFont typeface="Noto Sans Symbols"/>
              <a:buChar char="*"/>
              <a:defRPr sz="1600" b="0" i="0" u="none" strike="noStrike" cap="none">
                <a:solidFill>
                  <a:schemeClr val="dk2"/>
                </a:solidFill>
                <a:latin typeface="Candara"/>
                <a:ea typeface="Candara"/>
                <a:cs typeface="Candara"/>
                <a:sym typeface="Candara"/>
              </a:defRPr>
            </a:lvl5pPr>
            <a:lvl6pPr marL="2743200" marR="0" lvl="5" indent="-317500" algn="l" rtl="0">
              <a:spcBef>
                <a:spcPts val="384"/>
              </a:spcBef>
              <a:spcAft>
                <a:spcPts val="0"/>
              </a:spcAft>
              <a:buClr>
                <a:schemeClr val="accent1"/>
              </a:buClr>
              <a:buSzPts val="1400"/>
              <a:buFont typeface="Noto Sans Symbols"/>
              <a:buChar char="●"/>
              <a:defRPr sz="1400" b="0" i="0" u="none" strike="noStrike" cap="none">
                <a:solidFill>
                  <a:schemeClr val="dk2"/>
                </a:solidFill>
                <a:latin typeface="Candara"/>
                <a:ea typeface="Candara"/>
                <a:cs typeface="Candara"/>
                <a:sym typeface="Candara"/>
              </a:defRPr>
            </a:lvl6pPr>
            <a:lvl7pPr marL="3200400" marR="0" lvl="6" indent="-317500" algn="l" rtl="0">
              <a:spcBef>
                <a:spcPts val="384"/>
              </a:spcBef>
              <a:spcAft>
                <a:spcPts val="0"/>
              </a:spcAft>
              <a:buClr>
                <a:schemeClr val="accent1"/>
              </a:buClr>
              <a:buSzPts val="1400"/>
              <a:buFont typeface="Noto Sans Symbols"/>
              <a:buChar char="●"/>
              <a:defRPr sz="1400" b="0" i="0" u="none" strike="noStrike" cap="none">
                <a:solidFill>
                  <a:schemeClr val="dk2"/>
                </a:solidFill>
                <a:latin typeface="Candara"/>
                <a:ea typeface="Candara"/>
                <a:cs typeface="Candara"/>
                <a:sym typeface="Candara"/>
              </a:defRPr>
            </a:lvl7pPr>
            <a:lvl8pPr marL="3657600" marR="0" lvl="7" indent="-317500" algn="l" rtl="0">
              <a:spcBef>
                <a:spcPts val="384"/>
              </a:spcBef>
              <a:spcAft>
                <a:spcPts val="0"/>
              </a:spcAft>
              <a:buClr>
                <a:schemeClr val="accent1"/>
              </a:buClr>
              <a:buSzPts val="1400"/>
              <a:buFont typeface="Noto Sans Symbols"/>
              <a:buChar char="●"/>
              <a:defRPr sz="1400" b="0" i="0" u="none" strike="noStrike" cap="none">
                <a:solidFill>
                  <a:schemeClr val="dk2"/>
                </a:solidFill>
                <a:latin typeface="Candara"/>
                <a:ea typeface="Candara"/>
                <a:cs typeface="Candara"/>
                <a:sym typeface="Candara"/>
              </a:defRPr>
            </a:lvl8pPr>
            <a:lvl9pPr marL="4114800" marR="0" lvl="8" indent="-317500" algn="l" rtl="0">
              <a:spcBef>
                <a:spcPts val="384"/>
              </a:spcBef>
              <a:spcAft>
                <a:spcPts val="0"/>
              </a:spcAft>
              <a:buClr>
                <a:schemeClr val="accent1"/>
              </a:buClr>
              <a:buSzPts val="1400"/>
              <a:buFont typeface="Noto Sans Symbols"/>
              <a:buChar char="●"/>
              <a:defRPr sz="1400" b="0" i="0" u="none" strike="noStrike" cap="none">
                <a:solidFill>
                  <a:schemeClr val="dk2"/>
                </a:solidFill>
                <a:latin typeface="Candara"/>
                <a:ea typeface="Candara"/>
                <a:cs typeface="Candara"/>
                <a:sym typeface="Candar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ctrTitle"/>
          </p:nvPr>
        </p:nvSpPr>
        <p:spPr>
          <a:xfrm>
            <a:off x="685800" y="1600200"/>
            <a:ext cx="7772400" cy="1780108"/>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C0C0C"/>
              </a:buClr>
              <a:buSzPts val="4400"/>
              <a:buFont typeface="Candara"/>
              <a:buNone/>
            </a:pPr>
            <a:r>
              <a:rPr lang="en-IN" b="1">
                <a:solidFill>
                  <a:srgbClr val="0C0C0C"/>
                </a:solidFill>
              </a:rPr>
              <a:t>Dart Programming</a:t>
            </a:r>
            <a:endParaRPr/>
          </a:p>
        </p:txBody>
      </p:sp>
      <p:sp>
        <p:nvSpPr>
          <p:cNvPr id="137" name="Google Shape;137;p1"/>
          <p:cNvSpPr txBox="1">
            <a:spLocks noGrp="1"/>
          </p:cNvSpPr>
          <p:nvPr>
            <p:ph type="subTitle" idx="1"/>
          </p:nvPr>
        </p:nvSpPr>
        <p:spPr>
          <a:xfrm>
            <a:off x="1371600" y="3556001"/>
            <a:ext cx="6400800" cy="1473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000"/>
              <a:buNone/>
            </a:pPr>
            <a:r>
              <a:rPr lang="en-IN"/>
              <a:t>Module </a:t>
            </a:r>
            <a:r>
              <a:rPr lang="en-IN" dirty="0"/>
              <a:t>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0"/>
          <p:cNvSpPr txBox="1">
            <a:spLocks noGrp="1"/>
          </p:cNvSpPr>
          <p:nvPr>
            <p:ph type="body" idx="1"/>
          </p:nvPr>
        </p:nvSpPr>
        <p:spPr>
          <a:xfrm>
            <a:off x="152400" y="2675467"/>
            <a:ext cx="8991599" cy="3450696"/>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800"/>
              <a:buChar char="*"/>
            </a:pPr>
            <a:r>
              <a:rPr lang="en-IN" sz="1800"/>
              <a:t>Even in type-safe Dart code, most variables don’t need explicit types, due to </a:t>
            </a:r>
            <a:r>
              <a:rPr lang="en-IN" sz="2000" b="1"/>
              <a:t> type inference</a:t>
            </a:r>
            <a:endParaRPr sz="1800" b="1"/>
          </a:p>
          <a:p>
            <a:pPr marL="0" lvl="0" indent="0" algn="l" rtl="0">
              <a:spcBef>
                <a:spcPts val="360"/>
              </a:spcBef>
              <a:spcAft>
                <a:spcPts val="0"/>
              </a:spcAft>
              <a:buSzPts val="1800"/>
              <a:buNone/>
            </a:pPr>
            <a:endParaRPr sz="1800"/>
          </a:p>
          <a:p>
            <a:pPr marL="0" lvl="0" indent="0" algn="l" rtl="0">
              <a:spcBef>
                <a:spcPts val="360"/>
              </a:spcBef>
              <a:spcAft>
                <a:spcPts val="0"/>
              </a:spcAft>
              <a:buSzPts val="1800"/>
              <a:buNone/>
            </a:pPr>
            <a:r>
              <a:rPr lang="en-IN" sz="1800"/>
              <a:t>var name = 'Voyager I';       or   String name= 'Voyager I‘;</a:t>
            </a:r>
            <a:endParaRPr/>
          </a:p>
          <a:p>
            <a:pPr marL="0" lvl="0" indent="0" algn="l" rtl="0">
              <a:spcBef>
                <a:spcPts val="360"/>
              </a:spcBef>
              <a:spcAft>
                <a:spcPts val="0"/>
              </a:spcAft>
              <a:buSzPts val="1800"/>
              <a:buNone/>
            </a:pPr>
            <a:r>
              <a:rPr lang="en-IN" sz="1800"/>
              <a:t>var year = 1977;		or int year=1977;</a:t>
            </a:r>
            <a:endParaRPr/>
          </a:p>
          <a:p>
            <a:pPr marL="0" lvl="0" indent="0" algn="l" rtl="0">
              <a:spcBef>
                <a:spcPts val="360"/>
              </a:spcBef>
              <a:spcAft>
                <a:spcPts val="0"/>
              </a:spcAft>
              <a:buSzPts val="1800"/>
              <a:buNone/>
            </a:pPr>
            <a:r>
              <a:rPr lang="en-IN" sz="1800"/>
              <a:t>var antennaDiameter = 3.7;</a:t>
            </a:r>
            <a:endParaRPr/>
          </a:p>
          <a:p>
            <a:pPr marL="0" lvl="0" indent="0" algn="l" rtl="0">
              <a:spcBef>
                <a:spcPts val="360"/>
              </a:spcBef>
              <a:spcAft>
                <a:spcPts val="0"/>
              </a:spcAft>
              <a:buSzPts val="1800"/>
              <a:buNone/>
            </a:pPr>
            <a:r>
              <a:rPr lang="en-IN" sz="1800"/>
              <a:t>var flybyObjects = ['Jupiter', 'Saturn', 'Uranus', 'Neptune'];</a:t>
            </a:r>
            <a:endParaRPr/>
          </a:p>
          <a:p>
            <a:pPr marL="0" lvl="0" indent="0" algn="l" rtl="0">
              <a:spcBef>
                <a:spcPts val="360"/>
              </a:spcBef>
              <a:spcAft>
                <a:spcPts val="0"/>
              </a:spcAft>
              <a:buSzPts val="1800"/>
              <a:buNone/>
            </a:pPr>
            <a:r>
              <a:rPr lang="en-IN" sz="1800"/>
              <a:t>var image = {  'tags': ['saturn'],</a:t>
            </a:r>
            <a:endParaRPr/>
          </a:p>
          <a:p>
            <a:pPr marL="0" lvl="0" indent="0" algn="l" rtl="0">
              <a:spcBef>
                <a:spcPts val="360"/>
              </a:spcBef>
              <a:spcAft>
                <a:spcPts val="0"/>
              </a:spcAft>
              <a:buSzPts val="1800"/>
              <a:buNone/>
            </a:pPr>
            <a:r>
              <a:rPr lang="en-IN" sz="1800"/>
              <a:t>  'url': 'https://upload.wikimedia.org/wikipedia/commons/1/17/Google-flutter-logo.png'  };</a:t>
            </a:r>
            <a:endParaRPr/>
          </a:p>
          <a:p>
            <a:pPr marL="0" lvl="0" indent="0" algn="l" rtl="0">
              <a:spcBef>
                <a:spcPts val="360"/>
              </a:spcBef>
              <a:spcAft>
                <a:spcPts val="0"/>
              </a:spcAft>
              <a:buSzPts val="1800"/>
              <a:buNone/>
            </a:pPr>
            <a:r>
              <a:rPr lang="en-IN" sz="1800"/>
              <a:t> </a:t>
            </a:r>
            <a:endParaRPr/>
          </a:p>
        </p:txBody>
      </p:sp>
      <p:sp>
        <p:nvSpPr>
          <p:cNvPr id="194" name="Google Shape;194;p10"/>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Candara"/>
              <a:buNone/>
            </a:pPr>
            <a:r>
              <a:rPr lang="en-IN"/>
              <a:t>Variables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a:spLocks noGrp="1"/>
          </p:cNvSpPr>
          <p:nvPr>
            <p:ph type="body" idx="1"/>
          </p:nvPr>
        </p:nvSpPr>
        <p:spPr>
          <a:xfrm>
            <a:off x="0" y="3581400"/>
            <a:ext cx="3390900" cy="251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IN" sz="1400" b="1"/>
              <a:t>main() {</a:t>
            </a:r>
            <a:endParaRPr/>
          </a:p>
          <a:p>
            <a:pPr marL="0" lvl="0" indent="0" algn="l" rtl="0">
              <a:spcBef>
                <a:spcPts val="280"/>
              </a:spcBef>
              <a:spcAft>
                <a:spcPts val="0"/>
              </a:spcAft>
              <a:buSzPts val="1400"/>
              <a:buNone/>
            </a:pPr>
            <a:r>
              <a:rPr lang="en-IN" sz="1400" b="1"/>
              <a:t>  final Car = "Honda City";</a:t>
            </a:r>
            <a:endParaRPr/>
          </a:p>
          <a:p>
            <a:pPr marL="0" lvl="0" indent="0" algn="l" rtl="0">
              <a:spcBef>
                <a:spcPts val="280"/>
              </a:spcBef>
              <a:spcAft>
                <a:spcPts val="0"/>
              </a:spcAft>
              <a:buSzPts val="1400"/>
              <a:buNone/>
            </a:pPr>
            <a:r>
              <a:rPr lang="en-IN" sz="1400" b="1"/>
              <a:t>  final wheels = 4;</a:t>
            </a:r>
            <a:endParaRPr/>
          </a:p>
          <a:p>
            <a:pPr marL="0" lvl="0" indent="0" algn="l" rtl="0">
              <a:spcBef>
                <a:spcPts val="280"/>
              </a:spcBef>
              <a:spcAft>
                <a:spcPts val="0"/>
              </a:spcAft>
              <a:buSzPts val="1400"/>
              <a:buNone/>
            </a:pPr>
            <a:r>
              <a:rPr lang="en-IN" sz="1400" b="1"/>
              <a:t>  </a:t>
            </a:r>
            <a:r>
              <a:rPr lang="en-IN" sz="1400" b="1">
                <a:solidFill>
                  <a:srgbClr val="FF0000"/>
                </a:solidFill>
              </a:rPr>
              <a:t>// Car = "Fortuner";</a:t>
            </a:r>
            <a:endParaRPr/>
          </a:p>
          <a:p>
            <a:pPr marL="0" lvl="0" indent="0" algn="l" rtl="0">
              <a:spcBef>
                <a:spcPts val="280"/>
              </a:spcBef>
              <a:spcAft>
                <a:spcPts val="0"/>
              </a:spcAft>
              <a:buSzPts val="1400"/>
              <a:buNone/>
            </a:pPr>
            <a:r>
              <a:rPr lang="en-IN" sz="1400" b="1"/>
              <a:t>  print(Car);</a:t>
            </a:r>
            <a:endParaRPr/>
          </a:p>
          <a:p>
            <a:pPr marL="0" lvl="0" indent="0" algn="l" rtl="0">
              <a:spcBef>
                <a:spcPts val="280"/>
              </a:spcBef>
              <a:spcAft>
                <a:spcPts val="0"/>
              </a:spcAft>
              <a:buSzPts val="1400"/>
              <a:buNone/>
            </a:pPr>
            <a:r>
              <a:rPr lang="en-IN" sz="1400" b="1"/>
              <a:t>  print(wheels);</a:t>
            </a:r>
            <a:endParaRPr/>
          </a:p>
          <a:p>
            <a:pPr marL="0" lvl="0" indent="0" algn="l" rtl="0">
              <a:spcBef>
                <a:spcPts val="280"/>
              </a:spcBef>
              <a:spcAft>
                <a:spcPts val="0"/>
              </a:spcAft>
              <a:buSzPts val="1400"/>
              <a:buNone/>
            </a:pPr>
            <a:r>
              <a:rPr lang="en-IN" sz="1400" b="1"/>
              <a:t>  const pi = 3.14;</a:t>
            </a:r>
            <a:endParaRPr/>
          </a:p>
          <a:p>
            <a:pPr marL="0" lvl="0" indent="0" algn="l" rtl="0">
              <a:spcBef>
                <a:spcPts val="280"/>
              </a:spcBef>
              <a:spcAft>
                <a:spcPts val="0"/>
              </a:spcAft>
              <a:buSzPts val="1400"/>
              <a:buNone/>
            </a:pPr>
            <a:r>
              <a:rPr lang="en-IN" sz="1400" b="1"/>
              <a:t>  const gravity = 9.8;</a:t>
            </a:r>
            <a:endParaRPr/>
          </a:p>
          <a:p>
            <a:pPr marL="0" lvl="0" indent="0" algn="l" rtl="0">
              <a:spcBef>
                <a:spcPts val="280"/>
              </a:spcBef>
              <a:spcAft>
                <a:spcPts val="0"/>
              </a:spcAft>
              <a:buSzPts val="1400"/>
              <a:buNone/>
            </a:pPr>
            <a:r>
              <a:rPr lang="en-IN" sz="1400" b="1"/>
              <a:t> </a:t>
            </a:r>
            <a:r>
              <a:rPr lang="en-IN" sz="1400" b="1">
                <a:solidFill>
                  <a:srgbClr val="FF0000"/>
                </a:solidFill>
              </a:rPr>
              <a:t> //pi = 1.1;</a:t>
            </a:r>
            <a:endParaRPr/>
          </a:p>
          <a:p>
            <a:pPr marL="0" lvl="0" indent="0" algn="l" rtl="0">
              <a:spcBef>
                <a:spcPts val="280"/>
              </a:spcBef>
              <a:spcAft>
                <a:spcPts val="0"/>
              </a:spcAft>
              <a:buSzPts val="1400"/>
              <a:buNone/>
            </a:pPr>
            <a:r>
              <a:rPr lang="en-IN" sz="1400" b="1"/>
              <a:t>  print(pi);</a:t>
            </a:r>
            <a:endParaRPr/>
          </a:p>
          <a:p>
            <a:pPr marL="0" lvl="0" indent="0" algn="l" rtl="0">
              <a:spcBef>
                <a:spcPts val="280"/>
              </a:spcBef>
              <a:spcAft>
                <a:spcPts val="0"/>
              </a:spcAft>
              <a:buSzPts val="1400"/>
              <a:buNone/>
            </a:pPr>
            <a:r>
              <a:rPr lang="en-IN" sz="1400" b="1"/>
              <a:t>  print(gravity);</a:t>
            </a:r>
            <a:endParaRPr/>
          </a:p>
          <a:p>
            <a:pPr marL="0" lvl="0" indent="0" algn="l" rtl="0">
              <a:spcBef>
                <a:spcPts val="280"/>
              </a:spcBef>
              <a:spcAft>
                <a:spcPts val="0"/>
              </a:spcAft>
              <a:buSzPts val="1400"/>
              <a:buNone/>
            </a:pPr>
            <a:r>
              <a:rPr lang="en-IN" sz="1400" b="1"/>
              <a:t>}</a:t>
            </a:r>
            <a:endParaRPr/>
          </a:p>
          <a:p>
            <a:pPr marL="0" lvl="0" indent="0" algn="l" rtl="0">
              <a:spcBef>
                <a:spcPts val="280"/>
              </a:spcBef>
              <a:spcAft>
                <a:spcPts val="0"/>
              </a:spcAft>
              <a:buSzPts val="1400"/>
              <a:buNone/>
            </a:pPr>
            <a:br>
              <a:rPr lang="en-IN" sz="1400" b="1"/>
            </a:br>
            <a:endParaRPr sz="1400" b="1"/>
          </a:p>
          <a:p>
            <a:pPr marL="0" lvl="0" indent="0" algn="l" rtl="0">
              <a:spcBef>
                <a:spcPts val="280"/>
              </a:spcBef>
              <a:spcAft>
                <a:spcPts val="0"/>
              </a:spcAft>
              <a:buSzPts val="1400"/>
              <a:buNone/>
            </a:pPr>
            <a:endParaRPr sz="1400" b="1"/>
          </a:p>
        </p:txBody>
      </p:sp>
      <p:sp>
        <p:nvSpPr>
          <p:cNvPr id="200" name="Google Shape;200;p11"/>
          <p:cNvSpPr txBox="1">
            <a:spLocks noGrp="1"/>
          </p:cNvSpPr>
          <p:nvPr>
            <p:ph type="title"/>
          </p:nvPr>
        </p:nvSpPr>
        <p:spPr>
          <a:xfrm>
            <a:off x="914400" y="1219200"/>
            <a:ext cx="7772400" cy="37185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FF"/>
              </a:buClr>
              <a:buSzPct val="100000"/>
              <a:buFont typeface="Candara"/>
              <a:buNone/>
            </a:pPr>
            <a:r>
              <a:rPr lang="en-IN" b="1"/>
              <a:t>Defining Constants and final</a:t>
            </a:r>
            <a:br>
              <a:rPr lang="en-IN"/>
            </a:br>
            <a:br>
              <a:rPr lang="en-IN"/>
            </a:br>
            <a:endParaRPr/>
          </a:p>
        </p:txBody>
      </p:sp>
      <p:pic>
        <p:nvPicPr>
          <p:cNvPr id="201" name="Google Shape;201;p11"/>
          <p:cNvPicPr preferRelativeResize="0"/>
          <p:nvPr/>
        </p:nvPicPr>
        <p:blipFill rotWithShape="1">
          <a:blip r:embed="rId3">
            <a:alphaModFix/>
          </a:blip>
          <a:srcRect/>
          <a:stretch/>
        </p:blipFill>
        <p:spPr>
          <a:xfrm>
            <a:off x="914400" y="1447800"/>
            <a:ext cx="6477000" cy="2117170"/>
          </a:xfrm>
          <a:prstGeom prst="rect">
            <a:avLst/>
          </a:prstGeom>
          <a:noFill/>
          <a:ln>
            <a:noFill/>
          </a:ln>
        </p:spPr>
      </p:pic>
      <p:pic>
        <p:nvPicPr>
          <p:cNvPr id="202" name="Google Shape;202;p11"/>
          <p:cNvPicPr preferRelativeResize="0"/>
          <p:nvPr/>
        </p:nvPicPr>
        <p:blipFill rotWithShape="1">
          <a:blip r:embed="rId4">
            <a:alphaModFix/>
          </a:blip>
          <a:srcRect/>
          <a:stretch/>
        </p:blipFill>
        <p:spPr>
          <a:xfrm>
            <a:off x="3886201" y="3724194"/>
            <a:ext cx="1520794" cy="1076406"/>
          </a:xfrm>
          <a:prstGeom prst="rect">
            <a:avLst/>
          </a:prstGeom>
          <a:noFill/>
          <a:ln>
            <a:noFill/>
          </a:ln>
        </p:spPr>
      </p:pic>
      <p:pic>
        <p:nvPicPr>
          <p:cNvPr id="203" name="Google Shape;203;p11"/>
          <p:cNvPicPr preferRelativeResize="0"/>
          <p:nvPr/>
        </p:nvPicPr>
        <p:blipFill rotWithShape="1">
          <a:blip r:embed="rId5">
            <a:alphaModFix/>
          </a:blip>
          <a:srcRect/>
          <a:stretch/>
        </p:blipFill>
        <p:spPr>
          <a:xfrm>
            <a:off x="2286000" y="5029200"/>
            <a:ext cx="6629400" cy="12992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a:spLocks noGrp="1"/>
          </p:cNvSpPr>
          <p:nvPr>
            <p:ph type="title"/>
          </p:nvPr>
        </p:nvSpPr>
        <p:spPr>
          <a:xfrm>
            <a:off x="457200" y="266320"/>
            <a:ext cx="8229600" cy="35436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FF"/>
              </a:buClr>
              <a:buSzPct val="100000"/>
              <a:buFont typeface="Candara"/>
              <a:buNone/>
            </a:pPr>
            <a:r>
              <a:rPr lang="en-IN"/>
              <a:t>String Interpolation</a:t>
            </a:r>
            <a:endParaRPr/>
          </a:p>
        </p:txBody>
      </p:sp>
      <p:pic>
        <p:nvPicPr>
          <p:cNvPr id="209" name="Google Shape;209;p12"/>
          <p:cNvPicPr preferRelativeResize="0"/>
          <p:nvPr/>
        </p:nvPicPr>
        <p:blipFill rotWithShape="1">
          <a:blip r:embed="rId3">
            <a:alphaModFix/>
          </a:blip>
          <a:srcRect/>
          <a:stretch/>
        </p:blipFill>
        <p:spPr>
          <a:xfrm>
            <a:off x="107504" y="809624"/>
            <a:ext cx="8856984" cy="56437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3"/>
          <p:cNvSpPr txBox="1">
            <a:spLocks noGrp="1"/>
          </p:cNvSpPr>
          <p:nvPr>
            <p:ph type="title"/>
          </p:nvPr>
        </p:nvSpPr>
        <p:spPr>
          <a:xfrm>
            <a:off x="457200" y="764704"/>
            <a:ext cx="8229600" cy="82635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FF"/>
              </a:buClr>
              <a:buSzPct val="100000"/>
              <a:buFont typeface="Candara"/>
              <a:buNone/>
            </a:pPr>
            <a:r>
              <a:rPr lang="en-IN"/>
              <a:t>Control flow statements</a:t>
            </a:r>
            <a:br>
              <a:rPr lang="en-IN"/>
            </a:br>
            <a:br>
              <a:rPr lang="en-IN"/>
            </a:br>
            <a:endParaRPr/>
          </a:p>
        </p:txBody>
      </p:sp>
      <p:sp>
        <p:nvSpPr>
          <p:cNvPr id="215" name="Google Shape;215;p13"/>
          <p:cNvSpPr txBox="1">
            <a:spLocks noGrp="1"/>
          </p:cNvSpPr>
          <p:nvPr>
            <p:ph type="body" idx="1"/>
          </p:nvPr>
        </p:nvSpPr>
        <p:spPr>
          <a:xfrm>
            <a:off x="228601" y="2362200"/>
            <a:ext cx="4038600" cy="3764280"/>
          </a:xfrm>
          <a:prstGeom prst="rect">
            <a:avLst/>
          </a:prstGeom>
          <a:solidFill>
            <a:schemeClr val="lt1"/>
          </a:solidFill>
          <a:ln w="15875" cap="flat" cmpd="sng">
            <a:solidFill>
              <a:srgbClr val="2F5C94"/>
            </a:solidFill>
            <a:prstDash val="solid"/>
            <a:round/>
            <a:headEnd type="none" w="sm" len="sm"/>
            <a:tailEnd type="none" w="sm" len="sm"/>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100000"/>
              <a:buChar char="*"/>
            </a:pPr>
            <a:r>
              <a:rPr lang="en-IN" b="1">
                <a:solidFill>
                  <a:schemeClr val="dk1"/>
                </a:solidFill>
                <a:latin typeface="Candara"/>
                <a:ea typeface="Candara"/>
                <a:cs typeface="Candara"/>
                <a:sym typeface="Candara"/>
              </a:rPr>
              <a:t>Dart supports the usual control flow statements:</a:t>
            </a:r>
            <a:endParaRPr/>
          </a:p>
          <a:p>
            <a:pPr marL="274320" lvl="0" indent="-156210" algn="l" rtl="0">
              <a:spcBef>
                <a:spcPts val="372"/>
              </a:spcBef>
              <a:spcAft>
                <a:spcPts val="0"/>
              </a:spcAft>
              <a:buSzPct val="100000"/>
              <a:buNone/>
            </a:pPr>
            <a:endParaRPr b="1">
              <a:solidFill>
                <a:schemeClr val="dk1"/>
              </a:solidFill>
            </a:endParaRPr>
          </a:p>
          <a:p>
            <a:pPr marL="274320" lvl="0" indent="-156210" algn="l" rtl="0">
              <a:spcBef>
                <a:spcPts val="372"/>
              </a:spcBef>
              <a:spcAft>
                <a:spcPts val="0"/>
              </a:spcAft>
              <a:buSzPct val="100000"/>
              <a:buNone/>
            </a:pPr>
            <a:endParaRPr/>
          </a:p>
          <a:p>
            <a:pPr marL="581343" lvl="2" indent="0" algn="l" rtl="0">
              <a:spcBef>
                <a:spcPts val="310"/>
              </a:spcBef>
              <a:spcAft>
                <a:spcPts val="0"/>
              </a:spcAft>
              <a:buSzPct val="100000"/>
              <a:buNone/>
            </a:pPr>
            <a:r>
              <a:rPr lang="en-IN" b="1">
                <a:solidFill>
                  <a:srgbClr val="0B87D5"/>
                </a:solidFill>
                <a:latin typeface="Candara"/>
                <a:ea typeface="Candara"/>
                <a:cs typeface="Candara"/>
                <a:sym typeface="Candara"/>
              </a:rPr>
              <a:t>if (year &gt;= 2001) {</a:t>
            </a:r>
            <a:endParaRPr/>
          </a:p>
          <a:p>
            <a:pPr marL="581343" lvl="2" indent="0" algn="l" rtl="0">
              <a:spcBef>
                <a:spcPts val="310"/>
              </a:spcBef>
              <a:spcAft>
                <a:spcPts val="0"/>
              </a:spcAft>
              <a:buSzPct val="100000"/>
              <a:buNone/>
            </a:pPr>
            <a:r>
              <a:rPr lang="en-IN" b="1">
                <a:solidFill>
                  <a:srgbClr val="0B87D5"/>
                </a:solidFill>
                <a:latin typeface="Candara"/>
                <a:ea typeface="Candara"/>
                <a:cs typeface="Candara"/>
                <a:sym typeface="Candara"/>
              </a:rPr>
              <a:t>  print('21st century');</a:t>
            </a:r>
            <a:endParaRPr/>
          </a:p>
          <a:p>
            <a:pPr marL="581343" lvl="2" indent="0" algn="l" rtl="0">
              <a:spcBef>
                <a:spcPts val="310"/>
              </a:spcBef>
              <a:spcAft>
                <a:spcPts val="0"/>
              </a:spcAft>
              <a:buSzPct val="100000"/>
              <a:buNone/>
            </a:pPr>
            <a:r>
              <a:rPr lang="en-IN" b="1">
                <a:solidFill>
                  <a:srgbClr val="0B87D5"/>
                </a:solidFill>
                <a:latin typeface="Candara"/>
                <a:ea typeface="Candara"/>
                <a:cs typeface="Candara"/>
                <a:sym typeface="Candara"/>
              </a:rPr>
              <a:t>}</a:t>
            </a:r>
            <a:endParaRPr/>
          </a:p>
          <a:p>
            <a:pPr marL="581343" lvl="2" indent="0" algn="l" rtl="0">
              <a:spcBef>
                <a:spcPts val="310"/>
              </a:spcBef>
              <a:spcAft>
                <a:spcPts val="0"/>
              </a:spcAft>
              <a:buSzPct val="100000"/>
              <a:buNone/>
            </a:pPr>
            <a:r>
              <a:rPr lang="en-IN" b="1">
                <a:solidFill>
                  <a:srgbClr val="0B87D5"/>
                </a:solidFill>
                <a:latin typeface="Candara"/>
                <a:ea typeface="Candara"/>
                <a:cs typeface="Candara"/>
                <a:sym typeface="Candara"/>
              </a:rPr>
              <a:t> else if (year &gt;= 1901) {</a:t>
            </a:r>
            <a:endParaRPr/>
          </a:p>
          <a:p>
            <a:pPr marL="581343" lvl="2" indent="0" algn="l" rtl="0">
              <a:spcBef>
                <a:spcPts val="310"/>
              </a:spcBef>
              <a:spcAft>
                <a:spcPts val="0"/>
              </a:spcAft>
              <a:buSzPct val="100000"/>
              <a:buNone/>
            </a:pPr>
            <a:r>
              <a:rPr lang="en-IN" b="1">
                <a:solidFill>
                  <a:srgbClr val="0B87D5"/>
                </a:solidFill>
                <a:latin typeface="Candara"/>
                <a:ea typeface="Candara"/>
                <a:cs typeface="Candara"/>
                <a:sym typeface="Candara"/>
              </a:rPr>
              <a:t>  print('20th century');</a:t>
            </a:r>
            <a:endParaRPr/>
          </a:p>
          <a:p>
            <a:pPr marL="581343" lvl="2" indent="0" algn="l" rtl="0">
              <a:spcBef>
                <a:spcPts val="310"/>
              </a:spcBef>
              <a:spcAft>
                <a:spcPts val="0"/>
              </a:spcAft>
              <a:buSzPct val="100000"/>
              <a:buNone/>
            </a:pPr>
            <a:r>
              <a:rPr lang="en-IN" b="1">
                <a:solidFill>
                  <a:srgbClr val="0B87D5"/>
                </a:solidFill>
                <a:latin typeface="Candara"/>
                <a:ea typeface="Candara"/>
                <a:cs typeface="Candara"/>
                <a:sym typeface="Candara"/>
              </a:rPr>
              <a:t>}</a:t>
            </a:r>
            <a:endParaRPr/>
          </a:p>
          <a:p>
            <a:pPr marL="581343" lvl="2" indent="0" algn="l" rtl="0">
              <a:spcBef>
                <a:spcPts val="310"/>
              </a:spcBef>
              <a:spcAft>
                <a:spcPts val="0"/>
              </a:spcAft>
              <a:buSzPct val="100000"/>
              <a:buNone/>
            </a:pPr>
            <a:endParaRPr/>
          </a:p>
          <a:p>
            <a:pPr marL="581343" lvl="2" indent="0" algn="l" rtl="0">
              <a:spcBef>
                <a:spcPts val="310"/>
              </a:spcBef>
              <a:spcAft>
                <a:spcPts val="0"/>
              </a:spcAft>
              <a:buSzPct val="100000"/>
              <a:buNone/>
            </a:pPr>
            <a:r>
              <a:rPr lang="en-IN" b="1">
                <a:solidFill>
                  <a:srgbClr val="00B050"/>
                </a:solidFill>
                <a:latin typeface="Candara"/>
                <a:ea typeface="Candara"/>
                <a:cs typeface="Candara"/>
                <a:sym typeface="Candara"/>
              </a:rPr>
              <a:t>for (var object in flybyObjects) {</a:t>
            </a:r>
            <a:endParaRPr/>
          </a:p>
          <a:p>
            <a:pPr marL="581343" lvl="2" indent="0" algn="l" rtl="0">
              <a:spcBef>
                <a:spcPts val="310"/>
              </a:spcBef>
              <a:spcAft>
                <a:spcPts val="0"/>
              </a:spcAft>
              <a:buSzPct val="100000"/>
              <a:buNone/>
            </a:pPr>
            <a:r>
              <a:rPr lang="en-IN" b="1">
                <a:solidFill>
                  <a:srgbClr val="00B050"/>
                </a:solidFill>
                <a:latin typeface="Candara"/>
                <a:ea typeface="Candara"/>
                <a:cs typeface="Candara"/>
                <a:sym typeface="Candara"/>
              </a:rPr>
              <a:t>  print(object);</a:t>
            </a:r>
            <a:endParaRPr/>
          </a:p>
          <a:p>
            <a:pPr marL="581343" lvl="2" indent="0" algn="l" rtl="0">
              <a:spcBef>
                <a:spcPts val="310"/>
              </a:spcBef>
              <a:spcAft>
                <a:spcPts val="0"/>
              </a:spcAft>
              <a:buSzPct val="100000"/>
              <a:buNone/>
            </a:pPr>
            <a:r>
              <a:rPr lang="en-IN" b="1">
                <a:solidFill>
                  <a:srgbClr val="00B050"/>
                </a:solidFill>
                <a:latin typeface="Candara"/>
                <a:ea typeface="Candara"/>
                <a:cs typeface="Candara"/>
                <a:sym typeface="Candara"/>
              </a:rPr>
              <a:t>}</a:t>
            </a:r>
            <a:endParaRPr/>
          </a:p>
          <a:p>
            <a:pPr marL="581343" lvl="2" indent="0" algn="l" rtl="0">
              <a:spcBef>
                <a:spcPts val="310"/>
              </a:spcBef>
              <a:spcAft>
                <a:spcPts val="0"/>
              </a:spcAft>
              <a:buSzPct val="100000"/>
              <a:buNone/>
            </a:pPr>
            <a:endParaRPr/>
          </a:p>
        </p:txBody>
      </p:sp>
      <p:sp>
        <p:nvSpPr>
          <p:cNvPr id="216" name="Google Shape;216;p13"/>
          <p:cNvSpPr txBox="1">
            <a:spLocks noGrp="1"/>
          </p:cNvSpPr>
          <p:nvPr>
            <p:ph type="body" idx="2"/>
          </p:nvPr>
        </p:nvSpPr>
        <p:spPr>
          <a:xfrm>
            <a:off x="4645152" y="2514600"/>
            <a:ext cx="4117848" cy="3611880"/>
          </a:xfrm>
          <a:prstGeom prst="rect">
            <a:avLst/>
          </a:prstGeom>
          <a:solidFill>
            <a:schemeClr val="lt1"/>
          </a:solidFill>
          <a:ln w="15875" cap="flat" cmpd="sng">
            <a:solidFill>
              <a:srgbClr val="2F5C94"/>
            </a:solidFill>
            <a:prstDash val="solid"/>
            <a:round/>
            <a:headEnd type="none" w="sm" len="sm"/>
            <a:tailEnd type="none" w="sm" len="sm"/>
          </a:ln>
        </p:spPr>
        <p:txBody>
          <a:bodyPr spcFirstLastPara="1" wrap="square" lIns="91425" tIns="45700" rIns="91425" bIns="45700" anchor="t" anchorCtr="0">
            <a:normAutofit fontScale="92500" lnSpcReduction="10000"/>
          </a:bodyPr>
          <a:lstStyle/>
          <a:p>
            <a:pPr marL="581343" lvl="2" indent="0" algn="l" rtl="0">
              <a:spcBef>
                <a:spcPts val="0"/>
              </a:spcBef>
              <a:spcAft>
                <a:spcPts val="0"/>
              </a:spcAft>
              <a:buSzPct val="100000"/>
              <a:buNone/>
            </a:pPr>
            <a:endParaRPr b="1">
              <a:solidFill>
                <a:srgbClr val="FF0000"/>
              </a:solidFill>
            </a:endParaRPr>
          </a:p>
          <a:p>
            <a:pPr marL="581343" lvl="2" indent="0" algn="l" rtl="0">
              <a:spcBef>
                <a:spcPts val="370"/>
              </a:spcBef>
              <a:spcAft>
                <a:spcPts val="0"/>
              </a:spcAft>
              <a:buSzPct val="100000"/>
              <a:buNone/>
            </a:pPr>
            <a:endParaRPr b="1">
              <a:solidFill>
                <a:srgbClr val="FF0000"/>
              </a:solidFill>
            </a:endParaRPr>
          </a:p>
          <a:p>
            <a:pPr marL="581343" lvl="2" indent="0" algn="l" rtl="0">
              <a:spcBef>
                <a:spcPts val="370"/>
              </a:spcBef>
              <a:spcAft>
                <a:spcPts val="0"/>
              </a:spcAft>
              <a:buSzPct val="100000"/>
              <a:buNone/>
            </a:pPr>
            <a:endParaRPr b="1">
              <a:solidFill>
                <a:srgbClr val="FF0000"/>
              </a:solidFill>
            </a:endParaRPr>
          </a:p>
          <a:p>
            <a:pPr marL="581343" lvl="2" indent="0" algn="l" rtl="0">
              <a:spcBef>
                <a:spcPts val="370"/>
              </a:spcBef>
              <a:spcAft>
                <a:spcPts val="0"/>
              </a:spcAft>
              <a:buSzPct val="100000"/>
              <a:buNone/>
            </a:pPr>
            <a:r>
              <a:rPr lang="en-IN" b="1">
                <a:solidFill>
                  <a:srgbClr val="FF0000"/>
                </a:solidFill>
                <a:latin typeface="Candara"/>
                <a:ea typeface="Candara"/>
                <a:cs typeface="Candara"/>
                <a:sym typeface="Candara"/>
              </a:rPr>
              <a:t>for (int month = 1; month &lt;= 12; month++) {</a:t>
            </a:r>
            <a:endParaRPr/>
          </a:p>
          <a:p>
            <a:pPr marL="581343" lvl="2" indent="0" algn="l" rtl="0">
              <a:spcBef>
                <a:spcPts val="370"/>
              </a:spcBef>
              <a:spcAft>
                <a:spcPts val="0"/>
              </a:spcAft>
              <a:buSzPct val="100000"/>
              <a:buNone/>
            </a:pPr>
            <a:r>
              <a:rPr lang="en-IN" b="1">
                <a:solidFill>
                  <a:srgbClr val="FF0000"/>
                </a:solidFill>
                <a:latin typeface="Candara"/>
                <a:ea typeface="Candara"/>
                <a:cs typeface="Candara"/>
                <a:sym typeface="Candara"/>
              </a:rPr>
              <a:t>  print(month);</a:t>
            </a:r>
            <a:endParaRPr/>
          </a:p>
          <a:p>
            <a:pPr marL="581343" lvl="2" indent="0" algn="l" rtl="0">
              <a:spcBef>
                <a:spcPts val="370"/>
              </a:spcBef>
              <a:spcAft>
                <a:spcPts val="0"/>
              </a:spcAft>
              <a:buSzPct val="100000"/>
              <a:buNone/>
            </a:pPr>
            <a:r>
              <a:rPr lang="en-IN" b="1">
                <a:solidFill>
                  <a:srgbClr val="FF0000"/>
                </a:solidFill>
                <a:latin typeface="Candara"/>
                <a:ea typeface="Candara"/>
                <a:cs typeface="Candara"/>
                <a:sym typeface="Candara"/>
              </a:rPr>
              <a:t>}</a:t>
            </a:r>
            <a:endParaRPr/>
          </a:p>
          <a:p>
            <a:pPr marL="581343" lvl="2" indent="0" algn="l" rtl="0">
              <a:spcBef>
                <a:spcPts val="370"/>
              </a:spcBef>
              <a:spcAft>
                <a:spcPts val="0"/>
              </a:spcAft>
              <a:buSzPct val="100000"/>
              <a:buNone/>
            </a:pPr>
            <a:endParaRPr/>
          </a:p>
          <a:p>
            <a:pPr marL="581343" lvl="2" indent="0" algn="l" rtl="0">
              <a:spcBef>
                <a:spcPts val="370"/>
              </a:spcBef>
              <a:spcAft>
                <a:spcPts val="0"/>
              </a:spcAft>
              <a:buSzPct val="100000"/>
              <a:buNone/>
            </a:pPr>
            <a:r>
              <a:rPr lang="en-IN" b="1">
                <a:solidFill>
                  <a:srgbClr val="7030A0"/>
                </a:solidFill>
                <a:latin typeface="Candara"/>
                <a:ea typeface="Candara"/>
                <a:cs typeface="Candara"/>
                <a:sym typeface="Candara"/>
              </a:rPr>
              <a:t>while (year &lt; 2016) {</a:t>
            </a:r>
            <a:endParaRPr/>
          </a:p>
          <a:p>
            <a:pPr marL="581343" lvl="2" indent="0" algn="l" rtl="0">
              <a:spcBef>
                <a:spcPts val="370"/>
              </a:spcBef>
              <a:spcAft>
                <a:spcPts val="0"/>
              </a:spcAft>
              <a:buSzPct val="100000"/>
              <a:buNone/>
            </a:pPr>
            <a:r>
              <a:rPr lang="en-IN" b="1">
                <a:solidFill>
                  <a:srgbClr val="7030A0"/>
                </a:solidFill>
                <a:latin typeface="Candara"/>
                <a:ea typeface="Candara"/>
                <a:cs typeface="Candara"/>
                <a:sym typeface="Candara"/>
              </a:rPr>
              <a:t>  year += 1;</a:t>
            </a:r>
            <a:endParaRPr/>
          </a:p>
          <a:p>
            <a:pPr marL="581343" lvl="2" indent="0" algn="l" rtl="0">
              <a:spcBef>
                <a:spcPts val="370"/>
              </a:spcBef>
              <a:spcAft>
                <a:spcPts val="0"/>
              </a:spcAft>
              <a:buSzPct val="100000"/>
              <a:buNone/>
            </a:pPr>
            <a:r>
              <a:rPr lang="en-IN" b="1">
                <a:solidFill>
                  <a:srgbClr val="7030A0"/>
                </a:solidFill>
                <a:latin typeface="Candara"/>
                <a:ea typeface="Candara"/>
                <a:cs typeface="Candara"/>
                <a:sym typeface="Candara"/>
              </a:rPr>
              <a:t>}</a:t>
            </a:r>
            <a:endParaRPr/>
          </a:p>
          <a:p>
            <a:pPr marL="274320" lvl="0" indent="-133350" algn="l" rtl="0">
              <a:spcBef>
                <a:spcPts val="444"/>
              </a:spcBef>
              <a:spcAft>
                <a:spcPts val="0"/>
              </a:spcAft>
              <a:buSzPct val="100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14"/>
          <p:cNvPicPr preferRelativeResize="0"/>
          <p:nvPr/>
        </p:nvPicPr>
        <p:blipFill rotWithShape="1">
          <a:blip r:embed="rId3">
            <a:alphaModFix/>
          </a:blip>
          <a:srcRect/>
          <a:stretch/>
        </p:blipFill>
        <p:spPr>
          <a:xfrm>
            <a:off x="251520" y="1196752"/>
            <a:ext cx="8208912" cy="5110248"/>
          </a:xfrm>
          <a:prstGeom prst="rect">
            <a:avLst/>
          </a:prstGeom>
          <a:noFill/>
          <a:ln>
            <a:noFill/>
          </a:ln>
        </p:spPr>
      </p:pic>
      <p:sp>
        <p:nvSpPr>
          <p:cNvPr id="222" name="Google Shape;222;p14"/>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Candara"/>
              <a:buNone/>
            </a:pPr>
            <a:r>
              <a:rPr lang="en-IN"/>
              <a:t>If-else example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Candara"/>
              <a:buNone/>
            </a:pPr>
            <a:r>
              <a:rPr lang="en-IN"/>
              <a:t>Conditional statements</a:t>
            </a:r>
            <a:endParaRPr/>
          </a:p>
        </p:txBody>
      </p:sp>
      <p:pic>
        <p:nvPicPr>
          <p:cNvPr id="228" name="Google Shape;228;p15"/>
          <p:cNvPicPr preferRelativeResize="0"/>
          <p:nvPr/>
        </p:nvPicPr>
        <p:blipFill rotWithShape="1">
          <a:blip r:embed="rId3">
            <a:alphaModFix/>
          </a:blip>
          <a:srcRect/>
          <a:stretch/>
        </p:blipFill>
        <p:spPr>
          <a:xfrm>
            <a:off x="683568" y="1772815"/>
            <a:ext cx="6192688" cy="47842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title" idx="4294967295"/>
          </p:nvPr>
        </p:nvSpPr>
        <p:spPr>
          <a:xfrm>
            <a:off x="0" y="338139"/>
            <a:ext cx="8229600" cy="78660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Candara"/>
              <a:buNone/>
            </a:pPr>
            <a:r>
              <a:rPr lang="en-IN"/>
              <a:t>Switch</a:t>
            </a:r>
            <a:endParaRPr/>
          </a:p>
        </p:txBody>
      </p:sp>
      <p:pic>
        <p:nvPicPr>
          <p:cNvPr id="234" name="Google Shape;234;p16"/>
          <p:cNvPicPr preferRelativeResize="0"/>
          <p:nvPr/>
        </p:nvPicPr>
        <p:blipFill rotWithShape="1">
          <a:blip r:embed="rId3">
            <a:alphaModFix/>
          </a:blip>
          <a:srcRect/>
          <a:stretch/>
        </p:blipFill>
        <p:spPr>
          <a:xfrm>
            <a:off x="323528" y="1485900"/>
            <a:ext cx="8348226" cy="45353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457200" y="188640"/>
            <a:ext cx="8229600" cy="42637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FF"/>
              </a:buClr>
              <a:buSzPct val="100000"/>
              <a:buFont typeface="Candara"/>
              <a:buNone/>
            </a:pPr>
            <a:r>
              <a:rPr lang="en-IN"/>
              <a:t>Looping </a:t>
            </a:r>
            <a:endParaRPr/>
          </a:p>
        </p:txBody>
      </p:sp>
      <p:pic>
        <p:nvPicPr>
          <p:cNvPr id="240" name="Google Shape;240;p17"/>
          <p:cNvPicPr preferRelativeResize="0"/>
          <p:nvPr/>
        </p:nvPicPr>
        <p:blipFill rotWithShape="1">
          <a:blip r:embed="rId3">
            <a:alphaModFix/>
          </a:blip>
          <a:srcRect/>
          <a:stretch/>
        </p:blipFill>
        <p:spPr>
          <a:xfrm>
            <a:off x="323528" y="980728"/>
            <a:ext cx="8363272" cy="5753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8"/>
          <p:cNvSpPr txBox="1">
            <a:spLocks noGrp="1"/>
          </p:cNvSpPr>
          <p:nvPr>
            <p:ph type="title"/>
          </p:nvPr>
        </p:nvSpPr>
        <p:spPr>
          <a:xfrm>
            <a:off x="457200" y="338328"/>
            <a:ext cx="8229600" cy="57039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FF"/>
              </a:buClr>
              <a:buSzPct val="100000"/>
              <a:buFont typeface="Candara"/>
              <a:buNone/>
            </a:pPr>
            <a:r>
              <a:rPr lang="en-IN"/>
              <a:t>break and continue</a:t>
            </a:r>
            <a:endParaRPr/>
          </a:p>
        </p:txBody>
      </p:sp>
      <p:pic>
        <p:nvPicPr>
          <p:cNvPr id="246" name="Google Shape;246;p18"/>
          <p:cNvPicPr preferRelativeResize="0"/>
          <p:nvPr/>
        </p:nvPicPr>
        <p:blipFill rotWithShape="1">
          <a:blip r:embed="rId3">
            <a:alphaModFix/>
          </a:blip>
          <a:srcRect/>
          <a:stretch/>
        </p:blipFill>
        <p:spPr>
          <a:xfrm>
            <a:off x="251520" y="1124743"/>
            <a:ext cx="8496944" cy="55180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FF"/>
              </a:buClr>
              <a:buSzPct val="100000"/>
              <a:buFont typeface="Candara"/>
              <a:buNone/>
            </a:pPr>
            <a:r>
              <a:rPr lang="en-IN"/>
              <a:t>Functions and its properties</a:t>
            </a:r>
            <a:br>
              <a:rPr lang="en-IN"/>
            </a:br>
            <a:endParaRPr/>
          </a:p>
        </p:txBody>
      </p:sp>
      <p:pic>
        <p:nvPicPr>
          <p:cNvPr id="253" name="Google Shape;253;p19"/>
          <p:cNvPicPr preferRelativeResize="0"/>
          <p:nvPr/>
        </p:nvPicPr>
        <p:blipFill rotWithShape="1">
          <a:blip r:embed="rId3">
            <a:alphaModFix/>
          </a:blip>
          <a:srcRect/>
          <a:stretch/>
        </p:blipFill>
        <p:spPr>
          <a:xfrm>
            <a:off x="381000" y="1066800"/>
            <a:ext cx="8382000" cy="1549797"/>
          </a:xfrm>
          <a:prstGeom prst="rect">
            <a:avLst/>
          </a:prstGeom>
          <a:noFill/>
          <a:ln>
            <a:noFill/>
          </a:ln>
        </p:spPr>
      </p:pic>
      <p:pic>
        <p:nvPicPr>
          <p:cNvPr id="254" name="Google Shape;254;p19"/>
          <p:cNvPicPr preferRelativeResize="0"/>
          <p:nvPr/>
        </p:nvPicPr>
        <p:blipFill rotWithShape="1">
          <a:blip r:embed="rId4">
            <a:alphaModFix/>
          </a:blip>
          <a:srcRect/>
          <a:stretch/>
        </p:blipFill>
        <p:spPr>
          <a:xfrm>
            <a:off x="40943" y="2895600"/>
            <a:ext cx="8755039" cy="289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body" idx="1"/>
          </p:nvPr>
        </p:nvSpPr>
        <p:spPr>
          <a:xfrm>
            <a:off x="872067" y="2675467"/>
            <a:ext cx="7408333" cy="3450696"/>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00"/>
              <a:buChar char="*"/>
            </a:pPr>
            <a:r>
              <a:rPr lang="en-IN"/>
              <a:t>Coding style and naming convention, Declaring variables, Numbers, Booleans, const and final keywords Dart Types, Dart operators, Control flow and functions, Understanding classes and constructors, Data structures</a:t>
            </a:r>
            <a:endParaRPr/>
          </a:p>
          <a:p>
            <a:pPr marL="274320" lvl="0" indent="-121920" algn="l" rtl="0">
              <a:spcBef>
                <a:spcPts val="480"/>
              </a:spcBef>
              <a:spcAft>
                <a:spcPts val="0"/>
              </a:spcAft>
              <a:buSzPts val="2400"/>
              <a:buNone/>
            </a:pPr>
            <a:endParaRPr/>
          </a:p>
          <a:p>
            <a:pPr marL="274320" lvl="0" indent="-121920" algn="l" rtl="0">
              <a:spcBef>
                <a:spcPts val="480"/>
              </a:spcBef>
              <a:spcAft>
                <a:spcPts val="0"/>
              </a:spcAft>
              <a:buSzPts val="2400"/>
              <a:buNone/>
            </a:pPr>
            <a:endParaRPr/>
          </a:p>
        </p:txBody>
      </p:sp>
      <p:sp>
        <p:nvSpPr>
          <p:cNvPr id="143" name="Google Shape;143;p2"/>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FF"/>
              </a:buClr>
              <a:buSzPct val="100000"/>
              <a:buFont typeface="Candara"/>
              <a:buNone/>
            </a:pPr>
            <a:r>
              <a:rPr lang="en-IN" b="1"/>
              <a:t>Introduction to Dart Programming Language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0"/>
          <p:cNvSpPr txBox="1">
            <a:spLocks noGrp="1"/>
          </p:cNvSpPr>
          <p:nvPr>
            <p:ph type="title"/>
          </p:nvPr>
        </p:nvSpPr>
        <p:spPr>
          <a:xfrm>
            <a:off x="457200" y="188640"/>
            <a:ext cx="8229600" cy="57039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FF"/>
              </a:buClr>
              <a:buSzPct val="100000"/>
              <a:buFont typeface="Candara"/>
              <a:buNone/>
            </a:pPr>
            <a:r>
              <a:rPr lang="en-IN"/>
              <a:t>Functions</a:t>
            </a:r>
            <a:endParaRPr/>
          </a:p>
        </p:txBody>
      </p:sp>
      <p:pic>
        <p:nvPicPr>
          <p:cNvPr id="260" name="Google Shape;260;p20"/>
          <p:cNvPicPr preferRelativeResize="0"/>
          <p:nvPr/>
        </p:nvPicPr>
        <p:blipFill rotWithShape="1">
          <a:blip r:embed="rId3">
            <a:alphaModFix/>
          </a:blip>
          <a:srcRect/>
          <a:stretch/>
        </p:blipFill>
        <p:spPr>
          <a:xfrm>
            <a:off x="179512" y="980728"/>
            <a:ext cx="8505825" cy="5181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1"/>
          <p:cNvSpPr txBox="1">
            <a:spLocks noGrp="1"/>
          </p:cNvSpPr>
          <p:nvPr>
            <p:ph type="body" idx="1"/>
          </p:nvPr>
        </p:nvSpPr>
        <p:spPr>
          <a:xfrm>
            <a:off x="152401" y="1828800"/>
            <a:ext cx="8128000" cy="4297363"/>
          </a:xfrm>
          <a:prstGeom prst="rect">
            <a:avLst/>
          </a:prstGeom>
          <a:noFill/>
          <a:ln>
            <a:noFill/>
          </a:ln>
        </p:spPr>
        <p:txBody>
          <a:bodyPr spcFirstLastPara="1" wrap="square" lIns="91425" tIns="45700" rIns="91425" bIns="45700" anchor="t" anchorCtr="0">
            <a:normAutofit fontScale="92500" lnSpcReduction="20000"/>
          </a:bodyPr>
          <a:lstStyle/>
          <a:p>
            <a:pPr marL="457200" lvl="0" indent="-311150" algn="l" rtl="0">
              <a:spcBef>
                <a:spcPts val="0"/>
              </a:spcBef>
              <a:spcAft>
                <a:spcPts val="0"/>
              </a:spcAft>
              <a:buSzPct val="58558"/>
              <a:buChar char="-"/>
            </a:pPr>
            <a:r>
              <a:rPr lang="en-IN"/>
              <a:t>Short manner to represent function</a:t>
            </a:r>
            <a:endParaRPr/>
          </a:p>
          <a:p>
            <a:pPr marL="457200" lvl="0" indent="-311150" algn="l" rtl="0">
              <a:spcBef>
                <a:spcPts val="0"/>
              </a:spcBef>
              <a:spcAft>
                <a:spcPts val="0"/>
              </a:spcAft>
              <a:buSzPct val="58558"/>
              <a:buChar char="-"/>
            </a:pPr>
            <a:r>
              <a:rPr lang="en-IN"/>
              <a:t>It is used when function returns single expression</a:t>
            </a:r>
            <a:endParaRPr/>
          </a:p>
          <a:p>
            <a:pPr marL="457200" lvl="0" indent="0" algn="l" rtl="0">
              <a:spcBef>
                <a:spcPts val="1600"/>
              </a:spcBef>
              <a:spcAft>
                <a:spcPts val="0"/>
              </a:spcAft>
              <a:buSzPct val="100000"/>
              <a:buNone/>
            </a:pPr>
            <a:r>
              <a:rPr lang="en-IN" sz="3200" b="1"/>
              <a:t>Syntax - </a:t>
            </a:r>
            <a:endParaRPr/>
          </a:p>
          <a:p>
            <a:pPr marL="457200" lvl="0" indent="0" algn="l" rtl="0">
              <a:spcBef>
                <a:spcPts val="1600"/>
              </a:spcBef>
              <a:spcAft>
                <a:spcPts val="0"/>
              </a:spcAft>
              <a:buSzPct val="100000"/>
              <a:buNone/>
            </a:pPr>
            <a:r>
              <a:rPr lang="en-IN">
                <a:solidFill>
                  <a:srgbClr val="24292E"/>
                </a:solidFill>
                <a:highlight>
                  <a:srgbClr val="FFFFFF"/>
                </a:highlight>
                <a:latin typeface="Courier New"/>
                <a:ea typeface="Courier New"/>
                <a:cs typeface="Courier New"/>
                <a:sym typeface="Courier New"/>
              </a:rPr>
              <a:t>return_type </a:t>
            </a:r>
            <a:r>
              <a:rPr lang="en-IN">
                <a:solidFill>
                  <a:srgbClr val="6F42C1"/>
                </a:solidFill>
                <a:highlight>
                  <a:srgbClr val="FFFFFF"/>
                </a:highlight>
                <a:latin typeface="Courier New"/>
                <a:ea typeface="Courier New"/>
                <a:cs typeface="Courier New"/>
                <a:sym typeface="Courier New"/>
              </a:rPr>
              <a:t>function_name</a:t>
            </a:r>
            <a:r>
              <a:rPr lang="en-IN">
                <a:solidFill>
                  <a:srgbClr val="24292E"/>
                </a:solidFill>
                <a:highlight>
                  <a:srgbClr val="FFFFFF"/>
                </a:highlight>
                <a:latin typeface="Courier New"/>
                <a:ea typeface="Courier New"/>
                <a:cs typeface="Courier New"/>
                <a:sym typeface="Courier New"/>
              </a:rPr>
              <a:t>(arguments) </a:t>
            </a:r>
            <a:r>
              <a:rPr lang="en-IN">
                <a:solidFill>
                  <a:srgbClr val="D73A49"/>
                </a:solidFill>
                <a:highlight>
                  <a:srgbClr val="FFFFFF"/>
                </a:highlight>
                <a:latin typeface="Courier New"/>
                <a:ea typeface="Courier New"/>
                <a:cs typeface="Courier New"/>
                <a:sym typeface="Courier New"/>
              </a:rPr>
              <a:t>=&gt;</a:t>
            </a:r>
            <a:r>
              <a:rPr lang="en-IN">
                <a:solidFill>
                  <a:srgbClr val="24292E"/>
                </a:solidFill>
                <a:highlight>
                  <a:srgbClr val="FFFFFF"/>
                </a:highlight>
                <a:latin typeface="Courier New"/>
                <a:ea typeface="Courier New"/>
                <a:cs typeface="Courier New"/>
                <a:sym typeface="Courier New"/>
              </a:rPr>
              <a:t> expression;</a:t>
            </a:r>
            <a:endParaRPr/>
          </a:p>
          <a:p>
            <a:pPr marL="457200" lvl="0" indent="0" algn="l" rtl="0">
              <a:spcBef>
                <a:spcPts val="3200"/>
              </a:spcBef>
              <a:spcAft>
                <a:spcPts val="0"/>
              </a:spcAft>
              <a:buSzPct val="100000"/>
              <a:buNone/>
            </a:pPr>
            <a:r>
              <a:rPr lang="en-IN" sz="3200" b="1">
                <a:solidFill>
                  <a:srgbClr val="FF0000"/>
                </a:solidFill>
              </a:rPr>
              <a:t>A shorthand =&gt; (</a:t>
            </a:r>
            <a:r>
              <a:rPr lang="en-IN" sz="3200" b="1" i="1">
                <a:solidFill>
                  <a:srgbClr val="FF0000"/>
                </a:solidFill>
              </a:rPr>
              <a:t>arrow</a:t>
            </a:r>
            <a:r>
              <a:rPr lang="en-IN" sz="3200" b="1">
                <a:solidFill>
                  <a:srgbClr val="FF0000"/>
                </a:solidFill>
              </a:rPr>
              <a:t>) syntax is handy for functions that contain a single statement. This syntax is especially useful when passing anonymous functions as arguments:</a:t>
            </a:r>
            <a:endParaRPr/>
          </a:p>
          <a:p>
            <a:pPr marL="457200" lvl="0" indent="0" algn="l" rtl="0">
              <a:spcBef>
                <a:spcPts val="3200"/>
              </a:spcBef>
              <a:spcAft>
                <a:spcPts val="0"/>
              </a:spcAft>
              <a:buSzPct val="100000"/>
              <a:buNone/>
            </a:pPr>
            <a:endParaRPr sz="3200"/>
          </a:p>
          <a:p>
            <a:pPr marL="274320" lvl="0" indent="-133350" algn="l" rtl="0">
              <a:spcBef>
                <a:spcPts val="2044"/>
              </a:spcBef>
              <a:spcAft>
                <a:spcPts val="0"/>
              </a:spcAft>
              <a:buSzPct val="100000"/>
              <a:buNone/>
            </a:pPr>
            <a:endParaRPr/>
          </a:p>
        </p:txBody>
      </p:sp>
      <p:sp>
        <p:nvSpPr>
          <p:cNvPr id="266" name="Google Shape;266;p21"/>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Candara"/>
              <a:buNone/>
            </a:pPr>
            <a:r>
              <a:rPr lang="en-IN"/>
              <a:t>Shorthand Expression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FF"/>
              </a:buClr>
              <a:buSzPct val="100000"/>
              <a:buFont typeface="Candara"/>
              <a:buNone/>
            </a:pPr>
            <a:r>
              <a:rPr lang="en-IN"/>
              <a:t>Shorthand Expression</a:t>
            </a:r>
            <a:br>
              <a:rPr lang="en-IN"/>
            </a:br>
            <a:r>
              <a:rPr lang="en-IN"/>
              <a:t>Example</a:t>
            </a:r>
            <a:endParaRPr/>
          </a:p>
        </p:txBody>
      </p:sp>
      <p:pic>
        <p:nvPicPr>
          <p:cNvPr id="272" name="Google Shape;272;p22"/>
          <p:cNvPicPr preferRelativeResize="0"/>
          <p:nvPr/>
        </p:nvPicPr>
        <p:blipFill rotWithShape="1">
          <a:blip r:embed="rId3">
            <a:alphaModFix/>
          </a:blip>
          <a:srcRect/>
          <a:stretch/>
        </p:blipFill>
        <p:spPr>
          <a:xfrm>
            <a:off x="323528" y="2120232"/>
            <a:ext cx="8763726" cy="33249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a:spLocks noGrp="1"/>
          </p:cNvSpPr>
          <p:nvPr>
            <p:ph type="body" idx="1"/>
          </p:nvPr>
        </p:nvSpPr>
        <p:spPr>
          <a:xfrm>
            <a:off x="107504" y="1916832"/>
            <a:ext cx="8784975" cy="453650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ct val="100000"/>
              <a:buNone/>
            </a:pPr>
            <a:r>
              <a:rPr lang="en-IN"/>
              <a:t>WAP  which will take details of an Employee (eid , eage, ename, salary ).(take static values for now)</a:t>
            </a:r>
            <a:endParaRPr/>
          </a:p>
          <a:p>
            <a:pPr marL="0" lvl="0" indent="0" algn="l" rtl="0">
              <a:spcBef>
                <a:spcPts val="444"/>
              </a:spcBef>
              <a:spcAft>
                <a:spcPts val="0"/>
              </a:spcAft>
              <a:buSzPct val="100000"/>
              <a:buNone/>
            </a:pPr>
            <a:r>
              <a:rPr lang="en-IN"/>
              <a:t>Use Shorthand exp in function for calculation of salary based on da :45% of salary </a:t>
            </a:r>
            <a:endParaRPr/>
          </a:p>
          <a:p>
            <a:pPr marL="0" lvl="0" indent="0" algn="l" rtl="0">
              <a:spcBef>
                <a:spcPts val="444"/>
              </a:spcBef>
              <a:spcAft>
                <a:spcPts val="0"/>
              </a:spcAft>
              <a:buSzPct val="100000"/>
              <a:buNone/>
            </a:pPr>
            <a:r>
              <a:rPr lang="en-IN"/>
              <a:t>And Calculate Remaining years of service (retirement age 60 assume)</a:t>
            </a:r>
            <a:endParaRPr/>
          </a:p>
          <a:p>
            <a:pPr marL="0" lvl="0" indent="0" algn="l" rtl="0">
              <a:spcBef>
                <a:spcPts val="444"/>
              </a:spcBef>
              <a:spcAft>
                <a:spcPts val="0"/>
              </a:spcAft>
              <a:buSzPct val="100000"/>
              <a:buNone/>
            </a:pPr>
            <a:r>
              <a:rPr lang="en-IN"/>
              <a:t>If  age 25- 35  :ecategory ‘ Team Lead’</a:t>
            </a:r>
            <a:endParaRPr/>
          </a:p>
          <a:p>
            <a:pPr marL="0" lvl="0" indent="0" algn="l" rtl="0">
              <a:spcBef>
                <a:spcPts val="444"/>
              </a:spcBef>
              <a:spcAft>
                <a:spcPts val="0"/>
              </a:spcAft>
              <a:buSzPct val="100000"/>
              <a:buNone/>
            </a:pPr>
            <a:r>
              <a:rPr lang="en-IN"/>
              <a:t>	36-50:ecategory ‘Manager’</a:t>
            </a:r>
            <a:endParaRPr/>
          </a:p>
          <a:p>
            <a:pPr marL="0" lvl="0" indent="0" algn="l" rtl="0">
              <a:spcBef>
                <a:spcPts val="444"/>
              </a:spcBef>
              <a:spcAft>
                <a:spcPts val="0"/>
              </a:spcAft>
              <a:buSzPct val="100000"/>
              <a:buNone/>
            </a:pPr>
            <a:r>
              <a:rPr lang="en-IN"/>
              <a:t>	51-60:ecategory ‘ Executive  ’</a:t>
            </a:r>
            <a:endParaRPr/>
          </a:p>
          <a:p>
            <a:pPr marL="0" lvl="0" indent="0" algn="l" rtl="0">
              <a:spcBef>
                <a:spcPts val="444"/>
              </a:spcBef>
              <a:spcAft>
                <a:spcPts val="0"/>
              </a:spcAft>
              <a:buSzPct val="100000"/>
              <a:buNone/>
            </a:pPr>
            <a:r>
              <a:rPr lang="en-IN"/>
              <a:t>Use switch Case for below</a:t>
            </a:r>
            <a:endParaRPr/>
          </a:p>
          <a:p>
            <a:pPr marL="0" lvl="0" indent="0" algn="l" rtl="0">
              <a:spcBef>
                <a:spcPts val="444"/>
              </a:spcBef>
              <a:spcAft>
                <a:spcPts val="0"/>
              </a:spcAft>
              <a:buSzPct val="100000"/>
              <a:buNone/>
            </a:pPr>
            <a:r>
              <a:rPr lang="en-IN"/>
              <a:t>If emp is team lead print ”Keep  motivating your team ”</a:t>
            </a:r>
            <a:endParaRPr/>
          </a:p>
          <a:p>
            <a:pPr marL="0" lvl="0" indent="0" algn="l" rtl="0">
              <a:spcBef>
                <a:spcPts val="444"/>
              </a:spcBef>
              <a:spcAft>
                <a:spcPts val="0"/>
              </a:spcAft>
              <a:buSzPct val="100000"/>
              <a:buNone/>
            </a:pPr>
            <a:r>
              <a:rPr lang="en-IN"/>
              <a:t>If emp is Manager print” Know  all perspectives”</a:t>
            </a:r>
            <a:endParaRPr/>
          </a:p>
          <a:p>
            <a:pPr marL="0" lvl="0" indent="0" algn="l" rtl="0">
              <a:spcBef>
                <a:spcPts val="444"/>
              </a:spcBef>
              <a:spcAft>
                <a:spcPts val="0"/>
              </a:spcAft>
              <a:buSzPct val="100000"/>
              <a:buNone/>
            </a:pPr>
            <a:r>
              <a:rPr lang="en-IN"/>
              <a:t>If emp is Executive print” Support your manager and team ”</a:t>
            </a:r>
            <a:endParaRPr/>
          </a:p>
          <a:p>
            <a:pPr marL="0" lvl="0" indent="0" algn="l" rtl="0">
              <a:spcBef>
                <a:spcPts val="444"/>
              </a:spcBef>
              <a:spcAft>
                <a:spcPts val="0"/>
              </a:spcAft>
              <a:buSzPct val="100000"/>
              <a:buNone/>
            </a:pPr>
            <a:r>
              <a:rPr lang="en-IN"/>
              <a:t>Print All details of the employee </a:t>
            </a:r>
            <a:endParaRPr/>
          </a:p>
          <a:p>
            <a:pPr marL="0" lvl="0" indent="0" algn="l" rtl="0">
              <a:spcBef>
                <a:spcPts val="444"/>
              </a:spcBef>
              <a:spcAft>
                <a:spcPts val="0"/>
              </a:spcAft>
              <a:buSzPct val="100000"/>
              <a:buNone/>
            </a:pPr>
            <a:endParaRPr/>
          </a:p>
          <a:p>
            <a:pPr marL="0" lvl="0" indent="0" algn="l" rtl="0">
              <a:spcBef>
                <a:spcPts val="444"/>
              </a:spcBef>
              <a:spcAft>
                <a:spcPts val="0"/>
              </a:spcAft>
              <a:buSzPct val="100000"/>
              <a:buNone/>
            </a:pPr>
            <a:endParaRPr/>
          </a:p>
          <a:p>
            <a:pPr marL="0" lvl="0" indent="0" algn="l" rtl="0">
              <a:spcBef>
                <a:spcPts val="444"/>
              </a:spcBef>
              <a:spcAft>
                <a:spcPts val="0"/>
              </a:spcAft>
              <a:buSzPct val="100000"/>
              <a:buNone/>
            </a:pPr>
            <a:endParaRPr/>
          </a:p>
        </p:txBody>
      </p:sp>
      <p:sp>
        <p:nvSpPr>
          <p:cNvPr id="278" name="Google Shape;278;p23"/>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Candara"/>
              <a:buNone/>
            </a:pPr>
            <a:r>
              <a:rPr lang="en-IN"/>
              <a:t>Task to do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body" idx="1"/>
          </p:nvPr>
        </p:nvSpPr>
        <p:spPr>
          <a:xfrm>
            <a:off x="179512" y="2276872"/>
            <a:ext cx="3672408" cy="3816424"/>
          </a:xfrm>
          <a:prstGeom prst="rect">
            <a:avLst/>
          </a:prstGeom>
          <a:gradFill>
            <a:gsLst>
              <a:gs pos="0">
                <a:srgbClr val="464646"/>
              </a:gs>
              <a:gs pos="100000">
                <a:schemeClr val="dk1"/>
              </a:gs>
            </a:gsLst>
            <a:lin ang="5400000" scaled="0"/>
          </a:gradFill>
          <a:ln>
            <a:noFill/>
          </a:ln>
          <a:effectLst>
            <a:outerShdw blurRad="50800" dist="25400" dir="5400000" rotWithShape="0">
              <a:srgbClr val="000000">
                <a:alpha val="37647"/>
              </a:srgbClr>
            </a:outerShdw>
          </a:effectLst>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IN" sz="1600">
                <a:solidFill>
                  <a:schemeClr val="lt1"/>
                </a:solidFill>
                <a:latin typeface="Candara"/>
                <a:ea typeface="Candara"/>
                <a:cs typeface="Candara"/>
                <a:sym typeface="Candara"/>
              </a:rPr>
              <a:t>Employee Name:  Leena Sahu</a:t>
            </a:r>
            <a:endParaRPr sz="1600"/>
          </a:p>
          <a:p>
            <a:pPr marL="0" lvl="0" indent="0" algn="l" rtl="0">
              <a:spcBef>
                <a:spcPts val="320"/>
              </a:spcBef>
              <a:spcAft>
                <a:spcPts val="0"/>
              </a:spcAft>
              <a:buSzPts val="1600"/>
              <a:buNone/>
            </a:pPr>
            <a:r>
              <a:rPr lang="en-IN" sz="1600">
                <a:solidFill>
                  <a:schemeClr val="lt1"/>
                </a:solidFill>
                <a:latin typeface="Candara"/>
                <a:ea typeface="Candara"/>
                <a:cs typeface="Candara"/>
                <a:sym typeface="Candara"/>
              </a:rPr>
              <a:t>Employee Age : 31</a:t>
            </a:r>
            <a:endParaRPr/>
          </a:p>
          <a:p>
            <a:pPr marL="0" lvl="0" indent="0" algn="l" rtl="0">
              <a:spcBef>
                <a:spcPts val="320"/>
              </a:spcBef>
              <a:spcAft>
                <a:spcPts val="0"/>
              </a:spcAft>
              <a:buSzPts val="1600"/>
              <a:buNone/>
            </a:pPr>
            <a:r>
              <a:rPr lang="en-IN" sz="1600">
                <a:solidFill>
                  <a:schemeClr val="lt1"/>
                </a:solidFill>
                <a:latin typeface="Candara"/>
                <a:ea typeface="Candara"/>
                <a:cs typeface="Candara"/>
                <a:sym typeface="Candara"/>
              </a:rPr>
              <a:t>Employee  ID: KJSCE112</a:t>
            </a:r>
            <a:endParaRPr/>
          </a:p>
          <a:p>
            <a:pPr marL="0" lvl="0" indent="0" algn="l" rtl="0">
              <a:spcBef>
                <a:spcPts val="320"/>
              </a:spcBef>
              <a:spcAft>
                <a:spcPts val="0"/>
              </a:spcAft>
              <a:buSzPts val="1600"/>
              <a:buNone/>
            </a:pPr>
            <a:r>
              <a:rPr lang="en-IN" sz="1600">
                <a:solidFill>
                  <a:schemeClr val="lt1"/>
                </a:solidFill>
                <a:latin typeface="Candara"/>
                <a:ea typeface="Candara"/>
                <a:cs typeface="Candara"/>
                <a:sym typeface="Candara"/>
              </a:rPr>
              <a:t>Years of service remaining:29</a:t>
            </a:r>
            <a:endParaRPr/>
          </a:p>
          <a:p>
            <a:pPr marL="0" lvl="0" indent="0" algn="l" rtl="0">
              <a:spcBef>
                <a:spcPts val="320"/>
              </a:spcBef>
              <a:spcAft>
                <a:spcPts val="0"/>
              </a:spcAft>
              <a:buSzPts val="1600"/>
              <a:buNone/>
            </a:pPr>
            <a:r>
              <a:rPr lang="en-IN" sz="1600">
                <a:solidFill>
                  <a:schemeClr val="lt1"/>
                </a:solidFill>
                <a:latin typeface="Candara"/>
                <a:ea typeface="Candara"/>
                <a:cs typeface="Candara"/>
                <a:sym typeface="Candara"/>
              </a:rPr>
              <a:t>Employee basic salary: 25000</a:t>
            </a:r>
            <a:endParaRPr/>
          </a:p>
          <a:p>
            <a:pPr marL="0" lvl="0" indent="0" algn="l" rtl="0">
              <a:spcBef>
                <a:spcPts val="320"/>
              </a:spcBef>
              <a:spcAft>
                <a:spcPts val="0"/>
              </a:spcAft>
              <a:buSzPts val="1600"/>
              <a:buNone/>
            </a:pPr>
            <a:r>
              <a:rPr lang="en-IN" sz="1600">
                <a:solidFill>
                  <a:schemeClr val="lt1"/>
                </a:solidFill>
                <a:latin typeface="Candara"/>
                <a:ea typeface="Candara"/>
                <a:cs typeface="Candara"/>
                <a:sym typeface="Candara"/>
              </a:rPr>
              <a:t>Employee total salary:   calculated value</a:t>
            </a:r>
            <a:endParaRPr/>
          </a:p>
          <a:p>
            <a:pPr marL="0" lvl="0" indent="0" algn="l" rtl="0">
              <a:spcBef>
                <a:spcPts val="320"/>
              </a:spcBef>
              <a:spcAft>
                <a:spcPts val="0"/>
              </a:spcAft>
              <a:buSzPts val="1600"/>
              <a:buNone/>
            </a:pPr>
            <a:r>
              <a:rPr lang="en-IN" sz="1600">
                <a:solidFill>
                  <a:schemeClr val="lt1"/>
                </a:solidFill>
                <a:latin typeface="Candara"/>
                <a:ea typeface="Candara"/>
                <a:cs typeface="Candara"/>
                <a:sym typeface="Candara"/>
              </a:rPr>
              <a:t>Employee  Category:  Team Lead ( based on age)</a:t>
            </a:r>
            <a:endParaRPr/>
          </a:p>
          <a:p>
            <a:pPr marL="0" lvl="0" indent="0" algn="l" rtl="0">
              <a:spcBef>
                <a:spcPts val="320"/>
              </a:spcBef>
              <a:spcAft>
                <a:spcPts val="0"/>
              </a:spcAft>
              <a:buSzPts val="1600"/>
              <a:buNone/>
            </a:pPr>
            <a:r>
              <a:rPr lang="en-IN" sz="1600">
                <a:solidFill>
                  <a:schemeClr val="lt1"/>
                </a:solidFill>
                <a:latin typeface="Candara"/>
                <a:ea typeface="Candara"/>
                <a:cs typeface="Candara"/>
                <a:sym typeface="Candara"/>
              </a:rPr>
              <a:t>Message to Employee : Keep  motivating your team </a:t>
            </a:r>
            <a:endParaRPr/>
          </a:p>
          <a:p>
            <a:pPr marL="0" lvl="0" indent="0" algn="l" rtl="0">
              <a:spcBef>
                <a:spcPts val="320"/>
              </a:spcBef>
              <a:spcAft>
                <a:spcPts val="0"/>
              </a:spcAft>
              <a:buSzPts val="1600"/>
              <a:buNone/>
            </a:pPr>
            <a:endParaRPr sz="1600"/>
          </a:p>
        </p:txBody>
      </p:sp>
      <p:sp>
        <p:nvSpPr>
          <p:cNvPr id="284" name="Google Shape;284;p24"/>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Candara"/>
              <a:buNone/>
            </a:pPr>
            <a:r>
              <a:rPr lang="en-IN"/>
              <a:t>Expected output pattern</a:t>
            </a:r>
            <a:endParaRPr/>
          </a:p>
        </p:txBody>
      </p:sp>
      <p:sp>
        <p:nvSpPr>
          <p:cNvPr id="285" name="Google Shape;285;p24"/>
          <p:cNvSpPr txBox="1"/>
          <p:nvPr/>
        </p:nvSpPr>
        <p:spPr>
          <a:xfrm>
            <a:off x="4067944" y="2276872"/>
            <a:ext cx="4824536" cy="3960440"/>
          </a:xfrm>
          <a:prstGeom prst="rect">
            <a:avLst/>
          </a:prstGeom>
          <a:gradFill>
            <a:gsLst>
              <a:gs pos="0">
                <a:srgbClr val="464646"/>
              </a:gs>
              <a:gs pos="100000">
                <a:schemeClr val="dk1"/>
              </a:gs>
            </a:gsLst>
            <a:lin ang="5400000" scaled="0"/>
          </a:gradFill>
          <a:ln>
            <a:noFill/>
          </a:ln>
          <a:effectLst>
            <a:outerShdw blurRad="50800" dist="25400" dir="5400000" rotWithShape="0">
              <a:srgbClr val="000000">
                <a:alpha val="37647"/>
              </a:srgbClr>
            </a:outerShdw>
          </a:effectLst>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en-IN" sz="1600">
                <a:solidFill>
                  <a:schemeClr val="lt1"/>
                </a:solidFill>
                <a:latin typeface="Candara"/>
                <a:ea typeface="Candara"/>
                <a:cs typeface="Candara"/>
                <a:sym typeface="Candara"/>
              </a:rPr>
              <a:t>Employee Name:  Leena1 Sahu1</a:t>
            </a:r>
            <a:endParaRPr/>
          </a:p>
          <a:p>
            <a:pPr marL="0" marR="0" lvl="0" indent="0" algn="l" rtl="0">
              <a:spcBef>
                <a:spcPts val="320"/>
              </a:spcBef>
              <a:spcAft>
                <a:spcPts val="0"/>
              </a:spcAft>
              <a:buClr>
                <a:schemeClr val="accent1"/>
              </a:buClr>
              <a:buSzPts val="1600"/>
              <a:buFont typeface="Noto Sans Symbols"/>
              <a:buNone/>
            </a:pPr>
            <a:r>
              <a:rPr lang="en-IN" sz="1600">
                <a:solidFill>
                  <a:schemeClr val="lt1"/>
                </a:solidFill>
                <a:latin typeface="Candara"/>
                <a:ea typeface="Candara"/>
                <a:cs typeface="Candara"/>
                <a:sym typeface="Candara"/>
              </a:rPr>
              <a:t>Employee Age : 55</a:t>
            </a:r>
            <a:endParaRPr/>
          </a:p>
          <a:p>
            <a:pPr marL="0" marR="0" lvl="0" indent="0" algn="l" rtl="0">
              <a:spcBef>
                <a:spcPts val="320"/>
              </a:spcBef>
              <a:spcAft>
                <a:spcPts val="0"/>
              </a:spcAft>
              <a:buClr>
                <a:schemeClr val="accent1"/>
              </a:buClr>
              <a:buSzPts val="1600"/>
              <a:buFont typeface="Noto Sans Symbols"/>
              <a:buNone/>
            </a:pPr>
            <a:r>
              <a:rPr lang="en-IN" sz="1600">
                <a:solidFill>
                  <a:schemeClr val="lt1"/>
                </a:solidFill>
                <a:latin typeface="Candara"/>
                <a:ea typeface="Candara"/>
                <a:cs typeface="Candara"/>
                <a:sym typeface="Candara"/>
              </a:rPr>
              <a:t>Employee  ID: KJSCE20</a:t>
            </a:r>
            <a:endParaRPr/>
          </a:p>
          <a:p>
            <a:pPr marL="0" marR="0" lvl="0" indent="0" algn="l" rtl="0">
              <a:spcBef>
                <a:spcPts val="320"/>
              </a:spcBef>
              <a:spcAft>
                <a:spcPts val="0"/>
              </a:spcAft>
              <a:buClr>
                <a:schemeClr val="accent1"/>
              </a:buClr>
              <a:buSzPts val="1600"/>
              <a:buFont typeface="Noto Sans Symbols"/>
              <a:buNone/>
            </a:pPr>
            <a:r>
              <a:rPr lang="en-IN" sz="1600">
                <a:solidFill>
                  <a:schemeClr val="lt1"/>
                </a:solidFill>
                <a:latin typeface="Candara"/>
                <a:ea typeface="Candara"/>
                <a:cs typeface="Candara"/>
                <a:sym typeface="Candara"/>
              </a:rPr>
              <a:t>Years of service remaining:6   </a:t>
            </a:r>
            <a:r>
              <a:rPr lang="en-IN" sz="1600" b="1">
                <a:solidFill>
                  <a:srgbClr val="FF0000"/>
                </a:solidFill>
                <a:latin typeface="Candara"/>
                <a:ea typeface="Candara"/>
                <a:cs typeface="Candara"/>
                <a:sym typeface="Candara"/>
              </a:rPr>
              <a:t>calculated</a:t>
            </a:r>
            <a:endParaRPr/>
          </a:p>
          <a:p>
            <a:pPr marL="0" marR="0" lvl="0" indent="0" algn="l" rtl="0">
              <a:spcBef>
                <a:spcPts val="320"/>
              </a:spcBef>
              <a:spcAft>
                <a:spcPts val="0"/>
              </a:spcAft>
              <a:buClr>
                <a:schemeClr val="accent1"/>
              </a:buClr>
              <a:buSzPts val="1600"/>
              <a:buFont typeface="Noto Sans Symbols"/>
              <a:buNone/>
            </a:pPr>
            <a:r>
              <a:rPr lang="en-IN" sz="1600">
                <a:solidFill>
                  <a:schemeClr val="lt1"/>
                </a:solidFill>
                <a:latin typeface="Candara"/>
                <a:ea typeface="Candara"/>
                <a:cs typeface="Candara"/>
                <a:sym typeface="Candara"/>
              </a:rPr>
              <a:t>Employee basic salary: 30000</a:t>
            </a:r>
            <a:endParaRPr/>
          </a:p>
          <a:p>
            <a:pPr marL="0" marR="0" lvl="0" indent="0" algn="l" rtl="0">
              <a:spcBef>
                <a:spcPts val="320"/>
              </a:spcBef>
              <a:spcAft>
                <a:spcPts val="0"/>
              </a:spcAft>
              <a:buClr>
                <a:schemeClr val="accent1"/>
              </a:buClr>
              <a:buSzPts val="1600"/>
              <a:buFont typeface="Noto Sans Symbols"/>
              <a:buNone/>
            </a:pPr>
            <a:r>
              <a:rPr lang="en-IN" sz="1600">
                <a:solidFill>
                  <a:schemeClr val="lt1"/>
                </a:solidFill>
                <a:latin typeface="Candara"/>
                <a:ea typeface="Candara"/>
                <a:cs typeface="Candara"/>
                <a:sym typeface="Candara"/>
              </a:rPr>
              <a:t>Employee total salary:   calculated value</a:t>
            </a:r>
            <a:endParaRPr/>
          </a:p>
          <a:p>
            <a:pPr marL="0" marR="0" lvl="0" indent="0" algn="l" rtl="0">
              <a:spcBef>
                <a:spcPts val="320"/>
              </a:spcBef>
              <a:spcAft>
                <a:spcPts val="0"/>
              </a:spcAft>
              <a:buClr>
                <a:schemeClr val="accent1"/>
              </a:buClr>
              <a:buSzPts val="1600"/>
              <a:buFont typeface="Noto Sans Symbols"/>
              <a:buNone/>
            </a:pPr>
            <a:r>
              <a:rPr lang="en-IN" sz="1600">
                <a:solidFill>
                  <a:schemeClr val="lt1"/>
                </a:solidFill>
                <a:latin typeface="Candara"/>
                <a:ea typeface="Candara"/>
                <a:cs typeface="Candara"/>
                <a:sym typeface="Candara"/>
              </a:rPr>
              <a:t>Employee  Category:  Executive( based on age)</a:t>
            </a:r>
            <a:endParaRPr/>
          </a:p>
          <a:p>
            <a:pPr marL="0" marR="0" lvl="0" indent="0" algn="l" rtl="0">
              <a:spcBef>
                <a:spcPts val="320"/>
              </a:spcBef>
              <a:spcAft>
                <a:spcPts val="0"/>
              </a:spcAft>
              <a:buClr>
                <a:schemeClr val="accent1"/>
              </a:buClr>
              <a:buSzPts val="1600"/>
              <a:buFont typeface="Noto Sans Symbols"/>
              <a:buNone/>
            </a:pPr>
            <a:r>
              <a:rPr lang="en-IN" sz="1600">
                <a:solidFill>
                  <a:schemeClr val="lt1"/>
                </a:solidFill>
                <a:latin typeface="Candara"/>
                <a:ea typeface="Candara"/>
                <a:cs typeface="Candara"/>
                <a:sym typeface="Candara"/>
              </a:rPr>
              <a:t>Message to Employee :Support your manager and team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Candara"/>
              <a:buNone/>
            </a:pPr>
            <a:r>
              <a:rPr lang="en-IN"/>
              <a:t>Installation</a:t>
            </a:r>
            <a:endParaRPr/>
          </a:p>
        </p:txBody>
      </p:sp>
      <p:pic>
        <p:nvPicPr>
          <p:cNvPr id="149" name="Google Shape;149;p3"/>
          <p:cNvPicPr preferRelativeResize="0"/>
          <p:nvPr/>
        </p:nvPicPr>
        <p:blipFill rotWithShape="1">
          <a:blip r:embed="rId3">
            <a:alphaModFix/>
          </a:blip>
          <a:srcRect/>
          <a:stretch/>
        </p:blipFill>
        <p:spPr>
          <a:xfrm>
            <a:off x="914400" y="2514600"/>
            <a:ext cx="7439025" cy="219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872067" y="2675467"/>
            <a:ext cx="7408333" cy="3450696"/>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00"/>
              <a:buChar char="*"/>
            </a:pPr>
            <a:r>
              <a:rPr lang="en-IN"/>
              <a:t>Developed by Google</a:t>
            </a:r>
            <a:endParaRPr/>
          </a:p>
          <a:p>
            <a:pPr marL="274320" lvl="0" indent="-274320" algn="l" rtl="0">
              <a:spcBef>
                <a:spcPts val="480"/>
              </a:spcBef>
              <a:spcAft>
                <a:spcPts val="0"/>
              </a:spcAft>
              <a:buSzPts val="2400"/>
              <a:buChar char="*"/>
            </a:pPr>
            <a:r>
              <a:rPr lang="en-IN"/>
              <a:t>Object oriented language</a:t>
            </a:r>
            <a:endParaRPr/>
          </a:p>
          <a:p>
            <a:pPr marL="274320" lvl="0" indent="-274320" algn="l" rtl="0">
              <a:spcBef>
                <a:spcPts val="480"/>
              </a:spcBef>
              <a:spcAft>
                <a:spcPts val="0"/>
              </a:spcAft>
              <a:buSzPts val="2400"/>
              <a:buChar char="*"/>
            </a:pPr>
            <a:r>
              <a:rPr lang="en-IN"/>
              <a:t>Runs on multiple environment</a:t>
            </a:r>
            <a:endParaRPr/>
          </a:p>
          <a:p>
            <a:pPr marL="274320" lvl="0" indent="-121920" algn="l" rtl="0">
              <a:spcBef>
                <a:spcPts val="480"/>
              </a:spcBef>
              <a:spcAft>
                <a:spcPts val="0"/>
              </a:spcAft>
              <a:buSzPts val="2400"/>
              <a:buNone/>
            </a:pPr>
            <a:endParaRPr/>
          </a:p>
        </p:txBody>
      </p:sp>
      <p:sp>
        <p:nvSpPr>
          <p:cNvPr id="155" name="Google Shape;155;p4"/>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Candara"/>
              <a:buNone/>
            </a:pPr>
            <a:r>
              <a:rPr lang="en-IN"/>
              <a:t>What is Dart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872067" y="2675467"/>
            <a:ext cx="7408333" cy="3450696"/>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00"/>
              <a:buChar char="*"/>
            </a:pPr>
            <a:r>
              <a:rPr lang="en-IN"/>
              <a:t>Dart extension – dart</a:t>
            </a:r>
            <a:endParaRPr/>
          </a:p>
          <a:p>
            <a:pPr marL="274320" lvl="0" indent="-274320" algn="l" rtl="0">
              <a:spcBef>
                <a:spcPts val="480"/>
              </a:spcBef>
              <a:spcAft>
                <a:spcPts val="0"/>
              </a:spcAft>
              <a:buSzPts val="2400"/>
              <a:buChar char="*"/>
            </a:pPr>
            <a:r>
              <a:rPr lang="en-IN"/>
              <a:t>Create file save as filename.dart</a:t>
            </a:r>
            <a:endParaRPr/>
          </a:p>
          <a:p>
            <a:pPr marL="274320" lvl="0" indent="-274320" algn="l" rtl="0">
              <a:spcBef>
                <a:spcPts val="480"/>
              </a:spcBef>
              <a:spcAft>
                <a:spcPts val="0"/>
              </a:spcAft>
              <a:buSzPts val="2400"/>
              <a:buChar char="*"/>
            </a:pPr>
            <a:r>
              <a:rPr lang="en-IN"/>
              <a:t>Run file – In Terminal </a:t>
            </a:r>
            <a:endParaRPr/>
          </a:p>
          <a:p>
            <a:pPr marL="855663" lvl="2" indent="-228600" algn="l" rtl="0">
              <a:spcBef>
                <a:spcPts val="400"/>
              </a:spcBef>
              <a:spcAft>
                <a:spcPts val="0"/>
              </a:spcAft>
              <a:buSzPts val="2000"/>
              <a:buChar char="*"/>
            </a:pPr>
            <a:r>
              <a:rPr lang="en-IN"/>
              <a:t> - </a:t>
            </a:r>
            <a:r>
              <a:rPr lang="en-IN" b="1"/>
              <a:t>path to file </a:t>
            </a:r>
            <a:r>
              <a:rPr lang="en-IN"/>
              <a:t>&gt;dart filename.dart</a:t>
            </a:r>
            <a:endParaRPr/>
          </a:p>
          <a:p>
            <a:pPr marL="0" lvl="0" indent="0" algn="l" rtl="0">
              <a:spcBef>
                <a:spcPts val="480"/>
              </a:spcBef>
              <a:spcAft>
                <a:spcPts val="0"/>
              </a:spcAft>
              <a:buSzPts val="2400"/>
              <a:buNone/>
            </a:pPr>
            <a:br>
              <a:rPr lang="en-IN"/>
            </a:br>
            <a:endParaRPr/>
          </a:p>
          <a:p>
            <a:pPr marL="274320" lvl="0" indent="-121920" algn="l" rtl="0">
              <a:spcBef>
                <a:spcPts val="480"/>
              </a:spcBef>
              <a:spcAft>
                <a:spcPts val="0"/>
              </a:spcAft>
              <a:buSzPts val="2400"/>
              <a:buNone/>
            </a:pPr>
            <a:endParaRPr/>
          </a:p>
        </p:txBody>
      </p:sp>
      <p:sp>
        <p:nvSpPr>
          <p:cNvPr id="161" name="Google Shape;161;p5"/>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Candara"/>
              <a:buNone/>
            </a:pPr>
            <a:r>
              <a:rPr lang="en-IN"/>
              <a:t>In Visual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a:spLocks noGrp="1"/>
          </p:cNvSpPr>
          <p:nvPr>
            <p:ph type="body" idx="1"/>
          </p:nvPr>
        </p:nvSpPr>
        <p:spPr>
          <a:xfrm>
            <a:off x="872067" y="2675467"/>
            <a:ext cx="7408333" cy="3450696"/>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00"/>
              <a:buChar char="*"/>
            </a:pPr>
            <a:r>
              <a:rPr lang="en-IN"/>
              <a:t>Static-type</a:t>
            </a:r>
            <a:endParaRPr/>
          </a:p>
          <a:p>
            <a:pPr marL="274320" lvl="0" indent="-274320" algn="l" rtl="0">
              <a:spcBef>
                <a:spcPts val="480"/>
              </a:spcBef>
              <a:spcAft>
                <a:spcPts val="0"/>
              </a:spcAft>
              <a:buSzPts val="2400"/>
              <a:buChar char="*"/>
            </a:pPr>
            <a:r>
              <a:rPr lang="en-IN"/>
              <a:t>Compiled - </a:t>
            </a:r>
            <a:r>
              <a:rPr lang="en-IN" b="1"/>
              <a:t>Ahead-of-Time (AOT) and Just-In-Time(JIT)</a:t>
            </a:r>
            <a:endParaRPr/>
          </a:p>
          <a:p>
            <a:pPr marL="274320" lvl="0" indent="-274320" algn="l" rtl="0">
              <a:spcBef>
                <a:spcPts val="480"/>
              </a:spcBef>
              <a:spcAft>
                <a:spcPts val="0"/>
              </a:spcAft>
              <a:buSzPts val="2400"/>
              <a:buChar char="*"/>
            </a:pPr>
            <a:r>
              <a:rPr lang="en-IN"/>
              <a:t>Print and read</a:t>
            </a:r>
            <a:endParaRPr/>
          </a:p>
          <a:p>
            <a:pPr marL="274320" lvl="0" indent="-274320" algn="l" rtl="0">
              <a:spcBef>
                <a:spcPts val="480"/>
              </a:spcBef>
              <a:spcAft>
                <a:spcPts val="0"/>
              </a:spcAft>
              <a:buSzPts val="2400"/>
              <a:buChar char="*"/>
            </a:pPr>
            <a:r>
              <a:rPr lang="en-IN"/>
              <a:t>Comments - Inline, block, Documentation</a:t>
            </a:r>
            <a:endParaRPr/>
          </a:p>
          <a:p>
            <a:pPr marL="274320" lvl="0" indent="-121920" algn="l" rtl="0">
              <a:spcBef>
                <a:spcPts val="480"/>
              </a:spcBef>
              <a:spcAft>
                <a:spcPts val="0"/>
              </a:spcAft>
              <a:buSzPts val="2400"/>
              <a:buNone/>
            </a:pPr>
            <a:endParaRPr/>
          </a:p>
        </p:txBody>
      </p:sp>
      <p:sp>
        <p:nvSpPr>
          <p:cNvPr id="168" name="Google Shape;168;p6"/>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Candara"/>
              <a:buNone/>
            </a:pPr>
            <a:r>
              <a:rPr lang="en-IN"/>
              <a:t>Fundamentals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body" idx="1"/>
          </p:nvPr>
        </p:nvSpPr>
        <p:spPr>
          <a:xfrm>
            <a:off x="304801" y="2514600"/>
            <a:ext cx="8839200" cy="3810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00"/>
              <a:buNone/>
            </a:pPr>
            <a:r>
              <a:rPr lang="en-IN"/>
              <a:t>// This is a normal, one-line comment.</a:t>
            </a:r>
            <a:endParaRPr/>
          </a:p>
          <a:p>
            <a:pPr marL="0" lvl="0" indent="0" algn="l" rtl="0">
              <a:spcBef>
                <a:spcPts val="480"/>
              </a:spcBef>
              <a:spcAft>
                <a:spcPts val="0"/>
              </a:spcAft>
              <a:buSzPts val="2400"/>
              <a:buNone/>
            </a:pPr>
            <a:endParaRPr/>
          </a:p>
          <a:p>
            <a:pPr marL="0" lvl="0" indent="0" algn="l" rtl="0">
              <a:spcBef>
                <a:spcPts val="480"/>
              </a:spcBef>
              <a:spcAft>
                <a:spcPts val="0"/>
              </a:spcAft>
              <a:buSzPts val="2400"/>
              <a:buNone/>
            </a:pPr>
            <a:r>
              <a:rPr lang="en-IN"/>
              <a:t> /// This is a documentation comment, used to document libraries, </a:t>
            </a:r>
            <a:endParaRPr/>
          </a:p>
          <a:p>
            <a:pPr marL="0" lvl="0" indent="0" algn="l" rtl="0">
              <a:spcBef>
                <a:spcPts val="480"/>
              </a:spcBef>
              <a:spcAft>
                <a:spcPts val="0"/>
              </a:spcAft>
              <a:buSzPts val="2400"/>
              <a:buNone/>
            </a:pPr>
            <a:r>
              <a:rPr lang="en-IN"/>
              <a:t>/// classes, and their members. Tools like IDEs and dartdoc treat</a:t>
            </a:r>
            <a:endParaRPr/>
          </a:p>
          <a:p>
            <a:pPr marL="0" lvl="0" indent="0" algn="l" rtl="0">
              <a:spcBef>
                <a:spcPts val="480"/>
              </a:spcBef>
              <a:spcAft>
                <a:spcPts val="0"/>
              </a:spcAft>
              <a:buSzPts val="2400"/>
              <a:buNone/>
            </a:pPr>
            <a:r>
              <a:rPr lang="en-IN"/>
              <a:t> /// doc comments specially. </a:t>
            </a:r>
            <a:endParaRPr/>
          </a:p>
          <a:p>
            <a:pPr marL="0" lvl="0" indent="0" algn="l" rtl="0">
              <a:spcBef>
                <a:spcPts val="480"/>
              </a:spcBef>
              <a:spcAft>
                <a:spcPts val="0"/>
              </a:spcAft>
              <a:buSzPts val="2400"/>
              <a:buNone/>
            </a:pPr>
            <a:endParaRPr/>
          </a:p>
          <a:p>
            <a:pPr marL="0" lvl="0" indent="0" algn="l" rtl="0">
              <a:spcBef>
                <a:spcPts val="480"/>
              </a:spcBef>
              <a:spcAft>
                <a:spcPts val="0"/>
              </a:spcAft>
              <a:buSzPts val="2400"/>
              <a:buNone/>
            </a:pPr>
            <a:r>
              <a:rPr lang="en-IN"/>
              <a:t>/* Comments like these are also supported. */</a:t>
            </a:r>
            <a:endParaRPr/>
          </a:p>
        </p:txBody>
      </p:sp>
      <p:sp>
        <p:nvSpPr>
          <p:cNvPr id="175" name="Google Shape;175;p7"/>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FFFF"/>
              </a:buClr>
              <a:buSzPct val="100000"/>
              <a:buFont typeface="Candara"/>
              <a:buNone/>
            </a:pPr>
            <a:r>
              <a:rPr lang="en-IN"/>
              <a:t>Comments</a:t>
            </a:r>
            <a:br>
              <a:rPr lang="en-IN"/>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body" idx="1"/>
          </p:nvPr>
        </p:nvSpPr>
        <p:spPr>
          <a:xfrm>
            <a:off x="457201" y="2514601"/>
            <a:ext cx="7823200" cy="3810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spcBef>
                <a:spcPts val="0"/>
              </a:spcBef>
              <a:spcAft>
                <a:spcPts val="0"/>
              </a:spcAft>
              <a:buSzPct val="100000"/>
              <a:buNone/>
            </a:pPr>
            <a:r>
              <a:rPr lang="en-IN" b="1"/>
              <a:t>	EVERYTHING IN DART IS AN OBJECT</a:t>
            </a:r>
            <a:endParaRPr/>
          </a:p>
          <a:p>
            <a:pPr marL="301943" lvl="1" indent="0" algn="l" rtl="0">
              <a:spcBef>
                <a:spcPts val="407"/>
              </a:spcBef>
              <a:spcAft>
                <a:spcPts val="0"/>
              </a:spcAft>
              <a:buSzPct val="100000"/>
              <a:buNone/>
            </a:pPr>
            <a:endParaRPr/>
          </a:p>
          <a:p>
            <a:pPr marL="274320" lvl="0" indent="-133350" algn="l" rtl="0">
              <a:spcBef>
                <a:spcPts val="444"/>
              </a:spcBef>
              <a:spcAft>
                <a:spcPts val="0"/>
              </a:spcAft>
              <a:buSzPct val="100000"/>
              <a:buNone/>
            </a:pPr>
            <a:endParaRPr/>
          </a:p>
        </p:txBody>
      </p:sp>
      <p:sp>
        <p:nvSpPr>
          <p:cNvPr id="181" name="Google Shape;181;p8"/>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4400"/>
              <a:buFont typeface="Candara"/>
              <a:buNone/>
            </a:pPr>
            <a:r>
              <a:rPr lang="en-IN"/>
              <a:t>Data Types</a:t>
            </a:r>
            <a:endParaRPr/>
          </a:p>
        </p:txBody>
      </p:sp>
      <p:pic>
        <p:nvPicPr>
          <p:cNvPr id="182" name="Google Shape;182;p8"/>
          <p:cNvPicPr preferRelativeResize="0"/>
          <p:nvPr/>
        </p:nvPicPr>
        <p:blipFill rotWithShape="1">
          <a:blip r:embed="rId3">
            <a:alphaModFix/>
          </a:blip>
          <a:srcRect/>
          <a:stretch/>
        </p:blipFill>
        <p:spPr>
          <a:xfrm>
            <a:off x="762000" y="3200399"/>
            <a:ext cx="6248400" cy="3233117"/>
          </a:xfrm>
          <a:prstGeom prst="rect">
            <a:avLst/>
          </a:prstGeom>
          <a:noFill/>
          <a:ln>
            <a:noFill/>
          </a:ln>
        </p:spPr>
      </p:pic>
      <p:sp>
        <p:nvSpPr>
          <p:cNvPr id="183" name="Google Shape;183;p8"/>
          <p:cNvSpPr txBox="1"/>
          <p:nvPr/>
        </p:nvSpPr>
        <p:spPr>
          <a:xfrm>
            <a:off x="6312719" y="4148919"/>
            <a:ext cx="26674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FF0000"/>
                </a:solidFill>
                <a:latin typeface="Candara"/>
                <a:ea typeface="Candara"/>
                <a:cs typeface="Candara"/>
                <a:sym typeface="Candara"/>
              </a:rPr>
              <a:t>Values are by default null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9"/>
          <p:cNvPicPr preferRelativeResize="0"/>
          <p:nvPr/>
        </p:nvPicPr>
        <p:blipFill rotWithShape="1">
          <a:blip r:embed="rId3">
            <a:alphaModFix/>
          </a:blip>
          <a:srcRect/>
          <a:stretch/>
        </p:blipFill>
        <p:spPr>
          <a:xfrm>
            <a:off x="179512" y="260648"/>
            <a:ext cx="8784976" cy="6264696"/>
          </a:xfrm>
          <a:prstGeom prst="rect">
            <a:avLst/>
          </a:prstGeom>
          <a:noFill/>
          <a:ln>
            <a:noFill/>
          </a:ln>
        </p:spPr>
      </p:pic>
    </p:spTree>
  </p:cSld>
  <p:clrMapOvr>
    <a:masterClrMapping/>
  </p:clrMapOvr>
</p:sld>
</file>

<file path=ppt/theme/theme1.xml><?xml version="1.0" encoding="utf-8"?>
<a:theme xmlns:a="http://schemas.openxmlformats.org/drawingml/2006/main"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886</Words>
  <Application>Microsoft Office PowerPoint</Application>
  <PresentationFormat>On-screen Show (4:3)</PresentationFormat>
  <Paragraphs>132</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Noto Sans Symbols</vt:lpstr>
      <vt:lpstr>Candara</vt:lpstr>
      <vt:lpstr>Courier New</vt:lpstr>
      <vt:lpstr>Arial</vt:lpstr>
      <vt:lpstr>Calibri</vt:lpstr>
      <vt:lpstr>Waveform</vt:lpstr>
      <vt:lpstr>Dart Programming</vt:lpstr>
      <vt:lpstr>Introduction to Dart Programming Language</vt:lpstr>
      <vt:lpstr>Installation</vt:lpstr>
      <vt:lpstr>What is Dart</vt:lpstr>
      <vt:lpstr>In Visual Code</vt:lpstr>
      <vt:lpstr>Fundamentals</vt:lpstr>
      <vt:lpstr>Comments </vt:lpstr>
      <vt:lpstr>Data Types</vt:lpstr>
      <vt:lpstr>PowerPoint Presentation</vt:lpstr>
      <vt:lpstr>Variables</vt:lpstr>
      <vt:lpstr>Defining Constants and final  </vt:lpstr>
      <vt:lpstr>String Interpolation</vt:lpstr>
      <vt:lpstr>Control flow statements  </vt:lpstr>
      <vt:lpstr>If-else example</vt:lpstr>
      <vt:lpstr>Conditional statements</vt:lpstr>
      <vt:lpstr>Switch</vt:lpstr>
      <vt:lpstr>Looping </vt:lpstr>
      <vt:lpstr>break and continue</vt:lpstr>
      <vt:lpstr>Functions and its properties </vt:lpstr>
      <vt:lpstr>Functions</vt:lpstr>
      <vt:lpstr>Shorthand Expression</vt:lpstr>
      <vt:lpstr>Shorthand Expression Example</vt:lpstr>
      <vt:lpstr>Task to do </vt:lpstr>
      <vt:lpstr>Expected output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Programming</dc:title>
  <dc:creator>Admin</dc:creator>
  <cp:lastModifiedBy>Gopal Sonune</cp:lastModifiedBy>
  <cp:revision>1</cp:revision>
  <dcterms:created xsi:type="dcterms:W3CDTF">2020-08-06T06:01:43Z</dcterms:created>
  <dcterms:modified xsi:type="dcterms:W3CDTF">2023-08-03T03:43:33Z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0x0101004B86D8DA1CD87B4DAAF6A820DD1802B0</vt:lpwstr>
  </property>
</Properties>
</file>