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57" r:id="rId7"/>
    <p:sldId id="258" r:id="rId8"/>
    <p:sldId id="270" r:id="rId9"/>
    <p:sldId id="272" r:id="rId10"/>
    <p:sldId id="259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B5FC1-5808-42F9-8E24-62EDB1452099}" v="1" dt="2023-08-03T23:55:22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onune" userId="a84d000b-e407-4958-bec6-a75de855f8bf" providerId="ADAL" clId="{580B5FC1-5808-42F9-8E24-62EDB1452099}"/>
    <pc:docChg chg="modSld">
      <pc:chgData name="Gopal Sonune" userId="a84d000b-e407-4958-bec6-a75de855f8bf" providerId="ADAL" clId="{580B5FC1-5808-42F9-8E24-62EDB1452099}" dt="2023-08-03T23:55:22.131" v="0" actId="1076"/>
      <pc:docMkLst>
        <pc:docMk/>
      </pc:docMkLst>
      <pc:sldChg chg="modSp">
        <pc:chgData name="Gopal Sonune" userId="a84d000b-e407-4958-bec6-a75de855f8bf" providerId="ADAL" clId="{580B5FC1-5808-42F9-8E24-62EDB1452099}" dt="2023-08-03T23:55:22.131" v="0" actId="1076"/>
        <pc:sldMkLst>
          <pc:docMk/>
          <pc:sldMk cId="45623639" sldId="270"/>
        </pc:sldMkLst>
        <pc:picChg chg="mod">
          <ac:chgData name="Gopal Sonune" userId="a84d000b-e407-4958-bec6-a75de855f8bf" providerId="ADAL" clId="{580B5FC1-5808-42F9-8E24-62EDB1452099}" dt="2023-08-03T23:55:22.131" v="0" actId="1076"/>
          <ac:picMkLst>
            <pc:docMk/>
            <pc:sldMk cId="45623639" sldId="270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04C9945-2297-42D7-A73F-74A929098E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samples#hello-wor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 3-Module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Functions and Exceptions </a:t>
            </a:r>
          </a:p>
        </p:txBody>
      </p:sp>
    </p:spTree>
    <p:extLst>
      <p:ext uri="{BB962C8B-B14F-4D97-AF65-F5344CB8AC3E}">
        <p14:creationId xmlns:p14="http://schemas.microsoft.com/office/powerpoint/2010/main" val="232278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IN" dirty="0"/>
              <a:t>User defined /custom exceptions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99914"/>
            <a:ext cx="4482852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12776"/>
            <a:ext cx="4067944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50999"/>
            <a:ext cx="3714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082481"/>
            <a:ext cx="302433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42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2667000"/>
            <a:ext cx="8128000" cy="3459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// Importing core libraries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import '</a:t>
            </a:r>
            <a:r>
              <a:rPr lang="en-IN" dirty="0" err="1">
                <a:solidFill>
                  <a:srgbClr val="FF0000"/>
                </a:solidFill>
              </a:rPr>
              <a:t>dart:math</a:t>
            </a:r>
            <a:r>
              <a:rPr lang="en-IN" dirty="0">
                <a:solidFill>
                  <a:srgbClr val="FF0000"/>
                </a:solidFill>
              </a:rPr>
              <a:t>';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// Importing libraries from external packages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import '</a:t>
            </a:r>
            <a:r>
              <a:rPr lang="en-IN" dirty="0" err="1">
                <a:solidFill>
                  <a:srgbClr val="FF0000"/>
                </a:solidFill>
              </a:rPr>
              <a:t>package:test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test.dart</a:t>
            </a:r>
            <a:r>
              <a:rPr lang="en-IN" dirty="0">
                <a:solidFill>
                  <a:srgbClr val="FF0000"/>
                </a:solidFill>
              </a:rPr>
              <a:t>';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Importing files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import 'path/to/</a:t>
            </a:r>
            <a:r>
              <a:rPr lang="en-IN" dirty="0" err="1">
                <a:solidFill>
                  <a:srgbClr val="FF0000"/>
                </a:solidFill>
              </a:rPr>
              <a:t>my_other_file.dart</a:t>
            </a:r>
            <a:r>
              <a:rPr lang="en-IN" dirty="0">
                <a:solidFill>
                  <a:srgbClr val="FF0000"/>
                </a:solidFill>
              </a:rPr>
              <a:t>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Imports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7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91464"/>
            <a:ext cx="8991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class Spacecraft {</a:t>
            </a:r>
          </a:p>
          <a:p>
            <a:r>
              <a:rPr lang="en-IN" sz="1400" dirty="0"/>
              <a:t>  String name;</a:t>
            </a:r>
          </a:p>
          <a:p>
            <a:r>
              <a:rPr lang="en-IN" sz="1400" dirty="0"/>
              <a:t>  </a:t>
            </a:r>
            <a:r>
              <a:rPr lang="en-IN" sz="1400" dirty="0" err="1"/>
              <a:t>DateTime</a:t>
            </a:r>
            <a:r>
              <a:rPr lang="en-IN" sz="1400" dirty="0"/>
              <a:t> </a:t>
            </a:r>
            <a:r>
              <a:rPr lang="en-IN" sz="1400" dirty="0" err="1"/>
              <a:t>launchDate</a:t>
            </a:r>
            <a:r>
              <a:rPr lang="en-IN" sz="1400" dirty="0"/>
              <a:t>;</a:t>
            </a:r>
          </a:p>
          <a:p>
            <a:r>
              <a:rPr lang="en-IN" sz="1400" dirty="0"/>
              <a:t>  // Constructor, with syntactic sugar for assignment to members.</a:t>
            </a:r>
          </a:p>
          <a:p>
            <a:r>
              <a:rPr lang="en-IN" sz="1400" dirty="0"/>
              <a:t>  Spacecraft(this.name, </a:t>
            </a:r>
            <a:r>
              <a:rPr lang="en-IN" sz="1400" dirty="0" err="1"/>
              <a:t>this.launchDate</a:t>
            </a:r>
            <a:r>
              <a:rPr lang="en-IN" sz="1400" dirty="0"/>
              <a:t>) {</a:t>
            </a:r>
          </a:p>
          <a:p>
            <a:r>
              <a:rPr lang="en-IN" sz="1400" dirty="0"/>
              <a:t>    // Initialization code goes here.</a:t>
            </a:r>
          </a:p>
          <a:p>
            <a:r>
              <a:rPr lang="en-IN" sz="1400" dirty="0"/>
              <a:t>  }</a:t>
            </a:r>
          </a:p>
          <a:p>
            <a:r>
              <a:rPr lang="en-IN" sz="1400" dirty="0"/>
              <a:t>  // Named constructor that forwards to the default one.</a:t>
            </a:r>
          </a:p>
          <a:p>
            <a:r>
              <a:rPr lang="en-IN" sz="1400" dirty="0"/>
              <a:t>  </a:t>
            </a:r>
            <a:r>
              <a:rPr lang="en-IN" sz="1400" dirty="0" err="1"/>
              <a:t>Spacecraft.unlaunched</a:t>
            </a:r>
            <a:r>
              <a:rPr lang="en-IN" sz="1400" dirty="0"/>
              <a:t>(String name) : this(name, null);</a:t>
            </a:r>
          </a:p>
          <a:p>
            <a:r>
              <a:rPr lang="en-IN" sz="1400" dirty="0"/>
              <a:t>  </a:t>
            </a:r>
            <a:r>
              <a:rPr lang="en-IN" sz="1400" dirty="0" err="1"/>
              <a:t>int</a:t>
            </a:r>
            <a:r>
              <a:rPr lang="en-IN" sz="1400" dirty="0"/>
              <a:t> get </a:t>
            </a:r>
            <a:r>
              <a:rPr lang="en-IN" sz="1400" dirty="0" err="1"/>
              <a:t>launchYear</a:t>
            </a:r>
            <a:r>
              <a:rPr lang="en-IN" sz="1400" dirty="0"/>
              <a:t> =&gt; </a:t>
            </a:r>
            <a:r>
              <a:rPr lang="en-IN" sz="1400" dirty="0" err="1"/>
              <a:t>launchDate</a:t>
            </a:r>
            <a:r>
              <a:rPr lang="en-IN" sz="1400" dirty="0"/>
              <a:t>?.year; // read-only non-final property</a:t>
            </a:r>
          </a:p>
          <a:p>
            <a:r>
              <a:rPr lang="en-IN" sz="1400" dirty="0"/>
              <a:t>  // Method.</a:t>
            </a:r>
          </a:p>
          <a:p>
            <a:r>
              <a:rPr lang="en-IN" sz="1400" dirty="0"/>
              <a:t>  void describe() {</a:t>
            </a:r>
          </a:p>
          <a:p>
            <a:r>
              <a:rPr lang="en-IN" sz="1400" dirty="0"/>
              <a:t>    print('Spacecraft: $name');</a:t>
            </a:r>
          </a:p>
          <a:p>
            <a:r>
              <a:rPr lang="en-IN" sz="1400" dirty="0"/>
              <a:t>    if (</a:t>
            </a:r>
            <a:r>
              <a:rPr lang="en-IN" sz="1400" dirty="0" err="1"/>
              <a:t>launchDate</a:t>
            </a:r>
            <a:r>
              <a:rPr lang="en-IN" sz="1400" dirty="0"/>
              <a:t> != null) {</a:t>
            </a:r>
          </a:p>
          <a:p>
            <a:r>
              <a:rPr lang="en-IN" sz="1400" dirty="0"/>
              <a:t>      </a:t>
            </a:r>
            <a:r>
              <a:rPr lang="en-IN" sz="1400" dirty="0" err="1"/>
              <a:t>int</a:t>
            </a:r>
            <a:r>
              <a:rPr lang="en-IN" sz="1400" dirty="0"/>
              <a:t> years = </a:t>
            </a:r>
            <a:r>
              <a:rPr lang="en-IN" sz="1400" dirty="0" err="1"/>
              <a:t>DateTime.now</a:t>
            </a:r>
            <a:r>
              <a:rPr lang="en-IN" sz="1400" dirty="0"/>
              <a:t>().difference(</a:t>
            </a:r>
            <a:r>
              <a:rPr lang="en-IN" sz="1400" dirty="0" err="1"/>
              <a:t>launchDate</a:t>
            </a:r>
            <a:r>
              <a:rPr lang="en-IN" sz="1400" dirty="0"/>
              <a:t>).</a:t>
            </a:r>
            <a:r>
              <a:rPr lang="en-IN" sz="1400" dirty="0" err="1"/>
              <a:t>inDays</a:t>
            </a:r>
            <a:r>
              <a:rPr lang="en-IN" sz="1400" dirty="0"/>
              <a:t> ~/ 365;</a:t>
            </a:r>
          </a:p>
          <a:p>
            <a:r>
              <a:rPr lang="en-IN" sz="1400" dirty="0"/>
              <a:t>      print('Launched: $</a:t>
            </a:r>
            <a:r>
              <a:rPr lang="en-IN" sz="1400" dirty="0" err="1"/>
              <a:t>launchYear</a:t>
            </a:r>
            <a:r>
              <a:rPr lang="en-IN" sz="1400" dirty="0"/>
              <a:t> ($years </a:t>
            </a:r>
            <a:r>
              <a:rPr lang="en-IN" sz="1400" dirty="0" err="1"/>
              <a:t>years</a:t>
            </a:r>
            <a:r>
              <a:rPr lang="en-IN" sz="1400" dirty="0"/>
              <a:t> ago)');</a:t>
            </a:r>
          </a:p>
          <a:p>
            <a:r>
              <a:rPr lang="en-IN" sz="1400" dirty="0"/>
              <a:t>    } else {</a:t>
            </a:r>
          </a:p>
          <a:p>
            <a:r>
              <a:rPr lang="en-IN" sz="1400" dirty="0"/>
              <a:t>      print('Unlaunched');</a:t>
            </a:r>
          </a:p>
          <a:p>
            <a:r>
              <a:rPr lang="en-IN" sz="1400" dirty="0"/>
              <a:t>    }</a:t>
            </a:r>
          </a:p>
          <a:p>
            <a:r>
              <a:rPr lang="en-IN" sz="1400" dirty="0"/>
              <a:t>  }</a:t>
            </a:r>
          </a:p>
          <a:p>
            <a:r>
              <a:rPr lang="en-IN" sz="1400" dirty="0"/>
              <a:t>}</a:t>
            </a:r>
          </a:p>
          <a:p>
            <a:br>
              <a:rPr lang="en-IN" sz="1400" dirty="0"/>
            </a:b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5334000" y="2743200"/>
            <a:ext cx="38100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dirty="0"/>
              <a:t>main() {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var</a:t>
            </a:r>
            <a:r>
              <a:rPr lang="en-IN" sz="1200" dirty="0"/>
              <a:t> voyager = </a:t>
            </a:r>
          </a:p>
          <a:p>
            <a:r>
              <a:rPr lang="en-IN" sz="1200" dirty="0"/>
              <a:t>             Spacecraft('Voyager I', </a:t>
            </a:r>
            <a:r>
              <a:rPr lang="en-IN" sz="1200" dirty="0" err="1"/>
              <a:t>DateTime</a:t>
            </a:r>
            <a:r>
              <a:rPr lang="en-IN" sz="1200" dirty="0"/>
              <a:t>(1977, 9, 5));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voyager.describe</a:t>
            </a:r>
            <a:r>
              <a:rPr lang="en-IN" sz="1200" dirty="0"/>
              <a:t>();</a:t>
            </a:r>
          </a:p>
          <a:p>
            <a:br>
              <a:rPr lang="en-IN" sz="1200" dirty="0"/>
            </a:br>
            <a:r>
              <a:rPr lang="en-IN" sz="1200" dirty="0"/>
              <a:t>  </a:t>
            </a:r>
            <a:r>
              <a:rPr lang="en-IN" sz="1200" dirty="0" err="1"/>
              <a:t>var</a:t>
            </a:r>
            <a:r>
              <a:rPr lang="en-IN" sz="1200" dirty="0"/>
              <a:t> voyager3 = </a:t>
            </a:r>
            <a:r>
              <a:rPr lang="en-IN" sz="1200" dirty="0" err="1"/>
              <a:t>Spacecraft.unlaunched</a:t>
            </a:r>
            <a:r>
              <a:rPr lang="en-IN" sz="1200" dirty="0"/>
              <a:t>('Voyager III');</a:t>
            </a:r>
          </a:p>
          <a:p>
            <a:r>
              <a:rPr lang="en-IN" sz="1200" dirty="0"/>
              <a:t>  voyager3.describe();</a:t>
            </a:r>
          </a:p>
          <a:p>
            <a:r>
              <a:rPr lang="en-IN" sz="1200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791200"/>
            <a:ext cx="4895850" cy="9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11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2276872"/>
            <a:ext cx="8928992" cy="384929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WAP for banking apps with functions -Withdrawal ,Deposit, </a:t>
            </a:r>
            <a:r>
              <a:rPr lang="en-IN" dirty="0" err="1"/>
              <a:t>BalanceCheck</a:t>
            </a:r>
            <a:r>
              <a:rPr lang="en-IN" dirty="0"/>
              <a:t> functionality. Make use of attributes ex.- Account no., customer name ,account balance, amount to be deposited and withdrawal  .Make use of default ,named parameters in the program.</a:t>
            </a:r>
          </a:p>
          <a:p>
            <a:pPr lvl="1"/>
            <a:r>
              <a:rPr lang="en-IN" dirty="0"/>
              <a:t>If balance is less than withdrawal amount throw </a:t>
            </a:r>
            <a:r>
              <a:rPr lang="en-IN" dirty="0" err="1"/>
              <a:t>LessBalanceException</a:t>
            </a:r>
            <a:r>
              <a:rPr lang="en-IN" dirty="0"/>
              <a:t> (custom)</a:t>
            </a:r>
          </a:p>
          <a:p>
            <a:pPr lvl="1"/>
            <a:r>
              <a:rPr lang="en-IN" dirty="0"/>
              <a:t>Withdrawal()</a:t>
            </a:r>
          </a:p>
          <a:p>
            <a:pPr lvl="1"/>
            <a:r>
              <a:rPr lang="en-IN" dirty="0"/>
              <a:t>Deposit() </a:t>
            </a:r>
          </a:p>
          <a:p>
            <a:pPr lvl="1"/>
            <a:r>
              <a:rPr lang="en-IN" dirty="0" err="1"/>
              <a:t>BalanceCheck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Task 2-Practice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594928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NOTE:: what parameters should be passed to functions assume yourself ,should be relevant and display  account  balance after deposit and withdrawal (Take Static inputs for now check for exceptions )  Use concepts  covered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180416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https://dart.dev/samples#hello-world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Dart References </a:t>
            </a:r>
          </a:p>
        </p:txBody>
      </p:sp>
    </p:spTree>
    <p:extLst>
      <p:ext uri="{BB962C8B-B14F-4D97-AF65-F5344CB8AC3E}">
        <p14:creationId xmlns:p14="http://schemas.microsoft.com/office/powerpoint/2010/main" val="40432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81456"/>
          </a:xfrm>
        </p:spPr>
        <p:txBody>
          <a:bodyPr>
            <a:normAutofit fontScale="90000"/>
          </a:bodyPr>
          <a:lstStyle/>
          <a:p>
            <a:r>
              <a:rPr lang="en-IN" dirty="0"/>
              <a:t>Optional Positional Parameters in Functions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143328" cy="369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4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92696"/>
            <a:ext cx="889296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Required and positional parameters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772816"/>
            <a:ext cx="7992888" cy="441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named and default parameters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7819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38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8124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348880"/>
            <a:ext cx="8784976" cy="4176464"/>
          </a:xfrm>
        </p:spPr>
        <p:txBody>
          <a:bodyPr/>
          <a:lstStyle/>
          <a:p>
            <a:r>
              <a:rPr lang="en-IN" dirty="0"/>
              <a:t>When normal flow of Execution  is disrupted and App Crashes.</a:t>
            </a:r>
          </a:p>
          <a:p>
            <a:r>
              <a:rPr lang="en-IN" dirty="0"/>
              <a:t>Exceptions can be handled  using following clauses to avoid app crash</a:t>
            </a:r>
          </a:p>
          <a:p>
            <a:pPr lvl="1"/>
            <a:r>
              <a:rPr lang="en-IN" dirty="0"/>
              <a:t>try</a:t>
            </a:r>
          </a:p>
          <a:p>
            <a:pPr lvl="1"/>
            <a:r>
              <a:rPr lang="en-IN" dirty="0"/>
              <a:t>on</a:t>
            </a:r>
          </a:p>
          <a:p>
            <a:pPr lvl="1"/>
            <a:r>
              <a:rPr lang="en-IN" dirty="0"/>
              <a:t>catch</a:t>
            </a:r>
          </a:p>
          <a:p>
            <a:pPr lvl="1"/>
            <a:r>
              <a:rPr lang="en-IN" dirty="0"/>
              <a:t>Finally</a:t>
            </a:r>
          </a:p>
          <a:p>
            <a:pPr lvl="1"/>
            <a:r>
              <a:rPr lang="en-IN" dirty="0"/>
              <a:t>Custom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2511340" cy="265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2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28800"/>
            <a:ext cx="4392489" cy="187220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When you know the       exception to be thrown, use  “on” Clause</a:t>
            </a:r>
          </a:p>
          <a:p>
            <a:r>
              <a:rPr lang="en-IN" dirty="0">
                <a:solidFill>
                  <a:schemeClr val="tx1"/>
                </a:solidFill>
              </a:rPr>
              <a:t>Use “catch” clause when exception type is not known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and on clause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44577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4223733"/>
            <a:ext cx="4506788" cy="114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923928" y="5301208"/>
            <a:ext cx="2787167" cy="722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08104" y="338328"/>
            <a:ext cx="3178696" cy="1252728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stacktrace</a:t>
            </a:r>
            <a:r>
              <a:rPr lang="en-IN" dirty="0"/>
              <a:t>  and finally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210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51140"/>
            <a:ext cx="9144000" cy="18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91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86D8DA1CD87B4DAAF6A820DD1802B0" ma:contentTypeVersion="7" ma:contentTypeDescription="Create a new document." ma:contentTypeScope="" ma:versionID="439868e287234f9b69e2aa14e2c89b77">
  <xsd:schema xmlns:xsd="http://www.w3.org/2001/XMLSchema" xmlns:xs="http://www.w3.org/2001/XMLSchema" xmlns:p="http://schemas.microsoft.com/office/2006/metadata/properties" xmlns:ns2="50668f38-5087-464b-8daf-b0940233a1a4" targetNamespace="http://schemas.microsoft.com/office/2006/metadata/properties" ma:root="true" ma:fieldsID="b29fed3477177cd777992c3deff764d0" ns2:_="">
    <xsd:import namespace="50668f38-5087-464b-8daf-b0940233a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68f38-5087-464b-8daf-b0940233a1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62C6F0-3357-4E0D-9F59-510D969F76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C5E99A-924E-452E-B1F1-AF3D7D9ED0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B99368-8499-4DA9-A472-81667E14F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68f38-5087-464b-8daf-b0940233a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446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Candara</vt:lpstr>
      <vt:lpstr>Symbol</vt:lpstr>
      <vt:lpstr>Waveform</vt:lpstr>
      <vt:lpstr>1_Waveform</vt:lpstr>
      <vt:lpstr>Lecture 3-Module 1</vt:lpstr>
      <vt:lpstr>Optional Positional Parameters in Functions </vt:lpstr>
      <vt:lpstr>PowerPoint Presentation</vt:lpstr>
      <vt:lpstr>Required and positional parameters</vt:lpstr>
      <vt:lpstr>named and default parameters</vt:lpstr>
      <vt:lpstr>PowerPoint Presentation</vt:lpstr>
      <vt:lpstr>Exception Handling</vt:lpstr>
      <vt:lpstr>try and on clause</vt:lpstr>
      <vt:lpstr>stacktrace  and finally</vt:lpstr>
      <vt:lpstr>User defined /custom exceptions</vt:lpstr>
      <vt:lpstr>Imports </vt:lpstr>
      <vt:lpstr>class</vt:lpstr>
      <vt:lpstr>Task 2-Practice Problem</vt:lpstr>
      <vt:lpstr>Dart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3-Module 1</dc:title>
  <dc:creator>Admin</dc:creator>
  <cp:lastModifiedBy>Gopal Sonune</cp:lastModifiedBy>
  <cp:revision>25</cp:revision>
  <dcterms:created xsi:type="dcterms:W3CDTF">2020-08-06T07:15:39Z</dcterms:created>
  <dcterms:modified xsi:type="dcterms:W3CDTF">2023-08-03T23:55:32Z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0x0101004B86D8DA1CD87B4DAAF6A820DD1802B0</vt:lpwstr>
  </property>
</Properties>
</file>