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73" r:id="rId9"/>
    <p:sldId id="260" r:id="rId10"/>
    <p:sldId id="261" r:id="rId11"/>
    <p:sldId id="262" r:id="rId12"/>
    <p:sldId id="263" r:id="rId13"/>
    <p:sldId id="264" r:id="rId14"/>
    <p:sldId id="272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CC2CB-C4D1-4BED-96CF-F4FCA68F3748}" v="11" dt="2023-08-15T16:55:21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3" autoAdjust="0"/>
    <p:restoredTop sz="99627" autoAdjust="0"/>
  </p:normalViewPr>
  <p:slideViewPr>
    <p:cSldViewPr>
      <p:cViewPr varScale="1">
        <p:scale>
          <a:sx n="82" d="100"/>
          <a:sy n="82" d="100"/>
        </p:scale>
        <p:origin x="132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 Sonune" userId="a84d000b-e407-4958-bec6-a75de855f8bf" providerId="ADAL" clId="{F8F392F5-E2EC-4672-8EB1-F5093F3E1A6D}"/>
    <pc:docChg chg="modSld">
      <pc:chgData name="Gopal Sonune" userId="a84d000b-e407-4958-bec6-a75de855f8bf" providerId="ADAL" clId="{F8F392F5-E2EC-4672-8EB1-F5093F3E1A6D}" dt="2023-08-03T23:52:17.893" v="2" actId="14100"/>
      <pc:docMkLst>
        <pc:docMk/>
      </pc:docMkLst>
      <pc:sldChg chg="modSp mod">
        <pc:chgData name="Gopal Sonune" userId="a84d000b-e407-4958-bec6-a75de855f8bf" providerId="ADAL" clId="{F8F392F5-E2EC-4672-8EB1-F5093F3E1A6D}" dt="2023-08-03T23:52:17.893" v="2" actId="14100"/>
        <pc:sldMkLst>
          <pc:docMk/>
          <pc:sldMk cId="2203955473" sldId="259"/>
        </pc:sldMkLst>
        <pc:spChg chg="mod">
          <ac:chgData name="Gopal Sonune" userId="a84d000b-e407-4958-bec6-a75de855f8bf" providerId="ADAL" clId="{F8F392F5-E2EC-4672-8EB1-F5093F3E1A6D}" dt="2023-08-03T23:52:17.893" v="2" actId="14100"/>
          <ac:spMkLst>
            <pc:docMk/>
            <pc:sldMk cId="2203955473" sldId="259"/>
            <ac:spMk id="3" creationId="{00000000-0000-0000-0000-000000000000}"/>
          </ac:spMkLst>
        </pc:spChg>
      </pc:sldChg>
    </pc:docChg>
  </pc:docChgLst>
  <pc:docChgLst>
    <pc:chgData name="Gopal Sonune" userId="a84d000b-e407-4958-bec6-a75de855f8bf" providerId="ADAL" clId="{E91CC2CB-C4D1-4BED-96CF-F4FCA68F3748}"/>
    <pc:docChg chg="custSel addSld modSld">
      <pc:chgData name="Gopal Sonune" userId="a84d000b-e407-4958-bec6-a75de855f8bf" providerId="ADAL" clId="{E91CC2CB-C4D1-4BED-96CF-F4FCA68F3748}" dt="2023-08-15T16:51:47.086" v="87"/>
      <pc:docMkLst>
        <pc:docMk/>
      </pc:docMkLst>
      <pc:sldChg chg="modSp">
        <pc:chgData name="Gopal Sonune" userId="a84d000b-e407-4958-bec6-a75de855f8bf" providerId="ADAL" clId="{E91CC2CB-C4D1-4BED-96CF-F4FCA68F3748}" dt="2023-08-10T17:14:03.040" v="2" actId="1037"/>
        <pc:sldMkLst>
          <pc:docMk/>
          <pc:sldMk cId="3820971774" sldId="263"/>
        </pc:sldMkLst>
        <pc:picChg chg="mod">
          <ac:chgData name="Gopal Sonune" userId="a84d000b-e407-4958-bec6-a75de855f8bf" providerId="ADAL" clId="{E91CC2CB-C4D1-4BED-96CF-F4FCA68F3748}" dt="2023-08-10T17:14:03.040" v="2" actId="1037"/>
          <ac:picMkLst>
            <pc:docMk/>
            <pc:sldMk cId="3820971774" sldId="263"/>
            <ac:picMk id="5123" creationId="{00000000-0000-0000-0000-000000000000}"/>
          </ac:picMkLst>
        </pc:picChg>
      </pc:sldChg>
      <pc:sldChg chg="addSp delSp modSp add mod modAnim">
        <pc:chgData name="Gopal Sonune" userId="a84d000b-e407-4958-bec6-a75de855f8bf" providerId="ADAL" clId="{E91CC2CB-C4D1-4BED-96CF-F4FCA68F3748}" dt="2023-08-15T16:51:47.086" v="87"/>
        <pc:sldMkLst>
          <pc:docMk/>
          <pc:sldMk cId="3589386381" sldId="273"/>
        </pc:sldMkLst>
        <pc:spChg chg="mod">
          <ac:chgData name="Gopal Sonune" userId="a84d000b-e407-4958-bec6-a75de855f8bf" providerId="ADAL" clId="{E91CC2CB-C4D1-4BED-96CF-F4FCA68F3748}" dt="2023-08-15T16:49:18.167" v="56" actId="20577"/>
          <ac:spMkLst>
            <pc:docMk/>
            <pc:sldMk cId="3589386381" sldId="273"/>
            <ac:spMk id="3" creationId="{00000000-0000-0000-0000-000000000000}"/>
          </ac:spMkLst>
        </pc:spChg>
        <pc:spChg chg="add del">
          <ac:chgData name="Gopal Sonune" userId="a84d000b-e407-4958-bec6-a75de855f8bf" providerId="ADAL" clId="{E91CC2CB-C4D1-4BED-96CF-F4FCA68F3748}" dt="2023-08-15T16:46:20.672" v="5"/>
          <ac:spMkLst>
            <pc:docMk/>
            <pc:sldMk cId="3589386381" sldId="273"/>
            <ac:spMk id="4" creationId="{844030EC-0A0B-D0EA-65D1-A5C6578059BE}"/>
          </ac:spMkLst>
        </pc:spChg>
        <pc:spChg chg="add mod">
          <ac:chgData name="Gopal Sonune" userId="a84d000b-e407-4958-bec6-a75de855f8bf" providerId="ADAL" clId="{E91CC2CB-C4D1-4BED-96CF-F4FCA68F3748}" dt="2023-08-15T16:49:52.608" v="64" actId="14100"/>
          <ac:spMkLst>
            <pc:docMk/>
            <pc:sldMk cId="3589386381" sldId="273"/>
            <ac:spMk id="6" creationId="{C7ED4AEA-6EB7-C06D-14F5-B4905162A809}"/>
          </ac:spMkLst>
        </pc:spChg>
        <pc:spChg chg="add mod">
          <ac:chgData name="Gopal Sonune" userId="a84d000b-e407-4958-bec6-a75de855f8bf" providerId="ADAL" clId="{E91CC2CB-C4D1-4BED-96CF-F4FCA68F3748}" dt="2023-08-15T16:50:40.902" v="83" actId="14100"/>
          <ac:spMkLst>
            <pc:docMk/>
            <pc:sldMk cId="3589386381" sldId="273"/>
            <ac:spMk id="7" creationId="{DDDB70E1-38BA-62E5-A77A-8F5D532A3E23}"/>
          </ac:spMkLst>
        </pc:spChg>
      </pc:sldChg>
    </pc:docChg>
  </pc:docChgLst>
  <pc:docChgLst>
    <pc:chgData name="Gopal Sonune" userId="ec87eac466625a64" providerId="LiveId" clId="{4E75FBCF-EDCC-4952-AD78-65520CB578E2}"/>
    <pc:docChg chg="modSld">
      <pc:chgData name="Gopal Sonune" userId="ec87eac466625a64" providerId="LiveId" clId="{4E75FBCF-EDCC-4952-AD78-65520CB578E2}" dt="2021-09-14T19:06:56.116" v="0" actId="1036"/>
      <pc:docMkLst>
        <pc:docMk/>
      </pc:docMkLst>
      <pc:sldChg chg="modSp">
        <pc:chgData name="Gopal Sonune" userId="ec87eac466625a64" providerId="LiveId" clId="{4E75FBCF-EDCC-4952-AD78-65520CB578E2}" dt="2021-09-14T19:06:56.116" v="0" actId="1036"/>
        <pc:sldMkLst>
          <pc:docMk/>
          <pc:sldMk cId="207526964" sldId="272"/>
        </pc:sldMkLst>
        <pc:picChg chg="mod">
          <ac:chgData name="Gopal Sonune" userId="ec87eac466625a64" providerId="LiveId" clId="{4E75FBCF-EDCC-4952-AD78-65520CB578E2}" dt="2021-09-14T19:06:56.116" v="0" actId="1036"/>
          <ac:picMkLst>
            <pc:docMk/>
            <pc:sldMk cId="207526964" sldId="272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04C9945-2297-42D7-A73F-74A929098E56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338F847-CF3B-4DFA-9EA8-59BF9397D58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Lecture 4 Module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Dart I/</a:t>
            </a:r>
            <a:r>
              <a:rPr lang="en-IN" dirty="0" err="1"/>
              <a:t>O,Classes</a:t>
            </a:r>
            <a:r>
              <a:rPr lang="en-IN" dirty="0"/>
              <a:t> ,Constructors-default ,parameterized,</a:t>
            </a:r>
          </a:p>
        </p:txBody>
      </p:sp>
    </p:spTree>
    <p:extLst>
      <p:ext uri="{BB962C8B-B14F-4D97-AF65-F5344CB8AC3E}">
        <p14:creationId xmlns:p14="http://schemas.microsoft.com/office/powerpoint/2010/main" val="418539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8384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6696745" cy="299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64" y="3933056"/>
            <a:ext cx="6265681" cy="276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1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Overriding in Inheritance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49677"/>
            <a:ext cx="8496944" cy="418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2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Constructors in Inheritance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96944" cy="116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9" y="2070263"/>
            <a:ext cx="8984435" cy="475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57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Methods and  Class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9" y="2612973"/>
            <a:ext cx="8661601" cy="290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93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Methods and  Class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4201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9032778" cy="234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88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en-IN" dirty="0"/>
              <a:t>Interface Example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82047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10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keyword in dart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16832"/>
            <a:ext cx="8784976" cy="44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65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en-IN" dirty="0"/>
              <a:t>Static Example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8" y="1565402"/>
            <a:ext cx="9036496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68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132856"/>
            <a:ext cx="8712967" cy="4104456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Standard Input in Dart:</a:t>
            </a:r>
          </a:p>
          <a:p>
            <a:pPr lvl="1"/>
            <a:r>
              <a:rPr lang="en-IN" b="1" dirty="0"/>
              <a:t>.</a:t>
            </a:r>
            <a:r>
              <a:rPr lang="en-IN" b="1" dirty="0" err="1"/>
              <a:t>readLineSync</a:t>
            </a:r>
            <a:r>
              <a:rPr lang="en-IN" b="1" dirty="0"/>
              <a:t>()  method  to read </a:t>
            </a:r>
          </a:p>
          <a:p>
            <a:pPr lvl="1"/>
            <a:r>
              <a:rPr lang="en-IN" dirty="0"/>
              <a:t>To take input from the console you need to import a library, named </a:t>
            </a:r>
            <a:r>
              <a:rPr lang="en-IN" b="1" dirty="0" err="1"/>
              <a:t>dart:io</a:t>
            </a:r>
            <a:r>
              <a:rPr lang="en-IN" dirty="0"/>
              <a:t> from libraries of Dart.</a:t>
            </a:r>
          </a:p>
          <a:p>
            <a:r>
              <a:rPr lang="en-IN" b="1" dirty="0"/>
              <a:t>Standard Output in Dart:</a:t>
            </a:r>
          </a:p>
          <a:p>
            <a:pPr fontAlgn="base"/>
            <a:r>
              <a:rPr lang="en-IN" dirty="0"/>
              <a:t>In dart, there are two ways to display output in the console:</a:t>
            </a:r>
          </a:p>
          <a:p>
            <a:pPr lvl="1" fontAlgn="base"/>
            <a:r>
              <a:rPr lang="en-IN" dirty="0"/>
              <a:t>Using print statement.</a:t>
            </a:r>
          </a:p>
          <a:p>
            <a:pPr lvl="1" fontAlgn="base"/>
            <a:r>
              <a:rPr lang="en-IN" dirty="0"/>
              <a:t>Using </a:t>
            </a:r>
            <a:r>
              <a:rPr lang="en-IN" dirty="0" err="1"/>
              <a:t>stdout.write</a:t>
            </a:r>
            <a:r>
              <a:rPr lang="en-IN" dirty="0"/>
              <a:t>() statement.</a:t>
            </a:r>
          </a:p>
          <a:p>
            <a:pPr fontAlgn="base"/>
            <a:r>
              <a:rPr lang="en-IN" dirty="0"/>
              <a:t>The </a:t>
            </a:r>
            <a:r>
              <a:rPr lang="en-IN" b="1" dirty="0"/>
              <a:t>print()</a:t>
            </a:r>
            <a:r>
              <a:rPr lang="en-IN" dirty="0"/>
              <a:t> statement brings the cursor to next line while </a:t>
            </a:r>
            <a:r>
              <a:rPr lang="en-IN" b="1" dirty="0" err="1"/>
              <a:t>stdout.write</a:t>
            </a:r>
            <a:r>
              <a:rPr lang="en-IN" b="1" dirty="0"/>
              <a:t>()</a:t>
            </a:r>
            <a:r>
              <a:rPr lang="en-IN" dirty="0"/>
              <a:t> don’t bring the cursor to the next line, it remains in the same line.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>
            <a:normAutofit fontScale="90000"/>
          </a:bodyPr>
          <a:lstStyle/>
          <a:p>
            <a:r>
              <a:rPr lang="en-IN" dirty="0"/>
              <a:t>Dart – Standard Input Output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5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6376"/>
          </a:xfrm>
        </p:spPr>
        <p:txBody>
          <a:bodyPr>
            <a:normAutofit fontScale="90000"/>
          </a:bodyPr>
          <a:lstStyle/>
          <a:p>
            <a:r>
              <a:rPr lang="en-IN" dirty="0"/>
              <a:t>Console input/output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75533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53136"/>
            <a:ext cx="3419475" cy="1819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9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060848"/>
            <a:ext cx="7560840" cy="4248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Class and objects </a:t>
            </a:r>
          </a:p>
          <a:p>
            <a:pPr>
              <a:lnSpc>
                <a:spcPct val="150000"/>
              </a:lnSpc>
            </a:pPr>
            <a:r>
              <a:rPr lang="en-IN" dirty="0"/>
              <a:t>Default Constructor</a:t>
            </a:r>
          </a:p>
          <a:p>
            <a:pPr>
              <a:lnSpc>
                <a:spcPct val="150000"/>
              </a:lnSpc>
            </a:pPr>
            <a:r>
              <a:rPr lang="en-IN" dirty="0"/>
              <a:t> Parameterized Constructor</a:t>
            </a:r>
          </a:p>
          <a:p>
            <a:pPr>
              <a:lnSpc>
                <a:spcPct val="150000"/>
              </a:lnSpc>
            </a:pPr>
            <a:r>
              <a:rPr lang="en-IN" dirty="0"/>
              <a:t> Named Constructor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20395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147248" cy="525658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200" dirty="0"/>
              <a:t>Cascade notation: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/>
              <a:t>The following creates the p1 object and assigns its properties to values:</a:t>
            </a:r>
          </a:p>
          <a:p>
            <a:pPr marL="581343" lvl="2" indent="0">
              <a:lnSpc>
                <a:spcPct val="150000"/>
              </a:lnSpc>
              <a:buNone/>
            </a:pPr>
            <a:r>
              <a:rPr lang="en-US" sz="3800" dirty="0"/>
              <a:t>var p1 = Point();</a:t>
            </a:r>
          </a:p>
          <a:p>
            <a:pPr marL="581343" lvl="2" indent="0">
              <a:lnSpc>
                <a:spcPct val="150000"/>
              </a:lnSpc>
              <a:buNone/>
            </a:pPr>
            <a:r>
              <a:rPr lang="en-US" sz="3800" dirty="0"/>
              <a:t>p1.x = 10;</a:t>
            </a:r>
          </a:p>
          <a:p>
            <a:pPr marL="581343" lvl="2" indent="0">
              <a:lnSpc>
                <a:spcPct val="150000"/>
              </a:lnSpc>
              <a:buNone/>
            </a:pPr>
            <a:r>
              <a:rPr lang="en-US" sz="3800" dirty="0"/>
              <a:t>p1.y = 20;</a:t>
            </a:r>
          </a:p>
          <a:p>
            <a:pPr>
              <a:lnSpc>
                <a:spcPct val="150000"/>
              </a:lnSpc>
            </a:pPr>
            <a:r>
              <a:rPr lang="en-US" sz="3400" dirty="0"/>
              <a:t>In this example, the p1 object is repeated multiple times, each for an assignment. To make it more concise, Dart provides a cascade operator (..) that allows you to chain multiple assignments on the same object without repeating the object name. For example: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class Point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  int x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  int y =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}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D4AEA-6EB7-C06D-14F5-B4905162A809}"/>
              </a:ext>
            </a:extLst>
          </p:cNvPr>
          <p:cNvSpPr txBox="1"/>
          <p:nvPr/>
        </p:nvSpPr>
        <p:spPr>
          <a:xfrm>
            <a:off x="3851920" y="4792565"/>
            <a:ext cx="2376264" cy="2085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fr-FR" dirty="0">
                <a:solidFill>
                  <a:schemeClr val="tx2"/>
                </a:solidFill>
              </a:rPr>
              <a:t>void main() {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fr-FR" dirty="0">
                <a:solidFill>
                  <a:schemeClr val="tx2"/>
                </a:solidFill>
              </a:rPr>
              <a:t>  var p1 = Point()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fr-FR" dirty="0">
                <a:solidFill>
                  <a:schemeClr val="tx2"/>
                </a:solidFill>
              </a:rPr>
              <a:t>    ..x = 10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fr-FR" dirty="0">
                <a:solidFill>
                  <a:schemeClr val="tx2"/>
                </a:solidFill>
              </a:rPr>
              <a:t>    ..y = 20;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fr-FR" dirty="0">
                <a:solidFill>
                  <a:schemeClr val="tx2"/>
                </a:solidFill>
              </a:rPr>
              <a:t>} 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DDB70E1-38BA-62E5-A77A-8F5D532A3E23}"/>
              </a:ext>
            </a:extLst>
          </p:cNvPr>
          <p:cNvSpPr/>
          <p:nvPr/>
        </p:nvSpPr>
        <p:spPr>
          <a:xfrm>
            <a:off x="6732240" y="5157192"/>
            <a:ext cx="1728192" cy="864096"/>
          </a:xfrm>
          <a:prstGeom prst="borderCallout1">
            <a:avLst>
              <a:gd name="adj1" fmla="val 47905"/>
              <a:gd name="adj2" fmla="val -234"/>
              <a:gd name="adj3" fmla="val 48791"/>
              <a:gd name="adj4" fmla="val -637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Cascade Notation</a:t>
            </a:r>
          </a:p>
        </p:txBody>
      </p:sp>
    </p:spTree>
    <p:extLst>
      <p:ext uri="{BB962C8B-B14F-4D97-AF65-F5344CB8AC3E}">
        <p14:creationId xmlns:p14="http://schemas.microsoft.com/office/powerpoint/2010/main" val="358938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39"/>
            <a:ext cx="8576681" cy="41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7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704856" cy="521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20014"/>
            <a:ext cx="3744416" cy="430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ight Brace 4"/>
          <p:cNvSpPr/>
          <p:nvPr/>
        </p:nvSpPr>
        <p:spPr>
          <a:xfrm>
            <a:off x="2987824" y="3945791"/>
            <a:ext cx="792088" cy="77935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9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836712"/>
            <a:ext cx="8964488" cy="8640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 Named Constructor: </a:t>
            </a:r>
            <a:r>
              <a:rPr lang="en-IN" dirty="0">
                <a:solidFill>
                  <a:schemeClr val="bg1"/>
                </a:solidFill>
              </a:rPr>
              <a:t>As you can’t define multiple constructors with the same name, named constructor is the solution to the problem. They allow the user to make multiple constructors with a different name.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en-IN" dirty="0"/>
              <a:t>Named or Custom Constructors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72816"/>
            <a:ext cx="8845031" cy="48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8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getter/setter in dart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92375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971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86D8DA1CD87B4DAAF6A820DD1802B0" ma:contentTypeVersion="7" ma:contentTypeDescription="Create a new document." ma:contentTypeScope="" ma:versionID="439868e287234f9b69e2aa14e2c89b77">
  <xsd:schema xmlns:xsd="http://www.w3.org/2001/XMLSchema" xmlns:xs="http://www.w3.org/2001/XMLSchema" xmlns:p="http://schemas.microsoft.com/office/2006/metadata/properties" xmlns:ns2="50668f38-5087-464b-8daf-b0940233a1a4" targetNamespace="http://schemas.microsoft.com/office/2006/metadata/properties" ma:root="true" ma:fieldsID="b29fed3477177cd777992c3deff764d0" ns2:_="">
    <xsd:import namespace="50668f38-5087-464b-8daf-b0940233a1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68f38-5087-464b-8daf-b0940233a1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7B301F-34B2-4539-AEF8-D63798DBDC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68f38-5087-464b-8daf-b0940233a1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89F271-E4E5-4565-863B-CD195850E4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22B077-693A-4D80-8A7C-F8940C6DA2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334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Candara</vt:lpstr>
      <vt:lpstr>Symbol</vt:lpstr>
      <vt:lpstr>Waveform</vt:lpstr>
      <vt:lpstr>Lecture 4 Module 1</vt:lpstr>
      <vt:lpstr>Dart – Standard Input Output </vt:lpstr>
      <vt:lpstr>Console input/output</vt:lpstr>
      <vt:lpstr>Classes and objects</vt:lpstr>
      <vt:lpstr>Classes and objects</vt:lpstr>
      <vt:lpstr>Default Constructor</vt:lpstr>
      <vt:lpstr>Parameterized constructor</vt:lpstr>
      <vt:lpstr>Named or Custom Constructors</vt:lpstr>
      <vt:lpstr>getter/setter in dart</vt:lpstr>
      <vt:lpstr>Inheritance</vt:lpstr>
      <vt:lpstr>Method Overriding in Inheritance</vt:lpstr>
      <vt:lpstr>Constructors in Inheritance</vt:lpstr>
      <vt:lpstr>Abstract Methods and  Class</vt:lpstr>
      <vt:lpstr>Abstract Methods and  Class</vt:lpstr>
      <vt:lpstr>Interface</vt:lpstr>
      <vt:lpstr>Interface Example </vt:lpstr>
      <vt:lpstr>Static keyword in dart</vt:lpstr>
      <vt:lpstr>Static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3-Module 1</dc:title>
  <dc:creator>Admin</dc:creator>
  <cp:lastModifiedBy>Gopal Sonune</cp:lastModifiedBy>
  <cp:revision>67</cp:revision>
  <dcterms:created xsi:type="dcterms:W3CDTF">2020-08-06T07:15:39Z</dcterms:created>
  <dcterms:modified xsi:type="dcterms:W3CDTF">2023-08-15T16:55:27Z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0x0101004B86D8DA1CD87B4DAAF6A820DD1802B0</vt:lpwstr>
  </property>
</Properties>
</file>