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44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819400"/>
            <a:ext cx="8596312" cy="1470025"/>
          </a:xfrm>
        </p:spPr>
        <p:txBody>
          <a:bodyPr>
            <a:noAutofit/>
          </a:bodyPr>
          <a:lstStyle/>
          <a:p>
            <a:pPr algn="ctr"/>
            <a:r>
              <a:rPr lang="en-IN" sz="7200" b="1" u="sng" dirty="0" smtClean="0"/>
              <a:t>Risk Identification</a:t>
            </a:r>
            <a:endParaRPr lang="en-IN" sz="7200" b="1" u="sng" dirty="0"/>
          </a:p>
        </p:txBody>
      </p:sp>
    </p:spTree>
    <p:extLst>
      <p:ext uri="{BB962C8B-B14F-4D97-AF65-F5344CB8AC3E}">
        <p14:creationId xmlns:p14="http://schemas.microsoft.com/office/powerpoint/2010/main" val="402346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pPr marL="180975"/>
            <a:r>
              <a:rPr lang="en-IN" sz="5000" b="1" dirty="0" smtClean="0"/>
              <a:t>Software Risk</a:t>
            </a:r>
            <a:endParaRPr lang="en-IN" sz="5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083208"/>
          </a:xfrm>
        </p:spPr>
        <p:txBody>
          <a:bodyPr/>
          <a:lstStyle/>
          <a:p>
            <a:pPr algn="just"/>
            <a:r>
              <a:rPr lang="en-IN" dirty="0" smtClean="0"/>
              <a:t>Two Characteristics –</a:t>
            </a:r>
          </a:p>
          <a:p>
            <a:pPr lvl="1" algn="just"/>
            <a:r>
              <a:rPr lang="en-IN" dirty="0" smtClean="0"/>
              <a:t>Uncertainty =</a:t>
            </a:r>
          </a:p>
          <a:p>
            <a:pPr lvl="2" algn="just"/>
            <a:r>
              <a:rPr lang="en-IN" dirty="0" smtClean="0"/>
              <a:t>Risk may or may not happen</a:t>
            </a:r>
          </a:p>
          <a:p>
            <a:pPr lvl="2" algn="just"/>
            <a:r>
              <a:rPr lang="en-IN" dirty="0" smtClean="0"/>
              <a:t>No 100% probable risk</a:t>
            </a:r>
          </a:p>
          <a:p>
            <a:pPr lvl="1" algn="just"/>
            <a:r>
              <a:rPr lang="en-IN" dirty="0" smtClean="0"/>
              <a:t>Loss =</a:t>
            </a:r>
          </a:p>
          <a:p>
            <a:pPr lvl="2" algn="just"/>
            <a:r>
              <a:rPr lang="en-IN" dirty="0" smtClean="0"/>
              <a:t>Unwanted consequences or losses will occur</a:t>
            </a:r>
          </a:p>
          <a:p>
            <a:pPr lvl="1" algn="just"/>
            <a:endParaRPr lang="en-IN" dirty="0"/>
          </a:p>
          <a:p>
            <a:pPr algn="just"/>
            <a:r>
              <a:rPr lang="en-IN" dirty="0" smtClean="0"/>
              <a:t>During Risk Analysis </a:t>
            </a:r>
          </a:p>
          <a:p>
            <a:pPr lvl="2" algn="just"/>
            <a:r>
              <a:rPr lang="en-IN" dirty="0" smtClean="0"/>
              <a:t>Quantify the level of uncertainty and the degree of loss associated with each risk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1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458200" cy="6073808"/>
          </a:xfrm>
        </p:spPr>
        <p:txBody>
          <a:bodyPr/>
          <a:lstStyle/>
          <a:p>
            <a:r>
              <a:rPr lang="en-IN" dirty="0" smtClean="0"/>
              <a:t>Categories of Risks =</a:t>
            </a:r>
          </a:p>
          <a:p>
            <a:pPr lvl="1"/>
            <a:r>
              <a:rPr lang="en-IN" dirty="0" smtClean="0"/>
              <a:t>Project Risk = </a:t>
            </a:r>
          </a:p>
          <a:p>
            <a:pPr lvl="1"/>
            <a:r>
              <a:rPr lang="en-IN" dirty="0" smtClean="0"/>
              <a:t>Technical Risk</a:t>
            </a:r>
          </a:p>
          <a:p>
            <a:pPr lvl="1"/>
            <a:r>
              <a:rPr lang="en-IN" dirty="0" smtClean="0"/>
              <a:t>Business </a:t>
            </a:r>
            <a:r>
              <a:rPr lang="en-IN" dirty="0" smtClean="0"/>
              <a:t>Risk</a:t>
            </a:r>
          </a:p>
          <a:p>
            <a:pPr lvl="1"/>
            <a:r>
              <a:rPr lang="en-IN" dirty="0" smtClean="0"/>
              <a:t>Known Risk</a:t>
            </a:r>
          </a:p>
          <a:p>
            <a:pPr lvl="1"/>
            <a:r>
              <a:rPr lang="en-IN" dirty="0" smtClean="0"/>
              <a:t>Predictable Risk</a:t>
            </a:r>
          </a:p>
          <a:p>
            <a:pPr lvl="1"/>
            <a:r>
              <a:rPr lang="en-IN" dirty="0" smtClean="0"/>
              <a:t>Unpredictable Risk</a:t>
            </a:r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30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pPr marL="180975"/>
            <a:r>
              <a:rPr lang="en-IN" sz="5000" b="1" dirty="0" smtClean="0"/>
              <a:t>Risk Analysis</a:t>
            </a:r>
            <a:endParaRPr lang="en-IN" sz="5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083208"/>
          </a:xfrm>
        </p:spPr>
        <p:txBody>
          <a:bodyPr/>
          <a:lstStyle/>
          <a:p>
            <a:pPr algn="just"/>
            <a:r>
              <a:rPr lang="en-IN" dirty="0" smtClean="0"/>
              <a:t>Risk Analysis is sequence of processes to identify factors that may affect the project’s success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Risk Analysis helps to control possible future events that may harm the overall project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It involves - 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18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66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720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232</TotalTime>
  <Words>96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Risk Identification</vt:lpstr>
      <vt:lpstr>Software Risk</vt:lpstr>
      <vt:lpstr>PowerPoint Presentation</vt:lpstr>
      <vt:lpstr>Risk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Identification</dc:title>
  <dc:creator>Deepshree</dc:creator>
  <cp:lastModifiedBy>Admin</cp:lastModifiedBy>
  <cp:revision>8</cp:revision>
  <dcterms:created xsi:type="dcterms:W3CDTF">2006-08-16T00:00:00Z</dcterms:created>
  <dcterms:modified xsi:type="dcterms:W3CDTF">2023-02-14T09:49:38Z</dcterms:modified>
</cp:coreProperties>
</file>