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45" r:id="rId5"/>
    <p:sldId id="347" r:id="rId6"/>
    <p:sldId id="339" r:id="rId7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C051150-D091-4AEE-BD2A-5C03C84F49C2}">
          <p14:sldIdLst>
            <p14:sldId id="345"/>
            <p14:sldId id="347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pos="459" userDrawn="1">
          <p15:clr>
            <a:srgbClr val="A4A3A4"/>
          </p15:clr>
        </p15:guide>
        <p15:guide id="2" orient="horz" pos="5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28712-8D63-444E-8DA7-1D07777EDFDD}" v="5" dt="2023-04-11T07:53:18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>
        <p:guide pos="459"/>
        <p:guide orient="horz" pos="5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a Marve" userId="3e5dee7abfa656f2" providerId="LiveId" clId="{2D428712-8D63-444E-8DA7-1D07777EDFDD}"/>
    <pc:docChg chg="custSel addSld delSld modSld modMainMaster delSection modSection modNotesMaster">
      <pc:chgData name="Aarya Marve" userId="3e5dee7abfa656f2" providerId="LiveId" clId="{2D428712-8D63-444E-8DA7-1D07777EDFDD}" dt="2023-04-11T07:53:18.697" v="53" actId="767"/>
      <pc:docMkLst>
        <pc:docMk/>
      </pc:docMkLst>
      <pc:sldChg chg="del">
        <pc:chgData name="Aarya Marve" userId="3e5dee7abfa656f2" providerId="LiveId" clId="{2D428712-8D63-444E-8DA7-1D07777EDFDD}" dt="2023-04-11T07:48:19.990" v="39" actId="2696"/>
        <pc:sldMkLst>
          <pc:docMk/>
          <pc:sldMk cId="2910866480" sldId="326"/>
        </pc:sldMkLst>
      </pc:sldChg>
      <pc:sldChg chg="del">
        <pc:chgData name="Aarya Marve" userId="3e5dee7abfa656f2" providerId="LiveId" clId="{2D428712-8D63-444E-8DA7-1D07777EDFDD}" dt="2023-04-11T07:48:02.130" v="34" actId="2696"/>
        <pc:sldMkLst>
          <pc:docMk/>
          <pc:sldMk cId="2810133685" sldId="327"/>
        </pc:sldMkLst>
      </pc:sldChg>
      <pc:sldChg chg="del">
        <pc:chgData name="Aarya Marve" userId="3e5dee7abfa656f2" providerId="LiveId" clId="{2D428712-8D63-444E-8DA7-1D07777EDFDD}" dt="2023-04-11T07:47:29.505" v="27" actId="2696"/>
        <pc:sldMkLst>
          <pc:docMk/>
          <pc:sldMk cId="2607450225" sldId="334"/>
        </pc:sldMkLst>
      </pc:sldChg>
      <pc:sldChg chg="del">
        <pc:chgData name="Aarya Marve" userId="3e5dee7abfa656f2" providerId="LiveId" clId="{2D428712-8D63-444E-8DA7-1D07777EDFDD}" dt="2023-04-11T07:47:22.114" v="24" actId="2696"/>
        <pc:sldMkLst>
          <pc:docMk/>
          <pc:sldMk cId="2499958832" sldId="336"/>
        </pc:sldMkLst>
      </pc:sldChg>
      <pc:sldChg chg="del">
        <pc:chgData name="Aarya Marve" userId="3e5dee7abfa656f2" providerId="LiveId" clId="{2D428712-8D63-444E-8DA7-1D07777EDFDD}" dt="2023-04-11T07:47:12.177" v="20" actId="2696"/>
        <pc:sldMkLst>
          <pc:docMk/>
          <pc:sldMk cId="409420417" sldId="338"/>
        </pc:sldMkLst>
      </pc:sldChg>
      <pc:sldChg chg="modSp mod">
        <pc:chgData name="Aarya Marve" userId="3e5dee7abfa656f2" providerId="LiveId" clId="{2D428712-8D63-444E-8DA7-1D07777EDFDD}" dt="2023-04-11T07:49:47.507" v="43"/>
        <pc:sldMkLst>
          <pc:docMk/>
          <pc:sldMk cId="3334127647" sldId="339"/>
        </pc:sldMkLst>
        <pc:picChg chg="mod">
          <ac:chgData name="Aarya Marve" userId="3e5dee7abfa656f2" providerId="LiveId" clId="{2D428712-8D63-444E-8DA7-1D07777EDFDD}" dt="2023-04-11T07:49:47.507" v="43"/>
          <ac:picMkLst>
            <pc:docMk/>
            <pc:sldMk cId="3334127647" sldId="339"/>
            <ac:picMk id="17" creationId="{6D8705D1-EA1F-3113-ABE0-EC474D1F18DA}"/>
          </ac:picMkLst>
        </pc:picChg>
      </pc:sldChg>
      <pc:sldChg chg="del">
        <pc:chgData name="Aarya Marve" userId="3e5dee7abfa656f2" providerId="LiveId" clId="{2D428712-8D63-444E-8DA7-1D07777EDFDD}" dt="2023-04-11T07:48:10.381" v="36" actId="2696"/>
        <pc:sldMkLst>
          <pc:docMk/>
          <pc:sldMk cId="3390128368" sldId="340"/>
        </pc:sldMkLst>
      </pc:sldChg>
      <pc:sldChg chg="del">
        <pc:chgData name="Aarya Marve" userId="3e5dee7abfa656f2" providerId="LiveId" clId="{2D428712-8D63-444E-8DA7-1D07777EDFDD}" dt="2023-04-11T07:48:04.740" v="35" actId="2696"/>
        <pc:sldMkLst>
          <pc:docMk/>
          <pc:sldMk cId="2762310071" sldId="341"/>
        </pc:sldMkLst>
      </pc:sldChg>
      <pc:sldChg chg="del">
        <pc:chgData name="Aarya Marve" userId="3e5dee7abfa656f2" providerId="LiveId" clId="{2D428712-8D63-444E-8DA7-1D07777EDFDD}" dt="2023-04-11T07:47:33.786" v="29" actId="2696"/>
        <pc:sldMkLst>
          <pc:docMk/>
          <pc:sldMk cId="765614091" sldId="342"/>
        </pc:sldMkLst>
      </pc:sldChg>
      <pc:sldChg chg="del">
        <pc:chgData name="Aarya Marve" userId="3e5dee7abfa656f2" providerId="LiveId" clId="{2D428712-8D63-444E-8DA7-1D07777EDFDD}" dt="2023-04-11T07:47:24.427" v="25" actId="2696"/>
        <pc:sldMkLst>
          <pc:docMk/>
          <pc:sldMk cId="1897804768" sldId="343"/>
        </pc:sldMkLst>
      </pc:sldChg>
      <pc:sldChg chg="del">
        <pc:chgData name="Aarya Marve" userId="3e5dee7abfa656f2" providerId="LiveId" clId="{2D428712-8D63-444E-8DA7-1D07777EDFDD}" dt="2023-04-11T07:47:19.552" v="23" actId="2696"/>
        <pc:sldMkLst>
          <pc:docMk/>
          <pc:sldMk cId="1396380126" sldId="344"/>
        </pc:sldMkLst>
      </pc:sldChg>
      <pc:sldChg chg="delSp modSp mod">
        <pc:chgData name="Aarya Marve" userId="3e5dee7abfa656f2" providerId="LiveId" clId="{2D428712-8D63-444E-8DA7-1D07777EDFDD}" dt="2023-04-11T07:49:47.507" v="43"/>
        <pc:sldMkLst>
          <pc:docMk/>
          <pc:sldMk cId="2890478371" sldId="345"/>
        </pc:sldMkLst>
        <pc:spChg chg="mod">
          <ac:chgData name="Aarya Marve" userId="3e5dee7abfa656f2" providerId="LiveId" clId="{2D428712-8D63-444E-8DA7-1D07777EDFDD}" dt="2023-04-11T07:49:47.507" v="43"/>
          <ac:spMkLst>
            <pc:docMk/>
            <pc:sldMk cId="2890478371" sldId="345"/>
            <ac:spMk id="2" creationId="{44831E98-6305-AE31-0255-4AD726CFCDEE}"/>
          </ac:spMkLst>
        </pc:spChg>
        <pc:spChg chg="mod">
          <ac:chgData name="Aarya Marve" userId="3e5dee7abfa656f2" providerId="LiveId" clId="{2D428712-8D63-444E-8DA7-1D07777EDFDD}" dt="2023-04-11T07:49:47.507" v="43"/>
          <ac:spMkLst>
            <pc:docMk/>
            <pc:sldMk cId="2890478371" sldId="345"/>
            <ac:spMk id="6" creationId="{94A6FF04-3808-1C43-F9C3-40AD2D77F92C}"/>
          </ac:spMkLst>
        </pc:spChg>
        <pc:grpChg chg="mod">
          <ac:chgData name="Aarya Marve" userId="3e5dee7abfa656f2" providerId="LiveId" clId="{2D428712-8D63-444E-8DA7-1D07777EDFDD}" dt="2023-04-11T07:49:47.507" v="43"/>
          <ac:grpSpMkLst>
            <pc:docMk/>
            <pc:sldMk cId="2890478371" sldId="345"/>
            <ac:grpSpMk id="20" creationId="{C4FA3894-80F7-0AEC-F416-F34FF577F051}"/>
          </ac:grpSpMkLst>
        </pc:grpChg>
        <pc:grpChg chg="mod">
          <ac:chgData name="Aarya Marve" userId="3e5dee7abfa656f2" providerId="LiveId" clId="{2D428712-8D63-444E-8DA7-1D07777EDFDD}" dt="2023-04-11T07:49:47.507" v="43"/>
          <ac:grpSpMkLst>
            <pc:docMk/>
            <pc:sldMk cId="2890478371" sldId="345"/>
            <ac:grpSpMk id="36" creationId="{2427E801-A61F-7FEC-DE85-4AA246DE4F91}"/>
          </ac:grpSpMkLst>
        </pc:grpChg>
        <pc:picChg chg="del mod">
          <ac:chgData name="Aarya Marve" userId="3e5dee7abfa656f2" providerId="LiveId" clId="{2D428712-8D63-444E-8DA7-1D07777EDFDD}" dt="2023-04-11T07:46:47.394" v="1" actId="478"/>
          <ac:picMkLst>
            <pc:docMk/>
            <pc:sldMk cId="2890478371" sldId="345"/>
            <ac:picMk id="4" creationId="{1B495273-C515-7119-4E28-41410EBE58EC}"/>
          </ac:picMkLst>
        </pc:pic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5" creationId="{BEBF0B7C-9BFE-B3E3-B11B-740F3CD0220F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8" creationId="{6762BD91-F3AE-29F6-0237-CCD833DE9936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9" creationId="{AF58A497-99DE-9268-2E5D-47B3BC0E0ABF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11" creationId="{8016FB21-82EC-6963-C880-EF124D1B8B5E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13" creationId="{FBA70CB7-AC5B-32FE-E570-3FF190178359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15" creationId="{B8F94CF5-7D59-43B3-50E1-2BE67CEDBDA4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17" creationId="{D4891383-EF6C-7CAB-31BA-0BEE605E3432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19" creationId="{5FDB3F14-CEA2-B393-B51E-451C3A5876E4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1" creationId="{ABE15259-0576-5CD6-3606-1DBDCD302AAC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2" creationId="{D2A9ABDD-8F54-3F45-D536-3C22D6D1E11B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3" creationId="{390BF870-9D11-8817-C672-C01D4B101E59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4" creationId="{9307DD4D-F1EE-FB5C-01F9-8B551A1AC2D0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5" creationId="{B22D06F0-DD9A-7E8F-080A-E442341E2B32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6" creationId="{12B830CC-74B9-E8F4-25A5-B874DB8B3289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7" creationId="{626B9C0F-D30E-14B2-7C58-F40717BB7000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8" creationId="{4DCCAABF-74B9-6280-9D15-95A1D1ABABB1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29" creationId="{25028445-1489-50FA-9A4C-E0E9E0751B92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30" creationId="{9F321AE1-EAE9-9D4E-B75D-F1BF253EBCE8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32" creationId="{BA72B2A2-E671-AA62-866F-117663BFF145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33" creationId="{74019DCB-E077-6953-573F-2AB091912A89}"/>
          </ac:inkMkLst>
        </pc:inkChg>
        <pc:inkChg chg="mod">
          <ac:chgData name="Aarya Marve" userId="3e5dee7abfa656f2" providerId="LiveId" clId="{2D428712-8D63-444E-8DA7-1D07777EDFDD}" dt="2023-04-11T07:49:47.507" v="43"/>
          <ac:inkMkLst>
            <pc:docMk/>
            <pc:sldMk cId="2890478371" sldId="345"/>
            <ac:inkMk id="35" creationId="{65679E1B-26E1-E03F-E655-81431115696C}"/>
          </ac:inkMkLst>
        </pc:inkChg>
      </pc:sldChg>
      <pc:sldChg chg="add del">
        <pc:chgData name="Aarya Marve" userId="3e5dee7abfa656f2" providerId="LiveId" clId="{2D428712-8D63-444E-8DA7-1D07777EDFDD}" dt="2023-04-11T07:50:09.289" v="46" actId="2696"/>
        <pc:sldMkLst>
          <pc:docMk/>
          <pc:sldMk cId="2521985615" sldId="346"/>
        </pc:sldMkLst>
      </pc:sldChg>
      <pc:sldChg chg="add del">
        <pc:chgData name="Aarya Marve" userId="3e5dee7abfa656f2" providerId="LiveId" clId="{2D428712-8D63-444E-8DA7-1D07777EDFDD}" dt="2023-04-11T07:47:57.271" v="33" actId="2696"/>
        <pc:sldMkLst>
          <pc:docMk/>
          <pc:sldMk cId="3648023055" sldId="346"/>
        </pc:sldMkLst>
      </pc:sldChg>
      <pc:sldChg chg="add del">
        <pc:chgData name="Aarya Marve" userId="3e5dee7abfa656f2" providerId="LiveId" clId="{2D428712-8D63-444E-8DA7-1D07777EDFDD}" dt="2023-04-11T07:48:15.959" v="38" actId="2696"/>
        <pc:sldMkLst>
          <pc:docMk/>
          <pc:sldMk cId="4077997392" sldId="346"/>
        </pc:sldMkLst>
      </pc:sldChg>
      <pc:sldChg chg="del">
        <pc:chgData name="Aarya Marve" userId="3e5dee7abfa656f2" providerId="LiveId" clId="{2D428712-8D63-444E-8DA7-1D07777EDFDD}" dt="2023-04-11T07:47:36.614" v="30" actId="2696"/>
        <pc:sldMkLst>
          <pc:docMk/>
          <pc:sldMk cId="4192634074" sldId="346"/>
        </pc:sldMkLst>
      </pc:sldChg>
      <pc:sldChg chg="del">
        <pc:chgData name="Aarya Marve" userId="3e5dee7abfa656f2" providerId="LiveId" clId="{2D428712-8D63-444E-8DA7-1D07777EDFDD}" dt="2023-04-11T07:47:14.739" v="21" actId="2696"/>
        <pc:sldMkLst>
          <pc:docMk/>
          <pc:sldMk cId="2892367054" sldId="347"/>
        </pc:sldMkLst>
      </pc:sldChg>
      <pc:sldChg chg="addSp delSp modSp new mod">
        <pc:chgData name="Aarya Marve" userId="3e5dee7abfa656f2" providerId="LiveId" clId="{2D428712-8D63-444E-8DA7-1D07777EDFDD}" dt="2023-04-11T07:53:18.697" v="53" actId="767"/>
        <pc:sldMkLst>
          <pc:docMk/>
          <pc:sldMk cId="3947966282" sldId="347"/>
        </pc:sldMkLst>
        <pc:spChg chg="del mod">
          <ac:chgData name="Aarya Marve" userId="3e5dee7abfa656f2" providerId="LiveId" clId="{2D428712-8D63-444E-8DA7-1D07777EDFDD}" dt="2023-04-11T07:52:51.743" v="49" actId="21"/>
          <ac:spMkLst>
            <pc:docMk/>
            <pc:sldMk cId="3947966282" sldId="347"/>
            <ac:spMk id="2" creationId="{B8FA6B84-FA70-D0DF-3AEC-1BD8D998819F}"/>
          </ac:spMkLst>
        </pc:spChg>
        <pc:spChg chg="del mod">
          <ac:chgData name="Aarya Marve" userId="3e5dee7abfa656f2" providerId="LiveId" clId="{2D428712-8D63-444E-8DA7-1D07777EDFDD}" dt="2023-04-11T07:53:04.290" v="52" actId="21"/>
          <ac:spMkLst>
            <pc:docMk/>
            <pc:sldMk cId="3947966282" sldId="347"/>
            <ac:spMk id="3" creationId="{80D73E26-B53D-C39F-04F4-1FCA69C50DD5}"/>
          </ac:spMkLst>
        </pc:spChg>
        <pc:spChg chg="del">
          <ac:chgData name="Aarya Marve" userId="3e5dee7abfa656f2" providerId="LiveId" clId="{2D428712-8D63-444E-8DA7-1D07777EDFDD}" dt="2023-04-11T07:52:54.837" v="50" actId="21"/>
          <ac:spMkLst>
            <pc:docMk/>
            <pc:sldMk cId="3947966282" sldId="347"/>
            <ac:spMk id="4" creationId="{2282DDC1-7F60-42DF-B2A7-E8513CCFB57E}"/>
          </ac:spMkLst>
        </pc:spChg>
        <pc:spChg chg="add mod">
          <ac:chgData name="Aarya Marve" userId="3e5dee7abfa656f2" providerId="LiveId" clId="{2D428712-8D63-444E-8DA7-1D07777EDFDD}" dt="2023-04-11T07:52:48.399" v="48"/>
          <ac:spMkLst>
            <pc:docMk/>
            <pc:sldMk cId="3947966282" sldId="347"/>
            <ac:spMk id="6" creationId="{C57FA02E-AF86-1D9F-A3EA-6FB986B26E27}"/>
          </ac:spMkLst>
        </pc:spChg>
        <pc:spChg chg="add mod">
          <ac:chgData name="Aarya Marve" userId="3e5dee7abfa656f2" providerId="LiveId" clId="{2D428712-8D63-444E-8DA7-1D07777EDFDD}" dt="2023-04-11T07:53:18.697" v="53" actId="767"/>
          <ac:spMkLst>
            <pc:docMk/>
            <pc:sldMk cId="3947966282" sldId="347"/>
            <ac:spMk id="7" creationId="{60B6A757-5EE7-0B45-C528-3711A17379AA}"/>
          </ac:spMkLst>
        </pc:spChg>
      </pc:sldChg>
      <pc:sldChg chg="del">
        <pc:chgData name="Aarya Marve" userId="3e5dee7abfa656f2" providerId="LiveId" clId="{2D428712-8D63-444E-8DA7-1D07777EDFDD}" dt="2023-04-11T07:47:31.708" v="28" actId="2696"/>
        <pc:sldMkLst>
          <pc:docMk/>
          <pc:sldMk cId="2201802747" sldId="348"/>
        </pc:sldMkLst>
      </pc:sldChg>
      <pc:sldChg chg="del">
        <pc:chgData name="Aarya Marve" userId="3e5dee7abfa656f2" providerId="LiveId" clId="{2D428712-8D63-444E-8DA7-1D07777EDFDD}" dt="2023-04-11T07:47:27.114" v="26" actId="2696"/>
        <pc:sldMkLst>
          <pc:docMk/>
          <pc:sldMk cId="2519881481" sldId="349"/>
        </pc:sldMkLst>
      </pc:sldChg>
      <pc:sldChg chg="del">
        <pc:chgData name="Aarya Marve" userId="3e5dee7abfa656f2" providerId="LiveId" clId="{2D428712-8D63-444E-8DA7-1D07777EDFDD}" dt="2023-04-11T07:47:17.005" v="22" actId="2696"/>
        <pc:sldMkLst>
          <pc:docMk/>
          <pc:sldMk cId="2801828591" sldId="350"/>
        </pc:sldMkLst>
      </pc:sldChg>
      <pc:sldMasterChg chg="modSp modSldLayout">
        <pc:chgData name="Aarya Marve" userId="3e5dee7abfa656f2" providerId="LiveId" clId="{2D428712-8D63-444E-8DA7-1D07777EDFDD}" dt="2023-04-11T07:49:47.507" v="43"/>
        <pc:sldMasterMkLst>
          <pc:docMk/>
          <pc:sldMasterMk cId="1788353970" sldId="2147483648"/>
        </pc:sldMasterMkLst>
        <pc:spChg chg="mod">
          <ac:chgData name="Aarya Marve" userId="3e5dee7abfa656f2" providerId="LiveId" clId="{2D428712-8D63-444E-8DA7-1D07777EDFDD}" dt="2023-04-11T07:49:47.507" v="43"/>
          <ac:spMkLst>
            <pc:docMk/>
            <pc:sldMasterMk cId="1788353970" sldId="2147483648"/>
            <ac:spMk id="2" creationId="{9198F9AA-2C87-421D-97C1-B4248DFDC2C2}"/>
          </ac:spMkLst>
        </pc:spChg>
        <pc:spChg chg="mod">
          <ac:chgData name="Aarya Marve" userId="3e5dee7abfa656f2" providerId="LiveId" clId="{2D428712-8D63-444E-8DA7-1D07777EDFDD}" dt="2023-04-11T07:49:47.507" v="43"/>
          <ac:spMkLst>
            <pc:docMk/>
            <pc:sldMasterMk cId="1788353970" sldId="2147483648"/>
            <ac:spMk id="3" creationId="{AE98FC63-C8D2-4CE6-A3F1-EE8ED24590C4}"/>
          </ac:spMkLst>
        </pc:spChg>
        <pc:spChg chg="mod">
          <ac:chgData name="Aarya Marve" userId="3e5dee7abfa656f2" providerId="LiveId" clId="{2D428712-8D63-444E-8DA7-1D07777EDFDD}" dt="2023-04-11T07:49:47.507" v="43"/>
          <ac:spMkLst>
            <pc:docMk/>
            <pc:sldMasterMk cId="1788353970" sldId="2147483648"/>
            <ac:spMk id="21" creationId="{78A08F60-CEF1-832D-D403-282EA76CBEF2}"/>
          </ac:spMkLst>
        </pc:spChg>
        <pc:spChg chg="mod">
          <ac:chgData name="Aarya Marve" userId="3e5dee7abfa656f2" providerId="LiveId" clId="{2D428712-8D63-444E-8DA7-1D07777EDFDD}" dt="2023-04-11T07:49:47.507" v="43"/>
          <ac:spMkLst>
            <pc:docMk/>
            <pc:sldMasterMk cId="1788353970" sldId="2147483648"/>
            <ac:spMk id="25" creationId="{010F9766-B67A-A34E-2927-9A2D6360F77A}"/>
          </ac:spMkLst>
        </pc:spChg>
        <pc:cxnChg chg="mod">
          <ac:chgData name="Aarya Marve" userId="3e5dee7abfa656f2" providerId="LiveId" clId="{2D428712-8D63-444E-8DA7-1D07777EDFDD}" dt="2023-04-11T07:49:47.507" v="43"/>
          <ac:cxnSpMkLst>
            <pc:docMk/>
            <pc:sldMasterMk cId="1788353970" sldId="2147483648"/>
            <ac:cxnSpMk id="4" creationId="{C0A131BE-DFE5-28BE-2AF8-50ADF9AFDB94}"/>
          </ac:cxnSpMkLst>
        </pc:cxn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4062460032" sldId="2147483653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2" creationId="{5A0D1FF5-7EF8-4250-A259-43050ABBD3B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4" creationId="{C752CCA9-53A3-4DA5-AD45-C2A2C12A3A6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6" creationId="{E2E342EE-68BB-484D-98C3-48A7847549D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16" creationId="{1A881D2A-2C75-8B2A-DA41-F42ABBA59AA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17" creationId="{D5896335-CC4F-4D72-23F0-F7FBFA640021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18" creationId="{CCA7A15A-B484-E46E-FF4D-179F31F1777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62460032" sldId="2147483653"/>
              <ac:spMk id="21" creationId="{A123542D-139D-45CC-7853-FE3702B4BB1E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799200540" sldId="2147483656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799200540" sldId="2147483656"/>
              <ac:spMk id="2" creationId="{305BD6A3-F987-4FCC-A6EF-2EF0D33C0888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799200540" sldId="2147483656"/>
              <ac:spMk id="3" creationId="{4C3F06A0-63CE-4272-B90E-4F20296BFBEB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799200540" sldId="2147483656"/>
              <ac:spMk id="4" creationId="{08467220-06E3-427A-B4D3-9B0030E09DBB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435165984" sldId="2147483657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35165984" sldId="2147483657"/>
              <ac:spMk id="2" creationId="{DF308F2A-1C19-4116-80DF-E24EDDF283F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35165984" sldId="2147483657"/>
              <ac:spMk id="3" creationId="{08A489A7-7CA6-4CC9-B634-FCB2E102C6B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35165984" sldId="2147483657"/>
              <ac:spMk id="4" creationId="{7DF5F80D-1DB9-4E0A-8F68-924FC1C9C3BA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3190691122" sldId="2147483660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190691122" sldId="2147483660"/>
              <ac:spMk id="2" creationId="{F51C745E-9B5A-59BF-BF50-4F251E39D58D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190691122" sldId="2147483660"/>
              <ac:spMk id="3" creationId="{DCFB69D3-5632-4285-A209-9DCA67DA668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190691122" sldId="2147483660"/>
              <ac:spMk id="9" creationId="{42398E06-9E0E-BC81-DEB5-1DB2F8635C23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190691122" sldId="2147483660"/>
              <ac:spMk id="10" creationId="{F2B4A7EA-9E3F-9CE1-56B5-92F4FDDA6991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190691122" sldId="2147483660"/>
              <ac:spMk id="11" creationId="{39F70834-CB8D-A95B-D859-6E5B4C6B4F78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4176816841" sldId="2147483661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2" creationId="{3CD97974-B93C-4C96-B3F6-F69E3D6DE6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3" creationId="{8A6FC6F2-80B4-49A7-9448-33FE2DF0E9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4" creationId="{A94B2501-78A9-E41B-7C2D-09F09ADDCB5E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6" creationId="{D17F99EA-AB5F-24F3-D971-2B9BDE3B4F3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7" creationId="{90AD0F96-99DE-C9D9-569E-AE6FC6307EA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176816841" sldId="2147483661"/>
              <ac:spMk id="12" creationId="{BBA0478E-A529-CF4E-CE5C-583ACA20D66C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176816841" sldId="2147483661"/>
              <ac:cxnSpMk id="8" creationId="{D792E47F-4E2C-B4B2-51F0-43D9D15C5A60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2577397296" sldId="2147483662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77397296" sldId="2147483662"/>
              <ac:spMk id="2" creationId="{3CD97974-B93C-4C96-B3F6-F69E3D6DE6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77397296" sldId="2147483662"/>
              <ac:spMk id="3" creationId="{8A6FC6F2-80B4-49A7-9448-33FE2DF0E9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77397296" sldId="2147483662"/>
              <ac:spMk id="6" creationId="{D17F99EA-AB5F-24F3-D971-2B9BDE3B4F3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77397296" sldId="2147483662"/>
              <ac:spMk id="7" creationId="{90AD0F96-99DE-C9D9-569E-AE6FC6307EA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77397296" sldId="2147483662"/>
              <ac:spMk id="12" creationId="{BBA0478E-A529-CF4E-CE5C-583ACA20D66C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77397296" sldId="2147483662"/>
              <ac:cxnSpMk id="5" creationId="{6F877625-E710-6DF2-3E49-374C6DD8DBC0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77397296" sldId="2147483662"/>
              <ac:cxnSpMk id="11" creationId="{F036BAAC-D89F-682D-12A3-1C31F92F0FAF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340031949" sldId="2147483663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031949" sldId="2147483663"/>
              <ac:spMk id="2" creationId="{A2DFA2E8-50A1-4465-AC33-6FAC0E7736E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031949" sldId="2147483663"/>
              <ac:spMk id="3" creationId="{2E65DE34-CDB7-41F7-A95A-592B99558C6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031949" sldId="2147483663"/>
              <ac:spMk id="10" creationId="{ED0AC02C-19A4-4754-CC96-34357DEFF55D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031949" sldId="2147483663"/>
              <ac:spMk id="12" creationId="{42E7004C-CFEF-6E88-A3C1-60FBC7F8CD13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1521339908" sldId="2147483664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521339908" sldId="2147483664"/>
              <ac:spMk id="2" creationId="{3CD97974-B93C-4C96-B3F6-F69E3D6DE6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521339908" sldId="2147483664"/>
              <ac:spMk id="3" creationId="{8A6FC6F2-80B4-49A7-9448-33FE2DF0E9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521339908" sldId="2147483664"/>
              <ac:spMk id="6" creationId="{D17F99EA-AB5F-24F3-D971-2B9BDE3B4F3C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1641840492" sldId="2147483665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641840492" sldId="2147483665"/>
              <ac:spMk id="2" creationId="{3CD97974-B93C-4C96-B3F6-F69E3D6DE6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641840492" sldId="2147483665"/>
              <ac:spMk id="3" creationId="{8A6FC6F2-80B4-49A7-9448-33FE2DF0E9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641840492" sldId="2147483665"/>
              <ac:spMk id="6" creationId="{D17F99EA-AB5F-24F3-D971-2B9BDE3B4F3C}"/>
            </ac:spMkLst>
          </pc:sp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340618134" sldId="2147483666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618134" sldId="2147483666"/>
              <ac:spMk id="2" creationId="{3CD97974-B93C-4C96-B3F6-F69E3D6DE6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618134" sldId="2147483666"/>
              <ac:spMk id="5" creationId="{B7811310-A21F-0BFB-8198-22EDFCF9F45B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618134" sldId="2147483666"/>
              <ac:spMk id="6" creationId="{D17F99EA-AB5F-24F3-D971-2B9BDE3B4F3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340618134" sldId="2147483666"/>
              <ac:spMk id="8" creationId="{28A6ACFB-D620-056D-1C62-903C5FBCEBCF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340618134" sldId="2147483666"/>
              <ac:cxnSpMk id="7" creationId="{A73D2EFC-F14F-5508-06EE-4E5B5C535E16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4008048339" sldId="2147483667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2" creationId="{0783ED19-9B5E-8852-24D6-62401816CBB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5" creationId="{6F01F221-54DA-6EF2-D9DE-2B9A7AB60B1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6" creationId="{9BEECCD2-A0EF-0622-7377-A2BAE978656E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7" creationId="{DDD9A982-D940-ADB7-F949-B3898D1984E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8" creationId="{492630AD-4FA0-C5D3-DC29-AE0E67CB6CA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9" creationId="{AA3DDCC3-9231-434E-A1D1-8A078DE7BF10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0" creationId="{970A1046-F88C-E11E-0E2E-A7F3AEDB3A2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1" creationId="{BF27FC0A-1C34-6BFF-806A-6911C16F218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2" creationId="{EF94CC5A-0B90-D0D3-CF42-2A9B8633172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3" creationId="{8E685B28-FC51-9FE8-2F7E-C8255BD75945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4" creationId="{B472F1E6-DAE5-AE6D-F688-575FC243CD0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5" creationId="{7138E486-F729-AEC8-0C2D-44FA21EDC61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8048339" sldId="2147483667"/>
              <ac:spMk id="16" creationId="{0F182FA8-4DA0-527F-89C3-96D9A996F2C7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8048339" sldId="2147483667"/>
              <ac:cxnSpMk id="18" creationId="{B6E73E07-0346-2BA8-44BC-6CB3BDEAAA99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8048339" sldId="2147483667"/>
              <ac:cxnSpMk id="19" creationId="{56E62977-27C7-5882-6A33-75257911D09A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8048339" sldId="2147483667"/>
              <ac:cxnSpMk id="20" creationId="{E705476C-2972-A423-7282-BABA9AAB32E6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8048339" sldId="2147483667"/>
              <ac:cxnSpMk id="21" creationId="{DE0D781B-3CB4-A523-427F-3D444B28E60E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2541777170" sldId="2147483668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" creationId="{0783ED19-9B5E-8852-24D6-62401816CBB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5" creationId="{6F01F221-54DA-6EF2-D9DE-2B9A7AB60B1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6" creationId="{9BEECCD2-A0EF-0622-7377-A2BAE978656E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7" creationId="{DDD9A982-D940-ADB7-F949-B3898D1984E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8" creationId="{492630AD-4FA0-C5D3-DC29-AE0E67CB6CA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9" creationId="{AA3DDCC3-9231-434E-A1D1-8A078DE7BF10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0" creationId="{970A1046-F88C-E11E-0E2E-A7F3AEDB3A2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1" creationId="{BF27FC0A-1C34-6BFF-806A-6911C16F218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2" creationId="{EF94CC5A-0B90-D0D3-CF42-2A9B8633172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3" creationId="{8E685B28-FC51-9FE8-2F7E-C8255BD75945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4" creationId="{B472F1E6-DAE5-AE6D-F688-575FC243CD0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5" creationId="{7138E486-F729-AEC8-0C2D-44FA21EDC61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16" creationId="{0F182FA8-4DA0-527F-89C3-96D9A996F2C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1" creationId="{09A756E1-5275-58A9-7B09-95BEA4F4FAC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2" creationId="{A4DA2F88-85BF-29B8-6321-AF19B25A6261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3" creationId="{4636CEF4-05E9-F5BB-BD6F-6B081DBDCA9D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4" creationId="{67B57C06-A1D0-7C74-6A14-2BFF0B1FC172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5" creationId="{1025D334-8990-1960-8865-C877ECC47E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6" creationId="{7F491CA2-1A10-E7DB-4203-DC7E9E48CCF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7" creationId="{697C28E5-6260-6DA9-B4F0-665506F5258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8" creationId="{A594A25E-7F2D-4188-16B7-C34485FDD2F8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29" creationId="{584B38BF-6197-486D-7134-F86E1754AF78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30" creationId="{D788F8D9-8CDB-C458-9AAD-0426AB467D2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31" creationId="{78447882-2C86-B3A7-9450-29A0778E1B08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541777170" sldId="2147483668"/>
              <ac:spMk id="32" creationId="{E321AAE1-532A-23F0-9108-055D0D7BDFBA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17" creationId="{BF42A71B-2F05-7F67-85C0-0C5AA947983D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18" creationId="{2BC25395-CA95-6040-8ED6-C7D8A2E16C49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19" creationId="{AE2F589B-649A-57C2-1D3E-79FDFF84BADB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20" creationId="{81F3728F-0FBF-5AD2-357E-FFCFFBF7687E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33" creationId="{11BC4478-FBEA-422F-73BA-0A422F15D7EA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34" creationId="{7A9AA302-5107-FDE7-557C-3305A9A7DEC2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35" creationId="{A9C9F7A3-B120-C59A-E379-173F84B7D153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541777170" sldId="2147483668"/>
              <ac:cxnSpMk id="36" creationId="{E073A4E7-9D16-A6C0-E297-A36B10A2FABB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4004106113" sldId="2147483669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2" creationId="{0783ED19-9B5E-8852-24D6-62401816CBB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9" creationId="{AA3DDCC3-9231-434E-A1D1-8A078DE7BF10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0" creationId="{970A1046-F88C-E11E-0E2E-A7F3AEDB3A2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1" creationId="{BF27FC0A-1C34-6BFF-806A-6911C16F218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2" creationId="{EF94CC5A-0B90-D0D3-CF42-2A9B8633172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3" creationId="{8E685B28-FC51-9FE8-2F7E-C8255BD75945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4" creationId="{B472F1E6-DAE5-AE6D-F688-575FC243CD0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5" creationId="{7138E486-F729-AEC8-0C2D-44FA21EDC61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16" creationId="{0F182FA8-4DA0-527F-89C3-96D9A996F2C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25" creationId="{1025D334-8990-1960-8865-C877ECC47E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26" creationId="{7F491CA2-1A10-E7DB-4203-DC7E9E48CCF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4004106113" sldId="2147483669"/>
              <ac:spMk id="38" creationId="{7068A9B7-F56A-44B7-D61E-66289C79F1C3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4106113" sldId="2147483669"/>
              <ac:cxnSpMk id="17" creationId="{BF42A71B-2F05-7F67-85C0-0C5AA947983D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4106113" sldId="2147483669"/>
              <ac:cxnSpMk id="18" creationId="{2BC25395-CA95-6040-8ED6-C7D8A2E16C49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4106113" sldId="2147483669"/>
              <ac:cxnSpMk id="19" creationId="{AE2F589B-649A-57C2-1D3E-79FDFF84BADB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4106113" sldId="2147483669"/>
              <ac:cxnSpMk id="20" creationId="{81F3728F-0FBF-5AD2-357E-FFCFFBF7687E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4004106113" sldId="2147483669"/>
              <ac:cxnSpMk id="34" creationId="{7A9AA302-5107-FDE7-557C-3305A9A7DEC2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2333783536" sldId="2147483670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" creationId="{0783ED19-9B5E-8852-24D6-62401816CBB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8" creationId="{75476138-49FF-70BE-6359-0A511EFB243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9" creationId="{AA3DDCC3-9231-434E-A1D1-8A078DE7BF10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0" creationId="{970A1046-F88C-E11E-0E2E-A7F3AEDB3A2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1" creationId="{BF27FC0A-1C34-6BFF-806A-6911C16F218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2" creationId="{EF94CC5A-0B90-D0D3-CF42-2A9B8633172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3" creationId="{8E685B28-FC51-9FE8-2F7E-C8255BD75945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4" creationId="{B472F1E6-DAE5-AE6D-F688-575FC243CD0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5" creationId="{7138E486-F729-AEC8-0C2D-44FA21EDC61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16" creationId="{0F182FA8-4DA0-527F-89C3-96D9A996F2C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2" creationId="{46EFC43B-3F8D-6957-F343-F3D9C3E7A71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3" creationId="{D6007DD2-0F2E-6F92-8457-FC670750ED38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4" creationId="{06C5667F-C463-51B6-B8D6-F757BDB8AFC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5" creationId="{1025D334-8990-1960-8865-C877ECC47E6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6" creationId="{7F491CA2-1A10-E7DB-4203-DC7E9E48CCF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27" creationId="{0FF09CBB-BD48-E8E5-EECF-B6CBC36B236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2333783536" sldId="2147483670"/>
              <ac:spMk id="38" creationId="{7068A9B7-F56A-44B7-D61E-66289C79F1C3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333783536" sldId="2147483670"/>
              <ac:cxnSpMk id="5" creationId="{73769F54-E10C-40C4-5EFF-E8A9CA520AEC}"/>
            </ac:cxnSpMkLst>
          </pc:cxn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2333783536" sldId="2147483670"/>
              <ac:cxnSpMk id="6" creationId="{46E7B1EF-9D07-1E66-7467-93C9AE48BD85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1493116435" sldId="2147483671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2" creationId="{5A0D1FF5-7EF8-4250-A259-43050ABBD3B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3" creationId="{1B9EF4E7-F4EF-FFCD-9B0C-961E519F6DDD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4" creationId="{C752CCA9-53A3-4DA5-AD45-C2A2C12A3A6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5" creationId="{AD6DBECB-0E53-C186-A485-96A8FC1252C7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6" creationId="{E2E342EE-68BB-484D-98C3-48A7847549D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7" creationId="{F0B28D44-29B3-3396-973D-82E361161253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8" creationId="{C06156AC-1153-3958-CFE6-6CDCC21C38A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11" creationId="{A4CE90CA-176B-1E45-FECF-0290B1DCF55C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13" creationId="{365BC287-99EE-D6FA-48B9-1E6FFE9357EA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14" creationId="{ECE7A377-A1E6-77DF-79F9-F251BD757741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18" creationId="{CCA7A15A-B484-E46E-FF4D-179F31F1777F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93116435" sldId="2147483671"/>
              <ac:spMk id="21" creationId="{A123542D-139D-45CC-7853-FE3702B4BB1E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1493116435" sldId="2147483671"/>
              <ac:cxnSpMk id="15" creationId="{52D976B1-BEF2-CB69-E97E-A6DAD1F04689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1466626948" sldId="2147483672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66626948" sldId="2147483672"/>
              <ac:spMk id="2" creationId="{E217F00C-8F19-CB9F-D5BF-9A5F4C77E25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66626948" sldId="2147483672"/>
              <ac:spMk id="8" creationId="{92A4017E-4CAA-8499-38AE-3A3306A7EB26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1466626948" sldId="2147483672"/>
              <ac:spMk id="11" creationId="{E9103CB5-F9EF-D6DA-A5D4-DCCAEBEBE615}"/>
            </ac:spMkLst>
          </pc:spChg>
          <pc:cxnChg chg="mod">
            <ac:chgData name="Aarya Marve" userId="3e5dee7abfa656f2" providerId="LiveId" clId="{2D428712-8D63-444E-8DA7-1D07777EDFDD}" dt="2023-04-11T07:49:47.507" v="43"/>
            <ac:cxnSpMkLst>
              <pc:docMk/>
              <pc:sldMasterMk cId="1788353970" sldId="2147483648"/>
              <pc:sldLayoutMk cId="1466626948" sldId="2147483672"/>
              <ac:cxnSpMk id="5" creationId="{DFAA902D-BDC9-E5AF-D40D-7B8DE616EBE0}"/>
            </ac:cxnSpMkLst>
          </pc:cxnChg>
        </pc:sldLayoutChg>
        <pc:sldLayoutChg chg="modSp">
          <pc:chgData name="Aarya Marve" userId="3e5dee7abfa656f2" providerId="LiveId" clId="{2D428712-8D63-444E-8DA7-1D07777EDFDD}" dt="2023-04-11T07:49:47.507" v="43"/>
          <pc:sldLayoutMkLst>
            <pc:docMk/>
            <pc:sldMasterMk cId="1788353970" sldId="2147483648"/>
            <pc:sldLayoutMk cId="919110551" sldId="2147483673"/>
          </pc:sldLayoutMkLst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919110551" sldId="2147483673"/>
              <ac:spMk id="11" creationId="{CAFD788D-D699-2BA7-3637-AA3B48C0908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919110551" sldId="2147483673"/>
              <ac:spMk id="13" creationId="{7808A0C0-A02B-D1C7-6DE5-CA25624AD099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919110551" sldId="2147483673"/>
              <ac:spMk id="16" creationId="{ABAFD431-F46D-3701-6A51-738ADAF3A5E3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919110551" sldId="2147483673"/>
              <ac:spMk id="19" creationId="{8C402F40-958A-D2BF-629C-39B659EC95D4}"/>
            </ac:spMkLst>
          </pc:spChg>
          <pc:spChg chg="mod">
            <ac:chgData name="Aarya Marve" userId="3e5dee7abfa656f2" providerId="LiveId" clId="{2D428712-8D63-444E-8DA7-1D07777EDFDD}" dt="2023-04-11T07:49:47.507" v="43"/>
            <ac:spMkLst>
              <pc:docMk/>
              <pc:sldMasterMk cId="1788353970" sldId="2147483648"/>
              <pc:sldLayoutMk cId="919110551" sldId="2147483673"/>
              <ac:spMk id="20" creationId="{469017C4-5BB0-DF6F-781B-FB81A3A5D977}"/>
            </ac:spMkLst>
          </pc:spChg>
        </pc:sldLayoutChg>
      </pc:sldMasterChg>
    </pc:docChg>
  </pc:docChgLst>
  <pc:docChgLst>
    <pc:chgData name="Aarya Marve" userId="3e5dee7abfa656f2" providerId="LiveId" clId="{51B9051A-7FBB-4DDD-BE20-6F8CC0B5BF90}"/>
    <pc:docChg chg="undo custSel addSld delSld modSld sldOrd modSection">
      <pc:chgData name="Aarya Marve" userId="3e5dee7abfa656f2" providerId="LiveId" clId="{51B9051A-7FBB-4DDD-BE20-6F8CC0B5BF90}" dt="2023-04-10T06:05:06.737" v="684"/>
      <pc:docMkLst>
        <pc:docMk/>
      </pc:docMkLst>
      <pc:sldChg chg="modSp mod">
        <pc:chgData name="Aarya Marve" userId="3e5dee7abfa656f2" providerId="LiveId" clId="{51B9051A-7FBB-4DDD-BE20-6F8CC0B5BF90}" dt="2023-04-03T08:59:41.521" v="587" actId="1076"/>
        <pc:sldMkLst>
          <pc:docMk/>
          <pc:sldMk cId="2607450225" sldId="334"/>
        </pc:sldMkLst>
        <pc:spChg chg="mod">
          <ac:chgData name="Aarya Marve" userId="3e5dee7abfa656f2" providerId="LiveId" clId="{51B9051A-7FBB-4DDD-BE20-6F8CC0B5BF90}" dt="2023-04-03T08:59:41.521" v="587" actId="1076"/>
          <ac:spMkLst>
            <pc:docMk/>
            <pc:sldMk cId="2607450225" sldId="334"/>
            <ac:spMk id="6" creationId="{8A56D8AC-E390-DBD3-E5E6-5C36EE1E422A}"/>
          </ac:spMkLst>
        </pc:spChg>
        <pc:spChg chg="mod">
          <ac:chgData name="Aarya Marve" userId="3e5dee7abfa656f2" providerId="LiveId" clId="{51B9051A-7FBB-4DDD-BE20-6F8CC0B5BF90}" dt="2023-04-03T08:59:21.295" v="585" actId="1076"/>
          <ac:spMkLst>
            <pc:docMk/>
            <pc:sldMk cId="2607450225" sldId="334"/>
            <ac:spMk id="12" creationId="{357CF821-3BB7-EAAC-D7BB-89DCEE250798}"/>
          </ac:spMkLst>
        </pc:spChg>
      </pc:sldChg>
      <pc:sldChg chg="modSp mod">
        <pc:chgData name="Aarya Marve" userId="3e5dee7abfa656f2" providerId="LiveId" clId="{51B9051A-7FBB-4DDD-BE20-6F8CC0B5BF90}" dt="2023-04-03T08:48:34.103" v="569" actId="2711"/>
        <pc:sldMkLst>
          <pc:docMk/>
          <pc:sldMk cId="409420417" sldId="338"/>
        </pc:sldMkLst>
        <pc:spChg chg="mod">
          <ac:chgData name="Aarya Marve" userId="3e5dee7abfa656f2" providerId="LiveId" clId="{51B9051A-7FBB-4DDD-BE20-6F8CC0B5BF90}" dt="2023-04-03T08:48:34.103" v="569" actId="2711"/>
          <ac:spMkLst>
            <pc:docMk/>
            <pc:sldMk cId="409420417" sldId="338"/>
            <ac:spMk id="4" creationId="{68003147-27BE-7492-36B6-F405F1156F31}"/>
          </ac:spMkLst>
        </pc:spChg>
      </pc:sldChg>
      <pc:sldChg chg="modSp mod">
        <pc:chgData name="Aarya Marve" userId="3e5dee7abfa656f2" providerId="LiveId" clId="{51B9051A-7FBB-4DDD-BE20-6F8CC0B5BF90}" dt="2023-04-03T08:30:44.006" v="380" actId="20577"/>
        <pc:sldMkLst>
          <pc:docMk/>
          <pc:sldMk cId="765614091" sldId="342"/>
        </pc:sldMkLst>
        <pc:spChg chg="mod">
          <ac:chgData name="Aarya Marve" userId="3e5dee7abfa656f2" providerId="LiveId" clId="{51B9051A-7FBB-4DDD-BE20-6F8CC0B5BF90}" dt="2023-04-03T08:30:44.006" v="380" actId="20577"/>
          <ac:spMkLst>
            <pc:docMk/>
            <pc:sldMk cId="765614091" sldId="342"/>
            <ac:spMk id="3" creationId="{73DD7742-8432-3A2B-F9CE-A2B46E0B1D23}"/>
          </ac:spMkLst>
        </pc:spChg>
      </pc:sldChg>
      <pc:sldChg chg="modSp mod">
        <pc:chgData name="Aarya Marve" userId="3e5dee7abfa656f2" providerId="LiveId" clId="{51B9051A-7FBB-4DDD-BE20-6F8CC0B5BF90}" dt="2023-04-03T08:58:42.412" v="578" actId="1076"/>
        <pc:sldMkLst>
          <pc:docMk/>
          <pc:sldMk cId="1897804768" sldId="343"/>
        </pc:sldMkLst>
        <pc:spChg chg="mod">
          <ac:chgData name="Aarya Marve" userId="3e5dee7abfa656f2" providerId="LiveId" clId="{51B9051A-7FBB-4DDD-BE20-6F8CC0B5BF90}" dt="2023-04-03T08:58:42.412" v="578" actId="1076"/>
          <ac:spMkLst>
            <pc:docMk/>
            <pc:sldMk cId="1897804768" sldId="343"/>
            <ac:spMk id="6" creationId="{8A56D8AC-E390-DBD3-E5E6-5C36EE1E422A}"/>
          </ac:spMkLst>
        </pc:spChg>
        <pc:spChg chg="mod">
          <ac:chgData name="Aarya Marve" userId="3e5dee7abfa656f2" providerId="LiveId" clId="{51B9051A-7FBB-4DDD-BE20-6F8CC0B5BF90}" dt="2023-04-03T08:50:39.660" v="570" actId="1076"/>
          <ac:spMkLst>
            <pc:docMk/>
            <pc:sldMk cId="1897804768" sldId="343"/>
            <ac:spMk id="7" creationId="{E09179A7-F937-7895-8FC1-19E3BCFE6A3B}"/>
          </ac:spMkLst>
        </pc:spChg>
        <pc:spChg chg="mod">
          <ac:chgData name="Aarya Marve" userId="3e5dee7abfa656f2" providerId="LiveId" clId="{51B9051A-7FBB-4DDD-BE20-6F8CC0B5BF90}" dt="2023-04-03T08:58:36.965" v="577" actId="122"/>
          <ac:spMkLst>
            <pc:docMk/>
            <pc:sldMk cId="1897804768" sldId="343"/>
            <ac:spMk id="12" creationId="{357CF821-3BB7-EAAC-D7BB-89DCEE250798}"/>
          </ac:spMkLst>
        </pc:spChg>
        <pc:spChg chg="mod">
          <ac:chgData name="Aarya Marve" userId="3e5dee7abfa656f2" providerId="LiveId" clId="{51B9051A-7FBB-4DDD-BE20-6F8CC0B5BF90}" dt="2023-04-03T08:52:59.986" v="574" actId="1076"/>
          <ac:spMkLst>
            <pc:docMk/>
            <pc:sldMk cId="1897804768" sldId="343"/>
            <ac:spMk id="13" creationId="{808185AA-496A-A5EB-3328-97A615D131B5}"/>
          </ac:spMkLst>
        </pc:spChg>
      </pc:sldChg>
      <pc:sldChg chg="addSp delSp modSp mod">
        <pc:chgData name="Aarya Marve" userId="3e5dee7abfa656f2" providerId="LiveId" clId="{51B9051A-7FBB-4DDD-BE20-6F8CC0B5BF90}" dt="2023-04-10T05:35:33.581" v="633"/>
        <pc:sldMkLst>
          <pc:docMk/>
          <pc:sldMk cId="2890478371" sldId="345"/>
        </pc:sldMkLst>
        <pc:spChg chg="add mod">
          <ac:chgData name="Aarya Marve" userId="3e5dee7abfa656f2" providerId="LiveId" clId="{51B9051A-7FBB-4DDD-BE20-6F8CC0B5BF90}" dt="2023-04-10T05:33:28.219" v="603" actId="113"/>
          <ac:spMkLst>
            <pc:docMk/>
            <pc:sldMk cId="2890478371" sldId="345"/>
            <ac:spMk id="2" creationId="{44831E98-6305-AE31-0255-4AD726CFCDEE}"/>
          </ac:spMkLst>
        </pc:spChg>
        <pc:spChg chg="mod">
          <ac:chgData name="Aarya Marve" userId="3e5dee7abfa656f2" providerId="LiveId" clId="{51B9051A-7FBB-4DDD-BE20-6F8CC0B5BF90}" dt="2023-04-10T05:33:10.270" v="601" actId="1076"/>
          <ac:spMkLst>
            <pc:docMk/>
            <pc:sldMk cId="2890478371" sldId="345"/>
            <ac:spMk id="6" creationId="{94A6FF04-3808-1C43-F9C3-40AD2D77F92C}"/>
          </ac:spMkLst>
        </pc:spChg>
        <pc:spChg chg="del mod">
          <ac:chgData name="Aarya Marve" userId="3e5dee7abfa656f2" providerId="LiveId" clId="{51B9051A-7FBB-4DDD-BE20-6F8CC0B5BF90}" dt="2023-04-10T05:32:48.049" v="598" actId="21"/>
          <ac:spMkLst>
            <pc:docMk/>
            <pc:sldMk cId="2890478371" sldId="345"/>
            <ac:spMk id="7" creationId="{301B2621-D70C-2CA2-7AB4-88A031BFF965}"/>
          </ac:spMkLst>
        </pc:spChg>
        <pc:grpChg chg="del mod">
          <ac:chgData name="Aarya Marve" userId="3e5dee7abfa656f2" providerId="LiveId" clId="{51B9051A-7FBB-4DDD-BE20-6F8CC0B5BF90}" dt="2023-04-10T05:34:53.333" v="609"/>
          <ac:grpSpMkLst>
            <pc:docMk/>
            <pc:sldMk cId="2890478371" sldId="345"/>
            <ac:grpSpMk id="10" creationId="{79D4A5AE-0086-3B60-DC69-6C4EC52CF78C}"/>
          </ac:grpSpMkLst>
        </pc:grpChg>
        <pc:grpChg chg="del mod">
          <ac:chgData name="Aarya Marve" userId="3e5dee7abfa656f2" providerId="LiveId" clId="{51B9051A-7FBB-4DDD-BE20-6F8CC0B5BF90}" dt="2023-04-10T05:35:02.958" v="611"/>
          <ac:grpSpMkLst>
            <pc:docMk/>
            <pc:sldMk cId="2890478371" sldId="345"/>
            <ac:grpSpMk id="12" creationId="{F0FA1653-D840-B2BE-ADC9-CF1B8D8A5FB8}"/>
          </ac:grpSpMkLst>
        </pc:grpChg>
        <pc:grpChg chg="del mod">
          <ac:chgData name="Aarya Marve" userId="3e5dee7abfa656f2" providerId="LiveId" clId="{51B9051A-7FBB-4DDD-BE20-6F8CC0B5BF90}" dt="2023-04-10T05:35:04.483" v="613"/>
          <ac:grpSpMkLst>
            <pc:docMk/>
            <pc:sldMk cId="2890478371" sldId="345"/>
            <ac:grpSpMk id="14" creationId="{D1563A72-3542-37E4-F2F2-C5956F0667DD}"/>
          </ac:grpSpMkLst>
        </pc:grpChg>
        <pc:grpChg chg="del mod">
          <ac:chgData name="Aarya Marve" userId="3e5dee7abfa656f2" providerId="LiveId" clId="{51B9051A-7FBB-4DDD-BE20-6F8CC0B5BF90}" dt="2023-04-10T05:35:08.292" v="615"/>
          <ac:grpSpMkLst>
            <pc:docMk/>
            <pc:sldMk cId="2890478371" sldId="345"/>
            <ac:grpSpMk id="16" creationId="{3C30BCEA-B0DA-A828-2249-51789093B46D}"/>
          </ac:grpSpMkLst>
        </pc:grpChg>
        <pc:grpChg chg="del mod">
          <ac:chgData name="Aarya Marve" userId="3e5dee7abfa656f2" providerId="LiveId" clId="{51B9051A-7FBB-4DDD-BE20-6F8CC0B5BF90}" dt="2023-04-10T05:35:10.156" v="617"/>
          <ac:grpSpMkLst>
            <pc:docMk/>
            <pc:sldMk cId="2890478371" sldId="345"/>
            <ac:grpSpMk id="18" creationId="{7C678175-1F36-A447-33C3-D00EB972A5FB}"/>
          </ac:grpSpMkLst>
        </pc:grpChg>
        <pc:grpChg chg="mod">
          <ac:chgData name="Aarya Marve" userId="3e5dee7abfa656f2" providerId="LiveId" clId="{51B9051A-7FBB-4DDD-BE20-6F8CC0B5BF90}" dt="2023-04-10T05:35:10.156" v="617"/>
          <ac:grpSpMkLst>
            <pc:docMk/>
            <pc:sldMk cId="2890478371" sldId="345"/>
            <ac:grpSpMk id="20" creationId="{C4FA3894-80F7-0AEC-F416-F34FF577F051}"/>
          </ac:grpSpMkLst>
        </pc:grpChg>
        <pc:grpChg chg="del mod">
          <ac:chgData name="Aarya Marve" userId="3e5dee7abfa656f2" providerId="LiveId" clId="{51B9051A-7FBB-4DDD-BE20-6F8CC0B5BF90}" dt="2023-04-10T05:35:32.522" v="631"/>
          <ac:grpSpMkLst>
            <pc:docMk/>
            <pc:sldMk cId="2890478371" sldId="345"/>
            <ac:grpSpMk id="31" creationId="{71BAAAE8-916E-FD4D-989B-F5E8866EAD2A}"/>
          </ac:grpSpMkLst>
        </pc:grpChg>
        <pc:grpChg chg="del mod">
          <ac:chgData name="Aarya Marve" userId="3e5dee7abfa656f2" providerId="LiveId" clId="{51B9051A-7FBB-4DDD-BE20-6F8CC0B5BF90}" dt="2023-04-10T05:35:33.581" v="633"/>
          <ac:grpSpMkLst>
            <pc:docMk/>
            <pc:sldMk cId="2890478371" sldId="345"/>
            <ac:grpSpMk id="34" creationId="{7E5B318E-B75A-96AD-6CF5-9C0E16A3BC8C}"/>
          </ac:grpSpMkLst>
        </pc:grpChg>
        <pc:grpChg chg="mod">
          <ac:chgData name="Aarya Marve" userId="3e5dee7abfa656f2" providerId="LiveId" clId="{51B9051A-7FBB-4DDD-BE20-6F8CC0B5BF90}" dt="2023-04-10T05:35:33.581" v="633"/>
          <ac:grpSpMkLst>
            <pc:docMk/>
            <pc:sldMk cId="2890478371" sldId="345"/>
            <ac:grpSpMk id="36" creationId="{2427E801-A61F-7FEC-DE85-4AA246DE4F91}"/>
          </ac:grpSpMkLst>
        </pc:grpChg>
        <pc:picChg chg="add mod">
          <ac:chgData name="Aarya Marve" userId="3e5dee7abfa656f2" providerId="LiveId" clId="{51B9051A-7FBB-4DDD-BE20-6F8CC0B5BF90}" dt="2023-04-10T05:32:50.932" v="599" actId="1076"/>
          <ac:picMkLst>
            <pc:docMk/>
            <pc:sldMk cId="2890478371" sldId="345"/>
            <ac:picMk id="4" creationId="{1B495273-C515-7119-4E28-41410EBE58EC}"/>
          </ac:picMkLst>
        </pc:picChg>
        <pc:inkChg chg="add">
          <ac:chgData name="Aarya Marve" userId="3e5dee7abfa656f2" providerId="LiveId" clId="{51B9051A-7FBB-4DDD-BE20-6F8CC0B5BF90}" dt="2023-04-10T05:34:46.634" v="604" actId="9405"/>
          <ac:inkMkLst>
            <pc:docMk/>
            <pc:sldMk cId="2890478371" sldId="345"/>
            <ac:inkMk id="5" creationId="{BEBF0B7C-9BFE-B3E3-B11B-740F3CD0220F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8" creationId="{6762BD91-F3AE-29F6-0237-CCD833DE9936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9" creationId="{AF58A497-99DE-9268-2E5D-47B3BC0E0ABF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1" creationId="{8016FB21-82EC-6963-C880-EF124D1B8B5E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3" creationId="{FBA70CB7-AC5B-32FE-E570-3FF190178359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5" creationId="{B8F94CF5-7D59-43B3-50E1-2BE67CEDBDA4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7" creationId="{D4891383-EF6C-7CAB-31BA-0BEE605E3432}"/>
          </ac:inkMkLst>
        </pc:inkChg>
        <pc:inkChg chg="add mod">
          <ac:chgData name="Aarya Marve" userId="3e5dee7abfa656f2" providerId="LiveId" clId="{51B9051A-7FBB-4DDD-BE20-6F8CC0B5BF90}" dt="2023-04-10T05:35:10.156" v="617"/>
          <ac:inkMkLst>
            <pc:docMk/>
            <pc:sldMk cId="2890478371" sldId="345"/>
            <ac:inkMk id="19" creationId="{5FDB3F14-CEA2-B393-B51E-451C3A5876E4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1" creationId="{ABE15259-0576-5CD6-3606-1DBDCD302AAC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2" creationId="{D2A9ABDD-8F54-3F45-D536-3C22D6D1E11B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3" creationId="{390BF870-9D11-8817-C672-C01D4B101E5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4" creationId="{9307DD4D-F1EE-FB5C-01F9-8B551A1AC2D0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5" creationId="{B22D06F0-DD9A-7E8F-080A-E442341E2B32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6" creationId="{12B830CC-74B9-E8F4-25A5-B874DB8B328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7" creationId="{626B9C0F-D30E-14B2-7C58-F40717BB7000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8" creationId="{4DCCAABF-74B9-6280-9D15-95A1D1ABABB1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29" creationId="{25028445-1489-50FA-9A4C-E0E9E0751B92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0" creationId="{9F321AE1-EAE9-9D4E-B75D-F1BF253EBCE8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2" creationId="{BA72B2A2-E671-AA62-866F-117663BFF145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3" creationId="{74019DCB-E077-6953-573F-2AB091912A89}"/>
          </ac:inkMkLst>
        </pc:inkChg>
        <pc:inkChg chg="add mod">
          <ac:chgData name="Aarya Marve" userId="3e5dee7abfa656f2" providerId="LiveId" clId="{51B9051A-7FBB-4DDD-BE20-6F8CC0B5BF90}" dt="2023-04-10T05:35:33.581" v="633"/>
          <ac:inkMkLst>
            <pc:docMk/>
            <pc:sldMk cId="2890478371" sldId="345"/>
            <ac:inkMk id="35" creationId="{65679E1B-26E1-E03F-E655-81431115696C}"/>
          </ac:inkMkLst>
        </pc:inkChg>
      </pc:sldChg>
      <pc:sldChg chg="delSp new del mod">
        <pc:chgData name="Aarya Marve" userId="3e5dee7abfa656f2" providerId="LiveId" clId="{51B9051A-7FBB-4DDD-BE20-6F8CC0B5BF90}" dt="2023-04-03T08:16:20.580" v="2" actId="2696"/>
        <pc:sldMkLst>
          <pc:docMk/>
          <pc:sldMk cId="2028254664" sldId="346"/>
        </pc:sldMkLst>
        <pc:spChg chg="del">
          <ac:chgData name="Aarya Marve" userId="3e5dee7abfa656f2" providerId="LiveId" clId="{51B9051A-7FBB-4DDD-BE20-6F8CC0B5BF90}" dt="2023-04-03T08:16:12.041" v="1" actId="478"/>
          <ac:spMkLst>
            <pc:docMk/>
            <pc:sldMk cId="2028254664" sldId="346"/>
            <ac:spMk id="6" creationId="{EF95473E-EC8E-F1BC-2F61-CF0F73270F63}"/>
          </ac:spMkLst>
        </pc:spChg>
      </pc:sldChg>
      <pc:sldChg chg="delSp modSp new mod">
        <pc:chgData name="Aarya Marve" userId="3e5dee7abfa656f2" providerId="LiveId" clId="{51B9051A-7FBB-4DDD-BE20-6F8CC0B5BF90}" dt="2023-04-03T09:00:42.132" v="594" actId="12"/>
        <pc:sldMkLst>
          <pc:docMk/>
          <pc:sldMk cId="4192634074" sldId="346"/>
        </pc:sldMkLst>
        <pc:spChg chg="mod">
          <ac:chgData name="Aarya Marve" userId="3e5dee7abfa656f2" providerId="LiveId" clId="{51B9051A-7FBB-4DDD-BE20-6F8CC0B5BF90}" dt="2023-04-03T08:21:21.109" v="151" actId="1076"/>
          <ac:spMkLst>
            <pc:docMk/>
            <pc:sldMk cId="4192634074" sldId="346"/>
            <ac:spMk id="2" creationId="{6756FA80-3B34-B621-39B3-A50405976281}"/>
          </ac:spMkLst>
        </pc:spChg>
        <pc:spChg chg="mod">
          <ac:chgData name="Aarya Marve" userId="3e5dee7abfa656f2" providerId="LiveId" clId="{51B9051A-7FBB-4DDD-BE20-6F8CC0B5BF90}" dt="2023-04-03T09:00:42.132" v="594" actId="12"/>
          <ac:spMkLst>
            <pc:docMk/>
            <pc:sldMk cId="4192634074" sldId="346"/>
            <ac:spMk id="3" creationId="{9E0C3FF4-6B28-5A58-A29A-100C99E216D5}"/>
          </ac:spMkLst>
        </pc:spChg>
        <pc:spChg chg="del mod">
          <ac:chgData name="Aarya Marve" userId="3e5dee7abfa656f2" providerId="LiveId" clId="{51B9051A-7FBB-4DDD-BE20-6F8CC0B5BF90}" dt="2023-04-03T08:16:41.994" v="6" actId="21"/>
          <ac:spMkLst>
            <pc:docMk/>
            <pc:sldMk cId="4192634074" sldId="346"/>
            <ac:spMk id="5" creationId="{A1F8BF3B-3187-FF46-FFFC-8275226AD701}"/>
          </ac:spMkLst>
        </pc:spChg>
      </pc:sldChg>
      <pc:sldChg chg="addSp delSp modSp new mod">
        <pc:chgData name="Aarya Marve" userId="3e5dee7abfa656f2" providerId="LiveId" clId="{51B9051A-7FBB-4DDD-BE20-6F8CC0B5BF90}" dt="2023-04-03T08:47:02.404" v="542" actId="1076"/>
        <pc:sldMkLst>
          <pc:docMk/>
          <pc:sldMk cId="2892367054" sldId="347"/>
        </pc:sldMkLst>
        <pc:spChg chg="mod">
          <ac:chgData name="Aarya Marve" userId="3e5dee7abfa656f2" providerId="LiveId" clId="{51B9051A-7FBB-4DDD-BE20-6F8CC0B5BF90}" dt="2023-04-03T08:37:05.976" v="420" actId="20577"/>
          <ac:spMkLst>
            <pc:docMk/>
            <pc:sldMk cId="2892367054" sldId="347"/>
            <ac:spMk id="2" creationId="{495236CF-264A-BFF6-7E20-04C5D19FE494}"/>
          </ac:spMkLst>
        </pc:spChg>
        <pc:spChg chg="del mod">
          <ac:chgData name="Aarya Marve" userId="3e5dee7abfa656f2" providerId="LiveId" clId="{51B9051A-7FBB-4DDD-BE20-6F8CC0B5BF90}" dt="2023-04-03T08:39:44.568" v="421"/>
          <ac:spMkLst>
            <pc:docMk/>
            <pc:sldMk cId="2892367054" sldId="347"/>
            <ac:spMk id="3" creationId="{6146DE4B-812B-6FC6-3DA1-18B3A73F086C}"/>
          </ac:spMkLst>
        </pc:spChg>
        <pc:spChg chg="add mod">
          <ac:chgData name="Aarya Marve" userId="3e5dee7abfa656f2" providerId="LiveId" clId="{51B9051A-7FBB-4DDD-BE20-6F8CC0B5BF90}" dt="2023-04-03T08:46:57.940" v="541" actId="1076"/>
          <ac:spMkLst>
            <pc:docMk/>
            <pc:sldMk cId="2892367054" sldId="347"/>
            <ac:spMk id="8" creationId="{5AA04596-0279-303A-C4AB-3D8B2E2F3CEE}"/>
          </ac:spMkLst>
        </pc:spChg>
        <pc:spChg chg="add mod">
          <ac:chgData name="Aarya Marve" userId="3e5dee7abfa656f2" providerId="LiveId" clId="{51B9051A-7FBB-4DDD-BE20-6F8CC0B5BF90}" dt="2023-04-03T08:47:02.404" v="542" actId="1076"/>
          <ac:spMkLst>
            <pc:docMk/>
            <pc:sldMk cId="2892367054" sldId="347"/>
            <ac:spMk id="9" creationId="{3292588F-87DC-9E49-8A54-D4A09E8E30C9}"/>
          </ac:spMkLst>
        </pc:spChg>
        <pc:picChg chg="add mod">
          <ac:chgData name="Aarya Marve" userId="3e5dee7abfa656f2" providerId="LiveId" clId="{51B9051A-7FBB-4DDD-BE20-6F8CC0B5BF90}" dt="2023-04-03T08:45:07.469" v="505" actId="1076"/>
          <ac:picMkLst>
            <pc:docMk/>
            <pc:sldMk cId="2892367054" sldId="347"/>
            <ac:picMk id="6" creationId="{854B988A-BFCF-353E-BE50-FF9D8CA63776}"/>
          </ac:picMkLst>
        </pc:picChg>
        <pc:picChg chg="add mod">
          <ac:chgData name="Aarya Marve" userId="3e5dee7abfa656f2" providerId="LiveId" clId="{51B9051A-7FBB-4DDD-BE20-6F8CC0B5BF90}" dt="2023-04-03T08:45:24.666" v="509" actId="1076"/>
          <ac:picMkLst>
            <pc:docMk/>
            <pc:sldMk cId="2892367054" sldId="347"/>
            <ac:picMk id="7" creationId="{BF6BFF2A-1BB4-9EB9-2BE7-05ADE1B83F5C}"/>
          </ac:picMkLst>
        </pc:picChg>
      </pc:sldChg>
      <pc:sldChg chg="addSp delSp modSp add mod ord">
        <pc:chgData name="Aarya Marve" userId="3e5dee7abfa656f2" providerId="LiveId" clId="{51B9051A-7FBB-4DDD-BE20-6F8CC0B5BF90}" dt="2023-04-10T06:05:06.737" v="684"/>
        <pc:sldMkLst>
          <pc:docMk/>
          <pc:sldMk cId="2201802747" sldId="348"/>
        </pc:sldMkLst>
        <pc:spChg chg="mod">
          <ac:chgData name="Aarya Marve" userId="3e5dee7abfa656f2" providerId="LiveId" clId="{51B9051A-7FBB-4DDD-BE20-6F8CC0B5BF90}" dt="2023-04-03T08:42:52.523" v="491" actId="20577"/>
          <ac:spMkLst>
            <pc:docMk/>
            <pc:sldMk cId="2201802747" sldId="348"/>
            <ac:spMk id="2" creationId="{495236CF-264A-BFF6-7E20-04C5D19FE494}"/>
          </ac:spMkLst>
        </pc:spChg>
        <pc:spChg chg="add del mod">
          <ac:chgData name="Aarya Marve" userId="3e5dee7abfa656f2" providerId="LiveId" clId="{51B9051A-7FBB-4DDD-BE20-6F8CC0B5BF90}" dt="2023-04-03T08:40:42.478" v="434"/>
          <ac:spMkLst>
            <pc:docMk/>
            <pc:sldMk cId="2201802747" sldId="348"/>
            <ac:spMk id="7" creationId="{EE7C2F31-2590-5A17-EE4A-43A7EACAE67E}"/>
          </ac:spMkLst>
        </pc:spChg>
        <pc:picChg chg="del">
          <ac:chgData name="Aarya Marve" userId="3e5dee7abfa656f2" providerId="LiveId" clId="{51B9051A-7FBB-4DDD-BE20-6F8CC0B5BF90}" dt="2023-04-03T08:40:34.031" v="429" actId="478"/>
          <ac:picMkLst>
            <pc:docMk/>
            <pc:sldMk cId="2201802747" sldId="348"/>
            <ac:picMk id="6" creationId="{854B988A-BFCF-353E-BE50-FF9D8CA63776}"/>
          </ac:picMkLst>
        </pc:picChg>
        <pc:picChg chg="add del mod">
          <ac:chgData name="Aarya Marve" userId="3e5dee7abfa656f2" providerId="LiveId" clId="{51B9051A-7FBB-4DDD-BE20-6F8CC0B5BF90}" dt="2023-04-03T08:40:40.714" v="433" actId="478"/>
          <ac:picMkLst>
            <pc:docMk/>
            <pc:sldMk cId="2201802747" sldId="348"/>
            <ac:picMk id="8" creationId="{90150E60-1465-E598-6836-A85D9934CBD1}"/>
          </ac:picMkLst>
        </pc:picChg>
        <pc:picChg chg="add del mod">
          <ac:chgData name="Aarya Marve" userId="3e5dee7abfa656f2" providerId="LiveId" clId="{51B9051A-7FBB-4DDD-BE20-6F8CC0B5BF90}" dt="2023-04-03T08:40:39.334" v="432" actId="478"/>
          <ac:picMkLst>
            <pc:docMk/>
            <pc:sldMk cId="2201802747" sldId="348"/>
            <ac:picMk id="9" creationId="{B3C91BFA-99A9-0CEB-A41B-4E8701F3B949}"/>
          </ac:picMkLst>
        </pc:picChg>
        <pc:picChg chg="add mod">
          <ac:chgData name="Aarya Marve" userId="3e5dee7abfa656f2" providerId="LiveId" clId="{51B9051A-7FBB-4DDD-BE20-6F8CC0B5BF90}" dt="2023-04-03T08:40:50.210" v="437" actId="1076"/>
          <ac:picMkLst>
            <pc:docMk/>
            <pc:sldMk cId="2201802747" sldId="348"/>
            <ac:picMk id="10" creationId="{5DD123F9-7DA5-2935-5780-2F23D99F410C}"/>
          </ac:picMkLst>
        </pc:picChg>
      </pc:sldChg>
      <pc:sldChg chg="add del">
        <pc:chgData name="Aarya Marve" userId="3e5dee7abfa656f2" providerId="LiveId" clId="{51B9051A-7FBB-4DDD-BE20-6F8CC0B5BF90}" dt="2023-04-03T08:40:18.289" v="427" actId="2890"/>
        <pc:sldMkLst>
          <pc:docMk/>
          <pc:sldMk cId="2278338633" sldId="348"/>
        </pc:sldMkLst>
      </pc:sldChg>
      <pc:sldChg chg="addSp delSp modSp add mod ord">
        <pc:chgData name="Aarya Marve" userId="3e5dee7abfa656f2" providerId="LiveId" clId="{51B9051A-7FBB-4DDD-BE20-6F8CC0B5BF90}" dt="2023-04-10T06:04:43.230" v="682"/>
        <pc:sldMkLst>
          <pc:docMk/>
          <pc:sldMk cId="2519881481" sldId="349"/>
        </pc:sldMkLst>
        <pc:spChg chg="mod">
          <ac:chgData name="Aarya Marve" userId="3e5dee7abfa656f2" providerId="LiveId" clId="{51B9051A-7FBB-4DDD-BE20-6F8CC0B5BF90}" dt="2023-04-10T06:04:03.995" v="672" actId="404"/>
          <ac:spMkLst>
            <pc:docMk/>
            <pc:sldMk cId="2519881481" sldId="349"/>
            <ac:spMk id="2" creationId="{495236CF-264A-BFF6-7E20-04C5D19FE494}"/>
          </ac:spMkLst>
        </pc:spChg>
        <pc:spChg chg="add del mod">
          <ac:chgData name="Aarya Marve" userId="3e5dee7abfa656f2" providerId="LiveId" clId="{51B9051A-7FBB-4DDD-BE20-6F8CC0B5BF90}" dt="2023-04-03T08:41:36.755" v="440"/>
          <ac:spMkLst>
            <pc:docMk/>
            <pc:sldMk cId="2519881481" sldId="349"/>
            <ac:spMk id="6" creationId="{6AA56C0C-9402-D131-24E2-130E96FD56EF}"/>
          </ac:spMkLst>
        </pc:spChg>
        <pc:spChg chg="add mod">
          <ac:chgData name="Aarya Marve" userId="3e5dee7abfa656f2" providerId="LiveId" clId="{51B9051A-7FBB-4DDD-BE20-6F8CC0B5BF90}" dt="2023-04-10T06:04:08.496" v="673" actId="1076"/>
          <ac:spMkLst>
            <pc:docMk/>
            <pc:sldMk cId="2519881481" sldId="349"/>
            <ac:spMk id="8" creationId="{7304C316-0268-0A6C-3901-E79EE777ADF5}"/>
          </ac:spMkLst>
        </pc:spChg>
        <pc:picChg chg="add mod">
          <ac:chgData name="Aarya Marve" userId="3e5dee7abfa656f2" providerId="LiveId" clId="{51B9051A-7FBB-4DDD-BE20-6F8CC0B5BF90}" dt="2023-04-10T06:04:21.712" v="678" actId="1076"/>
          <ac:picMkLst>
            <pc:docMk/>
            <pc:sldMk cId="2519881481" sldId="349"/>
            <ac:picMk id="7" creationId="{79DE0BE6-F5FC-263F-97B6-411AF8D5ACD0}"/>
          </ac:picMkLst>
        </pc:picChg>
        <pc:picChg chg="del">
          <ac:chgData name="Aarya Marve" userId="3e5dee7abfa656f2" providerId="LiveId" clId="{51B9051A-7FBB-4DDD-BE20-6F8CC0B5BF90}" dt="2023-04-03T08:41:35.356" v="439" actId="478"/>
          <ac:picMkLst>
            <pc:docMk/>
            <pc:sldMk cId="2519881481" sldId="349"/>
            <ac:picMk id="10" creationId="{5DD123F9-7DA5-2935-5780-2F23D99F410C}"/>
          </ac:picMkLst>
        </pc:picChg>
      </pc:sldChg>
      <pc:sldChg chg="addSp delSp modSp add mod">
        <pc:chgData name="Aarya Marve" userId="3e5dee7abfa656f2" providerId="LiveId" clId="{51B9051A-7FBB-4DDD-BE20-6F8CC0B5BF90}" dt="2023-04-10T06:03:33.112" v="670" actId="1076"/>
        <pc:sldMkLst>
          <pc:docMk/>
          <pc:sldMk cId="2801828591" sldId="350"/>
        </pc:sldMkLst>
        <pc:spChg chg="mod">
          <ac:chgData name="Aarya Marve" userId="3e5dee7abfa656f2" providerId="LiveId" clId="{51B9051A-7FBB-4DDD-BE20-6F8CC0B5BF90}" dt="2023-04-10T06:02:22.611" v="657" actId="1076"/>
          <ac:spMkLst>
            <pc:docMk/>
            <pc:sldMk cId="2801828591" sldId="350"/>
            <ac:spMk id="3" creationId="{B3E315A2-4CED-23BB-CA3C-C8962E2419FD}"/>
          </ac:spMkLst>
        </pc:spChg>
        <pc:spChg chg="add mod">
          <ac:chgData name="Aarya Marve" userId="3e5dee7abfa656f2" providerId="LiveId" clId="{51B9051A-7FBB-4DDD-BE20-6F8CC0B5BF90}" dt="2023-04-10T06:02:40.448" v="659" actId="21"/>
          <ac:spMkLst>
            <pc:docMk/>
            <pc:sldMk cId="2801828591" sldId="350"/>
            <ac:spMk id="4" creationId="{1DC5E2E0-76A0-E84A-A81B-DE27A52D5957}"/>
          </ac:spMkLst>
        </pc:spChg>
        <pc:spChg chg="del mod">
          <ac:chgData name="Aarya Marve" userId="3e5dee7abfa656f2" providerId="LiveId" clId="{51B9051A-7FBB-4DDD-BE20-6F8CC0B5BF90}" dt="2023-04-10T06:02:40.448" v="659" actId="21"/>
          <ac:spMkLst>
            <pc:docMk/>
            <pc:sldMk cId="2801828591" sldId="350"/>
            <ac:spMk id="5" creationId="{9BCDA136-13F8-70CB-CDA2-02260A2D2D59}"/>
          </ac:spMkLst>
        </pc:spChg>
        <pc:spChg chg="add del mod">
          <ac:chgData name="Aarya Marve" userId="3e5dee7abfa656f2" providerId="LiveId" clId="{51B9051A-7FBB-4DDD-BE20-6F8CC0B5BF90}" dt="2023-04-10T06:02:45.951" v="662"/>
          <ac:spMkLst>
            <pc:docMk/>
            <pc:sldMk cId="2801828591" sldId="350"/>
            <ac:spMk id="6" creationId="{9E1A55A0-D205-B2B0-8AC3-A06153121271}"/>
          </ac:spMkLst>
        </pc:spChg>
        <pc:spChg chg="del mod">
          <ac:chgData name="Aarya Marve" userId="3e5dee7abfa656f2" providerId="LiveId" clId="{51B9051A-7FBB-4DDD-BE20-6F8CC0B5BF90}" dt="2023-04-10T06:03:28.470" v="669" actId="21"/>
          <ac:spMkLst>
            <pc:docMk/>
            <pc:sldMk cId="2801828591" sldId="350"/>
            <ac:spMk id="8" creationId="{2205EC8C-AC41-F14C-3C63-5BF0F54D1D23}"/>
          </ac:spMkLst>
        </pc:spChg>
        <pc:spChg chg="del">
          <ac:chgData name="Aarya Marve" userId="3e5dee7abfa656f2" providerId="LiveId" clId="{51B9051A-7FBB-4DDD-BE20-6F8CC0B5BF90}" dt="2023-04-10T06:02:43.884" v="660" actId="21"/>
          <ac:spMkLst>
            <pc:docMk/>
            <pc:sldMk cId="2801828591" sldId="350"/>
            <ac:spMk id="12" creationId="{F171CD73-8010-DBDD-1625-D67D2BF40833}"/>
          </ac:spMkLst>
        </pc:spChg>
        <pc:picChg chg="add mod">
          <ac:chgData name="Aarya Marve" userId="3e5dee7abfa656f2" providerId="LiveId" clId="{51B9051A-7FBB-4DDD-BE20-6F8CC0B5BF90}" dt="2023-04-10T06:03:33.112" v="670" actId="1076"/>
          <ac:picMkLst>
            <pc:docMk/>
            <pc:sldMk cId="2801828591" sldId="350"/>
            <ac:picMk id="9" creationId="{7541AD3D-8E1F-320C-E729-5A4F0D4F659B}"/>
          </ac:picMkLst>
        </pc:picChg>
        <pc:cxnChg chg="del">
          <ac:chgData name="Aarya Marve" userId="3e5dee7abfa656f2" providerId="LiveId" clId="{51B9051A-7FBB-4DDD-BE20-6F8CC0B5BF90}" dt="2023-04-10T06:03:19.719" v="667" actId="478"/>
          <ac:cxnSpMkLst>
            <pc:docMk/>
            <pc:sldMk cId="2801828591" sldId="350"/>
            <ac:cxnSpMk id="27" creationId="{E4A534A3-16E3-79AB-9E75-F40D0FDB4C9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46.62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4.0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4.7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5.3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5.8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6.3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6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5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7.8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1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0.0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138 110,'7'-6,"8"-3,8-5,7-1,4-3,3-1,1 6,-5 9,-9 12,-8 12,-13 2,-14 3,-11-2,-3 1,-2-3,-3-6,-4-4,0-6,-4-3,1-1,-1-2,-1 1,9-15,7-8,14-9,15 2,14 7,9 6,-2-1,4 5,0 3,4 3,-6 10,-7 10,-8 10,-5 6,-5 6,-10 2,-10 2,-8-4,-6-11,-7-8,0-13,4-14,8-18,9-9,8-7,9 6,12 10,12 9,-1 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1.9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32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0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182 1,'0'12,"0"24,0 45,0 50,0 44,0 30,0 23,0 0,0-21,-6-19,-2-37,-7-35,1-34,1-23,-3-14,-4-23,-1-21,5-17,-1-18,1-17,5-18,2-9,12 0,8-4,5 5,6 9,4 3,12 7,-2 1,1 3,-1 11,0 12,-5 5,-2 9,0 4,1 7,-10 41,-16 23,-12 5,-8 7,-7 3,-5-3,-3-15,2-22,6-25,7-18,7-8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4:52.80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0 823,'0'8,"6"6,2 9,1 6,4 11,0 12,4 3,-1-1,-3-5,-4-1,-2-20,-4-16,4-32,2-32,5-19,7-16,0-7,2 6,3 7,-1 9,-6 6,-6 5,-6 9,3 6,0 4,-3 17,-1 24,-9 31,-15 31,-13 24,-6 3,-4-7,5-4,3-15,5-12,10-21,6-21,14-20,29-31,24-17,15-3,13-11,8 2,-1 13,-14 10,-21 18,-20 36,-22 35,-26 48,-30 42,-19 44,-8 16,4-9,5-25,13-32,17-29,10-27,13-29,42-118,56-83,43-53,39-22,13-1,10 6,-25 32,-33 36,-34 46,-28 37,-20 32,-33 69,-46 139,-30 100,-26 57,-18 26,-12 5,0-5,-7-30,5-40,13-55,13-47,21-43,13-39,4-27,11-24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2.00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3.8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7.3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30 1,'0'6,"0"8,0 9,0 13,8 6,0 3,-1 1,1-2,-4-2,-1-2,-2-1,-1-1,0-1,0 1,0-1,0-1,-1 2,1-1,6-6,2-2,1 1,-3 0,-2 4,-1 0,-2 2,1 0,4-5,2 5,7-4,12-8,2-1,3-4,3-6,-1-4,2-5,9 3,7 2,3-2,-3-1,3-3,-7-7,-7-4,-9-12,-4-16,-7-16,-13-16,-14-17,-13 1,-10-5,-6 5,-4 12,0 11,5 10,3 14,0 12,-1 12,-3 7,6 11,2 18,-2 23,4 12,8 7,-2 6,5 10,-3-3,1-8,-3-9,3-3,-4-5,2-5,5-3,3-5,12-8,9-10,12-8,6-7,0-17,0-7,3-8,1-4,-5-4,-1-4,-4-1,-6-1,-6 0,-19-6,-13 5,-17 15,-12 18,-14 17,6 20,6 11,6 11,4 9,10 1,9-5,16-3,16-12,11-15,9-9,0-10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0T05:35:09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254 523,'-7'0,"-7"0,-15 13,-9 10,-10 7,2 12,10 6,10 0,16-2,17-1,13 2,9 8,13 7,6 5,1 11,-1 17,-4-1,-7-3,-13-13,-8-10,-2-19,5-23,4-36,5-35,-2-47,-6-30,-6-16,-5-5,-5-11,-2-4,-2 6,-2 16,1 12,7 7,1 19,0 18,-7 30,-10 41,-4 36,-7 27,-3 54,-1 34,-1 20,5 37,5 0,11-28,7-25,9-37,10-36,8-45,10-32,13-29,10-21,6-21,-1-4,-13 5,-14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35:22.0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171450" y="385238"/>
            <a:ext cx="6515100" cy="9135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8730488"/>
            <a:ext cx="5143500" cy="515112"/>
          </a:xfrm>
        </p:spPr>
        <p:txBody>
          <a:bodyPr/>
          <a:lstStyle>
            <a:lvl1pPr marL="0" indent="0" algn="ctr">
              <a:buNone/>
              <a:defRPr sz="3467" cap="all" baseline="0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7307" y="1096264"/>
            <a:ext cx="4243388" cy="72644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490720"/>
            <a:ext cx="5915025" cy="924560"/>
          </a:xfrm>
        </p:spPr>
        <p:txBody>
          <a:bodyPr anchor="ctr"/>
          <a:lstStyle>
            <a:lvl1pPr algn="ctr">
              <a:defRPr sz="8666" spc="43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3313808" y="8129654"/>
            <a:ext cx="230386" cy="127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7475728"/>
            <a:ext cx="6856286" cy="243027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362" y="880533"/>
            <a:ext cx="5637276" cy="1809496"/>
          </a:xfrm>
        </p:spPr>
        <p:txBody>
          <a:bodyPr/>
          <a:lstStyle>
            <a:lvl1pPr algn="ctr">
              <a:lnSpc>
                <a:spcPts val="832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377" y="3526536"/>
            <a:ext cx="720090" cy="109626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377" y="5388864"/>
            <a:ext cx="720090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03095" y="3526536"/>
            <a:ext cx="720090" cy="109626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03095" y="5388864"/>
            <a:ext cx="720090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75813" y="3526536"/>
            <a:ext cx="720090" cy="109626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075813" y="5388864"/>
            <a:ext cx="720090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48531" y="3526536"/>
            <a:ext cx="720090" cy="109626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48531" y="5388864"/>
            <a:ext cx="720090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1903095" y="4966208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5421249" y="4966208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4248531" y="4966208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3075813" y="4966208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21249" y="3526536"/>
            <a:ext cx="720090" cy="1096264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421249" y="5388864"/>
            <a:ext cx="720090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730377" y="4966208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6856286" cy="243027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7" y="7541768"/>
            <a:ext cx="2036826" cy="898144"/>
          </a:xfrm>
        </p:spPr>
        <p:txBody>
          <a:bodyPr/>
          <a:lstStyle>
            <a:lvl1pPr algn="l">
              <a:lnSpc>
                <a:spcPts val="832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377" y="4841466"/>
            <a:ext cx="911543" cy="59435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89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56804" y="4841466"/>
            <a:ext cx="911543" cy="59435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89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988374" y="4841466"/>
            <a:ext cx="911543" cy="59435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89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4800" y="4841466"/>
            <a:ext cx="911543" cy="59435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89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43513" y="4841466"/>
            <a:ext cx="911543" cy="594354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89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730377" y="8828265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685800" y="4147312"/>
            <a:ext cx="5397246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377" y="5494528"/>
            <a:ext cx="911543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56804" y="5494528"/>
            <a:ext cx="911543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88374" y="5494528"/>
            <a:ext cx="911543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14800" y="5494528"/>
            <a:ext cx="911543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43513" y="5494528"/>
            <a:ext cx="911543" cy="1651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2282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56804" y="3811510"/>
            <a:ext cx="51435" cy="59436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0378" y="3811510"/>
            <a:ext cx="51435" cy="59436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8374" y="3811510"/>
            <a:ext cx="51435" cy="59436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14801" y="3811510"/>
            <a:ext cx="51435" cy="59436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43513" y="3811510"/>
            <a:ext cx="51435" cy="59436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744468" cy="9906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7" y="880533"/>
            <a:ext cx="3744468" cy="76606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377" y="3191933"/>
            <a:ext cx="2528856" cy="6714067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3467"/>
              </a:lnSpc>
              <a:buNone/>
              <a:defRPr sz="2889" b="0" i="0" cap="all" spc="289" baseline="0">
                <a:latin typeface="+mj-lt"/>
                <a:cs typeface="Posterama" panose="020B0504020200020000" pitchFamily="34" charset="0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0399" y="5243576"/>
            <a:ext cx="2185988" cy="3632200"/>
          </a:xfrm>
        </p:spPr>
        <p:txBody>
          <a:bodyPr/>
          <a:lstStyle>
            <a:lvl1pPr marL="0" indent="0">
              <a:buNone/>
              <a:defRPr sz="2022"/>
            </a:lvl1pPr>
            <a:lvl2pPr marL="330190">
              <a:defRPr sz="2022"/>
            </a:lvl2pPr>
            <a:lvl3pPr marL="660380">
              <a:defRPr sz="2022"/>
            </a:lvl3pPr>
            <a:lvl4pPr marL="990570">
              <a:defRPr sz="2022"/>
            </a:lvl4pPr>
            <a:lvl5pPr marL="1650949">
              <a:defRPr sz="202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71900" y="3191933"/>
            <a:ext cx="2528856" cy="6714067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3467"/>
              </a:lnSpc>
              <a:buNone/>
              <a:defRPr sz="2889" b="0" i="0" cap="all" spc="289" baseline="0">
                <a:latin typeface="+mj-lt"/>
                <a:cs typeface="Posterama" panose="020B0504020200020000" pitchFamily="34" charset="0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45064" y="5243576"/>
            <a:ext cx="2185988" cy="3632200"/>
          </a:xfrm>
        </p:spPr>
        <p:txBody>
          <a:bodyPr/>
          <a:lstStyle>
            <a:lvl1pPr marL="0" indent="0">
              <a:buNone/>
              <a:defRPr sz="2022"/>
            </a:lvl1pPr>
            <a:lvl2pPr marL="330190">
              <a:defRPr sz="2022"/>
            </a:lvl2pPr>
            <a:lvl3pPr marL="660380">
              <a:defRPr sz="2022"/>
            </a:lvl3pPr>
            <a:lvl4pPr marL="990570">
              <a:defRPr sz="2022"/>
            </a:lvl4pPr>
            <a:lvl5pPr marL="1650949">
              <a:defRPr sz="202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728663" y="2155656"/>
            <a:ext cx="230386" cy="127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3257550" y="0"/>
            <a:ext cx="3600450" cy="990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7" y="5798312"/>
            <a:ext cx="2340293" cy="26416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7671" y="898144"/>
            <a:ext cx="2314575" cy="501904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2484"/>
              </a:lnSpc>
              <a:buNone/>
              <a:defRPr sz="2889" b="0" i="0" cap="all" spc="289" baseline="0">
                <a:latin typeface="+mj-lt"/>
                <a:cs typeface="Posterama" panose="020B0504020200020000" pitchFamily="34" charset="0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7670" y="1545336"/>
            <a:ext cx="2185988" cy="22057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22"/>
            </a:lvl1pPr>
            <a:lvl2pPr marL="330190">
              <a:lnSpc>
                <a:spcPct val="100000"/>
              </a:lnSpc>
              <a:defRPr sz="2022"/>
            </a:lvl2pPr>
            <a:lvl3pPr marL="660380">
              <a:lnSpc>
                <a:spcPct val="100000"/>
              </a:lnSpc>
              <a:defRPr sz="2022"/>
            </a:lvl3pPr>
            <a:lvl4pPr marL="990570">
              <a:lnSpc>
                <a:spcPct val="100000"/>
              </a:lnSpc>
              <a:defRPr sz="2022"/>
            </a:lvl4pPr>
            <a:lvl5pPr marL="1650949">
              <a:lnSpc>
                <a:spcPct val="100000"/>
              </a:lnSpc>
              <a:defRPr sz="202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17671" y="4583176"/>
            <a:ext cx="2314575" cy="501904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2484"/>
              </a:lnSpc>
              <a:buNone/>
              <a:defRPr sz="2889" b="0" i="0" cap="all" spc="289" baseline="0">
                <a:latin typeface="+mj-lt"/>
                <a:cs typeface="Posterama" panose="020B0504020200020000" pitchFamily="34" charset="0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17670" y="5230368"/>
            <a:ext cx="2185988" cy="17038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22"/>
            </a:lvl1pPr>
            <a:lvl2pPr marL="330190">
              <a:lnSpc>
                <a:spcPct val="100000"/>
              </a:lnSpc>
              <a:defRPr sz="2022"/>
            </a:lvl2pPr>
            <a:lvl3pPr marL="660380">
              <a:lnSpc>
                <a:spcPct val="100000"/>
              </a:lnSpc>
              <a:defRPr sz="2022"/>
            </a:lvl3pPr>
            <a:lvl4pPr marL="990570">
              <a:lnSpc>
                <a:spcPct val="100000"/>
              </a:lnSpc>
              <a:defRPr sz="2022"/>
            </a:lvl4pPr>
            <a:lvl5pPr marL="1650949">
              <a:lnSpc>
                <a:spcPct val="100000"/>
              </a:lnSpc>
              <a:defRPr sz="202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0378" y="884936"/>
            <a:ext cx="1800225" cy="46228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17671" y="7409688"/>
            <a:ext cx="2314575" cy="501904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2484"/>
              </a:lnSpc>
              <a:buNone/>
              <a:defRPr sz="2889" b="0" i="0" cap="all" spc="289" baseline="0">
                <a:latin typeface="+mj-lt"/>
                <a:cs typeface="Posterama" panose="020B0504020200020000" pitchFamily="34" charset="0"/>
              </a:defRPr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17670" y="8043672"/>
            <a:ext cx="2185988" cy="13075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22"/>
            </a:lvl1pPr>
            <a:lvl2pPr marL="330190">
              <a:lnSpc>
                <a:spcPct val="100000"/>
              </a:lnSpc>
              <a:defRPr sz="2022"/>
            </a:lvl2pPr>
            <a:lvl3pPr marL="660380">
              <a:lnSpc>
                <a:spcPct val="100000"/>
              </a:lnSpc>
              <a:defRPr sz="2022"/>
            </a:lvl3pPr>
            <a:lvl4pPr marL="990570">
              <a:lnSpc>
                <a:spcPct val="100000"/>
              </a:lnSpc>
              <a:defRPr sz="2022"/>
            </a:lvl4pPr>
            <a:lvl5pPr marL="1650949">
              <a:lnSpc>
                <a:spcPct val="100000"/>
              </a:lnSpc>
              <a:defRPr sz="202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3011" y="1017016"/>
            <a:ext cx="514350" cy="132080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513011" y="4728464"/>
            <a:ext cx="514350" cy="132080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13011" y="7462520"/>
            <a:ext cx="514350" cy="1320800"/>
          </a:xfr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730377" y="8828265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3313272" y="2218944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94485" y="2971800"/>
            <a:ext cx="3667316" cy="42926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3553"/>
              </a:lnSpc>
              <a:buNone/>
              <a:defRPr sz="2889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15059" y="7700264"/>
            <a:ext cx="3667316" cy="220573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33" y="880533"/>
            <a:ext cx="2227136" cy="766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1"/>
            <a:ext cx="6857999" cy="9906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40" y="2145436"/>
            <a:ext cx="5130321" cy="5615128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86063" y="884936"/>
            <a:ext cx="1285875" cy="3302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517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4682" y="8307832"/>
            <a:ext cx="5128070" cy="1043432"/>
          </a:xfrm>
        </p:spPr>
        <p:txBody>
          <a:bodyPr anchor="ctr"/>
          <a:lstStyle>
            <a:lvl1pPr marL="0" indent="0" algn="ctr">
              <a:buNone/>
              <a:defRPr sz="2889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3313272" y="6495164"/>
            <a:ext cx="230386" cy="127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7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261" y="1426284"/>
            <a:ext cx="3445145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377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7" y="660400"/>
            <a:ext cx="221188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42261" y="1435453"/>
            <a:ext cx="3445145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377" y="2971800"/>
            <a:ext cx="221188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4843462" y="0"/>
            <a:ext cx="2014538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2510354" y="990604"/>
            <a:ext cx="4004747" cy="7924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1624584"/>
            <a:ext cx="2185988" cy="792480"/>
          </a:xfrm>
        </p:spPr>
        <p:txBody>
          <a:bodyPr/>
          <a:lstStyle>
            <a:lvl1pPr>
              <a:defRPr spc="43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4068064"/>
            <a:ext cx="2026539" cy="4860544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889" cap="all" spc="0" baseline="0"/>
            </a:lvl1pPr>
            <a:lvl2pPr marL="330190">
              <a:defRPr spc="0" baseline="0"/>
            </a:lvl2pPr>
            <a:lvl3pPr marL="660380">
              <a:defRPr spc="0" baseline="0"/>
            </a:lvl3pPr>
            <a:lvl4pPr marL="990570">
              <a:defRPr spc="0" baseline="0"/>
            </a:lvl4pPr>
            <a:lvl5pPr marL="1650949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361035" y="80137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82634" y="1717040"/>
            <a:ext cx="3734181" cy="647192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728662" y="2971800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2012824" y="0"/>
            <a:ext cx="4845177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527" y="1624584"/>
            <a:ext cx="3240405" cy="792480"/>
          </a:xfrm>
        </p:spPr>
        <p:txBody>
          <a:bodyPr/>
          <a:lstStyle>
            <a:lvl1pPr>
              <a:defRPr spc="43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527" y="4173728"/>
            <a:ext cx="3240405" cy="4794504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889" cap="none" spc="0" baseline="0"/>
            </a:lvl1pPr>
            <a:lvl2pPr marL="330190">
              <a:defRPr spc="0" baseline="0"/>
            </a:lvl2pPr>
            <a:lvl3pPr marL="660380">
              <a:defRPr spc="0" baseline="0"/>
            </a:lvl3pPr>
            <a:lvl4pPr marL="990570">
              <a:defRPr spc="0" baseline="0"/>
            </a:lvl4pPr>
            <a:lvl5pPr marL="1650949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361035" y="80137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378" y="2641600"/>
            <a:ext cx="1800225" cy="46228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365189" y="3852334"/>
            <a:ext cx="0" cy="45127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3064131" y="2971800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8965" y="2139696"/>
            <a:ext cx="5143500" cy="56134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59" y="4622800"/>
            <a:ext cx="4562285" cy="660400"/>
          </a:xfrm>
        </p:spPr>
        <p:txBody>
          <a:bodyPr anchor="ctr"/>
          <a:lstStyle>
            <a:lvl1pPr algn="ctr">
              <a:defRPr sz="6933" spc="43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6280" y="6854952"/>
            <a:ext cx="781812" cy="1849120"/>
          </a:xfrm>
        </p:spPr>
        <p:txBody>
          <a:bodyPr/>
          <a:lstStyle>
            <a:lvl1pPr marL="0" indent="0">
              <a:buNone/>
              <a:defRPr sz="3467" cap="all" baseline="0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4527351" y="6201282"/>
            <a:ext cx="230386" cy="127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2" y="880533"/>
            <a:ext cx="5657850" cy="1320800"/>
          </a:xfrm>
        </p:spPr>
        <p:txBody>
          <a:bodyPr/>
          <a:lstStyle>
            <a:lvl1pPr>
              <a:defRPr spc="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2680809"/>
            <a:ext cx="5524119" cy="6287008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361035" y="80137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655" y="880533"/>
            <a:ext cx="5529263" cy="1320800"/>
          </a:xfrm>
        </p:spPr>
        <p:txBody>
          <a:bodyPr/>
          <a:lstStyle>
            <a:lvl1pPr algn="ctr">
              <a:defRPr spc="4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655" y="2522728"/>
            <a:ext cx="5529263" cy="6287008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361035" y="80137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361035" y="801370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20950" y="950976"/>
            <a:ext cx="3837051" cy="48341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023245" y="8014994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557" y="8585200"/>
            <a:ext cx="2705481" cy="369824"/>
          </a:xfrm>
        </p:spPr>
        <p:txBody>
          <a:bodyPr/>
          <a:lstStyle>
            <a:lvl1pPr marL="0" indent="0" algn="l">
              <a:buNone/>
              <a:defRPr sz="2889" cap="all" spc="289" baseline="0">
                <a:latin typeface="+mj-lt"/>
              </a:defRPr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57" y="3552952"/>
            <a:ext cx="2900934" cy="3856736"/>
          </a:xfrm>
        </p:spPr>
        <p:txBody>
          <a:bodyPr anchor="b"/>
          <a:lstStyle>
            <a:lvl1pPr algn="l">
              <a:lnSpc>
                <a:spcPts val="7511"/>
              </a:lnSpc>
              <a:defRPr sz="52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880533"/>
            <a:ext cx="5637276" cy="7792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0377" y="3526536"/>
            <a:ext cx="1028700" cy="26416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5988" y="3526536"/>
            <a:ext cx="1028700" cy="26416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1598" y="3526536"/>
            <a:ext cx="1028700" cy="26416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81778" y="3526536"/>
            <a:ext cx="1028700" cy="26416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377" y="7185152"/>
            <a:ext cx="1028700" cy="779272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377" y="8083296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85988" y="7185152"/>
            <a:ext cx="1028700" cy="779272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85988" y="8083296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41598" y="7185152"/>
            <a:ext cx="1028700" cy="779272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41598" y="8083296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02352" y="7185152"/>
            <a:ext cx="1028700" cy="779272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02352" y="8083296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2583269" y="6772629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1127655" y="6772629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5477455" y="6772629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4040594" y="6772629"/>
            <a:ext cx="23145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1" y="880533"/>
            <a:ext cx="5812155" cy="7792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0686" y="25359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76297" y="25359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52481" y="25359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77231" y="25359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377" y="4768088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377" y="53888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85988" y="4768088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85988" y="53888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62172" y="4768088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2172" y="53888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81778" y="4768088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81778" y="53888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2634784" y="4483987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1179090" y="4483987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5533867" y="4483987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4109758" y="4483987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0686" y="61681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376297" y="61681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52481" y="61681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77231" y="6168136"/>
            <a:ext cx="642938" cy="1651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11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0377" y="8413496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0377" y="90210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185988" y="8413496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85988" y="90210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62172" y="8413496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662172" y="90210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81778" y="8413496"/>
            <a:ext cx="1028700" cy="59436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22" b="0" cap="all" spc="289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81778" y="9021064"/>
            <a:ext cx="1028700" cy="50190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33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2634784" y="8122920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179090" y="8122920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5533867" y="8122920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4109758" y="8122920"/>
            <a:ext cx="128588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880533"/>
            <a:ext cx="5524849" cy="18143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2680809"/>
            <a:ext cx="5524849" cy="6285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6602" y="8695268"/>
            <a:ext cx="257175" cy="26599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733" cap="all" spc="289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923511" y="2180153"/>
            <a:ext cx="2577397" cy="1065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733" cap="all" spc="144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365189" y="3852334"/>
            <a:ext cx="0" cy="451273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933" kern="1200" cap="all" spc="433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3467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311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022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135" userDrawn="1">
          <p15:clr>
            <a:srgbClr val="547EBF"/>
          </p15:clr>
        </p15:guide>
        <p15:guide id="4" orient="horz" pos="347" userDrawn="1">
          <p15:clr>
            <a:srgbClr val="547EBF"/>
          </p15:clr>
        </p15:guide>
        <p15:guide id="5" pos="4185" userDrawn="1">
          <p15:clr>
            <a:srgbClr val="547EBF"/>
          </p15:clr>
        </p15:guide>
        <p15:guide id="6" orient="horz" pos="5893" userDrawn="1">
          <p15:clr>
            <a:srgbClr val="547EBF"/>
          </p15:clr>
        </p15:guide>
        <p15:guide id="7" pos="2228" userDrawn="1">
          <p15:clr>
            <a:srgbClr val="547EBF"/>
          </p15:clr>
        </p15:guide>
        <p15:guide id="8" pos="2093" userDrawn="1">
          <p15:clr>
            <a:srgbClr val="547EBF"/>
          </p15:clr>
        </p15:guide>
        <p15:guide id="9" pos="1188" userDrawn="1">
          <p15:clr>
            <a:srgbClr val="547EBF"/>
          </p15:clr>
        </p15:guide>
        <p15:guide id="10" pos="1040" userDrawn="1">
          <p15:clr>
            <a:srgbClr val="547EBF"/>
          </p15:clr>
        </p15:guide>
        <p15:guide id="11" pos="3132" userDrawn="1">
          <p15:clr>
            <a:srgbClr val="547EBF"/>
          </p15:clr>
        </p15:guide>
        <p15:guide id="12" pos="3281" userDrawn="1">
          <p15:clr>
            <a:srgbClr val="547EBF"/>
          </p15:clr>
        </p15:guide>
        <p15:guide id="13" pos="2795" userDrawn="1">
          <p15:clr>
            <a:srgbClr val="9FCC3B"/>
          </p15:clr>
        </p15:guide>
        <p15:guide id="14" pos="2930" userDrawn="1">
          <p15:clr>
            <a:srgbClr val="9FCC3B"/>
          </p15:clr>
        </p15:guide>
        <p15:guide id="15" pos="1526" userDrawn="1">
          <p15:clr>
            <a:srgbClr val="9FCC3B"/>
          </p15:clr>
        </p15:guide>
        <p15:guide id="16" pos="1391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customXml" Target="../ink/ink15.xml"/><Relationship Id="rId3" Type="http://schemas.openxmlformats.org/officeDocument/2006/relationships/image" Target="../media/image1.png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4.xml"/><Relationship Id="rId2" Type="http://schemas.openxmlformats.org/officeDocument/2006/relationships/customXml" Target="../ink/ink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21.xml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customXml" Target="../ink/ink1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20.xml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customXml" Target="../ink/ink11.xml"/><Relationship Id="rId27" Type="http://schemas.openxmlformats.org/officeDocument/2006/relationships/customXml" Target="../ink/ink16.xml"/><Relationship Id="rId30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A6FF04-3808-1C43-F9C3-40AD2D77F92C}"/>
              </a:ext>
            </a:extLst>
          </p:cNvPr>
          <p:cNvSpPr txBox="1"/>
          <p:nvPr/>
        </p:nvSpPr>
        <p:spPr>
          <a:xfrm>
            <a:off x="-1810178" y="1396474"/>
            <a:ext cx="10140809" cy="3426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355" dirty="0">
                <a:latin typeface="Montserrat"/>
              </a:rPr>
              <a:t>IA </a:t>
            </a:r>
            <a:br>
              <a:rPr lang="en-US" sz="6355" dirty="0">
                <a:latin typeface="Montserrat"/>
              </a:rPr>
            </a:br>
            <a:r>
              <a:rPr lang="en-US" sz="6355" dirty="0">
                <a:latin typeface="Montserrat"/>
              </a:rPr>
              <a:t> Presentation</a:t>
            </a:r>
            <a:br>
              <a:rPr lang="en-US" sz="578" dirty="0">
                <a:latin typeface="Montserrat"/>
              </a:rPr>
            </a:br>
            <a:br>
              <a:rPr lang="en-US" sz="6355" dirty="0">
                <a:latin typeface="Montserrat"/>
              </a:rPr>
            </a:br>
            <a:endParaRPr lang="en-IN" sz="2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31E98-6305-AE31-0255-4AD726CFCDEE}"/>
              </a:ext>
            </a:extLst>
          </p:cNvPr>
          <p:cNvSpPr txBox="1"/>
          <p:nvPr/>
        </p:nvSpPr>
        <p:spPr>
          <a:xfrm>
            <a:off x="-2110271" y="6476937"/>
            <a:ext cx="11078547" cy="1692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67" b="1" dirty="0">
                <a:latin typeface="Montserrat" panose="00000500000000000000" pitchFamily="2" charset="0"/>
              </a:rPr>
              <a:t>Dhairya Satra – 091</a:t>
            </a:r>
          </a:p>
          <a:p>
            <a:pPr algn="ctr"/>
            <a:r>
              <a:rPr lang="en-IN" sz="3467" b="1" dirty="0">
                <a:latin typeface="Montserrat" panose="00000500000000000000" pitchFamily="2" charset="0"/>
              </a:rPr>
              <a:t>Aarya Tiwari – 119</a:t>
            </a:r>
          </a:p>
          <a:p>
            <a:pPr algn="ctr"/>
            <a:r>
              <a:rPr lang="en-IN" sz="3467" b="1" dirty="0">
                <a:latin typeface="Montserrat" panose="00000500000000000000" pitchFamily="2" charset="0"/>
              </a:rPr>
              <a:t>Aditya Awhad- 138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BF0B7C-9BFE-B3E3-B11B-740F3CD0220F}"/>
                  </a:ext>
                </a:extLst>
              </p14:cNvPr>
              <p14:cNvContentPartPr/>
              <p14:nvPr/>
            </p14:nvContentPartPr>
            <p14:xfrm>
              <a:off x="1200234" y="3921479"/>
              <a:ext cx="520" cy="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BF0B7C-9BFE-B3E3-B11B-740F3CD022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234" y="3765479"/>
                <a:ext cx="52000" cy="31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A3894-80F7-0AEC-F416-F34FF577F051}"/>
              </a:ext>
            </a:extLst>
          </p:cNvPr>
          <p:cNvGrpSpPr/>
          <p:nvPr/>
        </p:nvGrpSpPr>
        <p:grpSpPr>
          <a:xfrm>
            <a:off x="7292554" y="4811199"/>
            <a:ext cx="773760" cy="1415960"/>
            <a:chOff x="8770768" y="3330830"/>
            <a:chExt cx="535680" cy="98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62BD91-F3AE-29F6-0237-CCD833DE9936}"/>
                    </a:ext>
                  </a:extLst>
                </p14:cNvPr>
                <p14:cNvContentPartPr/>
                <p14:nvPr/>
              </p14:nvContentPartPr>
              <p14:xfrm>
                <a:off x="8782648" y="3471590"/>
                <a:ext cx="99360" cy="64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62BD91-F3AE-29F6-0237-CCD833DE993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65008" y="3363590"/>
                  <a:ext cx="135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58A497-99DE-9268-2E5D-47B3BC0E0ABF}"/>
                    </a:ext>
                  </a:extLst>
                </p14:cNvPr>
                <p14:cNvContentPartPr/>
                <p14:nvPr/>
              </p14:nvContentPartPr>
              <p14:xfrm>
                <a:off x="8771848" y="3480230"/>
                <a:ext cx="101160" cy="49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58A497-99DE-9268-2E5D-47B3BC0E0A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53848" y="3372590"/>
                  <a:ext cx="13680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6FB21-82EC-6963-C880-EF124D1B8B5E}"/>
                    </a:ext>
                  </a:extLst>
                </p14:cNvPr>
                <p14:cNvContentPartPr/>
                <p14:nvPr/>
              </p14:nvContentPartPr>
              <p14:xfrm>
                <a:off x="8901448" y="3545750"/>
                <a:ext cx="405000" cy="76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6FB21-82EC-6963-C880-EF124D1B8B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83448" y="3437750"/>
                  <a:ext cx="440640" cy="9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BA70CB7-AC5B-32FE-E570-3FF190178359}"/>
                    </a:ext>
                  </a:extLst>
                </p14:cNvPr>
                <p14:cNvContentPartPr/>
                <p14:nvPr/>
              </p14:nvContentPartPr>
              <p14:xfrm>
                <a:off x="8770768" y="353639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BA70CB7-AC5B-32FE-E570-3FF19017835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8128" y="315839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94CF5-7D59-43B3-50E1-2BE67CEDBDA4}"/>
                    </a:ext>
                  </a:extLst>
                </p14:cNvPr>
                <p14:cNvContentPartPr/>
                <p14:nvPr/>
              </p14:nvContentPartPr>
              <p14:xfrm>
                <a:off x="8835928" y="354539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94CF5-7D59-43B3-50E1-2BE67CEDBD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73288" y="3167750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91383-EF6C-7CAB-31BA-0BEE605E3432}"/>
                    </a:ext>
                  </a:extLst>
                </p14:cNvPr>
                <p14:cNvContentPartPr/>
                <p14:nvPr/>
              </p14:nvContentPartPr>
              <p14:xfrm>
                <a:off x="8772568" y="3330830"/>
                <a:ext cx="191160" cy="31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91383-EF6C-7CAB-31BA-0BEE605E34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09568" y="2953190"/>
                  <a:ext cx="31680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DB3F14-CEA2-B393-B51E-451C3A5876E4}"/>
                    </a:ext>
                  </a:extLst>
                </p14:cNvPr>
                <p14:cNvContentPartPr/>
                <p14:nvPr/>
              </p14:nvContentPartPr>
              <p14:xfrm>
                <a:off x="8921968" y="3564830"/>
                <a:ext cx="205200" cy="405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DB3F14-CEA2-B393-B51E-451C3A5876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58968" y="3186830"/>
                  <a:ext cx="330840" cy="11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27E801-A61F-7FEC-DE85-4AA246DE4F91}"/>
              </a:ext>
            </a:extLst>
          </p:cNvPr>
          <p:cNvGrpSpPr/>
          <p:nvPr/>
        </p:nvGrpSpPr>
        <p:grpSpPr>
          <a:xfrm>
            <a:off x="7278514" y="4972919"/>
            <a:ext cx="229840" cy="229840"/>
            <a:chOff x="8761048" y="3442790"/>
            <a:chExt cx="1591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E15259-0576-5CD6-3606-1DBDCD302AAC}"/>
                    </a:ext>
                  </a:extLst>
                </p14:cNvPr>
                <p14:cNvContentPartPr/>
                <p14:nvPr/>
              </p14:nvContentPartPr>
              <p14:xfrm>
                <a:off x="8826928" y="353639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E15259-0576-5CD6-3606-1DBDCD302A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63928" y="34733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A9ABDD-8F54-3F45-D536-3C22D6D1E11B}"/>
                    </a:ext>
                  </a:extLst>
                </p14:cNvPr>
                <p14:cNvContentPartPr/>
                <p14:nvPr/>
              </p14:nvContentPartPr>
              <p14:xfrm>
                <a:off x="8919808" y="360155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A9ABDD-8F54-3F45-D536-3C22D6D1E1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7168" y="35385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0BF870-9D11-8817-C672-C01D4B101E59}"/>
                    </a:ext>
                  </a:extLst>
                </p14:cNvPr>
                <p14:cNvContentPartPr/>
                <p14:nvPr/>
              </p14:nvContentPartPr>
              <p14:xfrm>
                <a:off x="8901448" y="358283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0BF870-9D11-8817-C672-C01D4B101E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38448" y="3520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07DD4D-F1EE-FB5C-01F9-8B551A1AC2D0}"/>
                    </a:ext>
                  </a:extLst>
                </p14:cNvPr>
                <p14:cNvContentPartPr/>
                <p14:nvPr/>
              </p14:nvContentPartPr>
              <p14:xfrm>
                <a:off x="8919808" y="350795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07DD4D-F1EE-FB5C-01F9-8B551A1AC2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57168" y="34453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2D06F0-DD9A-7E8F-080A-E442341E2B32}"/>
                    </a:ext>
                  </a:extLst>
                </p14:cNvPr>
                <p14:cNvContentPartPr/>
                <p14:nvPr/>
              </p14:nvContentPartPr>
              <p14:xfrm>
                <a:off x="8910448" y="350795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2D06F0-DD9A-7E8F-080A-E442341E2B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47808" y="34453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B830CC-74B9-E8F4-25A5-B874DB8B3289}"/>
                    </a:ext>
                  </a:extLst>
                </p14:cNvPr>
                <p14:cNvContentPartPr/>
                <p14:nvPr/>
              </p14:nvContentPartPr>
              <p14:xfrm>
                <a:off x="8873008" y="344279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B830CC-74B9-E8F4-25A5-B874DB8B32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0368" y="3380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6B9C0F-D30E-14B2-7C58-F40717BB7000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6B9C0F-D30E-14B2-7C58-F40717BB70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CCAABF-74B9-6280-9D15-95A1D1ABABB1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CCAABF-74B9-6280-9D15-95A1D1ABABB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028445-1489-50FA-9A4C-E0E9E0751B92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028445-1489-50FA-9A4C-E0E9E0751B9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321AE1-EAE9-9D4E-B75D-F1BF253EBCE8}"/>
                    </a:ext>
                  </a:extLst>
                </p14:cNvPr>
                <p14:cNvContentPartPr/>
                <p14:nvPr/>
              </p14:nvContentPartPr>
              <p14:xfrm>
                <a:off x="8864008" y="34521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321AE1-EAE9-9D4E-B75D-F1BF253EBC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1008" y="33891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72B2A2-E671-AA62-866F-117663BFF145}"/>
                    </a:ext>
                  </a:extLst>
                </p14:cNvPr>
                <p14:cNvContentPartPr/>
                <p14:nvPr/>
              </p14:nvContentPartPr>
              <p14:xfrm>
                <a:off x="8761048" y="360155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72B2A2-E671-AA62-866F-117663BFF1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98408" y="353855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19DCB-E077-6953-573F-2AB091912A89}"/>
                    </a:ext>
                  </a:extLst>
                </p14:cNvPr>
                <p14:cNvContentPartPr/>
                <p14:nvPr/>
              </p14:nvContentPartPr>
              <p14:xfrm>
                <a:off x="8789488" y="351731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19DCB-E077-6953-573F-2AB091912A8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26488" y="345467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679E1B-26E1-E03F-E655-81431115696C}"/>
                    </a:ext>
                  </a:extLst>
                </p14:cNvPr>
                <p14:cNvContentPartPr/>
                <p14:nvPr/>
              </p14:nvContentPartPr>
              <p14:xfrm>
                <a:off x="8817208" y="358283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679E1B-26E1-E03F-E655-8143111569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54208" y="352019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047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C23A-547F-7378-29EA-668F52B74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C57FA02E-AF86-1D9F-A3EA-6FB986B26E27}"/>
              </a:ext>
            </a:extLst>
          </p:cNvPr>
          <p:cNvSpPr txBox="1">
            <a:spLocks/>
          </p:cNvSpPr>
          <p:nvPr/>
        </p:nvSpPr>
        <p:spPr>
          <a:xfrm>
            <a:off x="273426" y="98612"/>
            <a:ext cx="6857999" cy="9906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6A757-5EE7-0B45-C528-3711A17379AA}"/>
              </a:ext>
            </a:extLst>
          </p:cNvPr>
          <p:cNvSpPr txBox="1"/>
          <p:nvPr/>
        </p:nvSpPr>
        <p:spPr>
          <a:xfrm>
            <a:off x="884682" y="98612"/>
            <a:ext cx="5128070" cy="456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9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376331" y="0"/>
            <a:ext cx="17610665" cy="9906000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{A7BB38C8-07BA-4352-A158-D12E027F91F0}tf67061901_win32</Template>
  <TotalTime>355</TotalTime>
  <Words>19</Words>
  <Application>Microsoft Office PowerPoint</Application>
  <PresentationFormat>A4 Paper (210x297 mm)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Daytona Condensed Light</vt:lpstr>
      <vt:lpstr>Montserrat</vt:lpstr>
      <vt:lpstr>Posterama</vt:lpstr>
      <vt:lpstr>Office Theme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  Presentation   MONGODB   Dhairya Satra - 091     Aarya Tiwari- 119     Ameya Yeole- 126  </dc:title>
  <dc:creator>16010421091_FY_DHAIRYA SATRA</dc:creator>
  <cp:lastModifiedBy>Aarya Marve</cp:lastModifiedBy>
  <cp:revision>8</cp:revision>
  <dcterms:created xsi:type="dcterms:W3CDTF">2023-04-02T09:35:54Z</dcterms:created>
  <dcterms:modified xsi:type="dcterms:W3CDTF">2023-04-11T07:53:28Z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