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4F2307-052C-4A72-8EEB-251101F0D190}" v="46" dt="2023-04-11T08:56:46.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713" autoAdjust="0"/>
  </p:normalViewPr>
  <p:slideViewPr>
    <p:cSldViewPr snapToGrid="0" snapToObjects="1" showGuides="1">
      <p:cViewPr varScale="1">
        <p:scale>
          <a:sx n="16" d="100"/>
          <a:sy n="16" d="100"/>
        </p:scale>
        <p:origin x="2011" y="101"/>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1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ya Marve" userId="3e5dee7abfa656f2" providerId="LiveId" clId="{514F2307-052C-4A72-8EEB-251101F0D190}"/>
    <pc:docChg chg="undo custSel modSld">
      <pc:chgData name="Aarya Marve" userId="3e5dee7abfa656f2" providerId="LiveId" clId="{514F2307-052C-4A72-8EEB-251101F0D190}" dt="2023-04-11T08:59:56.836" v="702" actId="20577"/>
      <pc:docMkLst>
        <pc:docMk/>
      </pc:docMkLst>
      <pc:sldChg chg="addSp delSp modSp mod">
        <pc:chgData name="Aarya Marve" userId="3e5dee7abfa656f2" providerId="LiveId" clId="{514F2307-052C-4A72-8EEB-251101F0D190}" dt="2023-04-11T08:59:56.836" v="702" actId="20577"/>
        <pc:sldMkLst>
          <pc:docMk/>
          <pc:sldMk cId="3727187881" sldId="258"/>
        </pc:sldMkLst>
        <pc:spChg chg="mod">
          <ac:chgData name="Aarya Marve" userId="3e5dee7abfa656f2" providerId="LiveId" clId="{514F2307-052C-4A72-8EEB-251101F0D190}" dt="2023-04-11T08:57:10.717" v="626" actId="255"/>
          <ac:spMkLst>
            <pc:docMk/>
            <pc:sldMk cId="3727187881" sldId="258"/>
            <ac:spMk id="2" creationId="{3A31384A-E981-0946-ADDC-4722A18960F3}"/>
          </ac:spMkLst>
        </pc:spChg>
        <pc:spChg chg="mod">
          <ac:chgData name="Aarya Marve" userId="3e5dee7abfa656f2" providerId="LiveId" clId="{514F2307-052C-4A72-8EEB-251101F0D190}" dt="2023-04-11T08:54:21.623" v="601" actId="1076"/>
          <ac:spMkLst>
            <pc:docMk/>
            <pc:sldMk cId="3727187881" sldId="258"/>
            <ac:spMk id="3" creationId="{BB9651DF-245B-DE47-A8E1-DE4F451C0B9E}"/>
          </ac:spMkLst>
        </pc:spChg>
        <pc:spChg chg="mod">
          <ac:chgData name="Aarya Marve" userId="3e5dee7abfa656f2" providerId="LiveId" clId="{514F2307-052C-4A72-8EEB-251101F0D190}" dt="2023-04-11T08:57:19.315" v="627" actId="1076"/>
          <ac:spMkLst>
            <pc:docMk/>
            <pc:sldMk cId="3727187881" sldId="258"/>
            <ac:spMk id="4" creationId="{B3A75B69-B887-494F-8354-19A97A084D60}"/>
          </ac:spMkLst>
        </pc:spChg>
        <pc:spChg chg="del">
          <ac:chgData name="Aarya Marve" userId="3e5dee7abfa656f2" providerId="LiveId" clId="{514F2307-052C-4A72-8EEB-251101F0D190}" dt="2023-04-11T08:06:12.555" v="134" actId="21"/>
          <ac:spMkLst>
            <pc:docMk/>
            <pc:sldMk cId="3727187881" sldId="258"/>
            <ac:spMk id="5" creationId="{734D45A7-2E10-C448-9D0E-72B47E945C7F}"/>
          </ac:spMkLst>
        </pc:spChg>
        <pc:spChg chg="del">
          <ac:chgData name="Aarya Marve" userId="3e5dee7abfa656f2" providerId="LiveId" clId="{514F2307-052C-4A72-8EEB-251101F0D190}" dt="2023-04-11T08:06:16.071" v="135" actId="21"/>
          <ac:spMkLst>
            <pc:docMk/>
            <pc:sldMk cId="3727187881" sldId="258"/>
            <ac:spMk id="6" creationId="{8AFEEE7D-41C4-3B45-BFE6-D61F77CAFF9F}"/>
          </ac:spMkLst>
        </pc:spChg>
        <pc:spChg chg="mod">
          <ac:chgData name="Aarya Marve" userId="3e5dee7abfa656f2" providerId="LiveId" clId="{514F2307-052C-4A72-8EEB-251101F0D190}" dt="2023-04-11T08:55:28.418" v="607" actId="1076"/>
          <ac:spMkLst>
            <pc:docMk/>
            <pc:sldMk cId="3727187881" sldId="258"/>
            <ac:spMk id="7" creationId="{AFF5B475-9F52-1146-91E8-20386B9076AF}"/>
          </ac:spMkLst>
        </pc:spChg>
        <pc:spChg chg="mod">
          <ac:chgData name="Aarya Marve" userId="3e5dee7abfa656f2" providerId="LiveId" clId="{514F2307-052C-4A72-8EEB-251101F0D190}" dt="2023-04-11T08:55:07.167" v="605" actId="1076"/>
          <ac:spMkLst>
            <pc:docMk/>
            <pc:sldMk cId="3727187881" sldId="258"/>
            <ac:spMk id="8" creationId="{BDBE325A-33E3-B441-A039-0C963F23F3C2}"/>
          </ac:spMkLst>
        </pc:spChg>
        <pc:spChg chg="mod">
          <ac:chgData name="Aarya Marve" userId="3e5dee7abfa656f2" providerId="LiveId" clId="{514F2307-052C-4A72-8EEB-251101F0D190}" dt="2023-04-11T08:55:22.093" v="606" actId="1076"/>
          <ac:spMkLst>
            <pc:docMk/>
            <pc:sldMk cId="3727187881" sldId="258"/>
            <ac:spMk id="9" creationId="{027FBB48-301F-E54B-9C0F-B0AF4F8F13C3}"/>
          </ac:spMkLst>
        </pc:spChg>
        <pc:spChg chg="mod">
          <ac:chgData name="Aarya Marve" userId="3e5dee7abfa656f2" providerId="LiveId" clId="{514F2307-052C-4A72-8EEB-251101F0D190}" dt="2023-04-11T08:56:42.617" v="622" actId="255"/>
          <ac:spMkLst>
            <pc:docMk/>
            <pc:sldMk cId="3727187881" sldId="258"/>
            <ac:spMk id="10" creationId="{A84428BB-306F-7648-8365-865D8442AB50}"/>
          </ac:spMkLst>
        </pc:spChg>
        <pc:spChg chg="del mod">
          <ac:chgData name="Aarya Marve" userId="3e5dee7abfa656f2" providerId="LiveId" clId="{514F2307-052C-4A72-8EEB-251101F0D190}" dt="2023-04-11T08:43:55.747" v="376" actId="21"/>
          <ac:spMkLst>
            <pc:docMk/>
            <pc:sldMk cId="3727187881" sldId="258"/>
            <ac:spMk id="11" creationId="{38D54E99-CD09-EA42-AB77-4AB0DEE80F55}"/>
          </ac:spMkLst>
        </pc:spChg>
        <pc:spChg chg="del mod">
          <ac:chgData name="Aarya Marve" userId="3e5dee7abfa656f2" providerId="LiveId" clId="{514F2307-052C-4A72-8EEB-251101F0D190}" dt="2023-04-11T08:43:58.272" v="377" actId="21"/>
          <ac:spMkLst>
            <pc:docMk/>
            <pc:sldMk cId="3727187881" sldId="258"/>
            <ac:spMk id="12" creationId="{D11F3E96-6F91-E14D-AC57-F39AA9727DD5}"/>
          </ac:spMkLst>
        </pc:spChg>
        <pc:spChg chg="mod">
          <ac:chgData name="Aarya Marve" userId="3e5dee7abfa656f2" providerId="LiveId" clId="{514F2307-052C-4A72-8EEB-251101F0D190}" dt="2023-04-11T08:57:34.712" v="630" actId="1076"/>
          <ac:spMkLst>
            <pc:docMk/>
            <pc:sldMk cId="3727187881" sldId="258"/>
            <ac:spMk id="13" creationId="{43E79531-0049-6141-B5CA-58A1EF687D2C}"/>
          </ac:spMkLst>
        </pc:spChg>
        <pc:spChg chg="mod">
          <ac:chgData name="Aarya Marve" userId="3e5dee7abfa656f2" providerId="LiveId" clId="{514F2307-052C-4A72-8EEB-251101F0D190}" dt="2023-04-11T08:57:46.482" v="633" actId="20577"/>
          <ac:spMkLst>
            <pc:docMk/>
            <pc:sldMk cId="3727187881" sldId="258"/>
            <ac:spMk id="14" creationId="{D746C96D-B21A-EA44-A733-07A4BF375FD4}"/>
          </ac:spMkLst>
        </pc:spChg>
        <pc:spChg chg="mod">
          <ac:chgData name="Aarya Marve" userId="3e5dee7abfa656f2" providerId="LiveId" clId="{514F2307-052C-4A72-8EEB-251101F0D190}" dt="2023-04-11T08:57:27.821" v="629" actId="1076"/>
          <ac:spMkLst>
            <pc:docMk/>
            <pc:sldMk cId="3727187881" sldId="258"/>
            <ac:spMk id="15" creationId="{E88D1D93-1749-134C-B259-6CB1F13ABE6B}"/>
          </ac:spMkLst>
        </pc:spChg>
        <pc:spChg chg="mod">
          <ac:chgData name="Aarya Marve" userId="3e5dee7abfa656f2" providerId="LiveId" clId="{514F2307-052C-4A72-8EEB-251101F0D190}" dt="2023-04-11T08:59:56.836" v="702" actId="20577"/>
          <ac:spMkLst>
            <pc:docMk/>
            <pc:sldMk cId="3727187881" sldId="258"/>
            <ac:spMk id="16" creationId="{06B6F172-D328-DF42-880A-89E335C89DF1}"/>
          </ac:spMkLst>
        </pc:spChg>
        <pc:spChg chg="mod">
          <ac:chgData name="Aarya Marve" userId="3e5dee7abfa656f2" providerId="LiveId" clId="{514F2307-052C-4A72-8EEB-251101F0D190}" dt="2023-04-11T08:59:42.016" v="653" actId="20577"/>
          <ac:spMkLst>
            <pc:docMk/>
            <pc:sldMk cId="3727187881" sldId="258"/>
            <ac:spMk id="17" creationId="{151933EC-B042-8942-9D9C-760FADF42540}"/>
          </ac:spMkLst>
        </pc:spChg>
        <pc:spChg chg="mod">
          <ac:chgData name="Aarya Marve" userId="3e5dee7abfa656f2" providerId="LiveId" clId="{514F2307-052C-4A72-8EEB-251101F0D190}" dt="2023-04-11T08:00:25.074" v="36" actId="20577"/>
          <ac:spMkLst>
            <pc:docMk/>
            <pc:sldMk cId="3727187881" sldId="258"/>
            <ac:spMk id="18" creationId="{4D173F97-16EA-804F-A097-81BA0AA49E2D}"/>
          </ac:spMkLst>
        </pc:spChg>
        <pc:spChg chg="add mod">
          <ac:chgData name="Aarya Marve" userId="3e5dee7abfa656f2" providerId="LiveId" clId="{514F2307-052C-4A72-8EEB-251101F0D190}" dt="2023-04-11T08:42:02.189" v="367" actId="404"/>
          <ac:spMkLst>
            <pc:docMk/>
            <pc:sldMk cId="3727187881" sldId="258"/>
            <ac:spMk id="19" creationId="{CA16835E-2616-3783-4F9D-F200F9736FCD}"/>
          </ac:spMkLst>
        </pc:spChg>
        <pc:picChg chg="add mod">
          <ac:chgData name="Aarya Marve" userId="3e5dee7abfa656f2" providerId="LiveId" clId="{514F2307-052C-4A72-8EEB-251101F0D190}" dt="2023-04-11T08:42:09.974" v="369" actId="14100"/>
          <ac:picMkLst>
            <pc:docMk/>
            <pc:sldMk cId="3727187881" sldId="258"/>
            <ac:picMk id="21" creationId="{1CC6E384-30F8-EA05-2486-3A4FCE8D1DE2}"/>
          </ac:picMkLst>
        </pc:picChg>
        <pc:picChg chg="add del mod">
          <ac:chgData name="Aarya Marve" userId="3e5dee7abfa656f2" providerId="LiveId" clId="{514F2307-052C-4A72-8EEB-251101F0D190}" dt="2023-04-11T08:26:43.660" v="299" actId="478"/>
          <ac:picMkLst>
            <pc:docMk/>
            <pc:sldMk cId="3727187881" sldId="258"/>
            <ac:picMk id="1026" creationId="{89BFC851-07D6-3667-4D2F-73964F368FC5}"/>
          </ac:picMkLst>
        </pc:picChg>
        <pc:picChg chg="add del mod">
          <ac:chgData name="Aarya Marve" userId="3e5dee7abfa656f2" providerId="LiveId" clId="{514F2307-052C-4A72-8EEB-251101F0D190}" dt="2023-04-11T08:25:06.611" v="292" actId="478"/>
          <ac:picMkLst>
            <pc:docMk/>
            <pc:sldMk cId="3727187881" sldId="258"/>
            <ac:picMk id="1028" creationId="{30DA0257-C628-EDC9-6909-5BACF904985C}"/>
          </ac:picMkLst>
        </pc:picChg>
        <pc:picChg chg="add mod">
          <ac:chgData name="Aarya Marve" userId="3e5dee7abfa656f2" providerId="LiveId" clId="{514F2307-052C-4A72-8EEB-251101F0D190}" dt="2023-04-11T08:55:30.897" v="608" actId="1076"/>
          <ac:picMkLst>
            <pc:docMk/>
            <pc:sldMk cId="3727187881" sldId="258"/>
            <ac:picMk id="1030" creationId="{2A68F47F-6B98-D218-1151-EECD715997E5}"/>
          </ac:picMkLst>
        </pc:picChg>
        <pc:picChg chg="add mod">
          <ac:chgData name="Aarya Marve" userId="3e5dee7abfa656f2" providerId="LiveId" clId="{514F2307-052C-4A72-8EEB-251101F0D190}" dt="2023-04-11T08:56:46.197" v="623" actId="1076"/>
          <ac:picMkLst>
            <pc:docMk/>
            <pc:sldMk cId="3727187881" sldId="258"/>
            <ac:picMk id="1032" creationId="{1811C0C3-1291-934E-0680-43E2B5C2D2C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4/11/2023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511928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127915"/>
            <a:ext cx="31998968"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47755"/>
            <a:ext cx="31998968" cy="1280160"/>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1"/>
            <a:ext cx="31998968"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6598284-F28D-A64F-83EE-A86CA6EC938B}"/>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A8CE8E3-AE08-7141-8144-8FB830A2D4B4}"/>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35" name="Text Box 14">
            <a:extLst>
              <a:ext uri="{FF2B5EF4-FFF2-40B4-BE49-F238E27FC236}">
                <a16:creationId xmlns:a16="http://schemas.microsoft.com/office/drawing/2014/main" id="{3FFCB1CF-053D-954E-8947-A06DFECB49EC}"/>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B91B61-1BF7-CF4F-A115-F49A79331A94}"/>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3DC4674-0CF7-354A-A116-FE36983B2F8A}"/>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14">
            <a:extLst>
              <a:ext uri="{FF2B5EF4-FFF2-40B4-BE49-F238E27FC236}">
                <a16:creationId xmlns:a16="http://schemas.microsoft.com/office/drawing/2014/main" id="{DE33BC39-810B-224F-8803-2E61979327C9}"/>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8" name="Text Placeholder 3">
            <a:extLst>
              <a:ext uri="{FF2B5EF4-FFF2-40B4-BE49-F238E27FC236}">
                <a16:creationId xmlns:a16="http://schemas.microsoft.com/office/drawing/2014/main" id="{5DD732AC-3E9E-AA4A-B182-B91BD39117A4}"/>
              </a:ext>
            </a:extLst>
          </p:cNvPr>
          <p:cNvSpPr txBox="1">
            <a:spLocks/>
          </p:cNvSpPr>
          <p:nvPr userDrawn="1"/>
        </p:nvSpPr>
        <p:spPr>
          <a:xfrm>
            <a:off x="459674" y="6378481"/>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9" name="Text Placeholder 5">
            <a:extLst>
              <a:ext uri="{FF2B5EF4-FFF2-40B4-BE49-F238E27FC236}">
                <a16:creationId xmlns:a16="http://schemas.microsoft.com/office/drawing/2014/main" id="{609F4039-E820-734C-ADDF-D84CC5DAE2AE}"/>
              </a:ext>
            </a:extLst>
          </p:cNvPr>
          <p:cNvSpPr txBox="1">
            <a:spLocks/>
          </p:cNvSpPr>
          <p:nvPr userDrawn="1"/>
        </p:nvSpPr>
        <p:spPr>
          <a:xfrm>
            <a:off x="477827"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INTRODUCTION or ABSTRACT</a:t>
            </a:r>
            <a:endParaRPr lang="en-US" dirty="0"/>
          </a:p>
        </p:txBody>
      </p:sp>
      <p:sp>
        <p:nvSpPr>
          <p:cNvPr id="11" name="Text Placeholder 5">
            <a:extLst>
              <a:ext uri="{FF2B5EF4-FFF2-40B4-BE49-F238E27FC236}">
                <a16:creationId xmlns:a16="http://schemas.microsoft.com/office/drawing/2014/main" id="{9E0C7155-99EC-7148-984A-9AED97984EBE}"/>
              </a:ext>
            </a:extLst>
          </p:cNvPr>
          <p:cNvSpPr txBox="1">
            <a:spLocks/>
          </p:cNvSpPr>
          <p:nvPr userDrawn="1"/>
        </p:nvSpPr>
        <p:spPr>
          <a:xfrm>
            <a:off x="477825" y="14212513"/>
            <a:ext cx="10050462"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OBJECTIVES</a:t>
            </a:r>
            <a:endParaRPr lang="en-US" dirty="0"/>
          </a:p>
        </p:txBody>
      </p:sp>
      <p:sp>
        <p:nvSpPr>
          <p:cNvPr id="12" name="Text Placeholder 3">
            <a:extLst>
              <a:ext uri="{FF2B5EF4-FFF2-40B4-BE49-F238E27FC236}">
                <a16:creationId xmlns:a16="http://schemas.microsoft.com/office/drawing/2014/main" id="{FD6EF4D6-BCDF-0E4D-8328-4D5259E0E1AF}"/>
              </a:ext>
            </a:extLst>
          </p:cNvPr>
          <p:cNvSpPr txBox="1">
            <a:spLocks/>
          </p:cNvSpPr>
          <p:nvPr userDrawn="1"/>
        </p:nvSpPr>
        <p:spPr>
          <a:xfrm>
            <a:off x="11460161"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3" name="Text Placeholder 5">
            <a:extLst>
              <a:ext uri="{FF2B5EF4-FFF2-40B4-BE49-F238E27FC236}">
                <a16:creationId xmlns:a16="http://schemas.microsoft.com/office/drawing/2014/main" id="{F03D84C9-4789-2645-A0D4-1041D18D8A3D}"/>
              </a:ext>
            </a:extLst>
          </p:cNvPr>
          <p:cNvSpPr txBox="1">
            <a:spLocks/>
          </p:cNvSpPr>
          <p:nvPr userDrawn="1"/>
        </p:nvSpPr>
        <p:spPr>
          <a:xfrm>
            <a:off x="11460162"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MATERIALS &amp; METHODS</a:t>
            </a:r>
            <a:endParaRPr lang="en-US" dirty="0"/>
          </a:p>
        </p:txBody>
      </p:sp>
      <p:sp>
        <p:nvSpPr>
          <p:cNvPr id="14" name="Text Placeholder 3">
            <a:extLst>
              <a:ext uri="{FF2B5EF4-FFF2-40B4-BE49-F238E27FC236}">
                <a16:creationId xmlns:a16="http://schemas.microsoft.com/office/drawing/2014/main" id="{48B0F29A-1496-164F-B7A8-A71F3831EAD6}"/>
              </a:ext>
            </a:extLst>
          </p:cNvPr>
          <p:cNvSpPr txBox="1">
            <a:spLocks/>
          </p:cNvSpPr>
          <p:nvPr userDrawn="1"/>
        </p:nvSpPr>
        <p:spPr>
          <a:xfrm>
            <a:off x="22385343"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5" name="Text Placeholder 5">
            <a:extLst>
              <a:ext uri="{FF2B5EF4-FFF2-40B4-BE49-F238E27FC236}">
                <a16:creationId xmlns:a16="http://schemas.microsoft.com/office/drawing/2014/main" id="{F8EF562C-EBD7-054A-A2AC-2878C2B07911}"/>
              </a:ext>
            </a:extLst>
          </p:cNvPr>
          <p:cNvSpPr txBox="1">
            <a:spLocks/>
          </p:cNvSpPr>
          <p:nvPr userDrawn="1"/>
        </p:nvSpPr>
        <p:spPr>
          <a:xfrm>
            <a:off x="22377404" y="5548749"/>
            <a:ext cx="10058400"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RESULTS</a:t>
            </a:r>
            <a:endParaRPr lang="en-US" dirty="0"/>
          </a:p>
        </p:txBody>
      </p:sp>
      <p:sp>
        <p:nvSpPr>
          <p:cNvPr id="16" name="Text Placeholder 5">
            <a:extLst>
              <a:ext uri="{FF2B5EF4-FFF2-40B4-BE49-F238E27FC236}">
                <a16:creationId xmlns:a16="http://schemas.microsoft.com/office/drawing/2014/main" id="{6EBFD6E6-D930-EE40-8FC7-D76AF1D0E745}"/>
              </a:ext>
            </a:extLst>
          </p:cNvPr>
          <p:cNvSpPr txBox="1">
            <a:spLocks/>
          </p:cNvSpPr>
          <p:nvPr userDrawn="1"/>
        </p:nvSpPr>
        <p:spPr>
          <a:xfrm>
            <a:off x="33390292" y="5548749"/>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CONCLUSIONS</a:t>
            </a:r>
            <a:endParaRPr lang="en-US" dirty="0"/>
          </a:p>
        </p:txBody>
      </p:sp>
      <p:sp>
        <p:nvSpPr>
          <p:cNvPr id="17" name="Text Placeholder 3">
            <a:extLst>
              <a:ext uri="{FF2B5EF4-FFF2-40B4-BE49-F238E27FC236}">
                <a16:creationId xmlns:a16="http://schemas.microsoft.com/office/drawing/2014/main" id="{802A46EB-776F-BF46-A88D-CF9AB67DA71E}"/>
              </a:ext>
            </a:extLst>
          </p:cNvPr>
          <p:cNvSpPr txBox="1">
            <a:spLocks/>
          </p:cNvSpPr>
          <p:nvPr userDrawn="1"/>
        </p:nvSpPr>
        <p:spPr>
          <a:xfrm>
            <a:off x="33390292" y="6378481"/>
            <a:ext cx="10047018"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8" name="Text Placeholder 5">
            <a:extLst>
              <a:ext uri="{FF2B5EF4-FFF2-40B4-BE49-F238E27FC236}">
                <a16:creationId xmlns:a16="http://schemas.microsoft.com/office/drawing/2014/main" id="{25460E65-74E6-8846-A727-BB6BBAD071AE}"/>
              </a:ext>
            </a:extLst>
          </p:cNvPr>
          <p:cNvSpPr txBox="1">
            <a:spLocks/>
          </p:cNvSpPr>
          <p:nvPr userDrawn="1"/>
        </p:nvSpPr>
        <p:spPr>
          <a:xfrm>
            <a:off x="33390292" y="14272738"/>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REFERENCES</a:t>
            </a:r>
            <a:endParaRPr lang="en-US" dirty="0"/>
          </a:p>
        </p:txBody>
      </p:sp>
      <p:sp>
        <p:nvSpPr>
          <p:cNvPr id="19" name="Text Placeholder 3">
            <a:extLst>
              <a:ext uri="{FF2B5EF4-FFF2-40B4-BE49-F238E27FC236}">
                <a16:creationId xmlns:a16="http://schemas.microsoft.com/office/drawing/2014/main" id="{4F37FE17-0EC4-9F4C-9A7E-25D1C6169A89}"/>
              </a:ext>
            </a:extLst>
          </p:cNvPr>
          <p:cNvSpPr txBox="1">
            <a:spLocks/>
          </p:cNvSpPr>
          <p:nvPr userDrawn="1"/>
        </p:nvSpPr>
        <p:spPr>
          <a:xfrm>
            <a:off x="33390292" y="15011402"/>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0" name="Text Placeholder 5">
            <a:extLst>
              <a:ext uri="{FF2B5EF4-FFF2-40B4-BE49-F238E27FC236}">
                <a16:creationId xmlns:a16="http://schemas.microsoft.com/office/drawing/2014/main" id="{99AB85CB-8CCD-D64F-BB54-7D62FBC4C219}"/>
              </a:ext>
            </a:extLst>
          </p:cNvPr>
          <p:cNvSpPr txBox="1">
            <a:spLocks/>
          </p:cNvSpPr>
          <p:nvPr userDrawn="1"/>
        </p:nvSpPr>
        <p:spPr>
          <a:xfrm>
            <a:off x="33390292" y="25679401"/>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ACKNOWLEDGEMENTS or  CONTACT</a:t>
            </a:r>
            <a:endParaRPr lang="en-US" dirty="0"/>
          </a:p>
        </p:txBody>
      </p:sp>
      <p:sp>
        <p:nvSpPr>
          <p:cNvPr id="21" name="Text Placeholder 3">
            <a:extLst>
              <a:ext uri="{FF2B5EF4-FFF2-40B4-BE49-F238E27FC236}">
                <a16:creationId xmlns:a16="http://schemas.microsoft.com/office/drawing/2014/main" id="{13FCCE08-C822-FD48-95EB-FFA5C8601F56}"/>
              </a:ext>
            </a:extLst>
          </p:cNvPr>
          <p:cNvSpPr txBox="1">
            <a:spLocks/>
          </p:cNvSpPr>
          <p:nvPr userDrawn="1"/>
        </p:nvSpPr>
        <p:spPr>
          <a:xfrm>
            <a:off x="33390292" y="26433446"/>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2" name="Text Placeholder 3">
            <a:extLst>
              <a:ext uri="{FF2B5EF4-FFF2-40B4-BE49-F238E27FC236}">
                <a16:creationId xmlns:a16="http://schemas.microsoft.com/office/drawing/2014/main" id="{84E05100-FF55-554B-9C62-0172D9F4627E}"/>
              </a:ext>
            </a:extLst>
          </p:cNvPr>
          <p:cNvSpPr txBox="1">
            <a:spLocks/>
          </p:cNvSpPr>
          <p:nvPr userDrawn="1"/>
        </p:nvSpPr>
        <p:spPr>
          <a:xfrm>
            <a:off x="459674" y="14951552"/>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3" name="Text Placeholder 76">
            <a:extLst>
              <a:ext uri="{FF2B5EF4-FFF2-40B4-BE49-F238E27FC236}">
                <a16:creationId xmlns:a16="http://schemas.microsoft.com/office/drawing/2014/main" id="{0F455A0D-C545-4747-8E3B-634B87BC0696}"/>
              </a:ext>
            </a:extLst>
          </p:cNvPr>
          <p:cNvSpPr txBox="1">
            <a:spLocks/>
          </p:cNvSpPr>
          <p:nvPr userDrawn="1"/>
        </p:nvSpPr>
        <p:spPr>
          <a:xfrm>
            <a:off x="5932593" y="3127915"/>
            <a:ext cx="31998968" cy="1280160"/>
          </a:xfrm>
          <a:prstGeom prst="rect">
            <a:avLst/>
          </a:prstGeom>
        </p:spPr>
        <p:txBody>
          <a:bodyPr>
            <a:normAutofit/>
          </a:bodyPr>
          <a:lstStyle>
            <a:lvl1pPr marL="0" indent="0" algn="ctr" defTabSz="4388900" rtl="0" eaLnBrk="1" latinLnBrk="0" hangingPunct="1">
              <a:spcBef>
                <a:spcPct val="20000"/>
              </a:spcBef>
              <a:buFontTx/>
              <a:buNone/>
              <a:defRPr sz="54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affiliations</a:t>
            </a:r>
            <a:endParaRPr lang="en-US" dirty="0"/>
          </a:p>
        </p:txBody>
      </p:sp>
      <p:sp>
        <p:nvSpPr>
          <p:cNvPr id="24" name="Text Placeholder 76">
            <a:extLst>
              <a:ext uri="{FF2B5EF4-FFF2-40B4-BE49-F238E27FC236}">
                <a16:creationId xmlns:a16="http://schemas.microsoft.com/office/drawing/2014/main" id="{007FCA07-B2D2-8D4C-8FC8-0CA2ED81515C}"/>
              </a:ext>
            </a:extLst>
          </p:cNvPr>
          <p:cNvSpPr txBox="1">
            <a:spLocks/>
          </p:cNvSpPr>
          <p:nvPr userDrawn="1"/>
        </p:nvSpPr>
        <p:spPr>
          <a:xfrm>
            <a:off x="5932593" y="1847755"/>
            <a:ext cx="31998968" cy="1280160"/>
          </a:xfrm>
          <a:prstGeom prst="rect">
            <a:avLst/>
          </a:prstGeom>
        </p:spPr>
        <p:txBody>
          <a:bodyPr anchor="t" anchorCtr="1">
            <a:normAutofit lnSpcReduction="10000"/>
          </a:bodyPr>
          <a:lstStyle>
            <a:lvl1pPr marL="0" indent="0" algn="ctr" defTabSz="4388900" rtl="0" eaLnBrk="1" latinLnBrk="0" hangingPunct="1">
              <a:spcBef>
                <a:spcPct val="20000"/>
              </a:spcBef>
              <a:buFontTx/>
              <a:buNone/>
              <a:defRPr sz="80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authors</a:t>
            </a:r>
            <a:endParaRPr lang="en-US" dirty="0"/>
          </a:p>
        </p:txBody>
      </p:sp>
      <p:sp>
        <p:nvSpPr>
          <p:cNvPr id="25" name="Text Placeholder 76">
            <a:extLst>
              <a:ext uri="{FF2B5EF4-FFF2-40B4-BE49-F238E27FC236}">
                <a16:creationId xmlns:a16="http://schemas.microsoft.com/office/drawing/2014/main" id="{7C518942-3AE3-994C-8E67-4A9277D25E95}"/>
              </a:ext>
            </a:extLst>
          </p:cNvPr>
          <p:cNvSpPr txBox="1">
            <a:spLocks/>
          </p:cNvSpPr>
          <p:nvPr userDrawn="1"/>
        </p:nvSpPr>
        <p:spPr>
          <a:xfrm>
            <a:off x="5932593" y="209781"/>
            <a:ext cx="31998968" cy="1637973"/>
          </a:xfrm>
          <a:prstGeom prst="rect">
            <a:avLst/>
          </a:prstGeom>
        </p:spPr>
        <p:txBody>
          <a:bodyPr anchor="t" anchorCtr="1">
            <a:normAutofit/>
          </a:bodyPr>
          <a:lstStyle>
            <a:lvl1pPr marL="0" indent="0" algn="ctr" defTabSz="4388900" rtl="0" eaLnBrk="1" latinLnBrk="0" hangingPunct="1">
              <a:spcBef>
                <a:spcPct val="20000"/>
              </a:spcBef>
              <a:buFontTx/>
              <a:buNone/>
              <a:defRPr sz="9600" b="1"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title</a:t>
            </a:r>
            <a:endParaRPr lang="en-US" dirty="0"/>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1384A-E981-0946-ADDC-4722A18960F3}"/>
              </a:ext>
            </a:extLst>
          </p:cNvPr>
          <p:cNvSpPr>
            <a:spLocks noGrp="1"/>
          </p:cNvSpPr>
          <p:nvPr>
            <p:ph type="body" sz="quarter" idx="10"/>
          </p:nvPr>
        </p:nvSpPr>
        <p:spPr>
          <a:xfrm>
            <a:off x="362374" y="6113354"/>
            <a:ext cx="12759719" cy="7996013"/>
          </a:xfrm>
        </p:spPr>
        <p:txBody>
          <a:bodyPr/>
          <a:lstStyle/>
          <a:p>
            <a:r>
              <a:rPr lang="en-US" sz="4800" dirty="0">
                <a:latin typeface="Sitka Banner" pitchFamily="2" charset="0"/>
              </a:rPr>
              <a:t>HEVC (High-Efficiency Video Coding) is a video compression standard that was developed to provide better compression efficiency compared to previous video compression standards such as H.264/MPEG-4 AVC.</a:t>
            </a:r>
          </a:p>
          <a:p>
            <a:r>
              <a:rPr lang="en-US" sz="4800" dirty="0">
                <a:latin typeface="Sitka Banner" pitchFamily="2" charset="0"/>
              </a:rPr>
              <a:t>HEVC is commonly used for streaming video, video on demand (VOD), and other video applications where bandwidth and storage space are limited. It is also supported by popular devices and platforms such as iOS, Android, Windows, and macOS.</a:t>
            </a:r>
          </a:p>
        </p:txBody>
      </p:sp>
      <p:sp>
        <p:nvSpPr>
          <p:cNvPr id="3" name="Text Placeholder 2">
            <a:extLst>
              <a:ext uri="{FF2B5EF4-FFF2-40B4-BE49-F238E27FC236}">
                <a16:creationId xmlns:a16="http://schemas.microsoft.com/office/drawing/2014/main" id="{BB9651DF-245B-DE47-A8E1-DE4F451C0B9E}"/>
              </a:ext>
            </a:extLst>
          </p:cNvPr>
          <p:cNvSpPr>
            <a:spLocks noGrp="1"/>
          </p:cNvSpPr>
          <p:nvPr>
            <p:ph type="body" sz="quarter" idx="11"/>
          </p:nvPr>
        </p:nvSpPr>
        <p:spPr>
          <a:xfrm>
            <a:off x="1717797" y="4510010"/>
            <a:ext cx="10048875" cy="1415764"/>
          </a:xfrm>
        </p:spPr>
        <p:txBody>
          <a:bodyPr/>
          <a:lstStyle/>
          <a:p>
            <a:pPr algn="ctr"/>
            <a:r>
              <a:rPr lang="en-US" sz="8000" dirty="0"/>
              <a:t>Introduction</a:t>
            </a:r>
          </a:p>
        </p:txBody>
      </p:sp>
      <p:sp>
        <p:nvSpPr>
          <p:cNvPr id="4" name="Text Placeholder 3">
            <a:extLst>
              <a:ext uri="{FF2B5EF4-FFF2-40B4-BE49-F238E27FC236}">
                <a16:creationId xmlns:a16="http://schemas.microsoft.com/office/drawing/2014/main" id="{B3A75B69-B887-494F-8354-19A97A084D60}"/>
              </a:ext>
            </a:extLst>
          </p:cNvPr>
          <p:cNvSpPr>
            <a:spLocks noGrp="1"/>
          </p:cNvSpPr>
          <p:nvPr>
            <p:ph type="body" sz="quarter" idx="20"/>
          </p:nvPr>
        </p:nvSpPr>
        <p:spPr>
          <a:xfrm>
            <a:off x="1208424" y="14301275"/>
            <a:ext cx="10050462" cy="1415764"/>
          </a:xfrm>
        </p:spPr>
        <p:txBody>
          <a:bodyPr/>
          <a:lstStyle/>
          <a:p>
            <a:pPr algn="ctr"/>
            <a:r>
              <a:rPr lang="en-US" sz="8000" dirty="0"/>
              <a:t>Why HEVC??</a:t>
            </a:r>
          </a:p>
        </p:txBody>
      </p:sp>
      <p:sp>
        <p:nvSpPr>
          <p:cNvPr id="7" name="Text Placeholder 6">
            <a:extLst>
              <a:ext uri="{FF2B5EF4-FFF2-40B4-BE49-F238E27FC236}">
                <a16:creationId xmlns:a16="http://schemas.microsoft.com/office/drawing/2014/main" id="{AFF5B475-9F52-1146-91E8-20386B9076AF}"/>
              </a:ext>
            </a:extLst>
          </p:cNvPr>
          <p:cNvSpPr>
            <a:spLocks noGrp="1"/>
          </p:cNvSpPr>
          <p:nvPr>
            <p:ph type="body" sz="quarter" idx="23"/>
          </p:nvPr>
        </p:nvSpPr>
        <p:spPr>
          <a:xfrm>
            <a:off x="14315122" y="6152348"/>
            <a:ext cx="15116575" cy="4302694"/>
          </a:xfrm>
        </p:spPr>
        <p:txBody>
          <a:bodyPr/>
          <a:lstStyle/>
          <a:p>
            <a:r>
              <a:rPr lang="en-US" sz="4800" dirty="0">
                <a:latin typeface="Sitka Banner" pitchFamily="2" charset="0"/>
              </a:rPr>
              <a:t>In HEVC (High-Efficiency Video Coding), there are two types of prediction modes used for compressing video data: intra prediction and inter prediction.</a:t>
            </a:r>
          </a:p>
          <a:p>
            <a:r>
              <a:rPr lang="en-US" sz="4800" dirty="0">
                <a:latin typeface="Sitka Banner" pitchFamily="2" charset="0"/>
              </a:rPr>
              <a:t>1. Intra prediction is used to predict the value of a pixel within a block using the values of other pixels within the same block. </a:t>
            </a:r>
          </a:p>
        </p:txBody>
      </p:sp>
      <p:sp>
        <p:nvSpPr>
          <p:cNvPr id="8" name="Text Placeholder 7">
            <a:extLst>
              <a:ext uri="{FF2B5EF4-FFF2-40B4-BE49-F238E27FC236}">
                <a16:creationId xmlns:a16="http://schemas.microsoft.com/office/drawing/2014/main" id="{BDBE325A-33E3-B441-A039-0C963F23F3C2}"/>
              </a:ext>
            </a:extLst>
          </p:cNvPr>
          <p:cNvSpPr>
            <a:spLocks noGrp="1"/>
          </p:cNvSpPr>
          <p:nvPr>
            <p:ph type="body" sz="quarter" idx="24"/>
          </p:nvPr>
        </p:nvSpPr>
        <p:spPr>
          <a:xfrm>
            <a:off x="16653111" y="4481888"/>
            <a:ext cx="10058400" cy="1415764"/>
          </a:xfrm>
        </p:spPr>
        <p:txBody>
          <a:bodyPr/>
          <a:lstStyle/>
          <a:p>
            <a:pPr algn="ctr"/>
            <a:r>
              <a:rPr lang="en-US" sz="8000" dirty="0"/>
              <a:t>Prediction Techniques</a:t>
            </a:r>
          </a:p>
        </p:txBody>
      </p:sp>
      <p:sp>
        <p:nvSpPr>
          <p:cNvPr id="9" name="Text Placeholder 8">
            <a:extLst>
              <a:ext uri="{FF2B5EF4-FFF2-40B4-BE49-F238E27FC236}">
                <a16:creationId xmlns:a16="http://schemas.microsoft.com/office/drawing/2014/main" id="{027FBB48-301F-E54B-9C0F-B0AF4F8F13C3}"/>
              </a:ext>
            </a:extLst>
          </p:cNvPr>
          <p:cNvSpPr>
            <a:spLocks noGrp="1"/>
          </p:cNvSpPr>
          <p:nvPr>
            <p:ph type="body" sz="quarter" idx="25"/>
          </p:nvPr>
        </p:nvSpPr>
        <p:spPr>
          <a:xfrm>
            <a:off x="31715241" y="4479448"/>
            <a:ext cx="10047018" cy="1415764"/>
          </a:xfrm>
        </p:spPr>
        <p:txBody>
          <a:bodyPr/>
          <a:lstStyle/>
          <a:p>
            <a:pPr algn="ctr"/>
            <a:r>
              <a:rPr lang="en-US" sz="8000" dirty="0"/>
              <a:t>Coding Tree</a:t>
            </a:r>
          </a:p>
        </p:txBody>
      </p:sp>
      <p:sp>
        <p:nvSpPr>
          <p:cNvPr id="10" name="Text Placeholder 9">
            <a:extLst>
              <a:ext uri="{FF2B5EF4-FFF2-40B4-BE49-F238E27FC236}">
                <a16:creationId xmlns:a16="http://schemas.microsoft.com/office/drawing/2014/main" id="{A84428BB-306F-7648-8365-865D8442AB50}"/>
              </a:ext>
            </a:extLst>
          </p:cNvPr>
          <p:cNvSpPr>
            <a:spLocks noGrp="1"/>
          </p:cNvSpPr>
          <p:nvPr>
            <p:ph type="body" sz="quarter" idx="26"/>
          </p:nvPr>
        </p:nvSpPr>
        <p:spPr>
          <a:xfrm>
            <a:off x="30223326" y="5925774"/>
            <a:ext cx="13186611" cy="5890821"/>
          </a:xfrm>
        </p:spPr>
        <p:txBody>
          <a:bodyPr/>
          <a:lstStyle/>
          <a:p>
            <a:r>
              <a:rPr lang="en-US" sz="4800" dirty="0">
                <a:latin typeface="Sitka Banner" pitchFamily="2" charset="0"/>
              </a:rPr>
              <a:t>the Coding Tree Unit (CTU) is the basic coding unit used for compression. The CTU is a rectangular block of pixels that is subdivided into smaller rectangular blocks called coding units (CUs). The size of the CTU is typically 64x64 or 128x128 pixels, and the size of the CUs can range from 8x8 to 64x64 pixels.</a:t>
            </a:r>
          </a:p>
          <a:p>
            <a:endParaRPr lang="en-US" sz="5400" dirty="0">
              <a:latin typeface="Sitka Banner" pitchFamily="2" charset="0"/>
            </a:endParaRPr>
          </a:p>
        </p:txBody>
      </p:sp>
      <p:sp>
        <p:nvSpPr>
          <p:cNvPr id="13" name="Text Placeholder 12">
            <a:extLst>
              <a:ext uri="{FF2B5EF4-FFF2-40B4-BE49-F238E27FC236}">
                <a16:creationId xmlns:a16="http://schemas.microsoft.com/office/drawing/2014/main" id="{43E79531-0049-6141-B5CA-58A1EF687D2C}"/>
              </a:ext>
            </a:extLst>
          </p:cNvPr>
          <p:cNvSpPr>
            <a:spLocks noGrp="1"/>
          </p:cNvSpPr>
          <p:nvPr>
            <p:ph type="body" sz="quarter" idx="29"/>
          </p:nvPr>
        </p:nvSpPr>
        <p:spPr>
          <a:xfrm>
            <a:off x="31793122" y="18926419"/>
            <a:ext cx="10047018" cy="1415764"/>
          </a:xfrm>
        </p:spPr>
        <p:txBody>
          <a:bodyPr/>
          <a:lstStyle/>
          <a:p>
            <a:pPr algn="ctr"/>
            <a:r>
              <a:rPr lang="en-US" sz="8000" dirty="0"/>
              <a:t>Coding Units</a:t>
            </a:r>
          </a:p>
        </p:txBody>
      </p:sp>
      <p:sp>
        <p:nvSpPr>
          <p:cNvPr id="14" name="Text Placeholder 13">
            <a:extLst>
              <a:ext uri="{FF2B5EF4-FFF2-40B4-BE49-F238E27FC236}">
                <a16:creationId xmlns:a16="http://schemas.microsoft.com/office/drawing/2014/main" id="{D746C96D-B21A-EA44-A733-07A4BF375FD4}"/>
              </a:ext>
            </a:extLst>
          </p:cNvPr>
          <p:cNvSpPr>
            <a:spLocks noGrp="1"/>
          </p:cNvSpPr>
          <p:nvPr>
            <p:ph type="body" sz="quarter" idx="30"/>
          </p:nvPr>
        </p:nvSpPr>
        <p:spPr>
          <a:xfrm>
            <a:off x="28897562" y="20297745"/>
            <a:ext cx="14919158" cy="10507470"/>
          </a:xfrm>
        </p:spPr>
        <p:txBody>
          <a:bodyPr/>
          <a:lstStyle/>
          <a:p>
            <a:pPr marL="742950" indent="-742950">
              <a:buAutoNum type="arabicPeriod"/>
            </a:pPr>
            <a:r>
              <a:rPr lang="en-US" sz="4800" dirty="0">
                <a:latin typeface="Sitka Banner" pitchFamily="2" charset="0"/>
              </a:rPr>
              <a:t>CTB (Coding Tree Block): CTB  is the largest coding unit in HEVC, and it is a rectangular block of pixels that is typically 64x64 or 128x128 pixels in size. </a:t>
            </a:r>
          </a:p>
          <a:p>
            <a:pPr marL="742950" indent="-742950">
              <a:buAutoNum type="arabicPeriod"/>
            </a:pPr>
            <a:r>
              <a:rPr lang="en-US" sz="4800" dirty="0">
                <a:latin typeface="Sitka Banner" pitchFamily="2" charset="0"/>
              </a:rPr>
              <a:t>CTU(Coding Tree Unit) : CTU is a rectangular block of pixels that is typically 16x16 pixels in size, and it is the second highest level of the Coding</a:t>
            </a:r>
          </a:p>
          <a:p>
            <a:pPr marL="742950" indent="-742950">
              <a:buFont typeface="Arial" pitchFamily="34" charset="0"/>
              <a:buAutoNum type="arabicPeriod"/>
            </a:pPr>
            <a:r>
              <a:rPr lang="en-US" sz="4800" dirty="0">
                <a:latin typeface="Sitka Banner" pitchFamily="2" charset="0"/>
              </a:rPr>
              <a:t>CB (Coding Block) : CB is a rectangular block of pixels that is typically 16x16 pixels in size, and it is used for intra-prediction in HEVC. The CB is further divided into smaller CUs, which can range in size from 8x8 to 16x16 pixels.</a:t>
            </a:r>
          </a:p>
          <a:p>
            <a:pPr marL="742950" indent="-742950">
              <a:buFont typeface="Arial" pitchFamily="34" charset="0"/>
              <a:buAutoNum type="arabicPeriod"/>
            </a:pPr>
            <a:r>
              <a:rPr lang="en-US" sz="4800" dirty="0">
                <a:latin typeface="Sitka Banner" pitchFamily="2" charset="0"/>
              </a:rPr>
              <a:t>CU (Coding Unit): CU is the smallest coding unit in HEVC, and it is a rectangular block of pixels that is typically 8x8 or 16x16 pixels in size.</a:t>
            </a:r>
          </a:p>
        </p:txBody>
      </p:sp>
      <p:sp>
        <p:nvSpPr>
          <p:cNvPr id="15" name="Text Placeholder 14">
            <a:extLst>
              <a:ext uri="{FF2B5EF4-FFF2-40B4-BE49-F238E27FC236}">
                <a16:creationId xmlns:a16="http://schemas.microsoft.com/office/drawing/2014/main" id="{E88D1D93-1749-134C-B259-6CB1F13ABE6B}"/>
              </a:ext>
            </a:extLst>
          </p:cNvPr>
          <p:cNvSpPr>
            <a:spLocks noGrp="1"/>
          </p:cNvSpPr>
          <p:nvPr>
            <p:ph type="body" sz="quarter" idx="96"/>
          </p:nvPr>
        </p:nvSpPr>
        <p:spPr>
          <a:xfrm>
            <a:off x="362374" y="15814646"/>
            <a:ext cx="13597835" cy="14348521"/>
          </a:xfrm>
        </p:spPr>
        <p:txBody>
          <a:bodyPr/>
          <a:lstStyle/>
          <a:p>
            <a:r>
              <a:rPr lang="en-US" sz="4800" dirty="0">
                <a:latin typeface="Sitka Banner" pitchFamily="2" charset="0"/>
              </a:rPr>
              <a:t>The main objective of HEVC is to achieve a significant reduction in the bit rate required for high-quality video while maintaining the same level of visual quality. </a:t>
            </a:r>
          </a:p>
          <a:p>
            <a:r>
              <a:rPr lang="en-US" sz="4800" dirty="0">
                <a:latin typeface="Sitka Banner" pitchFamily="2" charset="0"/>
              </a:rPr>
              <a:t>1. Larger block sizes: HEVC supports block sizes up to 64x64 pixels, which is four times larger than the maximum block size of 16x16 pixels supported by H.264. </a:t>
            </a:r>
          </a:p>
          <a:p>
            <a:r>
              <a:rPr lang="en-US" sz="4800" dirty="0">
                <a:latin typeface="Sitka Banner" pitchFamily="2" charset="0"/>
              </a:rPr>
              <a:t>2. Improved motion compensation: HEVC uses more accurate motion estimation and compensation techniques to predict the movement of objects in a video. </a:t>
            </a:r>
          </a:p>
          <a:p>
            <a:r>
              <a:rPr lang="en-US" sz="4800" dirty="0">
                <a:latin typeface="Sitka Banner" pitchFamily="2" charset="0"/>
              </a:rPr>
              <a:t>3. More efficient coding of prediction residuals: HEVC uses a more sophisticated approach to code the difference between the original video and the predicted video. </a:t>
            </a:r>
          </a:p>
          <a:p>
            <a:r>
              <a:rPr lang="en-US" sz="4800" dirty="0">
                <a:latin typeface="Sitka Banner" pitchFamily="2" charset="0"/>
              </a:rPr>
              <a:t>4. Flexible partitioning: HEVC allows for more flexible partitioning of the video into coding units, allowing for better adaptation to different video content types and resolutions.</a:t>
            </a:r>
          </a:p>
        </p:txBody>
      </p:sp>
      <p:sp>
        <p:nvSpPr>
          <p:cNvPr id="16" name="Text Placeholder 15">
            <a:extLst>
              <a:ext uri="{FF2B5EF4-FFF2-40B4-BE49-F238E27FC236}">
                <a16:creationId xmlns:a16="http://schemas.microsoft.com/office/drawing/2014/main" id="{06B6F172-D328-DF42-880A-89E335C89DF1}"/>
              </a:ext>
            </a:extLst>
          </p:cNvPr>
          <p:cNvSpPr>
            <a:spLocks noGrp="1"/>
          </p:cNvSpPr>
          <p:nvPr>
            <p:ph type="body" sz="quarter" idx="150"/>
          </p:nvPr>
        </p:nvSpPr>
        <p:spPr/>
        <p:txBody>
          <a:bodyPr/>
          <a:lstStyle/>
          <a:p>
            <a:r>
              <a:rPr lang="en-US" dirty="0"/>
              <a:t>Aarya Tiwari , </a:t>
            </a:r>
            <a:r>
              <a:rPr lang="en-US" dirty="0" err="1"/>
              <a:t>Dhairya</a:t>
            </a:r>
            <a:r>
              <a:rPr lang="en-US" dirty="0"/>
              <a:t> </a:t>
            </a:r>
            <a:r>
              <a:rPr lang="en-US" dirty="0" err="1"/>
              <a:t>Satra</a:t>
            </a:r>
            <a:r>
              <a:rPr lang="en-US" dirty="0"/>
              <a:t> , Aditya </a:t>
            </a:r>
            <a:r>
              <a:rPr lang="en-US" dirty="0" err="1"/>
              <a:t>Awhad</a:t>
            </a:r>
            <a:endParaRPr lang="en-US" dirty="0"/>
          </a:p>
        </p:txBody>
      </p:sp>
      <p:sp>
        <p:nvSpPr>
          <p:cNvPr id="17" name="Text Placeholder 16">
            <a:extLst>
              <a:ext uri="{FF2B5EF4-FFF2-40B4-BE49-F238E27FC236}">
                <a16:creationId xmlns:a16="http://schemas.microsoft.com/office/drawing/2014/main" id="{151933EC-B042-8942-9D9C-760FADF42540}"/>
              </a:ext>
            </a:extLst>
          </p:cNvPr>
          <p:cNvSpPr>
            <a:spLocks noGrp="1"/>
          </p:cNvSpPr>
          <p:nvPr>
            <p:ph type="body" sz="quarter" idx="151"/>
          </p:nvPr>
        </p:nvSpPr>
        <p:spPr/>
        <p:txBody>
          <a:bodyPr>
            <a:normAutofit lnSpcReduction="10000"/>
          </a:bodyPr>
          <a:lstStyle/>
          <a:p>
            <a:r>
              <a:rPr lang="en-US" dirty="0"/>
              <a:t>Poster Presentation</a:t>
            </a:r>
          </a:p>
        </p:txBody>
      </p:sp>
      <p:sp>
        <p:nvSpPr>
          <p:cNvPr id="18" name="Text Placeholder 17">
            <a:extLst>
              <a:ext uri="{FF2B5EF4-FFF2-40B4-BE49-F238E27FC236}">
                <a16:creationId xmlns:a16="http://schemas.microsoft.com/office/drawing/2014/main" id="{4D173F97-16EA-804F-A097-81BA0AA49E2D}"/>
              </a:ext>
            </a:extLst>
          </p:cNvPr>
          <p:cNvSpPr>
            <a:spLocks noGrp="1"/>
          </p:cNvSpPr>
          <p:nvPr>
            <p:ph type="body" sz="quarter" idx="153"/>
          </p:nvPr>
        </p:nvSpPr>
        <p:spPr/>
        <p:txBody>
          <a:bodyPr/>
          <a:lstStyle/>
          <a:p>
            <a:r>
              <a:rPr lang="en-US" dirty="0"/>
              <a:t>High Efficiency Video Coding (HEVC)</a:t>
            </a:r>
          </a:p>
        </p:txBody>
      </p:sp>
      <p:sp>
        <p:nvSpPr>
          <p:cNvPr id="19" name="TextBox 18">
            <a:extLst>
              <a:ext uri="{FF2B5EF4-FFF2-40B4-BE49-F238E27FC236}">
                <a16:creationId xmlns:a16="http://schemas.microsoft.com/office/drawing/2014/main" id="{CA16835E-2616-3783-4F9D-F200F9736FCD}"/>
              </a:ext>
            </a:extLst>
          </p:cNvPr>
          <p:cNvSpPr txBox="1"/>
          <p:nvPr/>
        </p:nvSpPr>
        <p:spPr>
          <a:xfrm>
            <a:off x="14774779" y="20408327"/>
            <a:ext cx="14197263" cy="2308324"/>
          </a:xfrm>
          <a:prstGeom prst="rect">
            <a:avLst/>
          </a:prstGeom>
          <a:noFill/>
        </p:spPr>
        <p:txBody>
          <a:bodyPr wrap="square" rtlCol="0">
            <a:spAutoFit/>
          </a:bodyPr>
          <a:lstStyle/>
          <a:p>
            <a:r>
              <a:rPr lang="en-IN" sz="4800" dirty="0">
                <a:latin typeface="Sitka Banner" pitchFamily="2" charset="0"/>
                <a:cs typeface="Times New Roman" panose="02020603050405020304" pitchFamily="18" charset="0"/>
              </a:rPr>
              <a:t>2. </a:t>
            </a:r>
            <a:r>
              <a:rPr lang="en-US" sz="4800" dirty="0">
                <a:latin typeface="Sitka Banner" pitchFamily="2" charset="0"/>
                <a:cs typeface="Times New Roman" panose="02020603050405020304" pitchFamily="18" charset="0"/>
              </a:rPr>
              <a:t>Inter prediction, on the other hand, is used to predict the value of a pixel in a current block using the values of pixels from previously encoded frames or blocks.</a:t>
            </a:r>
            <a:endParaRPr lang="en-IN" sz="4800" dirty="0">
              <a:latin typeface="Sitka Banner" pitchFamily="2" charset="0"/>
              <a:cs typeface="Times New Roman" panose="02020603050405020304" pitchFamily="18" charset="0"/>
            </a:endParaRPr>
          </a:p>
        </p:txBody>
      </p:sp>
      <p:pic>
        <p:nvPicPr>
          <p:cNvPr id="21" name="Picture 20">
            <a:extLst>
              <a:ext uri="{FF2B5EF4-FFF2-40B4-BE49-F238E27FC236}">
                <a16:creationId xmlns:a16="http://schemas.microsoft.com/office/drawing/2014/main" id="{1CC6E384-30F8-EA05-2486-3A4FCE8D1DE2}"/>
              </a:ext>
            </a:extLst>
          </p:cNvPr>
          <p:cNvPicPr>
            <a:picLocks noChangeAspect="1"/>
          </p:cNvPicPr>
          <p:nvPr/>
        </p:nvPicPr>
        <p:blipFill>
          <a:blip r:embed="rId3"/>
          <a:stretch>
            <a:fillRect/>
          </a:stretch>
        </p:blipFill>
        <p:spPr>
          <a:xfrm>
            <a:off x="14774779" y="22962798"/>
            <a:ext cx="14197263" cy="8107847"/>
          </a:xfrm>
          <a:prstGeom prst="rect">
            <a:avLst/>
          </a:prstGeom>
        </p:spPr>
      </p:pic>
      <p:pic>
        <p:nvPicPr>
          <p:cNvPr id="1030" name="Picture 6">
            <a:extLst>
              <a:ext uri="{FF2B5EF4-FFF2-40B4-BE49-F238E27FC236}">
                <a16:creationId xmlns:a16="http://schemas.microsoft.com/office/drawing/2014/main" id="{2A68F47F-6B98-D218-1151-EECD715997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87312" y="10834278"/>
            <a:ext cx="15116575" cy="922583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811C0C3-1291-934E-0680-43E2B5C2D2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29407" y="10486059"/>
            <a:ext cx="14387313" cy="8202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187881"/>
      </p:ext>
    </p:extLst>
  </p:cSld>
  <p:clrMapOvr>
    <a:masterClrMapping/>
  </p:clrMapOvr>
</p:sld>
</file>

<file path=ppt/theme/theme1.xml><?xml version="1.0" encoding="utf-8"?>
<a:theme xmlns:a="http://schemas.openxmlformats.org/drawingml/2006/main" name="36x48-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879</TotalTime>
  <Words>551</Words>
  <Application>Microsoft Office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Calibri</vt:lpstr>
      <vt:lpstr>Sitka Banner</vt:lpstr>
      <vt:lpstr>Times New Roman</vt:lpstr>
      <vt:lpstr>Trebuchet MS</vt:lpstr>
      <vt:lpstr>Wingdings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Aarya Marve</cp:lastModifiedBy>
  <cp:revision>64</cp:revision>
  <dcterms:created xsi:type="dcterms:W3CDTF">2012-02-03T19:11:35Z</dcterms:created>
  <dcterms:modified xsi:type="dcterms:W3CDTF">2023-04-11T09:00:08Z</dcterms:modified>
  <cp:category>Research poster templates</cp:category>
</cp:coreProperties>
</file>