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5" r:id="rId5"/>
    <p:sldId id="326" r:id="rId6"/>
    <p:sldId id="340" r:id="rId7"/>
    <p:sldId id="341" r:id="rId8"/>
    <p:sldId id="327" r:id="rId9"/>
    <p:sldId id="346" r:id="rId10"/>
    <p:sldId id="342" r:id="rId11"/>
    <p:sldId id="348" r:id="rId12"/>
    <p:sldId id="334" r:id="rId13"/>
    <p:sldId id="349" r:id="rId14"/>
    <p:sldId id="343" r:id="rId15"/>
    <p:sldId id="336" r:id="rId16"/>
    <p:sldId id="344" r:id="rId17"/>
    <p:sldId id="350" r:id="rId18"/>
    <p:sldId id="347" r:id="rId19"/>
    <p:sldId id="338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2208A69-5520-4F30-8A95-A6EA70860140}">
          <p14:sldIdLst/>
        </p14:section>
        <p14:section name="Untitled Section" id="{2C051150-D091-4AEE-BD2A-5C03C84F49C2}">
          <p14:sldIdLst>
            <p14:sldId id="345"/>
            <p14:sldId id="326"/>
            <p14:sldId id="340"/>
          </p14:sldIdLst>
        </p14:section>
        <p14:section name="Untitled Section" id="{67EB23D1-E335-4EDC-8193-AD0624CF40AB}">
          <p14:sldIdLst>
            <p14:sldId id="341"/>
            <p14:sldId id="327"/>
            <p14:sldId id="346"/>
            <p14:sldId id="342"/>
            <p14:sldId id="348"/>
            <p14:sldId id="334"/>
            <p14:sldId id="349"/>
            <p14:sldId id="343"/>
            <p14:sldId id="336"/>
          </p14:sldIdLst>
        </p14:section>
        <p14:section name="Untitled Section" id="{68A0A14E-7DEE-4814-A8F0-A7591649A3F6}">
          <p14:sldIdLst>
            <p14:sldId id="344"/>
            <p14:sldId id="350"/>
            <p14:sldId id="34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9051A-7FBB-4DDD-BE20-6F8CC0B5BF90}" v="44" dt="2023-04-10T06:02:45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ya Marve" userId="3e5dee7abfa656f2" providerId="LiveId" clId="{51B9051A-7FBB-4DDD-BE20-6F8CC0B5BF90}"/>
    <pc:docChg chg="undo custSel addSld delSld modSld sldOrd modSection">
      <pc:chgData name="Aarya Marve" userId="3e5dee7abfa656f2" providerId="LiveId" clId="{51B9051A-7FBB-4DDD-BE20-6F8CC0B5BF90}" dt="2023-04-10T06:05:06.737" v="684"/>
      <pc:docMkLst>
        <pc:docMk/>
      </pc:docMkLst>
      <pc:sldChg chg="modSp mod">
        <pc:chgData name="Aarya Marve" userId="3e5dee7abfa656f2" providerId="LiveId" clId="{51B9051A-7FBB-4DDD-BE20-6F8CC0B5BF90}" dt="2023-04-03T08:59:41.521" v="587" actId="1076"/>
        <pc:sldMkLst>
          <pc:docMk/>
          <pc:sldMk cId="2607450225" sldId="334"/>
        </pc:sldMkLst>
        <pc:spChg chg="mod">
          <ac:chgData name="Aarya Marve" userId="3e5dee7abfa656f2" providerId="LiveId" clId="{51B9051A-7FBB-4DDD-BE20-6F8CC0B5BF90}" dt="2023-04-03T08:59:41.521" v="587" actId="1076"/>
          <ac:spMkLst>
            <pc:docMk/>
            <pc:sldMk cId="2607450225" sldId="334"/>
            <ac:spMk id="6" creationId="{8A56D8AC-E390-DBD3-E5E6-5C36EE1E422A}"/>
          </ac:spMkLst>
        </pc:spChg>
        <pc:spChg chg="mod">
          <ac:chgData name="Aarya Marve" userId="3e5dee7abfa656f2" providerId="LiveId" clId="{51B9051A-7FBB-4DDD-BE20-6F8CC0B5BF90}" dt="2023-04-03T08:59:21.295" v="585" actId="1076"/>
          <ac:spMkLst>
            <pc:docMk/>
            <pc:sldMk cId="2607450225" sldId="334"/>
            <ac:spMk id="12" creationId="{357CF821-3BB7-EAAC-D7BB-89DCEE250798}"/>
          </ac:spMkLst>
        </pc:spChg>
      </pc:sldChg>
      <pc:sldChg chg="modSp mod">
        <pc:chgData name="Aarya Marve" userId="3e5dee7abfa656f2" providerId="LiveId" clId="{51B9051A-7FBB-4DDD-BE20-6F8CC0B5BF90}" dt="2023-04-03T08:48:34.103" v="569" actId="2711"/>
        <pc:sldMkLst>
          <pc:docMk/>
          <pc:sldMk cId="409420417" sldId="338"/>
        </pc:sldMkLst>
        <pc:spChg chg="mod">
          <ac:chgData name="Aarya Marve" userId="3e5dee7abfa656f2" providerId="LiveId" clId="{51B9051A-7FBB-4DDD-BE20-6F8CC0B5BF90}" dt="2023-04-03T08:48:34.103" v="569" actId="2711"/>
          <ac:spMkLst>
            <pc:docMk/>
            <pc:sldMk cId="409420417" sldId="338"/>
            <ac:spMk id="4" creationId="{68003147-27BE-7492-36B6-F405F1156F31}"/>
          </ac:spMkLst>
        </pc:spChg>
      </pc:sldChg>
      <pc:sldChg chg="modSp mod">
        <pc:chgData name="Aarya Marve" userId="3e5dee7abfa656f2" providerId="LiveId" clId="{51B9051A-7FBB-4DDD-BE20-6F8CC0B5BF90}" dt="2023-04-03T08:30:44.006" v="380" actId="20577"/>
        <pc:sldMkLst>
          <pc:docMk/>
          <pc:sldMk cId="765614091" sldId="342"/>
        </pc:sldMkLst>
        <pc:spChg chg="mod">
          <ac:chgData name="Aarya Marve" userId="3e5dee7abfa656f2" providerId="LiveId" clId="{51B9051A-7FBB-4DDD-BE20-6F8CC0B5BF90}" dt="2023-04-03T08:30:44.006" v="380" actId="20577"/>
          <ac:spMkLst>
            <pc:docMk/>
            <pc:sldMk cId="765614091" sldId="342"/>
            <ac:spMk id="3" creationId="{73DD7742-8432-3A2B-F9CE-A2B46E0B1D23}"/>
          </ac:spMkLst>
        </pc:spChg>
      </pc:sldChg>
      <pc:sldChg chg="modSp mod">
        <pc:chgData name="Aarya Marve" userId="3e5dee7abfa656f2" providerId="LiveId" clId="{51B9051A-7FBB-4DDD-BE20-6F8CC0B5BF90}" dt="2023-04-03T08:58:42.412" v="578" actId="1076"/>
        <pc:sldMkLst>
          <pc:docMk/>
          <pc:sldMk cId="1897804768" sldId="343"/>
        </pc:sldMkLst>
        <pc:spChg chg="mod">
          <ac:chgData name="Aarya Marve" userId="3e5dee7abfa656f2" providerId="LiveId" clId="{51B9051A-7FBB-4DDD-BE20-6F8CC0B5BF90}" dt="2023-04-03T08:58:42.412" v="578" actId="1076"/>
          <ac:spMkLst>
            <pc:docMk/>
            <pc:sldMk cId="1897804768" sldId="343"/>
            <ac:spMk id="6" creationId="{8A56D8AC-E390-DBD3-E5E6-5C36EE1E422A}"/>
          </ac:spMkLst>
        </pc:spChg>
        <pc:spChg chg="mod">
          <ac:chgData name="Aarya Marve" userId="3e5dee7abfa656f2" providerId="LiveId" clId="{51B9051A-7FBB-4DDD-BE20-6F8CC0B5BF90}" dt="2023-04-03T08:50:39.660" v="570" actId="1076"/>
          <ac:spMkLst>
            <pc:docMk/>
            <pc:sldMk cId="1897804768" sldId="343"/>
            <ac:spMk id="7" creationId="{E09179A7-F937-7895-8FC1-19E3BCFE6A3B}"/>
          </ac:spMkLst>
        </pc:spChg>
        <pc:spChg chg="mod">
          <ac:chgData name="Aarya Marve" userId="3e5dee7abfa656f2" providerId="LiveId" clId="{51B9051A-7FBB-4DDD-BE20-6F8CC0B5BF90}" dt="2023-04-03T08:58:36.965" v="577" actId="122"/>
          <ac:spMkLst>
            <pc:docMk/>
            <pc:sldMk cId="1897804768" sldId="343"/>
            <ac:spMk id="12" creationId="{357CF821-3BB7-EAAC-D7BB-89DCEE250798}"/>
          </ac:spMkLst>
        </pc:spChg>
        <pc:spChg chg="mod">
          <ac:chgData name="Aarya Marve" userId="3e5dee7abfa656f2" providerId="LiveId" clId="{51B9051A-7FBB-4DDD-BE20-6F8CC0B5BF90}" dt="2023-04-03T08:52:59.986" v="574" actId="1076"/>
          <ac:spMkLst>
            <pc:docMk/>
            <pc:sldMk cId="1897804768" sldId="343"/>
            <ac:spMk id="13" creationId="{808185AA-496A-A5EB-3328-97A615D131B5}"/>
          </ac:spMkLst>
        </pc:spChg>
      </pc:sldChg>
      <pc:sldChg chg="addSp delSp modSp mod">
        <pc:chgData name="Aarya Marve" userId="3e5dee7abfa656f2" providerId="LiveId" clId="{51B9051A-7FBB-4DDD-BE20-6F8CC0B5BF90}" dt="2023-04-10T05:35:33.581" v="633"/>
        <pc:sldMkLst>
          <pc:docMk/>
          <pc:sldMk cId="2890478371" sldId="345"/>
        </pc:sldMkLst>
        <pc:spChg chg="add mod">
          <ac:chgData name="Aarya Marve" userId="3e5dee7abfa656f2" providerId="LiveId" clId="{51B9051A-7FBB-4DDD-BE20-6F8CC0B5BF90}" dt="2023-04-10T05:33:28.219" v="603" actId="113"/>
          <ac:spMkLst>
            <pc:docMk/>
            <pc:sldMk cId="2890478371" sldId="345"/>
            <ac:spMk id="2" creationId="{44831E98-6305-AE31-0255-4AD726CFCDEE}"/>
          </ac:spMkLst>
        </pc:spChg>
        <pc:spChg chg="mod">
          <ac:chgData name="Aarya Marve" userId="3e5dee7abfa656f2" providerId="LiveId" clId="{51B9051A-7FBB-4DDD-BE20-6F8CC0B5BF90}" dt="2023-04-10T05:33:10.270" v="601" actId="1076"/>
          <ac:spMkLst>
            <pc:docMk/>
            <pc:sldMk cId="2890478371" sldId="345"/>
            <ac:spMk id="6" creationId="{94A6FF04-3808-1C43-F9C3-40AD2D77F92C}"/>
          </ac:spMkLst>
        </pc:spChg>
        <pc:spChg chg="del mod">
          <ac:chgData name="Aarya Marve" userId="3e5dee7abfa656f2" providerId="LiveId" clId="{51B9051A-7FBB-4DDD-BE20-6F8CC0B5BF90}" dt="2023-04-10T05:32:48.049" v="598" actId="21"/>
          <ac:spMkLst>
            <pc:docMk/>
            <pc:sldMk cId="2890478371" sldId="345"/>
            <ac:spMk id="7" creationId="{301B2621-D70C-2CA2-7AB4-88A031BFF965}"/>
          </ac:spMkLst>
        </pc:spChg>
        <pc:grpChg chg="del mod">
          <ac:chgData name="Aarya Marve" userId="3e5dee7abfa656f2" providerId="LiveId" clId="{51B9051A-7FBB-4DDD-BE20-6F8CC0B5BF90}" dt="2023-04-10T05:34:53.333" v="609"/>
          <ac:grpSpMkLst>
            <pc:docMk/>
            <pc:sldMk cId="2890478371" sldId="345"/>
            <ac:grpSpMk id="10" creationId="{79D4A5AE-0086-3B60-DC69-6C4EC52CF78C}"/>
          </ac:grpSpMkLst>
        </pc:grpChg>
        <pc:grpChg chg="del mod">
          <ac:chgData name="Aarya Marve" userId="3e5dee7abfa656f2" providerId="LiveId" clId="{51B9051A-7FBB-4DDD-BE20-6F8CC0B5BF90}" dt="2023-04-10T05:35:02.958" v="611"/>
          <ac:grpSpMkLst>
            <pc:docMk/>
            <pc:sldMk cId="2890478371" sldId="345"/>
            <ac:grpSpMk id="12" creationId="{F0FA1653-D840-B2BE-ADC9-CF1B8D8A5FB8}"/>
          </ac:grpSpMkLst>
        </pc:grpChg>
        <pc:grpChg chg="del mod">
          <ac:chgData name="Aarya Marve" userId="3e5dee7abfa656f2" providerId="LiveId" clId="{51B9051A-7FBB-4DDD-BE20-6F8CC0B5BF90}" dt="2023-04-10T05:35:04.483" v="613"/>
          <ac:grpSpMkLst>
            <pc:docMk/>
            <pc:sldMk cId="2890478371" sldId="345"/>
            <ac:grpSpMk id="14" creationId="{D1563A72-3542-37E4-F2F2-C5956F0667DD}"/>
          </ac:grpSpMkLst>
        </pc:grpChg>
        <pc:grpChg chg="del mod">
          <ac:chgData name="Aarya Marve" userId="3e5dee7abfa656f2" providerId="LiveId" clId="{51B9051A-7FBB-4DDD-BE20-6F8CC0B5BF90}" dt="2023-04-10T05:35:08.292" v="615"/>
          <ac:grpSpMkLst>
            <pc:docMk/>
            <pc:sldMk cId="2890478371" sldId="345"/>
            <ac:grpSpMk id="16" creationId="{3C30BCEA-B0DA-A828-2249-51789093B46D}"/>
          </ac:grpSpMkLst>
        </pc:grpChg>
        <pc:grpChg chg="del mod">
          <ac:chgData name="Aarya Marve" userId="3e5dee7abfa656f2" providerId="LiveId" clId="{51B9051A-7FBB-4DDD-BE20-6F8CC0B5BF90}" dt="2023-04-10T05:35:10.156" v="617"/>
          <ac:grpSpMkLst>
            <pc:docMk/>
            <pc:sldMk cId="2890478371" sldId="345"/>
            <ac:grpSpMk id="18" creationId="{7C678175-1F36-A447-33C3-D00EB972A5FB}"/>
          </ac:grpSpMkLst>
        </pc:grpChg>
        <pc:grpChg chg="mod">
          <ac:chgData name="Aarya Marve" userId="3e5dee7abfa656f2" providerId="LiveId" clId="{51B9051A-7FBB-4DDD-BE20-6F8CC0B5BF90}" dt="2023-04-10T05:35:10.156" v="617"/>
          <ac:grpSpMkLst>
            <pc:docMk/>
            <pc:sldMk cId="2890478371" sldId="345"/>
            <ac:grpSpMk id="20" creationId="{C4FA3894-80F7-0AEC-F416-F34FF577F051}"/>
          </ac:grpSpMkLst>
        </pc:grpChg>
        <pc:grpChg chg="del mod">
          <ac:chgData name="Aarya Marve" userId="3e5dee7abfa656f2" providerId="LiveId" clId="{51B9051A-7FBB-4DDD-BE20-6F8CC0B5BF90}" dt="2023-04-10T05:35:32.522" v="631"/>
          <ac:grpSpMkLst>
            <pc:docMk/>
            <pc:sldMk cId="2890478371" sldId="345"/>
            <ac:grpSpMk id="31" creationId="{71BAAAE8-916E-FD4D-989B-F5E8866EAD2A}"/>
          </ac:grpSpMkLst>
        </pc:grpChg>
        <pc:grpChg chg="del mod">
          <ac:chgData name="Aarya Marve" userId="3e5dee7abfa656f2" providerId="LiveId" clId="{51B9051A-7FBB-4DDD-BE20-6F8CC0B5BF90}" dt="2023-04-10T05:35:33.581" v="633"/>
          <ac:grpSpMkLst>
            <pc:docMk/>
            <pc:sldMk cId="2890478371" sldId="345"/>
            <ac:grpSpMk id="34" creationId="{7E5B318E-B75A-96AD-6CF5-9C0E16A3BC8C}"/>
          </ac:grpSpMkLst>
        </pc:grpChg>
        <pc:grpChg chg="mod">
          <ac:chgData name="Aarya Marve" userId="3e5dee7abfa656f2" providerId="LiveId" clId="{51B9051A-7FBB-4DDD-BE20-6F8CC0B5BF90}" dt="2023-04-10T05:35:33.581" v="633"/>
          <ac:grpSpMkLst>
            <pc:docMk/>
            <pc:sldMk cId="2890478371" sldId="345"/>
            <ac:grpSpMk id="36" creationId="{2427E801-A61F-7FEC-DE85-4AA246DE4F91}"/>
          </ac:grpSpMkLst>
        </pc:grpChg>
        <pc:picChg chg="add mod">
          <ac:chgData name="Aarya Marve" userId="3e5dee7abfa656f2" providerId="LiveId" clId="{51B9051A-7FBB-4DDD-BE20-6F8CC0B5BF90}" dt="2023-04-10T05:32:50.932" v="599" actId="1076"/>
          <ac:picMkLst>
            <pc:docMk/>
            <pc:sldMk cId="2890478371" sldId="345"/>
            <ac:picMk id="4" creationId="{1B495273-C515-7119-4E28-41410EBE58EC}"/>
          </ac:picMkLst>
        </pc:picChg>
        <pc:inkChg chg="add">
          <ac:chgData name="Aarya Marve" userId="3e5dee7abfa656f2" providerId="LiveId" clId="{51B9051A-7FBB-4DDD-BE20-6F8CC0B5BF90}" dt="2023-04-10T05:34:46.634" v="604" actId="9405"/>
          <ac:inkMkLst>
            <pc:docMk/>
            <pc:sldMk cId="2890478371" sldId="345"/>
            <ac:inkMk id="5" creationId="{BEBF0B7C-9BFE-B3E3-B11B-740F3CD0220F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8" creationId="{6762BD91-F3AE-29F6-0237-CCD833DE9936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9" creationId="{AF58A497-99DE-9268-2E5D-47B3BC0E0ABF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1" creationId="{8016FB21-82EC-6963-C880-EF124D1B8B5E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3" creationId="{FBA70CB7-AC5B-32FE-E570-3FF190178359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5" creationId="{B8F94CF5-7D59-43B3-50E1-2BE67CEDBDA4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7" creationId="{D4891383-EF6C-7CAB-31BA-0BEE605E3432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9" creationId="{5FDB3F14-CEA2-B393-B51E-451C3A5876E4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1" creationId="{ABE15259-0576-5CD6-3606-1DBDCD302AAC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2" creationId="{D2A9ABDD-8F54-3F45-D536-3C22D6D1E11B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3" creationId="{390BF870-9D11-8817-C672-C01D4B101E59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4" creationId="{9307DD4D-F1EE-FB5C-01F9-8B551A1AC2D0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5" creationId="{B22D06F0-DD9A-7E8F-080A-E442341E2B32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6" creationId="{12B830CC-74B9-E8F4-25A5-B874DB8B3289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7" creationId="{626B9C0F-D30E-14B2-7C58-F40717BB7000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8" creationId="{4DCCAABF-74B9-6280-9D15-95A1D1ABABB1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9" creationId="{25028445-1489-50FA-9A4C-E0E9E0751B92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30" creationId="{9F321AE1-EAE9-9D4E-B75D-F1BF253EBCE8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32" creationId="{BA72B2A2-E671-AA62-866F-117663BFF145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33" creationId="{74019DCB-E077-6953-573F-2AB091912A89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35" creationId="{65679E1B-26E1-E03F-E655-81431115696C}"/>
          </ac:inkMkLst>
        </pc:inkChg>
      </pc:sldChg>
      <pc:sldChg chg="delSp new del mod">
        <pc:chgData name="Aarya Marve" userId="3e5dee7abfa656f2" providerId="LiveId" clId="{51B9051A-7FBB-4DDD-BE20-6F8CC0B5BF90}" dt="2023-04-03T08:16:20.580" v="2" actId="2696"/>
        <pc:sldMkLst>
          <pc:docMk/>
          <pc:sldMk cId="2028254664" sldId="346"/>
        </pc:sldMkLst>
        <pc:spChg chg="del">
          <ac:chgData name="Aarya Marve" userId="3e5dee7abfa656f2" providerId="LiveId" clId="{51B9051A-7FBB-4DDD-BE20-6F8CC0B5BF90}" dt="2023-04-03T08:16:12.041" v="1" actId="478"/>
          <ac:spMkLst>
            <pc:docMk/>
            <pc:sldMk cId="2028254664" sldId="346"/>
            <ac:spMk id="6" creationId="{EF95473E-EC8E-F1BC-2F61-CF0F73270F63}"/>
          </ac:spMkLst>
        </pc:spChg>
      </pc:sldChg>
      <pc:sldChg chg="delSp modSp new mod">
        <pc:chgData name="Aarya Marve" userId="3e5dee7abfa656f2" providerId="LiveId" clId="{51B9051A-7FBB-4DDD-BE20-6F8CC0B5BF90}" dt="2023-04-03T09:00:42.132" v="594" actId="12"/>
        <pc:sldMkLst>
          <pc:docMk/>
          <pc:sldMk cId="4192634074" sldId="346"/>
        </pc:sldMkLst>
        <pc:spChg chg="mod">
          <ac:chgData name="Aarya Marve" userId="3e5dee7abfa656f2" providerId="LiveId" clId="{51B9051A-7FBB-4DDD-BE20-6F8CC0B5BF90}" dt="2023-04-03T08:21:21.109" v="151" actId="1076"/>
          <ac:spMkLst>
            <pc:docMk/>
            <pc:sldMk cId="4192634074" sldId="346"/>
            <ac:spMk id="2" creationId="{6756FA80-3B34-B621-39B3-A50405976281}"/>
          </ac:spMkLst>
        </pc:spChg>
        <pc:spChg chg="mod">
          <ac:chgData name="Aarya Marve" userId="3e5dee7abfa656f2" providerId="LiveId" clId="{51B9051A-7FBB-4DDD-BE20-6F8CC0B5BF90}" dt="2023-04-03T09:00:42.132" v="594" actId="12"/>
          <ac:spMkLst>
            <pc:docMk/>
            <pc:sldMk cId="4192634074" sldId="346"/>
            <ac:spMk id="3" creationId="{9E0C3FF4-6B28-5A58-A29A-100C99E216D5}"/>
          </ac:spMkLst>
        </pc:spChg>
        <pc:spChg chg="del mod">
          <ac:chgData name="Aarya Marve" userId="3e5dee7abfa656f2" providerId="LiveId" clId="{51B9051A-7FBB-4DDD-BE20-6F8CC0B5BF90}" dt="2023-04-03T08:16:41.994" v="6" actId="21"/>
          <ac:spMkLst>
            <pc:docMk/>
            <pc:sldMk cId="4192634074" sldId="346"/>
            <ac:spMk id="5" creationId="{A1F8BF3B-3187-FF46-FFFC-8275226AD701}"/>
          </ac:spMkLst>
        </pc:spChg>
      </pc:sldChg>
      <pc:sldChg chg="addSp delSp modSp new mod">
        <pc:chgData name="Aarya Marve" userId="3e5dee7abfa656f2" providerId="LiveId" clId="{51B9051A-7FBB-4DDD-BE20-6F8CC0B5BF90}" dt="2023-04-03T08:47:02.404" v="542" actId="1076"/>
        <pc:sldMkLst>
          <pc:docMk/>
          <pc:sldMk cId="2892367054" sldId="347"/>
        </pc:sldMkLst>
        <pc:spChg chg="mod">
          <ac:chgData name="Aarya Marve" userId="3e5dee7abfa656f2" providerId="LiveId" clId="{51B9051A-7FBB-4DDD-BE20-6F8CC0B5BF90}" dt="2023-04-03T08:37:05.976" v="420" actId="20577"/>
          <ac:spMkLst>
            <pc:docMk/>
            <pc:sldMk cId="2892367054" sldId="347"/>
            <ac:spMk id="2" creationId="{495236CF-264A-BFF6-7E20-04C5D19FE494}"/>
          </ac:spMkLst>
        </pc:spChg>
        <pc:spChg chg="del mod">
          <ac:chgData name="Aarya Marve" userId="3e5dee7abfa656f2" providerId="LiveId" clId="{51B9051A-7FBB-4DDD-BE20-6F8CC0B5BF90}" dt="2023-04-03T08:39:44.568" v="421"/>
          <ac:spMkLst>
            <pc:docMk/>
            <pc:sldMk cId="2892367054" sldId="347"/>
            <ac:spMk id="3" creationId="{6146DE4B-812B-6FC6-3DA1-18B3A73F086C}"/>
          </ac:spMkLst>
        </pc:spChg>
        <pc:spChg chg="add mod">
          <ac:chgData name="Aarya Marve" userId="3e5dee7abfa656f2" providerId="LiveId" clId="{51B9051A-7FBB-4DDD-BE20-6F8CC0B5BF90}" dt="2023-04-03T08:46:57.940" v="541" actId="1076"/>
          <ac:spMkLst>
            <pc:docMk/>
            <pc:sldMk cId="2892367054" sldId="347"/>
            <ac:spMk id="8" creationId="{5AA04596-0279-303A-C4AB-3D8B2E2F3CEE}"/>
          </ac:spMkLst>
        </pc:spChg>
        <pc:spChg chg="add mod">
          <ac:chgData name="Aarya Marve" userId="3e5dee7abfa656f2" providerId="LiveId" clId="{51B9051A-7FBB-4DDD-BE20-6F8CC0B5BF90}" dt="2023-04-03T08:47:02.404" v="542" actId="1076"/>
          <ac:spMkLst>
            <pc:docMk/>
            <pc:sldMk cId="2892367054" sldId="347"/>
            <ac:spMk id="9" creationId="{3292588F-87DC-9E49-8A54-D4A09E8E30C9}"/>
          </ac:spMkLst>
        </pc:spChg>
        <pc:picChg chg="add mod">
          <ac:chgData name="Aarya Marve" userId="3e5dee7abfa656f2" providerId="LiveId" clId="{51B9051A-7FBB-4DDD-BE20-6F8CC0B5BF90}" dt="2023-04-03T08:45:07.469" v="505" actId="1076"/>
          <ac:picMkLst>
            <pc:docMk/>
            <pc:sldMk cId="2892367054" sldId="347"/>
            <ac:picMk id="6" creationId="{854B988A-BFCF-353E-BE50-FF9D8CA63776}"/>
          </ac:picMkLst>
        </pc:picChg>
        <pc:picChg chg="add mod">
          <ac:chgData name="Aarya Marve" userId="3e5dee7abfa656f2" providerId="LiveId" clId="{51B9051A-7FBB-4DDD-BE20-6F8CC0B5BF90}" dt="2023-04-03T08:45:24.666" v="509" actId="1076"/>
          <ac:picMkLst>
            <pc:docMk/>
            <pc:sldMk cId="2892367054" sldId="347"/>
            <ac:picMk id="7" creationId="{BF6BFF2A-1BB4-9EB9-2BE7-05ADE1B83F5C}"/>
          </ac:picMkLst>
        </pc:picChg>
      </pc:sldChg>
      <pc:sldChg chg="addSp delSp modSp add mod ord">
        <pc:chgData name="Aarya Marve" userId="3e5dee7abfa656f2" providerId="LiveId" clId="{51B9051A-7FBB-4DDD-BE20-6F8CC0B5BF90}" dt="2023-04-10T06:05:06.737" v="684"/>
        <pc:sldMkLst>
          <pc:docMk/>
          <pc:sldMk cId="2201802747" sldId="348"/>
        </pc:sldMkLst>
        <pc:spChg chg="mod">
          <ac:chgData name="Aarya Marve" userId="3e5dee7abfa656f2" providerId="LiveId" clId="{51B9051A-7FBB-4DDD-BE20-6F8CC0B5BF90}" dt="2023-04-03T08:42:52.523" v="491" actId="20577"/>
          <ac:spMkLst>
            <pc:docMk/>
            <pc:sldMk cId="2201802747" sldId="348"/>
            <ac:spMk id="2" creationId="{495236CF-264A-BFF6-7E20-04C5D19FE494}"/>
          </ac:spMkLst>
        </pc:spChg>
        <pc:spChg chg="add del mod">
          <ac:chgData name="Aarya Marve" userId="3e5dee7abfa656f2" providerId="LiveId" clId="{51B9051A-7FBB-4DDD-BE20-6F8CC0B5BF90}" dt="2023-04-03T08:40:42.478" v="434"/>
          <ac:spMkLst>
            <pc:docMk/>
            <pc:sldMk cId="2201802747" sldId="348"/>
            <ac:spMk id="7" creationId="{EE7C2F31-2590-5A17-EE4A-43A7EACAE67E}"/>
          </ac:spMkLst>
        </pc:spChg>
        <pc:picChg chg="del">
          <ac:chgData name="Aarya Marve" userId="3e5dee7abfa656f2" providerId="LiveId" clId="{51B9051A-7FBB-4DDD-BE20-6F8CC0B5BF90}" dt="2023-04-03T08:40:34.031" v="429" actId="478"/>
          <ac:picMkLst>
            <pc:docMk/>
            <pc:sldMk cId="2201802747" sldId="348"/>
            <ac:picMk id="6" creationId="{854B988A-BFCF-353E-BE50-FF9D8CA63776}"/>
          </ac:picMkLst>
        </pc:picChg>
        <pc:picChg chg="add del mod">
          <ac:chgData name="Aarya Marve" userId="3e5dee7abfa656f2" providerId="LiveId" clId="{51B9051A-7FBB-4DDD-BE20-6F8CC0B5BF90}" dt="2023-04-03T08:40:40.714" v="433" actId="478"/>
          <ac:picMkLst>
            <pc:docMk/>
            <pc:sldMk cId="2201802747" sldId="348"/>
            <ac:picMk id="8" creationId="{90150E60-1465-E598-6836-A85D9934CBD1}"/>
          </ac:picMkLst>
        </pc:picChg>
        <pc:picChg chg="add del mod">
          <ac:chgData name="Aarya Marve" userId="3e5dee7abfa656f2" providerId="LiveId" clId="{51B9051A-7FBB-4DDD-BE20-6F8CC0B5BF90}" dt="2023-04-03T08:40:39.334" v="432" actId="478"/>
          <ac:picMkLst>
            <pc:docMk/>
            <pc:sldMk cId="2201802747" sldId="348"/>
            <ac:picMk id="9" creationId="{B3C91BFA-99A9-0CEB-A41B-4E8701F3B949}"/>
          </ac:picMkLst>
        </pc:picChg>
        <pc:picChg chg="add mod">
          <ac:chgData name="Aarya Marve" userId="3e5dee7abfa656f2" providerId="LiveId" clId="{51B9051A-7FBB-4DDD-BE20-6F8CC0B5BF90}" dt="2023-04-03T08:40:50.210" v="437" actId="1076"/>
          <ac:picMkLst>
            <pc:docMk/>
            <pc:sldMk cId="2201802747" sldId="348"/>
            <ac:picMk id="10" creationId="{5DD123F9-7DA5-2935-5780-2F23D99F410C}"/>
          </ac:picMkLst>
        </pc:picChg>
      </pc:sldChg>
      <pc:sldChg chg="add del">
        <pc:chgData name="Aarya Marve" userId="3e5dee7abfa656f2" providerId="LiveId" clId="{51B9051A-7FBB-4DDD-BE20-6F8CC0B5BF90}" dt="2023-04-03T08:40:18.289" v="427" actId="2890"/>
        <pc:sldMkLst>
          <pc:docMk/>
          <pc:sldMk cId="2278338633" sldId="348"/>
        </pc:sldMkLst>
      </pc:sldChg>
      <pc:sldChg chg="addSp delSp modSp add mod ord">
        <pc:chgData name="Aarya Marve" userId="3e5dee7abfa656f2" providerId="LiveId" clId="{51B9051A-7FBB-4DDD-BE20-6F8CC0B5BF90}" dt="2023-04-10T06:04:43.230" v="682"/>
        <pc:sldMkLst>
          <pc:docMk/>
          <pc:sldMk cId="2519881481" sldId="349"/>
        </pc:sldMkLst>
        <pc:spChg chg="mod">
          <ac:chgData name="Aarya Marve" userId="3e5dee7abfa656f2" providerId="LiveId" clId="{51B9051A-7FBB-4DDD-BE20-6F8CC0B5BF90}" dt="2023-04-10T06:04:03.995" v="672" actId="404"/>
          <ac:spMkLst>
            <pc:docMk/>
            <pc:sldMk cId="2519881481" sldId="349"/>
            <ac:spMk id="2" creationId="{495236CF-264A-BFF6-7E20-04C5D19FE494}"/>
          </ac:spMkLst>
        </pc:spChg>
        <pc:spChg chg="add del mod">
          <ac:chgData name="Aarya Marve" userId="3e5dee7abfa656f2" providerId="LiveId" clId="{51B9051A-7FBB-4DDD-BE20-6F8CC0B5BF90}" dt="2023-04-03T08:41:36.755" v="440"/>
          <ac:spMkLst>
            <pc:docMk/>
            <pc:sldMk cId="2519881481" sldId="349"/>
            <ac:spMk id="6" creationId="{6AA56C0C-9402-D131-24E2-130E96FD56EF}"/>
          </ac:spMkLst>
        </pc:spChg>
        <pc:spChg chg="add mod">
          <ac:chgData name="Aarya Marve" userId="3e5dee7abfa656f2" providerId="LiveId" clId="{51B9051A-7FBB-4DDD-BE20-6F8CC0B5BF90}" dt="2023-04-10T06:04:08.496" v="673" actId="1076"/>
          <ac:spMkLst>
            <pc:docMk/>
            <pc:sldMk cId="2519881481" sldId="349"/>
            <ac:spMk id="8" creationId="{7304C316-0268-0A6C-3901-E79EE777ADF5}"/>
          </ac:spMkLst>
        </pc:spChg>
        <pc:picChg chg="add mod">
          <ac:chgData name="Aarya Marve" userId="3e5dee7abfa656f2" providerId="LiveId" clId="{51B9051A-7FBB-4DDD-BE20-6F8CC0B5BF90}" dt="2023-04-10T06:04:21.712" v="678" actId="1076"/>
          <ac:picMkLst>
            <pc:docMk/>
            <pc:sldMk cId="2519881481" sldId="349"/>
            <ac:picMk id="7" creationId="{79DE0BE6-F5FC-263F-97B6-411AF8D5ACD0}"/>
          </ac:picMkLst>
        </pc:picChg>
        <pc:picChg chg="del">
          <ac:chgData name="Aarya Marve" userId="3e5dee7abfa656f2" providerId="LiveId" clId="{51B9051A-7FBB-4DDD-BE20-6F8CC0B5BF90}" dt="2023-04-03T08:41:35.356" v="439" actId="478"/>
          <ac:picMkLst>
            <pc:docMk/>
            <pc:sldMk cId="2519881481" sldId="349"/>
            <ac:picMk id="10" creationId="{5DD123F9-7DA5-2935-5780-2F23D99F410C}"/>
          </ac:picMkLst>
        </pc:picChg>
      </pc:sldChg>
      <pc:sldChg chg="addSp delSp modSp add mod">
        <pc:chgData name="Aarya Marve" userId="3e5dee7abfa656f2" providerId="LiveId" clId="{51B9051A-7FBB-4DDD-BE20-6F8CC0B5BF90}" dt="2023-04-10T06:03:33.112" v="670" actId="1076"/>
        <pc:sldMkLst>
          <pc:docMk/>
          <pc:sldMk cId="2801828591" sldId="350"/>
        </pc:sldMkLst>
        <pc:spChg chg="mod">
          <ac:chgData name="Aarya Marve" userId="3e5dee7abfa656f2" providerId="LiveId" clId="{51B9051A-7FBB-4DDD-BE20-6F8CC0B5BF90}" dt="2023-04-10T06:02:22.611" v="657" actId="1076"/>
          <ac:spMkLst>
            <pc:docMk/>
            <pc:sldMk cId="2801828591" sldId="350"/>
            <ac:spMk id="3" creationId="{B3E315A2-4CED-23BB-CA3C-C8962E2419FD}"/>
          </ac:spMkLst>
        </pc:spChg>
        <pc:spChg chg="add mod">
          <ac:chgData name="Aarya Marve" userId="3e5dee7abfa656f2" providerId="LiveId" clId="{51B9051A-7FBB-4DDD-BE20-6F8CC0B5BF90}" dt="2023-04-10T06:02:40.448" v="659" actId="21"/>
          <ac:spMkLst>
            <pc:docMk/>
            <pc:sldMk cId="2801828591" sldId="350"/>
            <ac:spMk id="4" creationId="{1DC5E2E0-76A0-E84A-A81B-DE27A52D5957}"/>
          </ac:spMkLst>
        </pc:spChg>
        <pc:spChg chg="del mod">
          <ac:chgData name="Aarya Marve" userId="3e5dee7abfa656f2" providerId="LiveId" clId="{51B9051A-7FBB-4DDD-BE20-6F8CC0B5BF90}" dt="2023-04-10T06:02:40.448" v="659" actId="21"/>
          <ac:spMkLst>
            <pc:docMk/>
            <pc:sldMk cId="2801828591" sldId="350"/>
            <ac:spMk id="5" creationId="{9BCDA136-13F8-70CB-CDA2-02260A2D2D59}"/>
          </ac:spMkLst>
        </pc:spChg>
        <pc:spChg chg="add del mod">
          <ac:chgData name="Aarya Marve" userId="3e5dee7abfa656f2" providerId="LiveId" clId="{51B9051A-7FBB-4DDD-BE20-6F8CC0B5BF90}" dt="2023-04-10T06:02:45.951" v="662"/>
          <ac:spMkLst>
            <pc:docMk/>
            <pc:sldMk cId="2801828591" sldId="350"/>
            <ac:spMk id="6" creationId="{9E1A55A0-D205-B2B0-8AC3-A06153121271}"/>
          </ac:spMkLst>
        </pc:spChg>
        <pc:spChg chg="del mod">
          <ac:chgData name="Aarya Marve" userId="3e5dee7abfa656f2" providerId="LiveId" clId="{51B9051A-7FBB-4DDD-BE20-6F8CC0B5BF90}" dt="2023-04-10T06:03:28.470" v="669" actId="21"/>
          <ac:spMkLst>
            <pc:docMk/>
            <pc:sldMk cId="2801828591" sldId="350"/>
            <ac:spMk id="8" creationId="{2205EC8C-AC41-F14C-3C63-5BF0F54D1D23}"/>
          </ac:spMkLst>
        </pc:spChg>
        <pc:spChg chg="del">
          <ac:chgData name="Aarya Marve" userId="3e5dee7abfa656f2" providerId="LiveId" clId="{51B9051A-7FBB-4DDD-BE20-6F8CC0B5BF90}" dt="2023-04-10T06:02:43.884" v="660" actId="21"/>
          <ac:spMkLst>
            <pc:docMk/>
            <pc:sldMk cId="2801828591" sldId="350"/>
            <ac:spMk id="12" creationId="{F171CD73-8010-DBDD-1625-D67D2BF40833}"/>
          </ac:spMkLst>
        </pc:spChg>
        <pc:picChg chg="add mod">
          <ac:chgData name="Aarya Marve" userId="3e5dee7abfa656f2" providerId="LiveId" clId="{51B9051A-7FBB-4DDD-BE20-6F8CC0B5BF90}" dt="2023-04-10T06:03:33.112" v="670" actId="1076"/>
          <ac:picMkLst>
            <pc:docMk/>
            <pc:sldMk cId="2801828591" sldId="350"/>
            <ac:picMk id="9" creationId="{7541AD3D-8E1F-320C-E729-5A4F0D4F659B}"/>
          </ac:picMkLst>
        </pc:picChg>
        <pc:cxnChg chg="del">
          <ac:chgData name="Aarya Marve" userId="3e5dee7abfa656f2" providerId="LiveId" clId="{51B9051A-7FBB-4DDD-BE20-6F8CC0B5BF90}" dt="2023-04-10T06:03:19.719" v="667" actId="478"/>
          <ac:cxnSpMkLst>
            <pc:docMk/>
            <pc:sldMk cId="2801828591" sldId="350"/>
            <ac:cxnSpMk id="27" creationId="{E4A534A3-16E3-79AB-9E75-F40D0FDB4C9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4:46.62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4.0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4.7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5.3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5.8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6.3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6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7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7.5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7.8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31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4:50.0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96 76,'5'-4,"5"-2,6-4,5 0,2-3,3 0,0 4,-3 6,-6 9,-6 8,-9 1,-10 2,-7-1,-2 1,-2-3,-2-3,-2-4,-1-3,-2-3,0 0,0-2,-1 1,6-10,5-6,10-6,10 1,10 5,6 4,-1 0,2 3,1 2,2 2,-4 7,-5 7,-5 7,-4 4,-3 4,-7 2,-7 1,-6-3,-4-7,-4-6,-1-9,3-10,6-12,6-6,5-5,7 4,8 7,8 6,0 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31.9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32.6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4:50.9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126 1,'0'8,"0"17,0 31,0 35,0 30,0 21,0 16,0 0,0-15,-4-13,-2-25,-4-25,0-23,1-16,-2-10,-3-16,0-14,3-12,-1-13,1-11,3-13,2-6,8 0,6-3,3 4,4 6,3 2,8 5,-1 0,1 3,-1 7,0 9,-4 3,-1 6,0 3,1 5,-7 28,-11 16,-9 4,-5 4,-5 3,-3-3,-3-10,2-15,4-17,5-13,5-6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4:52.80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0 570,'0'5,"4"5,2 6,0 4,3 8,0 8,3 2,-1-1,-2-3,-3-1,-1-13,-3-12,3-22,1-22,4-13,4-11,1-5,1 4,2 5,-1 6,-4 4,-4 4,-4 6,2 4,0 3,-2 12,-1 16,-6 22,-11 21,-8 17,-5 2,-2-5,3-3,2-10,4-8,6-15,5-15,9-13,21-22,16-11,10-3,10-7,5 1,-1 9,-9 7,-15 13,-14 24,-15 25,-18 33,-21 29,-13 30,-5 12,2-7,4-17,9-22,11-20,8-19,8-20,30-82,38-57,30-37,27-15,9-1,7 5,-17 21,-23 26,-24 31,-19 26,-14 22,-23 48,-31 96,-22 69,-17 40,-13 18,-8 3,0-3,-5-21,3-28,10-38,8-32,15-30,9-27,3-19,7-16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5:02.00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5:03.87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5:07.3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21 1,'0'4,"0"6,0 6,0 9,5 4,1 2,-1 1,0-2,-2-1,-1-1,-1-1,-1-1,0 0,0 0,0 0,0-1,-1 1,1 0,4-5,2-1,0 1,-2 0,-1 2,-1 1,-1 1,0 0,3-4,2 4,4-3,9-5,1-1,2-3,2-4,0-3,1-3,6 2,5 1,2-1,-2-1,2-2,-5-5,-4-2,-7-9,-3-11,-4-11,-10-11,-9-12,-9 1,-7-4,-4 4,-3 8,0 8,3 7,3 9,-1 9,0 8,-2 5,4 7,1 13,-1 16,3 8,5 5,-1 4,3 7,-2-2,1-5,-2-7,2-2,-3-3,2-4,3-2,2-3,8-6,7-7,8-5,4-5,0-12,0-5,2-5,1-3,-4-3,0-3,-3 0,-4-1,-5 0,-12-4,-10 3,-11 11,-9 12,-9 12,4 14,4 7,4 8,3 6,7 1,6-3,11-3,11-8,8-10,6-7,0-6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5:09.1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176 362,'-5'0,"-5"0,-10 9,-6 7,-7 5,1 8,7 4,7 0,11-1,12-1,9 2,6 5,9 5,4 3,1 8,-1 12,-2-1,-6-2,-8-9,-6-7,-1-13,3-16,3-25,3-24,-1-33,-4-20,-4-12,-4-3,-3-7,-2-4,-1 5,-1 11,0 8,5 5,1 13,0 13,-5 20,-7 29,-3 25,-4 18,-3 38,0 23,-1 14,3 26,4 0,8-20,4-17,7-25,6-26,6-30,7-23,9-20,7-14,4-15,0-3,-10 4,-9 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2.0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4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3.xml"/><Relationship Id="rId32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customXml" Target="../ink/ink1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2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customXml" Target="../ink/ink11.xml"/><Relationship Id="rId27" Type="http://schemas.openxmlformats.org/officeDocument/2006/relationships/customXml" Target="../ink/ink16.xml"/><Relationship Id="rId30" Type="http://schemas.openxmlformats.org/officeDocument/2006/relationships/customXml" Target="../ink/ink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A6FF04-3808-1C43-F9C3-40AD2D77F92C}"/>
              </a:ext>
            </a:extLst>
          </p:cNvPr>
          <p:cNvSpPr txBox="1"/>
          <p:nvPr/>
        </p:nvSpPr>
        <p:spPr>
          <a:xfrm>
            <a:off x="2468877" y="966787"/>
            <a:ext cx="702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Montserrat"/>
              </a:rPr>
              <a:t>IA </a:t>
            </a:r>
            <a:br>
              <a:rPr lang="en-US" sz="4400" dirty="0">
                <a:latin typeface="Montserrat"/>
              </a:rPr>
            </a:br>
            <a:r>
              <a:rPr lang="en-US" sz="4400" dirty="0">
                <a:latin typeface="Montserrat"/>
              </a:rPr>
              <a:t> Presentation</a:t>
            </a:r>
            <a:br>
              <a:rPr lang="en-US" sz="400" dirty="0">
                <a:latin typeface="Montserrat"/>
              </a:rPr>
            </a:br>
            <a:br>
              <a:rPr lang="en-US" sz="4400" dirty="0">
                <a:latin typeface="Montserrat"/>
              </a:rPr>
            </a:b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31E98-6305-AE31-0255-4AD726CFCDEE}"/>
              </a:ext>
            </a:extLst>
          </p:cNvPr>
          <p:cNvSpPr txBox="1"/>
          <p:nvPr/>
        </p:nvSpPr>
        <p:spPr>
          <a:xfrm>
            <a:off x="2261118" y="4484031"/>
            <a:ext cx="766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Montserrat" panose="00000500000000000000" pitchFamily="2" charset="0"/>
              </a:rPr>
              <a:t>Dhairya Satra – 091</a:t>
            </a:r>
          </a:p>
          <a:p>
            <a:pPr algn="ctr"/>
            <a:r>
              <a:rPr lang="en-IN" sz="2400" b="1" dirty="0">
                <a:latin typeface="Montserrat" panose="00000500000000000000" pitchFamily="2" charset="0"/>
              </a:rPr>
              <a:t>Aarya Tiwari – 119</a:t>
            </a:r>
          </a:p>
          <a:p>
            <a:pPr algn="ctr"/>
            <a:r>
              <a:rPr lang="en-IN" sz="2400" b="1" dirty="0">
                <a:latin typeface="Montserrat" panose="00000500000000000000" pitchFamily="2" charset="0"/>
              </a:rPr>
              <a:t>Ameya Yeole - 126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95273-C515-7119-4E28-41410EBE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92" y="2375879"/>
            <a:ext cx="5952931" cy="16045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BF0B7C-9BFE-B3E3-B11B-740F3CD0220F}"/>
                  </a:ext>
                </a:extLst>
              </p14:cNvPr>
              <p14:cNvContentPartPr/>
              <p14:nvPr/>
            </p14:nvContentPartPr>
            <p14:xfrm>
              <a:off x="4553008" y="271487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BF0B7C-9BFE-B3E3-B11B-740F3CD022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5368" y="2607230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4FA3894-80F7-0AEC-F416-F34FF577F051}"/>
              </a:ext>
            </a:extLst>
          </p:cNvPr>
          <p:cNvGrpSpPr/>
          <p:nvPr/>
        </p:nvGrpSpPr>
        <p:grpSpPr>
          <a:xfrm>
            <a:off x="8770768" y="3330830"/>
            <a:ext cx="535680" cy="980280"/>
            <a:chOff x="8770768" y="3330830"/>
            <a:chExt cx="535680" cy="980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62BD91-F3AE-29F6-0237-CCD833DE9936}"/>
                    </a:ext>
                  </a:extLst>
                </p14:cNvPr>
                <p14:cNvContentPartPr/>
                <p14:nvPr/>
              </p14:nvContentPartPr>
              <p14:xfrm>
                <a:off x="8782648" y="3471590"/>
                <a:ext cx="99360" cy="6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62BD91-F3AE-29F6-0237-CCD833DE99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65008" y="3363590"/>
                  <a:ext cx="135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58A497-99DE-9268-2E5D-47B3BC0E0ABF}"/>
                    </a:ext>
                  </a:extLst>
                </p14:cNvPr>
                <p14:cNvContentPartPr/>
                <p14:nvPr/>
              </p14:nvContentPartPr>
              <p14:xfrm>
                <a:off x="8771848" y="3480230"/>
                <a:ext cx="101160" cy="49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58A497-99DE-9268-2E5D-47B3BC0E0A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53848" y="3372590"/>
                  <a:ext cx="13680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16FB21-82EC-6963-C880-EF124D1B8B5E}"/>
                    </a:ext>
                  </a:extLst>
                </p14:cNvPr>
                <p14:cNvContentPartPr/>
                <p14:nvPr/>
              </p14:nvContentPartPr>
              <p14:xfrm>
                <a:off x="8901448" y="3545750"/>
                <a:ext cx="405000" cy="76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16FB21-82EC-6963-C880-EF124D1B8B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83448" y="3437750"/>
                  <a:ext cx="4406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A70CB7-AC5B-32FE-E570-3FF190178359}"/>
                    </a:ext>
                  </a:extLst>
                </p14:cNvPr>
                <p14:cNvContentPartPr/>
                <p14:nvPr/>
              </p14:nvContentPartPr>
              <p14:xfrm>
                <a:off x="8770768" y="353639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A70CB7-AC5B-32FE-E570-3FF1901783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08128" y="3158390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F94CF5-7D59-43B3-50E1-2BE67CEDBDA4}"/>
                    </a:ext>
                  </a:extLst>
                </p14:cNvPr>
                <p14:cNvContentPartPr/>
                <p14:nvPr/>
              </p14:nvContentPartPr>
              <p14:xfrm>
                <a:off x="8835928" y="354539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F94CF5-7D59-43B3-50E1-2BE67CEDBD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73288" y="3167750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891383-EF6C-7CAB-31BA-0BEE605E3432}"/>
                    </a:ext>
                  </a:extLst>
                </p14:cNvPr>
                <p14:cNvContentPartPr/>
                <p14:nvPr/>
              </p14:nvContentPartPr>
              <p14:xfrm>
                <a:off x="8772568" y="3330830"/>
                <a:ext cx="191160" cy="31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891383-EF6C-7CAB-31BA-0BEE605E34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09568" y="2953190"/>
                  <a:ext cx="31680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DB3F14-CEA2-B393-B51E-451C3A5876E4}"/>
                    </a:ext>
                  </a:extLst>
                </p14:cNvPr>
                <p14:cNvContentPartPr/>
                <p14:nvPr/>
              </p14:nvContentPartPr>
              <p14:xfrm>
                <a:off x="8921968" y="3564830"/>
                <a:ext cx="205200" cy="405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DB3F14-CEA2-B393-B51E-451C3A5876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58968" y="3186830"/>
                  <a:ext cx="330840" cy="11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27E801-A61F-7FEC-DE85-4AA246DE4F91}"/>
              </a:ext>
            </a:extLst>
          </p:cNvPr>
          <p:cNvGrpSpPr/>
          <p:nvPr/>
        </p:nvGrpSpPr>
        <p:grpSpPr>
          <a:xfrm>
            <a:off x="8761048" y="3442790"/>
            <a:ext cx="159120" cy="159120"/>
            <a:chOff x="8761048" y="3442790"/>
            <a:chExt cx="15912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E15259-0576-5CD6-3606-1DBDCD302AAC}"/>
                    </a:ext>
                  </a:extLst>
                </p14:cNvPr>
                <p14:cNvContentPartPr/>
                <p14:nvPr/>
              </p14:nvContentPartPr>
              <p14:xfrm>
                <a:off x="8826928" y="353639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E15259-0576-5CD6-3606-1DBDCD302A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63928" y="34733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A9ABDD-8F54-3F45-D536-3C22D6D1E11B}"/>
                    </a:ext>
                  </a:extLst>
                </p14:cNvPr>
                <p14:cNvContentPartPr/>
                <p14:nvPr/>
              </p14:nvContentPartPr>
              <p14:xfrm>
                <a:off x="8919808" y="360155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A9ABDD-8F54-3F45-D536-3C22D6D1E1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57168" y="35385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0BF870-9D11-8817-C672-C01D4B101E59}"/>
                    </a:ext>
                  </a:extLst>
                </p14:cNvPr>
                <p14:cNvContentPartPr/>
                <p14:nvPr/>
              </p14:nvContentPartPr>
              <p14:xfrm>
                <a:off x="8901448" y="358283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0BF870-9D11-8817-C672-C01D4B101E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38448" y="35201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07DD4D-F1EE-FB5C-01F9-8B551A1AC2D0}"/>
                    </a:ext>
                  </a:extLst>
                </p14:cNvPr>
                <p14:cNvContentPartPr/>
                <p14:nvPr/>
              </p14:nvContentPartPr>
              <p14:xfrm>
                <a:off x="8919808" y="3507950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07DD4D-F1EE-FB5C-01F9-8B551A1AC2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57168" y="34453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2D06F0-DD9A-7E8F-080A-E442341E2B32}"/>
                    </a:ext>
                  </a:extLst>
                </p14:cNvPr>
                <p14:cNvContentPartPr/>
                <p14:nvPr/>
              </p14:nvContentPartPr>
              <p14:xfrm>
                <a:off x="8910448" y="350795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2D06F0-DD9A-7E8F-080A-E442341E2B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47808" y="34453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B830CC-74B9-E8F4-25A5-B874DB8B3289}"/>
                    </a:ext>
                  </a:extLst>
                </p14:cNvPr>
                <p14:cNvContentPartPr/>
                <p14:nvPr/>
              </p14:nvContentPartPr>
              <p14:xfrm>
                <a:off x="8873008" y="3442790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B830CC-74B9-E8F4-25A5-B874DB8B32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10368" y="3380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6B9C0F-D30E-14B2-7C58-F40717BB7000}"/>
                    </a:ext>
                  </a:extLst>
                </p14:cNvPr>
                <p14:cNvContentPartPr/>
                <p14:nvPr/>
              </p14:nvContentPartPr>
              <p14:xfrm>
                <a:off x="8864008" y="3452150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6B9C0F-D30E-14B2-7C58-F40717BB70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01008" y="3389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CCAABF-74B9-6280-9D15-95A1D1ABABB1}"/>
                    </a:ext>
                  </a:extLst>
                </p14:cNvPr>
                <p14:cNvContentPartPr/>
                <p14:nvPr/>
              </p14:nvContentPartPr>
              <p14:xfrm>
                <a:off x="8864008" y="345215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CCAABF-74B9-6280-9D15-95A1D1ABAB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01008" y="3389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028445-1489-50FA-9A4C-E0E9E0751B92}"/>
                    </a:ext>
                  </a:extLst>
                </p14:cNvPr>
                <p14:cNvContentPartPr/>
                <p14:nvPr/>
              </p14:nvContentPartPr>
              <p14:xfrm>
                <a:off x="8864008" y="345215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028445-1489-50FA-9A4C-E0E9E0751B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01008" y="3389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321AE1-EAE9-9D4E-B75D-F1BF253EBCE8}"/>
                    </a:ext>
                  </a:extLst>
                </p14:cNvPr>
                <p14:cNvContentPartPr/>
                <p14:nvPr/>
              </p14:nvContentPartPr>
              <p14:xfrm>
                <a:off x="8864008" y="3452150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321AE1-EAE9-9D4E-B75D-F1BF253EBC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01008" y="3389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72B2A2-E671-AA62-866F-117663BFF145}"/>
                    </a:ext>
                  </a:extLst>
                </p14:cNvPr>
                <p14:cNvContentPartPr/>
                <p14:nvPr/>
              </p14:nvContentPartPr>
              <p14:xfrm>
                <a:off x="8761048" y="360155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72B2A2-E671-AA62-866F-117663BFF1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98408" y="35385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019DCB-E077-6953-573F-2AB091912A89}"/>
                    </a:ext>
                  </a:extLst>
                </p14:cNvPr>
                <p14:cNvContentPartPr/>
                <p14:nvPr/>
              </p14:nvContentPartPr>
              <p14:xfrm>
                <a:off x="8789488" y="3517310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019DCB-E077-6953-573F-2AB091912A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26488" y="34546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679E1B-26E1-E03F-E655-81431115696C}"/>
                    </a:ext>
                  </a:extLst>
                </p14:cNvPr>
                <p14:cNvContentPartPr/>
                <p14:nvPr/>
              </p14:nvContentPartPr>
              <p14:xfrm>
                <a:off x="8817208" y="3582830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679E1B-26E1-E03F-E655-8143111569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54208" y="35201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047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36CF-264A-BFF6-7E20-04C5D19F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599"/>
            <a:ext cx="10058400" cy="1387151"/>
          </a:xfrm>
        </p:spPr>
        <p:txBody>
          <a:bodyPr/>
          <a:lstStyle/>
          <a:p>
            <a:pPr algn="ctr"/>
            <a:r>
              <a:rPr lang="en-IN" sz="4000" u="sng" dirty="0"/>
              <a:t>READ</a:t>
            </a:r>
            <a:r>
              <a:rPr lang="en-IN" sz="4000" dirty="0"/>
              <a:t> Operation example for mongo-db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265C-F5F3-5EAF-DA9E-24DF83D98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2927-5997-196B-8FD7-96997ED640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DE0BE6-F5FC-263F-97B6-411AF8D5A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82" y="2316480"/>
            <a:ext cx="8723032" cy="4114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04C316-0268-0A6C-3901-E79EE777ADF5}"/>
              </a:ext>
            </a:extLst>
          </p:cNvPr>
          <p:cNvSpPr txBox="1"/>
          <p:nvPr/>
        </p:nvSpPr>
        <p:spPr>
          <a:xfrm>
            <a:off x="3049553" y="1812084"/>
            <a:ext cx="655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Montserrat" panose="00000500000000000000" pitchFamily="2" charset="0"/>
              </a:rPr>
              <a:t>IN MONGODB SHELL</a:t>
            </a:r>
          </a:p>
        </p:txBody>
      </p:sp>
    </p:spTree>
    <p:extLst>
      <p:ext uri="{BB962C8B-B14F-4D97-AF65-F5344CB8AC3E}">
        <p14:creationId xmlns:p14="http://schemas.microsoft.com/office/powerpoint/2010/main" val="251988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758952"/>
          </a:xfrm>
        </p:spPr>
        <p:txBody>
          <a:bodyPr/>
          <a:lstStyle/>
          <a:p>
            <a:r>
              <a:rPr lang="en-US" sz="4800" dirty="0"/>
              <a:t>Crud operations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52699" y="1410195"/>
            <a:ext cx="1280160" cy="758952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update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725" y="2363849"/>
            <a:ext cx="4674108" cy="293205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Update operations </a:t>
            </a:r>
            <a:r>
              <a:rPr lang="en-US" b="1" dirty="0">
                <a:latin typeface="Montserrat" panose="00000500000000000000" pitchFamily="2" charset="0"/>
              </a:rPr>
              <a:t>modifies existing documents in a collection</a:t>
            </a:r>
            <a:r>
              <a:rPr lang="en-US" sz="1600" dirty="0">
                <a:latin typeface="Montserrat" panose="00000500000000000000" pitchFamily="2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MongoDB provides the following methods to update documents of a collection: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600" dirty="0">
              <a:latin typeface="Montserrat" panose="00000500000000000000" pitchFamily="2" charset="0"/>
            </a:endParaRPr>
          </a:p>
          <a:p>
            <a:pPr marL="518158" lvl="1" indent="-259079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db.collection.updateOne() </a:t>
            </a:r>
            <a:r>
              <a:rPr lang="en-US" sz="1200" dirty="0">
                <a:latin typeface="Montserrat" panose="00000500000000000000" pitchFamily="2" charset="0"/>
              </a:rPr>
              <a:t>New in version 3.2</a:t>
            </a:r>
          </a:p>
          <a:p>
            <a:pPr marL="518158" lvl="1" indent="-259079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db.collection.updateMany() </a:t>
            </a:r>
            <a:r>
              <a:rPr lang="en-US" sz="1100" dirty="0">
                <a:latin typeface="Montserrat" panose="00000500000000000000" pitchFamily="2" charset="0"/>
              </a:rPr>
              <a:t>New in version 3.2</a:t>
            </a:r>
            <a:endParaRPr lang="en-US" sz="1200" dirty="0">
              <a:latin typeface="Montserrat" panose="00000500000000000000" pitchFamily="2" charset="0"/>
            </a:endParaRPr>
          </a:p>
          <a:p>
            <a:pPr marL="518158" lvl="1" indent="-259079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db.collection.replaceOne() </a:t>
            </a:r>
            <a:r>
              <a:rPr lang="en-US" sz="1200" dirty="0">
                <a:latin typeface="Montserrat" panose="00000500000000000000" pitchFamily="2" charset="0"/>
              </a:rPr>
              <a:t>New in version 3.2</a:t>
            </a:r>
            <a:endParaRPr lang="en-US" sz="1600" dirty="0">
              <a:latin typeface="Montserrat"/>
            </a:endParaRP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68944" y="1486724"/>
            <a:ext cx="1280160" cy="758952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delete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4412" y="2584834"/>
            <a:ext cx="5229225" cy="25876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Delete operations </a:t>
            </a:r>
            <a:r>
              <a:rPr lang="en-US" sz="1600" b="1" dirty="0">
                <a:latin typeface="Montserrat" panose="00000500000000000000" pitchFamily="2" charset="0"/>
              </a:rPr>
              <a:t>remove documents </a:t>
            </a:r>
            <a:r>
              <a:rPr lang="en-US" sz="1600" dirty="0">
                <a:latin typeface="Montserrat" panose="00000500000000000000" pitchFamily="2" charset="0"/>
              </a:rPr>
              <a:t>from a collection.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 MongoDB provides the following methods to delete documents of a collection:</a:t>
            </a:r>
          </a:p>
          <a:p>
            <a:pPr marL="518158" lvl="1" indent="-259079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db.collection.deleteOne() New in version 3.2</a:t>
            </a:r>
          </a:p>
          <a:p>
            <a:pPr marL="518158" lvl="1" indent="-259079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db.collection.deleteMany() New in version 3.2</a:t>
            </a:r>
          </a:p>
        </p:txBody>
      </p:sp>
      <p:pic>
        <p:nvPicPr>
          <p:cNvPr id="16" name="Content Placeholder 25" descr="Microscopic view of a suspended bubble-like material with water in it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618095"/>
            <a:ext cx="12188825" cy="1239905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88A0F8-E720-D31B-750D-634FA849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5172458"/>
            <a:ext cx="0" cy="618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E887-A172-F01E-98D1-8781769CB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10071448" cy="530352"/>
          </a:xfrm>
        </p:spPr>
        <p:txBody>
          <a:bodyPr/>
          <a:lstStyle/>
          <a:p>
            <a:r>
              <a:rPr lang="en-US" dirty="0"/>
              <a:t>Aggregation in mongodb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9" y="1800226"/>
            <a:ext cx="9379712" cy="4219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Aggregation operations process multiple </a:t>
            </a:r>
            <a:r>
              <a:rPr lang="en-US" sz="1600" dirty="0">
                <a:latin typeface="Arimo"/>
              </a:rPr>
              <a:t>documents and return computed results. You can use aggregation operations to: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Arimo"/>
            </a:endParaRPr>
          </a:p>
          <a:p>
            <a:pPr marL="518158" lvl="1" indent="-259079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Group values </a:t>
            </a:r>
            <a:r>
              <a:rPr lang="en-US" sz="1600" b="0" dirty="0">
                <a:latin typeface="Montserrat" panose="00000500000000000000" pitchFamily="2" charset="0"/>
              </a:rPr>
              <a:t>from multiple documents together.  </a:t>
            </a:r>
            <a:r>
              <a:rPr lang="en-US" sz="1600" dirty="0">
                <a:latin typeface="Montserrat" panose="00000500000000000000" pitchFamily="2" charset="0"/>
              </a:rPr>
              <a:t>(GROUP-method)</a:t>
            </a:r>
          </a:p>
          <a:p>
            <a:pPr marL="518158" lvl="1" indent="-259079">
              <a:lnSpc>
                <a:spcPct val="150000"/>
              </a:lnSpc>
              <a:buFont typeface="Arial"/>
              <a:buChar char="•"/>
            </a:pPr>
            <a:r>
              <a:rPr lang="en-US" sz="1600" b="0" dirty="0">
                <a:latin typeface="Montserrat" panose="00000500000000000000" pitchFamily="2" charset="0"/>
              </a:rPr>
              <a:t>Perform operations on the grouped data to return a single result.</a:t>
            </a:r>
          </a:p>
          <a:p>
            <a:pPr marL="518158" lvl="1" indent="-259079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Analyze data </a:t>
            </a:r>
            <a:r>
              <a:rPr lang="en-US" sz="1600" b="0" dirty="0">
                <a:latin typeface="Montserrat" panose="00000500000000000000" pitchFamily="2" charset="0"/>
              </a:rPr>
              <a:t>changes over time.</a:t>
            </a:r>
          </a:p>
          <a:p>
            <a:pPr marL="518158" lvl="1" indent="-259079">
              <a:lnSpc>
                <a:spcPct val="150000"/>
              </a:lnSpc>
              <a:buFont typeface="Arial"/>
              <a:buChar char="•"/>
            </a:pPr>
            <a:endParaRPr lang="en-US" sz="1600" dirty="0">
              <a:latin typeface="Arimo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mo" panose="020B0604020202020204"/>
              </a:rPr>
              <a:t>The aggregation pipeline consists of a series of stages that can be used to transform and process data in a flexible and efficient way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b="0" dirty="0">
              <a:effectLst/>
            </a:endParaRPr>
          </a:p>
          <a:p>
            <a:br>
              <a:rPr lang="en-US" sz="1400" dirty="0"/>
            </a:b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47" y="823363"/>
            <a:ext cx="10159832" cy="530352"/>
          </a:xfrm>
        </p:spPr>
        <p:txBody>
          <a:bodyPr>
            <a:normAutofit fontScale="90000"/>
          </a:bodyPr>
          <a:lstStyle/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stages in the MongoDB aggregation pipeline</a:t>
            </a:r>
            <a:endParaRPr lang="en-US" sz="6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3944" y="2184057"/>
            <a:ext cx="3886200" cy="3727621"/>
          </a:xfrm>
        </p:spPr>
        <p:txBody>
          <a:bodyPr/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Arimo" panose="020B0604020202020204" charset="0"/>
                <a:cs typeface="Arimo" panose="020B0604020202020204" charset="0"/>
              </a:rPr>
              <a:t>Match: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lvl="1" indent="0" fontAlgn="base">
              <a:spcBef>
                <a:spcPts val="0"/>
              </a:spcBef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to filter documents based on a specified criteria.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  <a:ea typeface="Arimo" panose="020B0604020202020204" charset="0"/>
              <a:cs typeface="Arimo" panose="020B0604020202020204" charset="0"/>
            </a:endParaRPr>
          </a:p>
          <a:p>
            <a:pPr lvl="1" indent="0" fontAlgn="base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lvl="1" indent="0" fontAlgn="base">
              <a:spcBef>
                <a:spcPts val="0"/>
              </a:spcBef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2.   Project: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lvl="1" indent="0" fontAlgn="base">
              <a:spcBef>
                <a:spcPts val="0"/>
              </a:spcBef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to reshape and transform 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b="1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906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71CD73-8010-DBDD-1625-D67D2BF40833}"/>
              </a:ext>
            </a:extLst>
          </p:cNvPr>
          <p:cNvSpPr txBox="1"/>
          <p:nvPr/>
        </p:nvSpPr>
        <p:spPr>
          <a:xfrm>
            <a:off x="6284863" y="2118743"/>
            <a:ext cx="460221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Arimo" panose="020B0604020202020204" charset="0"/>
                <a:cs typeface="Arimo" panose="020B0604020202020204" charset="0"/>
              </a:rPr>
              <a:t>3.   Sort: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lvl="1" indent="0" fontAlgn="base">
              <a:spcBef>
                <a:spcPts val="0"/>
              </a:spcBef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to sort the output based on one or more fields.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  <a:ea typeface="Arimo" panose="020B0604020202020204" charset="0"/>
              <a:cs typeface="Arimo" panose="020B0604020202020204" charset="0"/>
            </a:endParaRPr>
          </a:p>
          <a:p>
            <a:pPr lvl="1" indent="0" fontAlgn="base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lvl="1" indent="0" fontAlgn="base">
              <a:spcBef>
                <a:spcPts val="0"/>
              </a:spcBef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Montserrat" panose="00000500000000000000" pitchFamily="2" charset="0"/>
              </a:rPr>
              <a:t>4.  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Limit: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lvl="1" indent="0" fontAlgn="base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to limit the number of documents.</a:t>
            </a:r>
            <a:endParaRPr lang="en-US" b="1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8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451" y="823363"/>
            <a:ext cx="8602824" cy="530352"/>
          </a:xfrm>
        </p:spPr>
        <p:txBody>
          <a:bodyPr>
            <a:normAutofit/>
          </a:bodyPr>
          <a:lstStyle/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Example of MongoDB aggregation</a:t>
            </a:r>
            <a:endParaRPr lang="en-US" sz="6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5E2E0-76A0-E84A-A81B-DE27A52D59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41AD3D-8E1F-320C-E729-5A4F0D4F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56" y="1428710"/>
            <a:ext cx="10146287" cy="48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36CF-264A-BFF6-7E20-04C5D19F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599"/>
            <a:ext cx="10058400" cy="1387151"/>
          </a:xfrm>
        </p:spPr>
        <p:txBody>
          <a:bodyPr/>
          <a:lstStyle/>
          <a:p>
            <a:pPr algn="ctr"/>
            <a:r>
              <a:rPr lang="en-IN" dirty="0"/>
              <a:t>Implementation example for mongo-db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265C-F5F3-5EAF-DA9E-24DF83D98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2927-5997-196B-8FD7-96997ED640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4B988A-BFCF-353E-BE50-FF9D8CA6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762" y="2699491"/>
            <a:ext cx="5131837" cy="3700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BFF2A-1BB4-9EB9-2BE7-05ADE1B8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079504"/>
            <a:ext cx="5595257" cy="2940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04596-0279-303A-C4AB-3D8B2E2F3CEE}"/>
              </a:ext>
            </a:extLst>
          </p:cNvPr>
          <p:cNvSpPr txBox="1"/>
          <p:nvPr/>
        </p:nvSpPr>
        <p:spPr>
          <a:xfrm>
            <a:off x="1519333" y="2069069"/>
            <a:ext cx="447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 MONGO 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2588F-87DC-9E49-8A54-D4A09E8E30C9}"/>
              </a:ext>
            </a:extLst>
          </p:cNvPr>
          <p:cNvSpPr txBox="1"/>
          <p:nvPr/>
        </p:nvSpPr>
        <p:spPr>
          <a:xfrm>
            <a:off x="6468962" y="2069069"/>
            <a:ext cx="51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 POSTGRES </a:t>
            </a:r>
          </a:p>
        </p:txBody>
      </p:sp>
    </p:spTree>
    <p:extLst>
      <p:ext uri="{BB962C8B-B14F-4D97-AF65-F5344CB8AC3E}">
        <p14:creationId xmlns:p14="http://schemas.microsoft.com/office/powerpoint/2010/main" val="289236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609600"/>
            <a:ext cx="9829800" cy="53035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000000"/>
                </a:solidFill>
                <a:effectLst/>
              </a:rPr>
              <a:t>Some Companies which use MongoDB</a:t>
            </a:r>
            <a:br>
              <a:rPr lang="en-US" sz="2800" dirty="0">
                <a:effectLst/>
              </a:rPr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25" y="1139951"/>
            <a:ext cx="10782300" cy="5289423"/>
          </a:xfrm>
        </p:spPr>
        <p:txBody>
          <a:bodyPr/>
          <a:lstStyle/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Uber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Uber uses MongoDB for its ride-sharing platform, including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user data, trip data, and payment data.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eBay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eBay uses MongoDB to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power its search engine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product catalog, allowing it to handle high volumes of data and queries in real time.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Bosch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Bosch uses MongoDB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store and analyze data from its Internet of Things (IoT)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devices, including data from sensors and connected devices.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Forbes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Forbes uses MongoDB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power its publishing platform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allowing it to store and manage large amounts of content and user data.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New York Times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New York Times uses MongoDB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power its content management system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allowing it to store and manage articles, images, and other media assets.</a:t>
            </a:r>
            <a:endParaRPr lang="en-US" sz="2000" spc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839755"/>
            <a:ext cx="4183224" cy="653143"/>
          </a:xfrm>
        </p:spPr>
        <p:txBody>
          <a:bodyPr/>
          <a:lstStyle/>
          <a:p>
            <a:r>
              <a:rPr lang="en-US" dirty="0"/>
              <a:t>MONGO DB?</a:t>
            </a:r>
            <a:br>
              <a:rPr lang="en-US" sz="4800" spc="-240" dirty="0">
                <a:solidFill>
                  <a:srgbClr val="16D4C8"/>
                </a:solidFill>
                <a:latin typeface="Montserrat Extra-Bold Bold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376" y="1912776"/>
            <a:ext cx="5878156" cy="4259389"/>
          </a:xfrm>
        </p:spPr>
        <p:txBody>
          <a:bodyPr lIns="144000" tIns="432000" rIns="180000"/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MongoDB is a popular NoSQL database system that is designed to handle large volumes of unstructured and semi-structured data. </a:t>
            </a:r>
          </a:p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It is a document-oriented database that uses a flexible data model and dynamic schema to store data.</a:t>
            </a:r>
            <a:endParaRPr lang="en-US" sz="1800" dirty="0">
              <a:latin typeface="Montserrat" panose="00000500000000000000" pitchFamily="2" charset="0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4249753-3E39-0A19-BCCC-FC40EE44BC02}"/>
              </a:ext>
            </a:extLst>
          </p:cNvPr>
          <p:cNvGrpSpPr/>
          <p:nvPr/>
        </p:nvGrpSpPr>
        <p:grpSpPr>
          <a:xfrm>
            <a:off x="7010403" y="654048"/>
            <a:ext cx="4569510" cy="5518117"/>
            <a:chOff x="9604310" y="-251926"/>
            <a:chExt cx="5835572" cy="7109880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6D81F969-8839-FBE5-A164-C14F2860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655" r="42968"/>
            <a:stretch>
              <a:fillRect/>
            </a:stretch>
          </p:blipFill>
          <p:spPr>
            <a:xfrm>
              <a:off x="9604310" y="-251926"/>
              <a:ext cx="5835572" cy="7109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1CF0-5882-FDA2-AB5E-0C7E6D6D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5" y="654048"/>
            <a:ext cx="5284042" cy="548640"/>
          </a:xfrm>
        </p:spPr>
        <p:txBody>
          <a:bodyPr/>
          <a:lstStyle/>
          <a:p>
            <a:r>
              <a:rPr lang="en-IN" sz="4000" b="1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CE79-24DD-2F08-F3EF-8F3BC774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17" y="1682373"/>
            <a:ext cx="10066783" cy="43374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Structured Data</a:t>
            </a:r>
          </a:p>
          <a:p>
            <a:r>
              <a:rPr lang="en-US" sz="1800" b="1" dirty="0">
                <a:solidFill>
                  <a:srgbClr val="000000"/>
                </a:solidFill>
                <a:latin typeface="Montserrat" panose="00000500000000000000" pitchFamily="2" charset="0"/>
              </a:rPr>
              <a:t>       -</a:t>
            </a: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</a:rPr>
              <a:t>data 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organized into a formatted repository that is typically a database </a:t>
            </a:r>
            <a:endParaRPr lang="en-US" sz="160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US" sz="60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Semi-Structured data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      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data that does not reside in a relational database but that has some organizational properties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US" sz="600" b="1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Unstructured data </a:t>
            </a:r>
          </a:p>
          <a:p>
            <a:r>
              <a:rPr lang="en-US" sz="1800" b="1" dirty="0">
                <a:solidFill>
                  <a:srgbClr val="000000"/>
                </a:solidFill>
                <a:latin typeface="Montserrat" panose="00000500000000000000" pitchFamily="2" charset="0"/>
              </a:rPr>
              <a:t>      -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data which is not organized in a predefined manner or does not have a predefined data model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A106-7992-E719-EB8C-6F08FDE8C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2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FF8F-C1CF-8690-EE38-B498DD2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1007490"/>
            <a:ext cx="9584096" cy="548640"/>
          </a:xfrm>
        </p:spPr>
        <p:txBody>
          <a:bodyPr/>
          <a:lstStyle/>
          <a:p>
            <a:pPr algn="ctr"/>
            <a:r>
              <a:rPr lang="en-IN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EFA0-987B-489B-FBF4-0A37449C3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292477"/>
            <a:ext cx="10001252" cy="3364992"/>
          </a:xfrm>
        </p:spPr>
        <p:txBody>
          <a:bodyPr/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NoSQL databases are referred to as “non-relational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Database’s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”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7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they can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handle huge volumes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of data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6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4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NoSQL db’s have types based on their data model.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main types are </a:t>
            </a:r>
          </a:p>
          <a:p>
            <a:pPr marL="5143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document, </a:t>
            </a:r>
          </a:p>
          <a:p>
            <a:pPr marL="5143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key-value, </a:t>
            </a:r>
          </a:p>
          <a:p>
            <a:pPr marL="5143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wide-column, </a:t>
            </a:r>
          </a:p>
          <a:p>
            <a:pPr marL="5143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and graph.</a:t>
            </a:r>
            <a:endParaRPr lang="en-US" b="1" dirty="0">
              <a:effectLst/>
              <a:latin typeface="Montserrat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915F-F33C-B3D4-43BD-BA6150C9C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1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Mongodb?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414016"/>
            <a:ext cx="5760720" cy="3319272"/>
          </a:xfrm>
        </p:spPr>
        <p:txBody>
          <a:bodyPr/>
          <a:lstStyle/>
          <a:p>
            <a:pPr marL="553900" lvl="1" indent="-276950" algn="just">
              <a:lnSpc>
                <a:spcPts val="4643"/>
              </a:lnSpc>
              <a:buFont typeface="Arial"/>
              <a:buChar char="•"/>
            </a:pPr>
            <a:r>
              <a:rPr lang="en-IN" b="1" i="0" u="none" strike="noStrike" dirty="0">
                <a:effectLst/>
                <a:latin typeface="Montserrat" panose="00000500000000000000" pitchFamily="2" charset="0"/>
              </a:rPr>
              <a:t>Flexible Data Model</a:t>
            </a:r>
            <a:endParaRPr lang="en-US" b="1" dirty="0">
              <a:latin typeface="Montserrat" panose="00000500000000000000" pitchFamily="2" charset="0"/>
            </a:endParaRPr>
          </a:p>
          <a:p>
            <a:pPr marL="553900" lvl="1" indent="-276950" algn="just">
              <a:lnSpc>
                <a:spcPts val="4643"/>
              </a:lnSpc>
              <a:buFont typeface="Arial"/>
              <a:buChar char="•"/>
            </a:pPr>
            <a:r>
              <a:rPr lang="en-IN" b="1" i="0" u="none" strike="noStrike" dirty="0">
                <a:effectLst/>
                <a:latin typeface="Montserrat" panose="00000500000000000000" pitchFamily="2" charset="0"/>
              </a:rPr>
              <a:t>Indexing</a:t>
            </a:r>
          </a:p>
          <a:p>
            <a:pPr marL="553900" lvl="1" indent="-276950" algn="just">
              <a:lnSpc>
                <a:spcPts val="4643"/>
              </a:lnSpc>
              <a:buFont typeface="Arial"/>
              <a:buChar char="•"/>
            </a:pPr>
            <a:r>
              <a:rPr lang="en-IN" b="1" i="0" u="none" strike="noStrike" dirty="0">
                <a:effectLst/>
                <a:latin typeface="Montserrat" panose="00000500000000000000" pitchFamily="2" charset="0"/>
              </a:rPr>
              <a:t>Aggregation Framework</a:t>
            </a:r>
          </a:p>
          <a:p>
            <a:pPr marL="553900" lvl="1" indent="-276950" algn="just">
              <a:lnSpc>
                <a:spcPts val="4643"/>
              </a:lnSpc>
              <a:buFont typeface="Arial"/>
              <a:buChar char="•"/>
            </a:pPr>
            <a:r>
              <a:rPr lang="en-IN" b="1" i="0" u="none" strike="noStrike" dirty="0">
                <a:effectLst/>
                <a:latin typeface="Montserrat" panose="00000500000000000000" pitchFamily="2" charset="0"/>
              </a:rPr>
              <a:t>Schemaless Design</a:t>
            </a:r>
          </a:p>
          <a:p>
            <a:pPr marL="553900" lvl="1" indent="-276950" algn="just">
              <a:lnSpc>
                <a:spcPts val="4643"/>
              </a:lnSpc>
              <a:buFont typeface="Arial"/>
              <a:buChar char="•"/>
            </a:pPr>
            <a:r>
              <a:rPr lang="en-IN" b="1" i="0" u="none" strike="noStrike" dirty="0">
                <a:effectLst/>
                <a:latin typeface="Montserrat" panose="00000500000000000000" pitchFamily="2" charset="0"/>
              </a:rPr>
              <a:t>Scalability and High Availability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24A68C69-6DAD-6E16-33DD-12D87FF10340}"/>
              </a:ext>
            </a:extLst>
          </p:cNvPr>
          <p:cNvGrpSpPr>
            <a:grpSpLocks noChangeAspect="1"/>
          </p:cNvGrpSpPr>
          <p:nvPr/>
        </p:nvGrpSpPr>
        <p:grpSpPr>
          <a:xfrm>
            <a:off x="1317498" y="1798025"/>
            <a:ext cx="3200400" cy="3200400"/>
            <a:chOff x="0" y="0"/>
            <a:chExt cx="6350000" cy="634997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9BD3DE2-2FB5-7B8B-21D6-E0CC132714B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76" r="-2497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A80-3B34-B621-39B3-A5040597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528" y="649511"/>
            <a:ext cx="10058400" cy="914400"/>
          </a:xfrm>
        </p:spPr>
        <p:txBody>
          <a:bodyPr/>
          <a:lstStyle/>
          <a:p>
            <a:pPr algn="ctr"/>
            <a:r>
              <a:rPr lang="en-IN" dirty="0"/>
              <a:t>explaination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3FF4-6B28-5A58-A29A-100C99E2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72" y="2095235"/>
            <a:ext cx="9820656" cy="3736398"/>
          </a:xfrm>
        </p:spPr>
        <p:txBody>
          <a:bodyPr/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Flexible Data Model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MongoDB's document data model allows you to store and manage data in a flexible and scalable way.</a:t>
            </a: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Indexing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MongoDB provides robust indexing capabilities that allow you to index any field in a document.</a:t>
            </a:r>
            <a:endParaRPr lang="en-US" sz="2000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Aggregation Framework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MongoDB's aggregation framework provides a powerful way to perform complex data analysis and aggregation operations on data stored in MongoDB. </a:t>
            </a:r>
          </a:p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Scalability and High Availability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 Scalability allows you to distribute data across multiple servers.</a:t>
            </a: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Schemaless Design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MongoDB's flexible document data model allows you to store data without a predefined schema,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E3A6-67A0-1329-B8B3-5AC729A34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BB10-91A3-CAA2-C0D2-96FF18D8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758952"/>
            <a:ext cx="9829800" cy="914400"/>
          </a:xfrm>
        </p:spPr>
        <p:txBody>
          <a:bodyPr/>
          <a:lstStyle/>
          <a:p>
            <a:r>
              <a:rPr lang="en-IN" sz="3600" dirty="0"/>
              <a:t>Different aspects in working of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7742-8432-3A2B-F9CE-A2B46E0B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4" y="1746504"/>
            <a:ext cx="9637395" cy="4352544"/>
          </a:xfrm>
        </p:spPr>
        <p:txBody>
          <a:bodyPr/>
          <a:lstStyle/>
          <a:p>
            <a:pPr fontAlgn="base">
              <a:spcBef>
                <a:spcPts val="0"/>
              </a:spcBef>
            </a:pPr>
            <a:endParaRPr lang="en-US" sz="2800" b="1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Data Model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for storing data in flexible and dynamic documents. 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Collections: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documents are stored in collections, analogous to tables in a traditional relational database.</a:t>
            </a:r>
          </a:p>
          <a:p>
            <a:pPr fontAlgn="base">
              <a:spcBef>
                <a:spcPts val="0"/>
              </a:spcBef>
            </a:pPr>
            <a:endParaRPr lang="en-US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Indexing: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MongoDB supports indexing on any field in a document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CRUD Operations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MongoDB supports CRUD (Create, Read, Update, Delete) operations on documents in collections.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Scaling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MongoDB is designed to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scale horizontally</a:t>
            </a:r>
            <a:r>
              <a:rPr lang="en-US" sz="18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</a:p>
          <a:p>
            <a:pPr fontAlgn="base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fontAlgn="base"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Replication: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MongoDB also supports replication, which involves maintaining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multiple copies of data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on different servers.</a:t>
            </a:r>
            <a:endParaRPr lang="en-US" sz="1800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fontAlgn="base"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fontAlgn="base">
              <a:spcBef>
                <a:spcPts val="0"/>
              </a:spcBef>
            </a:pPr>
            <a:endParaRPr lang="en-US" sz="1800" b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1DDBB-951A-D4E1-059A-23908F786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1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36CF-264A-BFF6-7E20-04C5D19F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599"/>
            <a:ext cx="10058400" cy="1387151"/>
          </a:xfrm>
        </p:spPr>
        <p:txBody>
          <a:bodyPr/>
          <a:lstStyle/>
          <a:p>
            <a:pPr algn="ctr"/>
            <a:r>
              <a:rPr lang="en-IN" dirty="0"/>
              <a:t>JSON DATA example for mongo-db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265C-F5F3-5EAF-DA9E-24DF83D98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2927-5997-196B-8FD7-96997ED640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D123F9-7DA5-2935-5780-2F23D99F4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066" y="1996750"/>
            <a:ext cx="839425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758952"/>
          </a:xfrm>
        </p:spPr>
        <p:txBody>
          <a:bodyPr/>
          <a:lstStyle/>
          <a:p>
            <a:r>
              <a:rPr lang="en-US" sz="4800" dirty="0"/>
              <a:t>Crud operations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95422" y="1325627"/>
            <a:ext cx="1280160" cy="758952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create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2441699"/>
            <a:ext cx="4674108" cy="32114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Create or insert operations </a:t>
            </a:r>
            <a:r>
              <a:rPr lang="en-US" b="1" dirty="0">
                <a:latin typeface="Montserrat" panose="00000500000000000000" pitchFamily="2" charset="0"/>
              </a:rPr>
              <a:t>adds new documents </a:t>
            </a:r>
            <a:r>
              <a:rPr lang="en-US" sz="1600" dirty="0">
                <a:latin typeface="Montserrat" panose="00000500000000000000" pitchFamily="2" charset="0"/>
              </a:rPr>
              <a:t>to a collection. </a:t>
            </a:r>
          </a:p>
          <a:p>
            <a:endParaRPr lang="en-US" sz="16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If the collection does not currently exist, insert operations will create the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MongoDB provides the following methods to create documents for a collection: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Montserrat" panose="00000500000000000000" pitchFamily="2" charset="0"/>
            </a:endParaRPr>
          </a:p>
          <a:p>
            <a:pPr marL="971550" lvl="1" indent="-285750"/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insertOne( ) </a:t>
            </a:r>
          </a:p>
          <a:p>
            <a:pPr marL="971550" lvl="1" indent="-285750"/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insertMany( ) </a:t>
            </a:r>
            <a:endParaRPr lang="en-US" sz="1800" dirty="0">
              <a:latin typeface="Montserrat" panose="00000500000000000000" pitchFamily="2" charset="0"/>
            </a:endParaRPr>
          </a:p>
          <a:p>
            <a:pPr marL="474979" lvl="1" indent="-23749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Montserrat"/>
              </a:rPr>
              <a:t>db.collection.insertOne() </a:t>
            </a:r>
            <a:r>
              <a:rPr lang="en-US" sz="1200" dirty="0">
                <a:latin typeface="Montserrat"/>
              </a:rPr>
              <a:t>New in version 3.2</a:t>
            </a:r>
            <a:endParaRPr lang="en-US" sz="1600" dirty="0">
              <a:latin typeface="Montserrat"/>
            </a:endParaRPr>
          </a:p>
          <a:p>
            <a:pPr marL="474979" lvl="1" indent="-23749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Montserrat"/>
              </a:rPr>
              <a:t>db.collection.insertMany() </a:t>
            </a:r>
            <a:r>
              <a:rPr lang="en-US" sz="1200" dirty="0">
                <a:latin typeface="Montserrat"/>
              </a:rPr>
              <a:t>New in version 3.2</a:t>
            </a:r>
            <a:endParaRPr lang="en-US" sz="1600" dirty="0">
              <a:latin typeface="Montserrat"/>
            </a:endParaRP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75357" y="1325627"/>
            <a:ext cx="1280160" cy="758952"/>
          </a:xfrm>
        </p:spPr>
        <p:txBody>
          <a:bodyPr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read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00825" y="2355973"/>
            <a:ext cx="5229225" cy="336855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Read operations </a:t>
            </a:r>
            <a:r>
              <a:rPr lang="en-US" sz="1600" b="1" dirty="0">
                <a:latin typeface="Montserrat" panose="00000500000000000000" pitchFamily="2" charset="0"/>
              </a:rPr>
              <a:t>retrieve documents </a:t>
            </a:r>
            <a:r>
              <a:rPr lang="en-US" sz="1600" dirty="0">
                <a:latin typeface="Montserrat" panose="00000500000000000000" pitchFamily="2" charset="0"/>
              </a:rPr>
              <a:t>from a collection;  i.e. query a collection for documents.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MongoDB provides the following methods to read documents from a collection:</a:t>
            </a:r>
          </a:p>
          <a:p>
            <a:pPr marL="518158" lvl="1" indent="-259079">
              <a:lnSpc>
                <a:spcPts val="3599"/>
              </a:lnSpc>
              <a:buFont typeface="Arial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db.collection.find()</a:t>
            </a:r>
          </a:p>
          <a:p>
            <a:pPr marL="171450" indent="-171450">
              <a:lnSpc>
                <a:spcPts val="3599"/>
              </a:lnSpc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find() method takes a query object as a parameter and returns a cursor that can be used to iterate over the results.</a:t>
            </a:r>
            <a:endParaRPr lang="en-US" sz="700" dirty="0">
              <a:latin typeface="Montserrat" panose="00000500000000000000" pitchFamily="2" charset="0"/>
            </a:endParaRPr>
          </a:p>
        </p:txBody>
      </p:sp>
      <p:pic>
        <p:nvPicPr>
          <p:cNvPr id="16" name="Content Placeholder 25" descr="Microscopic view of a suspended bubble-like material with water in it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4904"/>
            <a:ext cx="12188825" cy="863096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88A0F8-E720-D31B-750D-634FA849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5172458"/>
            <a:ext cx="0" cy="618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E887-A172-F01E-98D1-8781769CB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{A7BB38C8-07BA-4352-A158-D12E027F91F0}tf67061901_win32</Template>
  <TotalTime>349</TotalTime>
  <Words>911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Arimo</vt:lpstr>
      <vt:lpstr>Calibri</vt:lpstr>
      <vt:lpstr>Daytona Condensed Light</vt:lpstr>
      <vt:lpstr>Montserrat</vt:lpstr>
      <vt:lpstr>Montserrat Extra-Bold Bold</vt:lpstr>
      <vt:lpstr>Posterama</vt:lpstr>
      <vt:lpstr>Office Theme</vt:lpstr>
      <vt:lpstr>PowerPoint Presentation</vt:lpstr>
      <vt:lpstr>MONGO DB? </vt:lpstr>
      <vt:lpstr>Types of data</vt:lpstr>
      <vt:lpstr>nosql</vt:lpstr>
      <vt:lpstr>Why Mongodb?</vt:lpstr>
      <vt:lpstr>explaination</vt:lpstr>
      <vt:lpstr>Different aspects in working of mongodb</vt:lpstr>
      <vt:lpstr>JSON DATA example for mongo-db</vt:lpstr>
      <vt:lpstr>Crud operations </vt:lpstr>
      <vt:lpstr>READ Operation example for mongo-db</vt:lpstr>
      <vt:lpstr>Crud operations </vt:lpstr>
      <vt:lpstr>Aggregation in mongodb</vt:lpstr>
      <vt:lpstr>stages in the MongoDB aggregation pipeline</vt:lpstr>
      <vt:lpstr>Example of MongoDB aggregation</vt:lpstr>
      <vt:lpstr>Implementation example for mongo-db</vt:lpstr>
      <vt:lpstr>Some Companies which use MongoDB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  Presentation   MONGODB   Dhairya Satra - 091     Aarya Tiwari- 119     Ameya Yeole- 126  </dc:title>
  <dc:creator>16010421091_FY_DHAIRYA SATRA</dc:creator>
  <cp:lastModifiedBy>Aarya Marve</cp:lastModifiedBy>
  <cp:revision>8</cp:revision>
  <dcterms:created xsi:type="dcterms:W3CDTF">2023-04-02T09:35:54Z</dcterms:created>
  <dcterms:modified xsi:type="dcterms:W3CDTF">2023-04-10T06:05:07Z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